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17" r:id="rId5"/>
    <p:sldMasterId id="2147484730" r:id="rId6"/>
  </p:sldMasterIdLst>
  <p:notesMasterIdLst>
    <p:notesMasterId r:id="rId55"/>
  </p:notesMasterIdLst>
  <p:handoutMasterIdLst>
    <p:handoutMasterId r:id="rId56"/>
  </p:handoutMasterIdLst>
  <p:sldIdLst>
    <p:sldId id="2147483437" r:id="rId7"/>
    <p:sldId id="2147473706" r:id="rId8"/>
    <p:sldId id="549" r:id="rId9"/>
    <p:sldId id="2076137075" r:id="rId10"/>
    <p:sldId id="308" r:id="rId11"/>
    <p:sldId id="2147473665" r:id="rId12"/>
    <p:sldId id="2147483431" r:id="rId13"/>
    <p:sldId id="2147473667" r:id="rId14"/>
    <p:sldId id="2147473691" r:id="rId15"/>
    <p:sldId id="2147473668" r:id="rId16"/>
    <p:sldId id="2147483440" r:id="rId17"/>
    <p:sldId id="2147473669" r:id="rId18"/>
    <p:sldId id="276" r:id="rId19"/>
    <p:sldId id="2147473671" r:id="rId20"/>
    <p:sldId id="2147483441" r:id="rId21"/>
    <p:sldId id="2147483433" r:id="rId22"/>
    <p:sldId id="2147483426" r:id="rId23"/>
    <p:sldId id="280" r:id="rId24"/>
    <p:sldId id="2147473675" r:id="rId25"/>
    <p:sldId id="300" r:id="rId26"/>
    <p:sldId id="2147483447" r:id="rId27"/>
    <p:sldId id="2147483448" r:id="rId28"/>
    <p:sldId id="2147473704" r:id="rId29"/>
    <p:sldId id="2147483443" r:id="rId30"/>
    <p:sldId id="561" r:id="rId31"/>
    <p:sldId id="2147483444" r:id="rId32"/>
    <p:sldId id="367" r:id="rId33"/>
    <p:sldId id="2147483445" r:id="rId34"/>
    <p:sldId id="2147473674" r:id="rId35"/>
    <p:sldId id="2147483424" r:id="rId36"/>
    <p:sldId id="2147483430" r:id="rId37"/>
    <p:sldId id="2147473677" r:id="rId38"/>
    <p:sldId id="2147483446" r:id="rId39"/>
    <p:sldId id="2147483428" r:id="rId40"/>
    <p:sldId id="2147473663" r:id="rId41"/>
    <p:sldId id="369" r:id="rId42"/>
    <p:sldId id="2147473666" r:id="rId43"/>
    <p:sldId id="2147473693" r:id="rId44"/>
    <p:sldId id="2147473694" r:id="rId45"/>
    <p:sldId id="260" r:id="rId46"/>
    <p:sldId id="2147473696" r:id="rId47"/>
    <p:sldId id="277" r:id="rId48"/>
    <p:sldId id="2147483432" r:id="rId49"/>
    <p:sldId id="2147473683" r:id="rId50"/>
    <p:sldId id="368" r:id="rId51"/>
    <p:sldId id="2147473697" r:id="rId52"/>
    <p:sldId id="265" r:id="rId53"/>
    <p:sldId id="2147483439" r:id="rId54"/>
  </p:sldIdLst>
  <p:sldSz cx="12192000" cy="6858000"/>
  <p:notesSz cx="7315200" cy="9601200"/>
  <p:custDataLst>
    <p:tags r:id="rId5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9"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Dussadee Royal" initials="DR" lastIdx="3" clrIdx="16">
    <p:extLst>
      <p:ext uri="{19B8F6BF-5375-455C-9EA6-DF929625EA0E}">
        <p15:presenceInfo xmlns:p15="http://schemas.microsoft.com/office/powerpoint/2012/main" userId="S::droyal@clinicaloptions.com::51beead8-6fa0-4b98-aeba-37044af35e17" providerId="AD"/>
      </p:ext>
    </p:extLst>
  </p:cmAuthor>
  <p:cmAuthor id="18" name="Kristen Rosenthal" initials="KR" lastIdx="2" clrIdx="17">
    <p:extLst>
      <p:ext uri="{19B8F6BF-5375-455C-9EA6-DF929625EA0E}">
        <p15:presenceInfo xmlns:p15="http://schemas.microsoft.com/office/powerpoint/2012/main" userId="S::krosenthal@clinicaloptions.com::67a58a6d-22ff-4b03-8f01-10ea3f44af52" providerId="AD"/>
      </p:ext>
    </p:extLst>
  </p:cmAuthor>
  <p:cmAuthor id="19" name="Zachary Schwartz" initials="ZS" lastIdx="6" clrIdx="18">
    <p:extLst>
      <p:ext uri="{19B8F6BF-5375-455C-9EA6-DF929625EA0E}">
        <p15:presenceInfo xmlns:p15="http://schemas.microsoft.com/office/powerpoint/2012/main" userId="S::zschwartz@clinicaloptions.com::64648e91-b212-4092-bee8-eff2e880b6f9" providerId="AD"/>
      </p:ext>
    </p:extLst>
  </p:cmAuthor>
  <p:cmAuthor id="20" name="Mandi Murph" initials="MM" lastIdx="83" clrIdx="19">
    <p:extLst>
      <p:ext uri="{19B8F6BF-5375-455C-9EA6-DF929625EA0E}">
        <p15:presenceInfo xmlns:p15="http://schemas.microsoft.com/office/powerpoint/2012/main" userId="S::MMurph@cealliance.com::17b68f88-caf0-4bf5-9fa1-7c1066b02ecf" providerId="AD"/>
      </p:ext>
    </p:extLst>
  </p:cmAuthor>
  <p:cmAuthor id="21" name="Allison Weckerle" initials="AW" lastIdx="54" clrIdx="20">
    <p:extLst>
      <p:ext uri="{19B8F6BF-5375-455C-9EA6-DF929625EA0E}">
        <p15:presenceInfo xmlns:p15="http://schemas.microsoft.com/office/powerpoint/2012/main" userId="Allison Weckerle" providerId="None"/>
      </p:ext>
    </p:extLst>
  </p:cmAuthor>
  <p:cmAuthor id="22" name="Liz Donohue" initials="LD" lastIdx="5" clrIdx="21">
    <p:extLst>
      <p:ext uri="{19B8F6BF-5375-455C-9EA6-DF929625EA0E}">
        <p15:presenceInfo xmlns:p15="http://schemas.microsoft.com/office/powerpoint/2012/main" userId="S::ldonohue@practicingclinicians.com::1dd2b9cf-45e8-40ae-9123-4564d15e2785" providerId="AD"/>
      </p:ext>
    </p:extLst>
  </p:cmAuthor>
  <p:cmAuthor id="23" name="Timothy Quill" initials="TQ" lastIdx="64" clrIdx="22">
    <p:extLst>
      <p:ext uri="{19B8F6BF-5375-455C-9EA6-DF929625EA0E}">
        <p15:presenceInfo xmlns:p15="http://schemas.microsoft.com/office/powerpoint/2012/main" userId="S::tquill@clinicaloptions.com::b1dc6efb-2995-45e7-a306-57a2c67aa886" providerId="AD"/>
      </p:ext>
    </p:extLst>
  </p:cmAuthor>
  <p:cmAuthor id="24" name="Andrea Boecler" initials="AB" lastIdx="2" clrIdx="23">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4E0969-94FF-4DFA-8A22-FF985797D203}" v="5" dt="2026-03-05T16:42:59.52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09" autoAdjust="0"/>
    <p:restoredTop sz="85036" autoAdjust="0"/>
  </p:normalViewPr>
  <p:slideViewPr>
    <p:cSldViewPr snapToGrid="0">
      <p:cViewPr varScale="1">
        <p:scale>
          <a:sx n="63" d="100"/>
          <a:sy n="63" d="100"/>
        </p:scale>
        <p:origin x="656" y="48"/>
      </p:cViewPr>
      <p:guideLst>
        <p:guide pos="312"/>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notesMaster" Target="notesMasters/notesMaster1.xml"/><Relationship Id="rId63"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commentAuthors" Target="commentAuthors.xml"/><Relationship Id="rId5" Type="http://schemas.openxmlformats.org/officeDocument/2006/relationships/slideMaster" Target="slideMasters/slideMaster1.xml"/><Relationship Id="rId61"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gs" Target="tags/tag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645501993594984"/>
          <c:y val="1.6210963534814275E-2"/>
          <c:w val="0.62868097551830571"/>
          <c:h val="0.94905125746201224"/>
        </c:manualLayout>
      </c:layout>
      <c:doughnutChart>
        <c:varyColors val="1"/>
        <c:ser>
          <c:idx val="0"/>
          <c:order val="0"/>
          <c:tx>
            <c:strRef>
              <c:f>Sheet1!$B$1</c:f>
              <c:strCache>
                <c:ptCount val="1"/>
                <c:pt idx="0">
                  <c:v>Sales</c:v>
                </c:pt>
              </c:strCache>
            </c:strRef>
          </c:tx>
          <c:explosion val="3"/>
          <c:dPt>
            <c:idx val="0"/>
            <c:bubble3D val="0"/>
            <c:spPr>
              <a:solidFill>
                <a:schemeClr val="accent1"/>
              </a:solidFill>
              <a:ln>
                <a:noFill/>
              </a:ln>
              <a:effectLst>
                <a:blur/>
              </a:effectLst>
            </c:spPr>
            <c:extLst>
              <c:ext xmlns:c16="http://schemas.microsoft.com/office/drawing/2014/chart" uri="{C3380CC4-5D6E-409C-BE32-E72D297353CC}">
                <c16:uniqueId val="{00000001-6EA4-4CC7-ADF7-82265245B78A}"/>
              </c:ext>
            </c:extLst>
          </c:dPt>
          <c:dPt>
            <c:idx val="1"/>
            <c:bubble3D val="0"/>
            <c:spPr>
              <a:solidFill>
                <a:schemeClr val="accent6"/>
              </a:solidFill>
              <a:ln>
                <a:noFill/>
              </a:ln>
              <a:effectLst>
                <a:blur/>
              </a:effectLst>
            </c:spPr>
            <c:extLst>
              <c:ext xmlns:c16="http://schemas.microsoft.com/office/drawing/2014/chart" uri="{C3380CC4-5D6E-409C-BE32-E72D297353CC}">
                <c16:uniqueId val="{00000003-6EA4-4CC7-ADF7-82265245B78A}"/>
              </c:ext>
            </c:extLst>
          </c:dPt>
          <c:dPt>
            <c:idx val="2"/>
            <c:bubble3D val="0"/>
            <c:spPr>
              <a:solidFill>
                <a:schemeClr val="accent2"/>
              </a:solidFill>
              <a:ln>
                <a:noFill/>
              </a:ln>
              <a:effectLst>
                <a:blur/>
              </a:effectLst>
            </c:spPr>
            <c:extLst>
              <c:ext xmlns:c16="http://schemas.microsoft.com/office/drawing/2014/chart" uri="{C3380CC4-5D6E-409C-BE32-E72D297353CC}">
                <c16:uniqueId val="{00000005-6EA4-4CC7-ADF7-82265245B78A}"/>
              </c:ext>
            </c:extLst>
          </c:dPt>
          <c:dPt>
            <c:idx val="3"/>
            <c:bubble3D val="0"/>
            <c:spPr>
              <a:solidFill>
                <a:schemeClr val="accent3"/>
              </a:solidFill>
              <a:ln>
                <a:noFill/>
              </a:ln>
              <a:effectLst>
                <a:blur/>
              </a:effectLst>
            </c:spPr>
            <c:extLst>
              <c:ext xmlns:c16="http://schemas.microsoft.com/office/drawing/2014/chart" uri="{C3380CC4-5D6E-409C-BE32-E72D297353CC}">
                <c16:uniqueId val="{00000007-6EA4-4CC7-ADF7-82265245B78A}"/>
              </c:ext>
            </c:extLst>
          </c:dPt>
          <c:dPt>
            <c:idx val="4"/>
            <c:bubble3D val="0"/>
            <c:spPr>
              <a:solidFill>
                <a:schemeClr val="accent4"/>
              </a:solidFill>
              <a:ln>
                <a:noFill/>
              </a:ln>
              <a:effectLst>
                <a:blur/>
              </a:effectLst>
            </c:spPr>
            <c:extLst>
              <c:ext xmlns:c16="http://schemas.microsoft.com/office/drawing/2014/chart" uri="{C3380CC4-5D6E-409C-BE32-E72D297353CC}">
                <c16:uniqueId val="{00000009-6EA4-4CC7-ADF7-82265245B78A}"/>
              </c:ext>
            </c:extLst>
          </c:dPt>
          <c:dLbls>
            <c:delete val="1"/>
          </c:dLbls>
          <c:cat>
            <c:strRef>
              <c:f>Sheet1!$A$2:$A$9</c:f>
              <c:strCache>
                <c:ptCount val="4"/>
                <c:pt idx="0">
                  <c:v>1st Qtr</c:v>
                </c:pt>
                <c:pt idx="1">
                  <c:v>2nd Qtr</c:v>
                </c:pt>
                <c:pt idx="2">
                  <c:v>3rd Qtr</c:v>
                </c:pt>
                <c:pt idx="3">
                  <c:v>4th Qtr</c:v>
                </c:pt>
              </c:strCache>
              <c:extLst/>
            </c:strRef>
          </c:cat>
          <c:val>
            <c:numRef>
              <c:f>Sheet1!$B$2:$B$9</c:f>
              <c:numCache>
                <c:formatCode>General</c:formatCode>
                <c:ptCount val="5"/>
                <c:pt idx="0">
                  <c:v>12.5</c:v>
                </c:pt>
                <c:pt idx="1">
                  <c:v>12.5</c:v>
                </c:pt>
                <c:pt idx="2">
                  <c:v>12.5</c:v>
                </c:pt>
                <c:pt idx="3">
                  <c:v>12.5</c:v>
                </c:pt>
                <c:pt idx="4">
                  <c:v>12.5</c:v>
                </c:pt>
              </c:numCache>
              <c:extLst/>
            </c:numRef>
          </c:val>
          <c:extLst>
            <c:ext xmlns:c16="http://schemas.microsoft.com/office/drawing/2014/chart" uri="{C3380CC4-5D6E-409C-BE32-E72D297353CC}">
              <c16:uniqueId val="{00000010-6EA4-4CC7-ADF7-82265245B78A}"/>
            </c:ext>
          </c:extLst>
        </c:ser>
        <c:dLbls>
          <c:showLegendKey val="0"/>
          <c:showVal val="0"/>
          <c:showCatName val="0"/>
          <c:showSerName val="0"/>
          <c:showPercent val="1"/>
          <c:showBubbleSize val="0"/>
          <c:showLeaderLines val="1"/>
        </c:dLbls>
        <c:firstSliceAng val="270"/>
        <c:holeSize val="4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0C5370-1D14-4730-AE8A-67075E58B49A}"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0C3BD0D1-ED63-4638-A145-C9EA0BAF52E7}">
      <dgm:prSet phldrT="[Text]" custT="1"/>
      <dgm:spPr>
        <a:solidFill>
          <a:schemeClr val="tx2"/>
        </a:solidFill>
      </dgm:spPr>
      <dgm:t>
        <a:bodyPr/>
        <a:lstStyle/>
        <a:p>
          <a:pPr>
            <a:buFont typeface="Arial" panose="020B0604020202020204" pitchFamily="34" charset="0"/>
            <a:buChar char="•"/>
          </a:pPr>
          <a:r>
            <a:rPr lang="en-US" sz="2400">
              <a:solidFill>
                <a:schemeClr val="tx1"/>
              </a:solidFill>
            </a:rPr>
            <a:t>Mainly for patients with associated bone marrow failure syndrome (aplastic anemia)</a:t>
          </a:r>
        </a:p>
      </dgm:t>
    </dgm:pt>
    <dgm:pt modelId="{50F3EBBE-5DDC-4C2F-A52C-E89E59A1C396}" type="parTrans" cxnId="{EF81809F-F751-4F00-A1A3-D3E37EAB70AA}">
      <dgm:prSet/>
      <dgm:spPr/>
      <dgm:t>
        <a:bodyPr/>
        <a:lstStyle/>
        <a:p>
          <a:endParaRPr lang="en-US"/>
        </a:p>
      </dgm:t>
    </dgm:pt>
    <dgm:pt modelId="{9C1F6A8D-F49C-499A-AFF5-2360979244F4}" type="sibTrans" cxnId="{EF81809F-F751-4F00-A1A3-D3E37EAB70AA}">
      <dgm:prSet/>
      <dgm:spPr/>
      <dgm:t>
        <a:bodyPr/>
        <a:lstStyle/>
        <a:p>
          <a:endParaRPr lang="en-US"/>
        </a:p>
      </dgm:t>
    </dgm:pt>
    <dgm:pt modelId="{17A21EEA-A2D1-4400-8CAE-CEA41AA1412A}">
      <dgm:prSet phldrT="[Text]" custT="1"/>
      <dgm:spPr/>
      <dgm:t>
        <a:bodyPr/>
        <a:lstStyle/>
        <a:p>
          <a:pPr>
            <a:buFont typeface="Arial" panose="020B0604020202020204" pitchFamily="34" charset="0"/>
            <a:buChar char="•"/>
          </a:pPr>
          <a:r>
            <a:rPr lang="en-US" sz="2400">
              <a:solidFill>
                <a:schemeClr val="bg2"/>
              </a:solidFill>
            </a:rPr>
            <a:t>High risk of complications</a:t>
          </a:r>
        </a:p>
      </dgm:t>
    </dgm:pt>
    <dgm:pt modelId="{04C5BE69-208C-4429-BB46-137C89E4CD9B}" type="parTrans" cxnId="{5263BE84-AD4C-4403-81E7-760DA5679004}">
      <dgm:prSet/>
      <dgm:spPr/>
      <dgm:t>
        <a:bodyPr/>
        <a:lstStyle/>
        <a:p>
          <a:endParaRPr lang="en-US"/>
        </a:p>
      </dgm:t>
    </dgm:pt>
    <dgm:pt modelId="{B373B19F-9857-4EFF-9216-5427D59360CA}" type="sibTrans" cxnId="{5263BE84-AD4C-4403-81E7-760DA5679004}">
      <dgm:prSet/>
      <dgm:spPr/>
      <dgm:t>
        <a:bodyPr/>
        <a:lstStyle/>
        <a:p>
          <a:endParaRPr lang="en-US"/>
        </a:p>
      </dgm:t>
    </dgm:pt>
    <dgm:pt modelId="{2AEB3262-DDCB-4069-9C1B-21D4A83E0E18}">
      <dgm:prSet phldrT="[Text]" custT="1"/>
      <dgm:spPr>
        <a:solidFill>
          <a:schemeClr val="accent6"/>
        </a:solidFill>
      </dgm:spPr>
      <dgm:t>
        <a:bodyPr/>
        <a:lstStyle/>
        <a:p>
          <a:pPr>
            <a:buFont typeface="Arial" panose="020B0604020202020204" pitchFamily="34" charset="0"/>
            <a:buChar char="•"/>
          </a:pPr>
          <a:r>
            <a:rPr lang="en-US" sz="2400">
              <a:solidFill>
                <a:schemeClr val="bg2"/>
              </a:solidFill>
            </a:rPr>
            <a:t>Recurrent thrombosis</a:t>
          </a:r>
        </a:p>
      </dgm:t>
    </dgm:pt>
    <dgm:pt modelId="{B88CE5D7-3B3F-4540-AF98-227D5F7D840D}" type="parTrans" cxnId="{6209A878-616E-4EB8-B110-4A0DDEF39384}">
      <dgm:prSet/>
      <dgm:spPr/>
      <dgm:t>
        <a:bodyPr/>
        <a:lstStyle/>
        <a:p>
          <a:endParaRPr lang="en-US"/>
        </a:p>
      </dgm:t>
    </dgm:pt>
    <dgm:pt modelId="{4551AD33-35FF-462F-8156-BFED64B98E85}" type="sibTrans" cxnId="{6209A878-616E-4EB8-B110-4A0DDEF39384}">
      <dgm:prSet/>
      <dgm:spPr/>
      <dgm:t>
        <a:bodyPr/>
        <a:lstStyle/>
        <a:p>
          <a:endParaRPr lang="en-US"/>
        </a:p>
      </dgm:t>
    </dgm:pt>
    <dgm:pt modelId="{804668D2-18B7-4347-8335-A66F47212527}">
      <dgm:prSet phldrT="[Text]" custT="1"/>
      <dgm:spPr>
        <a:solidFill>
          <a:schemeClr val="tx1"/>
        </a:solidFill>
      </dgm:spPr>
      <dgm:t>
        <a:bodyPr/>
        <a:lstStyle/>
        <a:p>
          <a:pPr>
            <a:buFont typeface="Arial" panose="020B0604020202020204" pitchFamily="34" charset="0"/>
            <a:buChar char="•"/>
          </a:pPr>
          <a:r>
            <a:rPr lang="en-US" sz="2400">
              <a:solidFill>
                <a:schemeClr val="bg2"/>
              </a:solidFill>
            </a:rPr>
            <a:t>Rarely in patients with classic hemolytic PNH who do not respond to complement-directed therapy</a:t>
          </a:r>
        </a:p>
      </dgm:t>
    </dgm:pt>
    <dgm:pt modelId="{4E3485FA-AE2D-4980-A6CD-0414B0F7133A}" type="parTrans" cxnId="{69F7C8F2-617D-428D-BDD5-0EA1D796D683}">
      <dgm:prSet/>
      <dgm:spPr/>
      <dgm:t>
        <a:bodyPr/>
        <a:lstStyle/>
        <a:p>
          <a:endParaRPr lang="en-US"/>
        </a:p>
      </dgm:t>
    </dgm:pt>
    <dgm:pt modelId="{8E8F7B1B-FAE4-459E-A296-E3554A6B2E9F}" type="sibTrans" cxnId="{69F7C8F2-617D-428D-BDD5-0EA1D796D683}">
      <dgm:prSet/>
      <dgm:spPr/>
      <dgm:t>
        <a:bodyPr/>
        <a:lstStyle/>
        <a:p>
          <a:endParaRPr lang="en-US"/>
        </a:p>
      </dgm:t>
    </dgm:pt>
    <dgm:pt modelId="{7531F94F-4FC8-44A1-BCD4-1C6CC6C1B5AA}" type="pres">
      <dgm:prSet presAssocID="{7C0C5370-1D14-4730-AE8A-67075E58B49A}" presName="matrix" presStyleCnt="0">
        <dgm:presLayoutVars>
          <dgm:chMax val="1"/>
          <dgm:dir/>
          <dgm:resizeHandles val="exact"/>
        </dgm:presLayoutVars>
      </dgm:prSet>
      <dgm:spPr/>
    </dgm:pt>
    <dgm:pt modelId="{4DA2A2A5-93A1-44F8-B144-A9048B0975DE}" type="pres">
      <dgm:prSet presAssocID="{7C0C5370-1D14-4730-AE8A-67075E58B49A}" presName="diamond" presStyleLbl="bgShp" presStyleIdx="0" presStyleCnt="1" custAng="21540000" custScaleX="103519" custScaleY="97311" custLinFactNeighborX="-7777" custLinFactNeighborY="-1081"/>
      <dgm:spPr/>
    </dgm:pt>
    <dgm:pt modelId="{49823651-76F5-4694-B38D-F35AC7E7A303}" type="pres">
      <dgm:prSet presAssocID="{7C0C5370-1D14-4730-AE8A-67075E58B49A}" presName="quad1" presStyleLbl="node1" presStyleIdx="0" presStyleCnt="4" custScaleX="216346" custLinFactNeighborX="-89590" custLinFactNeighborY="-2871">
        <dgm:presLayoutVars>
          <dgm:chMax val="0"/>
          <dgm:chPref val="0"/>
          <dgm:bulletEnabled val="1"/>
        </dgm:presLayoutVars>
      </dgm:prSet>
      <dgm:spPr/>
    </dgm:pt>
    <dgm:pt modelId="{E3A522D3-C113-4ADD-AB4A-0FB1DB07BFDA}" type="pres">
      <dgm:prSet presAssocID="{7C0C5370-1D14-4730-AE8A-67075E58B49A}" presName="quad2" presStyleLbl="node1" presStyleIdx="1" presStyleCnt="4" custScaleX="173077" custScaleY="69231" custLinFactNeighborX="34542" custLinFactNeighborY="13546">
        <dgm:presLayoutVars>
          <dgm:chMax val="0"/>
          <dgm:chPref val="0"/>
          <dgm:bulletEnabled val="1"/>
        </dgm:presLayoutVars>
      </dgm:prSet>
      <dgm:spPr/>
    </dgm:pt>
    <dgm:pt modelId="{36F120DE-8490-4036-A2B2-66AFCDD191D4}" type="pres">
      <dgm:prSet presAssocID="{7C0C5370-1D14-4730-AE8A-67075E58B49A}" presName="quad3" presStyleLbl="node1" presStyleIdx="2" presStyleCnt="4" custScaleX="173077" custScaleY="69231" custLinFactNeighborX="-79160" custLinFactNeighborY="12416">
        <dgm:presLayoutVars>
          <dgm:chMax val="0"/>
          <dgm:chPref val="0"/>
          <dgm:bulletEnabled val="1"/>
        </dgm:presLayoutVars>
      </dgm:prSet>
      <dgm:spPr/>
    </dgm:pt>
    <dgm:pt modelId="{F10BD1F0-9916-471E-9692-E82BDC3D9E4D}" type="pres">
      <dgm:prSet presAssocID="{7C0C5370-1D14-4730-AE8A-67075E58B49A}" presName="quad4" presStyleLbl="node1" presStyleIdx="3" presStyleCnt="4" custScaleX="259615" custLinFactNeighborX="56438" custLinFactNeighborY="-1128">
        <dgm:presLayoutVars>
          <dgm:chMax val="0"/>
          <dgm:chPref val="0"/>
          <dgm:bulletEnabled val="1"/>
        </dgm:presLayoutVars>
      </dgm:prSet>
      <dgm:spPr/>
    </dgm:pt>
  </dgm:ptLst>
  <dgm:cxnLst>
    <dgm:cxn modelId="{0A640200-C355-48D5-AA78-3237C9954DDF}" type="presOf" srcId="{17A21EEA-A2D1-4400-8CAE-CEA41AA1412A}" destId="{E3A522D3-C113-4ADD-AB4A-0FB1DB07BFDA}" srcOrd="0" destOrd="0" presId="urn:microsoft.com/office/officeart/2005/8/layout/matrix3"/>
    <dgm:cxn modelId="{6209A878-616E-4EB8-B110-4A0DDEF39384}" srcId="{7C0C5370-1D14-4730-AE8A-67075E58B49A}" destId="{2AEB3262-DDCB-4069-9C1B-21D4A83E0E18}" srcOrd="2" destOrd="0" parTransId="{B88CE5D7-3B3F-4540-AF98-227D5F7D840D}" sibTransId="{4551AD33-35FF-462F-8156-BFED64B98E85}"/>
    <dgm:cxn modelId="{757DAE83-F8DC-42CD-A4DF-9DE102A6F154}" type="presOf" srcId="{2AEB3262-DDCB-4069-9C1B-21D4A83E0E18}" destId="{36F120DE-8490-4036-A2B2-66AFCDD191D4}" srcOrd="0" destOrd="0" presId="urn:microsoft.com/office/officeart/2005/8/layout/matrix3"/>
    <dgm:cxn modelId="{5263BE84-AD4C-4403-81E7-760DA5679004}" srcId="{7C0C5370-1D14-4730-AE8A-67075E58B49A}" destId="{17A21EEA-A2D1-4400-8CAE-CEA41AA1412A}" srcOrd="1" destOrd="0" parTransId="{04C5BE69-208C-4429-BB46-137C89E4CD9B}" sibTransId="{B373B19F-9857-4EFF-9216-5427D59360CA}"/>
    <dgm:cxn modelId="{5885019D-5F60-42DA-B0F9-6216A6C668EB}" type="presOf" srcId="{7C0C5370-1D14-4730-AE8A-67075E58B49A}" destId="{7531F94F-4FC8-44A1-BCD4-1C6CC6C1B5AA}" srcOrd="0" destOrd="0" presId="urn:microsoft.com/office/officeart/2005/8/layout/matrix3"/>
    <dgm:cxn modelId="{EF81809F-F751-4F00-A1A3-D3E37EAB70AA}" srcId="{7C0C5370-1D14-4730-AE8A-67075E58B49A}" destId="{0C3BD0D1-ED63-4638-A145-C9EA0BAF52E7}" srcOrd="0" destOrd="0" parTransId="{50F3EBBE-5DDC-4C2F-A52C-E89E59A1C396}" sibTransId="{9C1F6A8D-F49C-499A-AFF5-2360979244F4}"/>
    <dgm:cxn modelId="{C95453B2-3196-499B-9C8C-FDE1D0F13874}" type="presOf" srcId="{0C3BD0D1-ED63-4638-A145-C9EA0BAF52E7}" destId="{49823651-76F5-4694-B38D-F35AC7E7A303}" srcOrd="0" destOrd="0" presId="urn:microsoft.com/office/officeart/2005/8/layout/matrix3"/>
    <dgm:cxn modelId="{A47F07D1-3665-43EC-B5BD-F3FD4CE40FB5}" type="presOf" srcId="{804668D2-18B7-4347-8335-A66F47212527}" destId="{F10BD1F0-9916-471E-9692-E82BDC3D9E4D}" srcOrd="0" destOrd="0" presId="urn:microsoft.com/office/officeart/2005/8/layout/matrix3"/>
    <dgm:cxn modelId="{69F7C8F2-617D-428D-BDD5-0EA1D796D683}" srcId="{7C0C5370-1D14-4730-AE8A-67075E58B49A}" destId="{804668D2-18B7-4347-8335-A66F47212527}" srcOrd="3" destOrd="0" parTransId="{4E3485FA-AE2D-4980-A6CD-0414B0F7133A}" sibTransId="{8E8F7B1B-FAE4-459E-A296-E3554A6B2E9F}"/>
    <dgm:cxn modelId="{01264D1B-B724-445E-912C-C2BF1F118F79}" type="presParOf" srcId="{7531F94F-4FC8-44A1-BCD4-1C6CC6C1B5AA}" destId="{4DA2A2A5-93A1-44F8-B144-A9048B0975DE}" srcOrd="0" destOrd="0" presId="urn:microsoft.com/office/officeart/2005/8/layout/matrix3"/>
    <dgm:cxn modelId="{85F98535-91BA-42C8-8D79-FB3FCD29CF50}" type="presParOf" srcId="{7531F94F-4FC8-44A1-BCD4-1C6CC6C1B5AA}" destId="{49823651-76F5-4694-B38D-F35AC7E7A303}" srcOrd="1" destOrd="0" presId="urn:microsoft.com/office/officeart/2005/8/layout/matrix3"/>
    <dgm:cxn modelId="{3B0B72BB-BD00-4410-90E5-919836AED17F}" type="presParOf" srcId="{7531F94F-4FC8-44A1-BCD4-1C6CC6C1B5AA}" destId="{E3A522D3-C113-4ADD-AB4A-0FB1DB07BFDA}" srcOrd="2" destOrd="0" presId="urn:microsoft.com/office/officeart/2005/8/layout/matrix3"/>
    <dgm:cxn modelId="{374503B3-7ACA-4803-96C8-765EAE51693C}" type="presParOf" srcId="{7531F94F-4FC8-44A1-BCD4-1C6CC6C1B5AA}" destId="{36F120DE-8490-4036-A2B2-66AFCDD191D4}" srcOrd="3" destOrd="0" presId="urn:microsoft.com/office/officeart/2005/8/layout/matrix3"/>
    <dgm:cxn modelId="{45763580-3A96-467F-BE9E-CB0843A46300}" type="presParOf" srcId="{7531F94F-4FC8-44A1-BCD4-1C6CC6C1B5AA}" destId="{F10BD1F0-9916-471E-9692-E82BDC3D9E4D}"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783187-7991-435C-BDD5-FF190B71FD6B}"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85158C73-01F2-4323-85B3-FBC0921C25CF}">
      <dgm:prSet phldrT="[Text]" phldr="0"/>
      <dgm:spPr>
        <a:solidFill>
          <a:schemeClr val="bg2"/>
        </a:solidFill>
      </dgm:spPr>
      <dgm:t>
        <a:bodyPr/>
        <a:lstStyle/>
        <a:p>
          <a:r>
            <a:rPr lang="en-US">
              <a:solidFill>
                <a:schemeClr val="tx1"/>
              </a:solidFill>
            </a:rPr>
            <a:t>Iron deficiency</a:t>
          </a:r>
        </a:p>
      </dgm:t>
    </dgm:pt>
    <dgm:pt modelId="{304827C1-D988-4693-82F8-DFA635BCB180}" type="parTrans" cxnId="{2AC96747-F0E8-49EF-9CB7-1E8A6E80F7A5}">
      <dgm:prSet/>
      <dgm:spPr/>
      <dgm:t>
        <a:bodyPr/>
        <a:lstStyle/>
        <a:p>
          <a:endParaRPr lang="en-US"/>
        </a:p>
      </dgm:t>
    </dgm:pt>
    <dgm:pt modelId="{17093183-4428-4D0F-8D5E-C40CD85B5718}" type="sibTrans" cxnId="{2AC96747-F0E8-49EF-9CB7-1E8A6E80F7A5}">
      <dgm:prSet/>
      <dgm:spPr/>
      <dgm:t>
        <a:bodyPr/>
        <a:lstStyle/>
        <a:p>
          <a:endParaRPr lang="en-US"/>
        </a:p>
      </dgm:t>
    </dgm:pt>
    <dgm:pt modelId="{EF679A3C-25F9-4C0C-81E8-57F170FBBE0E}">
      <dgm:prSet phldrT="[Text]" phldr="0"/>
      <dgm:spPr>
        <a:solidFill>
          <a:schemeClr val="tx2"/>
        </a:solidFill>
      </dgm:spPr>
      <dgm:t>
        <a:bodyPr/>
        <a:lstStyle/>
        <a:p>
          <a:r>
            <a:rPr lang="en-US">
              <a:solidFill>
                <a:schemeClr val="tx1"/>
              </a:solidFill>
            </a:rPr>
            <a:t>Transient immune complex reactions</a:t>
          </a:r>
        </a:p>
      </dgm:t>
    </dgm:pt>
    <dgm:pt modelId="{5C491FBA-20A5-4ACF-A8CD-C62C529D027C}" type="parTrans" cxnId="{4B9D56B2-3DEE-4A1B-8744-2765AB5DDAB1}">
      <dgm:prSet/>
      <dgm:spPr/>
      <dgm:t>
        <a:bodyPr/>
        <a:lstStyle/>
        <a:p>
          <a:endParaRPr lang="en-US"/>
        </a:p>
      </dgm:t>
    </dgm:pt>
    <dgm:pt modelId="{FFA890A1-7E28-41B4-9BFC-2FA1BE170835}" type="sibTrans" cxnId="{4B9D56B2-3DEE-4A1B-8744-2765AB5DDAB1}">
      <dgm:prSet/>
      <dgm:spPr/>
      <dgm:t>
        <a:bodyPr/>
        <a:lstStyle/>
        <a:p>
          <a:endParaRPr lang="en-US"/>
        </a:p>
      </dgm:t>
    </dgm:pt>
    <dgm:pt modelId="{6FB7C1F6-13B5-4C95-B929-54C419FE1AC9}">
      <dgm:prSet phldrT="[Text]"/>
      <dgm:spPr/>
      <dgm:t>
        <a:bodyPr/>
        <a:lstStyle/>
        <a:p>
          <a:pPr>
            <a:buFont typeface="Arial" panose="020B0604020202020204" pitchFamily="34" charset="0"/>
            <a:buChar char="•"/>
          </a:pPr>
          <a:r>
            <a:rPr lang="en-US">
              <a:solidFill>
                <a:schemeClr val="bg2"/>
              </a:solidFill>
            </a:rPr>
            <a:t>Thrombosis</a:t>
          </a:r>
        </a:p>
      </dgm:t>
    </dgm:pt>
    <dgm:pt modelId="{7792A06D-628B-44C1-8AEC-33192534BD8D}" type="parTrans" cxnId="{51D17F6F-A5AA-4FE5-B928-05A24C0A537D}">
      <dgm:prSet/>
      <dgm:spPr/>
      <dgm:t>
        <a:bodyPr/>
        <a:lstStyle/>
        <a:p>
          <a:endParaRPr lang="en-US"/>
        </a:p>
      </dgm:t>
    </dgm:pt>
    <dgm:pt modelId="{42B13524-C883-4311-86D1-F322C5805041}" type="sibTrans" cxnId="{51D17F6F-A5AA-4FE5-B928-05A24C0A537D}">
      <dgm:prSet/>
      <dgm:spPr/>
      <dgm:t>
        <a:bodyPr/>
        <a:lstStyle/>
        <a:p>
          <a:endParaRPr lang="en-US"/>
        </a:p>
      </dgm:t>
    </dgm:pt>
    <dgm:pt modelId="{32B5369C-0A1B-43C6-957E-B1A7401FA075}">
      <dgm:prSet phldrT="[Text]"/>
      <dgm:spPr>
        <a:solidFill>
          <a:schemeClr val="accent6"/>
        </a:solidFill>
      </dgm:spPr>
      <dgm:t>
        <a:bodyPr/>
        <a:lstStyle/>
        <a:p>
          <a:pPr>
            <a:buFont typeface="Arial" panose="020B0604020202020204" pitchFamily="34" charset="0"/>
            <a:buChar char="•"/>
          </a:pPr>
          <a:r>
            <a:rPr lang="en-US">
              <a:solidFill>
                <a:schemeClr val="bg2"/>
              </a:solidFill>
            </a:rPr>
            <a:t>Increased lipid levels</a:t>
          </a:r>
        </a:p>
      </dgm:t>
    </dgm:pt>
    <dgm:pt modelId="{A2724E94-698C-4E18-BC74-D7537CDF5CBE}" type="parTrans" cxnId="{85E426D6-7CB8-467C-9F6B-84672225F690}">
      <dgm:prSet/>
      <dgm:spPr/>
      <dgm:t>
        <a:bodyPr/>
        <a:lstStyle/>
        <a:p>
          <a:endParaRPr lang="en-US"/>
        </a:p>
      </dgm:t>
    </dgm:pt>
    <dgm:pt modelId="{0980249C-22E0-4ADA-AE53-E68A8AB900A6}" type="sibTrans" cxnId="{85E426D6-7CB8-467C-9F6B-84672225F690}">
      <dgm:prSet/>
      <dgm:spPr/>
      <dgm:t>
        <a:bodyPr/>
        <a:lstStyle/>
        <a:p>
          <a:endParaRPr lang="en-US"/>
        </a:p>
      </dgm:t>
    </dgm:pt>
    <dgm:pt modelId="{018CAE55-939D-4AFA-9DC4-5CBE0698FF05}">
      <dgm:prSet phldrT="[Text]" phldr="0"/>
      <dgm:spPr>
        <a:solidFill>
          <a:schemeClr val="accent2"/>
        </a:solidFill>
        <a:ln>
          <a:solidFill>
            <a:schemeClr val="accent2"/>
          </a:solidFill>
        </a:ln>
      </dgm:spPr>
      <dgm:t>
        <a:bodyPr/>
        <a:lstStyle/>
        <a:p>
          <a:r>
            <a:rPr lang="en-US">
              <a:solidFill>
                <a:schemeClr val="bg2"/>
              </a:solidFill>
            </a:rPr>
            <a:t>Fatigue</a:t>
          </a:r>
        </a:p>
      </dgm:t>
    </dgm:pt>
    <dgm:pt modelId="{0383AE2A-5E5D-42F9-BFAD-86D2296E7325}" type="parTrans" cxnId="{E419D8A4-E2C9-4691-AA4D-D5CC7F85F5DE}">
      <dgm:prSet/>
      <dgm:spPr/>
      <dgm:t>
        <a:bodyPr/>
        <a:lstStyle/>
        <a:p>
          <a:endParaRPr lang="en-US"/>
        </a:p>
      </dgm:t>
    </dgm:pt>
    <dgm:pt modelId="{14289C08-28AB-439C-8D54-1BFD99B89694}" type="sibTrans" cxnId="{E419D8A4-E2C9-4691-AA4D-D5CC7F85F5DE}">
      <dgm:prSet/>
      <dgm:spPr/>
      <dgm:t>
        <a:bodyPr/>
        <a:lstStyle/>
        <a:p>
          <a:endParaRPr lang="en-US"/>
        </a:p>
      </dgm:t>
    </dgm:pt>
    <dgm:pt modelId="{42170651-F3CA-45C2-BE99-CF5C59450493}">
      <dgm:prSet phldrT="[Text]"/>
      <dgm:spPr>
        <a:solidFill>
          <a:schemeClr val="accent4"/>
        </a:solidFill>
      </dgm:spPr>
      <dgm:t>
        <a:bodyPr/>
        <a:lstStyle/>
        <a:p>
          <a:pPr>
            <a:buFont typeface="Arial" panose="020B0604020202020204" pitchFamily="34" charset="0"/>
            <a:buChar char="•"/>
          </a:pPr>
          <a:r>
            <a:rPr lang="en-US">
              <a:solidFill>
                <a:schemeClr val="bg2"/>
              </a:solidFill>
            </a:rPr>
            <a:t>Diarrhea</a:t>
          </a:r>
        </a:p>
      </dgm:t>
    </dgm:pt>
    <dgm:pt modelId="{90DFDA59-4598-40A8-A13B-4BB6FBF90372}" type="parTrans" cxnId="{3A8DB020-5CA1-4EA8-BB55-F97B3546D126}">
      <dgm:prSet/>
      <dgm:spPr/>
      <dgm:t>
        <a:bodyPr/>
        <a:lstStyle/>
        <a:p>
          <a:endParaRPr lang="en-US"/>
        </a:p>
      </dgm:t>
    </dgm:pt>
    <dgm:pt modelId="{474B49E9-3755-4161-8B90-254E694D9B77}" type="sibTrans" cxnId="{3A8DB020-5CA1-4EA8-BB55-F97B3546D126}">
      <dgm:prSet/>
      <dgm:spPr/>
      <dgm:t>
        <a:bodyPr/>
        <a:lstStyle/>
        <a:p>
          <a:endParaRPr lang="en-US"/>
        </a:p>
      </dgm:t>
    </dgm:pt>
    <dgm:pt modelId="{E96702C2-A1F0-4445-8477-B123EF0EDCEA}">
      <dgm:prSet/>
      <dgm:spPr>
        <a:solidFill>
          <a:schemeClr val="accent5"/>
        </a:solidFill>
      </dgm:spPr>
      <dgm:t>
        <a:bodyPr/>
        <a:lstStyle/>
        <a:p>
          <a:r>
            <a:rPr lang="en-US">
              <a:solidFill>
                <a:schemeClr val="bg2"/>
              </a:solidFill>
            </a:rPr>
            <a:t>Anemia</a:t>
          </a:r>
        </a:p>
      </dgm:t>
    </dgm:pt>
    <dgm:pt modelId="{7DC68BAA-5C67-4D97-AC87-0D366656FB28}" type="parTrans" cxnId="{26EB045D-DA5B-47FC-AA73-3C77F6BAFE10}">
      <dgm:prSet/>
      <dgm:spPr/>
      <dgm:t>
        <a:bodyPr/>
        <a:lstStyle/>
        <a:p>
          <a:endParaRPr lang="en-US"/>
        </a:p>
      </dgm:t>
    </dgm:pt>
    <dgm:pt modelId="{8AFA8529-D6AB-4F27-9E71-C67F4DA93FE5}" type="sibTrans" cxnId="{26EB045D-DA5B-47FC-AA73-3C77F6BAFE10}">
      <dgm:prSet/>
      <dgm:spPr/>
      <dgm:t>
        <a:bodyPr/>
        <a:lstStyle/>
        <a:p>
          <a:endParaRPr lang="en-US"/>
        </a:p>
      </dgm:t>
    </dgm:pt>
    <dgm:pt modelId="{A45983C6-61D8-434A-A5D5-8D8B4B152823}">
      <dgm:prSet/>
      <dgm:spPr/>
      <dgm:t>
        <a:bodyPr/>
        <a:lstStyle/>
        <a:p>
          <a:pPr>
            <a:buFont typeface="Arial" panose="020B0604020202020204" pitchFamily="34" charset="0"/>
            <a:buChar char="•"/>
          </a:pPr>
          <a:r>
            <a:rPr lang="en-US">
              <a:solidFill>
                <a:schemeClr val="bg2"/>
              </a:solidFill>
            </a:rPr>
            <a:t>Injection site reactions</a:t>
          </a:r>
        </a:p>
      </dgm:t>
    </dgm:pt>
    <dgm:pt modelId="{45D78EBA-C71C-44EB-9FE8-486E8109D9E6}" type="parTrans" cxnId="{D38A0D12-88DF-4BA1-B8CF-E30A17EB8E76}">
      <dgm:prSet/>
      <dgm:spPr/>
      <dgm:t>
        <a:bodyPr/>
        <a:lstStyle/>
        <a:p>
          <a:endParaRPr lang="en-US"/>
        </a:p>
      </dgm:t>
    </dgm:pt>
    <dgm:pt modelId="{F7F13FEF-B7D3-4771-BF6D-32FEF367B288}" type="sibTrans" cxnId="{D38A0D12-88DF-4BA1-B8CF-E30A17EB8E76}">
      <dgm:prSet/>
      <dgm:spPr/>
      <dgm:t>
        <a:bodyPr/>
        <a:lstStyle/>
        <a:p>
          <a:endParaRPr lang="en-US"/>
        </a:p>
      </dgm:t>
    </dgm:pt>
    <dgm:pt modelId="{9B193F7D-772F-4020-8B82-B5B5706F3B76}" type="pres">
      <dgm:prSet presAssocID="{8D783187-7991-435C-BDD5-FF190B71FD6B}" presName="Name0" presStyleCnt="0">
        <dgm:presLayoutVars>
          <dgm:chPref val="1"/>
          <dgm:dir/>
          <dgm:animOne val="branch"/>
          <dgm:animLvl val="lvl"/>
          <dgm:resizeHandles/>
        </dgm:presLayoutVars>
      </dgm:prSet>
      <dgm:spPr/>
    </dgm:pt>
    <dgm:pt modelId="{2D0792FB-67D9-485A-914A-253B35FE02D5}" type="pres">
      <dgm:prSet presAssocID="{85158C73-01F2-4323-85B3-FBC0921C25CF}" presName="vertOne" presStyleCnt="0"/>
      <dgm:spPr/>
    </dgm:pt>
    <dgm:pt modelId="{CD8DC9E5-EB01-4106-952B-789A8DF6B780}" type="pres">
      <dgm:prSet presAssocID="{85158C73-01F2-4323-85B3-FBC0921C25CF}" presName="txOne" presStyleLbl="node0" presStyleIdx="0" presStyleCnt="3">
        <dgm:presLayoutVars>
          <dgm:chPref val="3"/>
        </dgm:presLayoutVars>
      </dgm:prSet>
      <dgm:spPr/>
    </dgm:pt>
    <dgm:pt modelId="{64FCEAAE-756D-455E-ACB3-02E45AAAF6DC}" type="pres">
      <dgm:prSet presAssocID="{85158C73-01F2-4323-85B3-FBC0921C25CF}" presName="parTransOne" presStyleCnt="0"/>
      <dgm:spPr/>
    </dgm:pt>
    <dgm:pt modelId="{B5B09EB3-5010-49EF-9A38-C50A051B2B77}" type="pres">
      <dgm:prSet presAssocID="{85158C73-01F2-4323-85B3-FBC0921C25CF}" presName="horzOne" presStyleCnt="0"/>
      <dgm:spPr/>
    </dgm:pt>
    <dgm:pt modelId="{41DFEBA4-3EDA-4A5E-8C87-6C3017E08390}" type="pres">
      <dgm:prSet presAssocID="{EF679A3C-25F9-4C0C-81E8-57F170FBBE0E}" presName="vertTwo" presStyleCnt="0"/>
      <dgm:spPr/>
    </dgm:pt>
    <dgm:pt modelId="{F9BA711B-3450-47A3-9835-F7AAD2EDA1F6}" type="pres">
      <dgm:prSet presAssocID="{EF679A3C-25F9-4C0C-81E8-57F170FBBE0E}" presName="txTwo" presStyleLbl="node2" presStyleIdx="0" presStyleCnt="2">
        <dgm:presLayoutVars>
          <dgm:chPref val="3"/>
        </dgm:presLayoutVars>
      </dgm:prSet>
      <dgm:spPr/>
    </dgm:pt>
    <dgm:pt modelId="{C132E219-BF5F-467D-816E-1BB780F5C829}" type="pres">
      <dgm:prSet presAssocID="{EF679A3C-25F9-4C0C-81E8-57F170FBBE0E}" presName="parTransTwo" presStyleCnt="0"/>
      <dgm:spPr/>
    </dgm:pt>
    <dgm:pt modelId="{AC5A9897-1CE0-4AA6-8EF1-5098F80A1A2C}" type="pres">
      <dgm:prSet presAssocID="{EF679A3C-25F9-4C0C-81E8-57F170FBBE0E}" presName="horzTwo" presStyleCnt="0"/>
      <dgm:spPr/>
    </dgm:pt>
    <dgm:pt modelId="{FCFB7741-321B-42CE-8A81-667C89A00986}" type="pres">
      <dgm:prSet presAssocID="{6FB7C1F6-13B5-4C95-B929-54C419FE1AC9}" presName="vertThree" presStyleCnt="0"/>
      <dgm:spPr/>
    </dgm:pt>
    <dgm:pt modelId="{7B78C904-3F50-4613-BF35-21E49A37B6E2}" type="pres">
      <dgm:prSet presAssocID="{6FB7C1F6-13B5-4C95-B929-54C419FE1AC9}" presName="txThree" presStyleLbl="node3" presStyleIdx="0" presStyleCnt="3">
        <dgm:presLayoutVars>
          <dgm:chPref val="3"/>
        </dgm:presLayoutVars>
      </dgm:prSet>
      <dgm:spPr/>
    </dgm:pt>
    <dgm:pt modelId="{9A52E769-7BA9-4B7B-B1CB-393DBF9B50E8}" type="pres">
      <dgm:prSet presAssocID="{6FB7C1F6-13B5-4C95-B929-54C419FE1AC9}" presName="horzThree" presStyleCnt="0"/>
      <dgm:spPr/>
    </dgm:pt>
    <dgm:pt modelId="{95F3DD83-1D39-4E45-9126-A6536032A862}" type="pres">
      <dgm:prSet presAssocID="{42B13524-C883-4311-86D1-F322C5805041}" presName="sibSpaceThree" presStyleCnt="0"/>
      <dgm:spPr/>
    </dgm:pt>
    <dgm:pt modelId="{255B4505-A20B-4BAC-8E77-D253D59B42C4}" type="pres">
      <dgm:prSet presAssocID="{32B5369C-0A1B-43C6-957E-B1A7401FA075}" presName="vertThree" presStyleCnt="0"/>
      <dgm:spPr/>
    </dgm:pt>
    <dgm:pt modelId="{8832483C-3856-4696-B834-904D0FFAC37E}" type="pres">
      <dgm:prSet presAssocID="{32B5369C-0A1B-43C6-957E-B1A7401FA075}" presName="txThree" presStyleLbl="node3" presStyleIdx="1" presStyleCnt="3" custLinFactNeighborX="7392" custLinFactNeighborY="426">
        <dgm:presLayoutVars>
          <dgm:chPref val="3"/>
        </dgm:presLayoutVars>
      </dgm:prSet>
      <dgm:spPr/>
    </dgm:pt>
    <dgm:pt modelId="{9D7AD5DD-8DF6-41E9-9C7F-6D0DE975C570}" type="pres">
      <dgm:prSet presAssocID="{32B5369C-0A1B-43C6-957E-B1A7401FA075}" presName="horzThree" presStyleCnt="0"/>
      <dgm:spPr/>
    </dgm:pt>
    <dgm:pt modelId="{24B6CD6B-1397-4982-B814-A227EDE6B06A}" type="pres">
      <dgm:prSet presAssocID="{FFA890A1-7E28-41B4-9BFC-2FA1BE170835}" presName="sibSpaceTwo" presStyleCnt="0"/>
      <dgm:spPr/>
    </dgm:pt>
    <dgm:pt modelId="{D88E730E-147A-4645-8C9B-2CD70DA44B46}" type="pres">
      <dgm:prSet presAssocID="{018CAE55-939D-4AFA-9DC4-5CBE0698FF05}" presName="vertTwo" presStyleCnt="0"/>
      <dgm:spPr/>
    </dgm:pt>
    <dgm:pt modelId="{804FEDEB-D398-4777-8A9E-70B0064BED4B}" type="pres">
      <dgm:prSet presAssocID="{018CAE55-939D-4AFA-9DC4-5CBE0698FF05}" presName="txTwo" presStyleLbl="node2" presStyleIdx="1" presStyleCnt="2" custScaleX="117752">
        <dgm:presLayoutVars>
          <dgm:chPref val="3"/>
        </dgm:presLayoutVars>
      </dgm:prSet>
      <dgm:spPr/>
    </dgm:pt>
    <dgm:pt modelId="{B1955A91-11E5-4A7E-9F78-CE8DC7286D60}" type="pres">
      <dgm:prSet presAssocID="{018CAE55-939D-4AFA-9DC4-5CBE0698FF05}" presName="parTransTwo" presStyleCnt="0"/>
      <dgm:spPr/>
    </dgm:pt>
    <dgm:pt modelId="{944B15D9-880B-48B6-9DD7-D72F6F8412BF}" type="pres">
      <dgm:prSet presAssocID="{018CAE55-939D-4AFA-9DC4-5CBE0698FF05}" presName="horzTwo" presStyleCnt="0"/>
      <dgm:spPr/>
    </dgm:pt>
    <dgm:pt modelId="{DF89AFF6-B70C-4F7A-88F8-2BF1ED7B8F6A}" type="pres">
      <dgm:prSet presAssocID="{42170651-F3CA-45C2-BE99-CF5C59450493}" presName="vertThree" presStyleCnt="0"/>
      <dgm:spPr/>
    </dgm:pt>
    <dgm:pt modelId="{F8A6501D-F124-461D-8FF1-0E684E25F0AD}" type="pres">
      <dgm:prSet presAssocID="{42170651-F3CA-45C2-BE99-CF5C59450493}" presName="txThree" presStyleLbl="node3" presStyleIdx="2" presStyleCnt="3">
        <dgm:presLayoutVars>
          <dgm:chPref val="3"/>
        </dgm:presLayoutVars>
      </dgm:prSet>
      <dgm:spPr/>
    </dgm:pt>
    <dgm:pt modelId="{ADA00C8F-DC3B-46AC-A193-2E9D32078F87}" type="pres">
      <dgm:prSet presAssocID="{42170651-F3CA-45C2-BE99-CF5C59450493}" presName="horzThree" presStyleCnt="0"/>
      <dgm:spPr/>
    </dgm:pt>
    <dgm:pt modelId="{64E2834E-8163-4D74-A62B-F6C8C3BD1713}" type="pres">
      <dgm:prSet presAssocID="{17093183-4428-4D0F-8D5E-C40CD85B5718}" presName="sibSpaceOne" presStyleCnt="0"/>
      <dgm:spPr/>
    </dgm:pt>
    <dgm:pt modelId="{A595754C-A6EB-43FE-AEB2-36A6B3179438}" type="pres">
      <dgm:prSet presAssocID="{A45983C6-61D8-434A-A5D5-8D8B4B152823}" presName="vertOne" presStyleCnt="0"/>
      <dgm:spPr/>
    </dgm:pt>
    <dgm:pt modelId="{2ECB8106-DAB2-4846-A0F3-9CA91D24F6E5}" type="pres">
      <dgm:prSet presAssocID="{A45983C6-61D8-434A-A5D5-8D8B4B152823}" presName="txOne" presStyleLbl="node0" presStyleIdx="1" presStyleCnt="3" custLinFactY="11591" custLinFactNeighborX="-10890" custLinFactNeighborY="100000">
        <dgm:presLayoutVars>
          <dgm:chPref val="3"/>
        </dgm:presLayoutVars>
      </dgm:prSet>
      <dgm:spPr/>
    </dgm:pt>
    <dgm:pt modelId="{75DC0257-683E-4DC8-8420-4673A415A5AF}" type="pres">
      <dgm:prSet presAssocID="{A45983C6-61D8-434A-A5D5-8D8B4B152823}" presName="horzOne" presStyleCnt="0"/>
      <dgm:spPr/>
    </dgm:pt>
    <dgm:pt modelId="{92095210-8195-473C-8E8C-C335AB8689D4}" type="pres">
      <dgm:prSet presAssocID="{F7F13FEF-B7D3-4771-BF6D-32FEF367B288}" presName="sibSpaceOne" presStyleCnt="0"/>
      <dgm:spPr/>
    </dgm:pt>
    <dgm:pt modelId="{8FE4E4C2-4459-481C-93E7-7F560A5CB3EB}" type="pres">
      <dgm:prSet presAssocID="{E96702C2-A1F0-4445-8477-B123EF0EDCEA}" presName="vertOne" presStyleCnt="0"/>
      <dgm:spPr/>
    </dgm:pt>
    <dgm:pt modelId="{6BEEA1C4-154B-4C56-BD9D-66AD1F67A688}" type="pres">
      <dgm:prSet presAssocID="{E96702C2-A1F0-4445-8477-B123EF0EDCEA}" presName="txOne" presStyleLbl="node0" presStyleIdx="2" presStyleCnt="3" custLinFactX="-30537" custLinFactY="100000" custLinFactNeighborX="-100000" custLinFactNeighborY="122995">
        <dgm:presLayoutVars>
          <dgm:chPref val="3"/>
        </dgm:presLayoutVars>
      </dgm:prSet>
      <dgm:spPr/>
    </dgm:pt>
    <dgm:pt modelId="{6A42467E-662C-437F-AC09-FDDA4B993526}" type="pres">
      <dgm:prSet presAssocID="{E96702C2-A1F0-4445-8477-B123EF0EDCEA}" presName="horzOne" presStyleCnt="0"/>
      <dgm:spPr/>
    </dgm:pt>
  </dgm:ptLst>
  <dgm:cxnLst>
    <dgm:cxn modelId="{34703D04-4F55-4195-8623-85987E4B6701}" type="presOf" srcId="{32B5369C-0A1B-43C6-957E-B1A7401FA075}" destId="{8832483C-3856-4696-B834-904D0FFAC37E}" srcOrd="0" destOrd="0" presId="urn:microsoft.com/office/officeart/2005/8/layout/hierarchy4"/>
    <dgm:cxn modelId="{FA80CA04-9B41-4C04-A4BE-1F63A0DBBD39}" type="presOf" srcId="{018CAE55-939D-4AFA-9DC4-5CBE0698FF05}" destId="{804FEDEB-D398-4777-8A9E-70B0064BED4B}" srcOrd="0" destOrd="0" presId="urn:microsoft.com/office/officeart/2005/8/layout/hierarchy4"/>
    <dgm:cxn modelId="{A2F8A00A-7DC5-4114-ABF6-982F667303A6}" type="presOf" srcId="{6FB7C1F6-13B5-4C95-B929-54C419FE1AC9}" destId="{7B78C904-3F50-4613-BF35-21E49A37B6E2}" srcOrd="0" destOrd="0" presId="urn:microsoft.com/office/officeart/2005/8/layout/hierarchy4"/>
    <dgm:cxn modelId="{D38A0D12-88DF-4BA1-B8CF-E30A17EB8E76}" srcId="{8D783187-7991-435C-BDD5-FF190B71FD6B}" destId="{A45983C6-61D8-434A-A5D5-8D8B4B152823}" srcOrd="1" destOrd="0" parTransId="{45D78EBA-C71C-44EB-9FE8-486E8109D9E6}" sibTransId="{F7F13FEF-B7D3-4771-BF6D-32FEF367B288}"/>
    <dgm:cxn modelId="{3A8DB020-5CA1-4EA8-BB55-F97B3546D126}" srcId="{018CAE55-939D-4AFA-9DC4-5CBE0698FF05}" destId="{42170651-F3CA-45C2-BE99-CF5C59450493}" srcOrd="0" destOrd="0" parTransId="{90DFDA59-4598-40A8-A13B-4BB6FBF90372}" sibTransId="{474B49E9-3755-4161-8B90-254E694D9B77}"/>
    <dgm:cxn modelId="{FC714A32-C876-4AED-9316-A498D3C5B23E}" type="presOf" srcId="{85158C73-01F2-4323-85B3-FBC0921C25CF}" destId="{CD8DC9E5-EB01-4106-952B-789A8DF6B780}" srcOrd="0" destOrd="0" presId="urn:microsoft.com/office/officeart/2005/8/layout/hierarchy4"/>
    <dgm:cxn modelId="{26EB045D-DA5B-47FC-AA73-3C77F6BAFE10}" srcId="{8D783187-7991-435C-BDD5-FF190B71FD6B}" destId="{E96702C2-A1F0-4445-8477-B123EF0EDCEA}" srcOrd="2" destOrd="0" parTransId="{7DC68BAA-5C67-4D97-AC87-0D366656FB28}" sibTransId="{8AFA8529-D6AB-4F27-9E71-C67F4DA93FE5}"/>
    <dgm:cxn modelId="{EB71C55F-0AA0-46D2-9AAE-B2C8CF4D051F}" type="presOf" srcId="{8D783187-7991-435C-BDD5-FF190B71FD6B}" destId="{9B193F7D-772F-4020-8B82-B5B5706F3B76}" srcOrd="0" destOrd="0" presId="urn:microsoft.com/office/officeart/2005/8/layout/hierarchy4"/>
    <dgm:cxn modelId="{2AC96747-F0E8-49EF-9CB7-1E8A6E80F7A5}" srcId="{8D783187-7991-435C-BDD5-FF190B71FD6B}" destId="{85158C73-01F2-4323-85B3-FBC0921C25CF}" srcOrd="0" destOrd="0" parTransId="{304827C1-D988-4693-82F8-DFA635BCB180}" sibTransId="{17093183-4428-4D0F-8D5E-C40CD85B5718}"/>
    <dgm:cxn modelId="{8008476B-6B7A-4CD3-8EF3-ED1EB1EDAAFF}" type="presOf" srcId="{EF679A3C-25F9-4C0C-81E8-57F170FBBE0E}" destId="{F9BA711B-3450-47A3-9835-F7AAD2EDA1F6}" srcOrd="0" destOrd="0" presId="urn:microsoft.com/office/officeart/2005/8/layout/hierarchy4"/>
    <dgm:cxn modelId="{51D17F6F-A5AA-4FE5-B928-05A24C0A537D}" srcId="{EF679A3C-25F9-4C0C-81E8-57F170FBBE0E}" destId="{6FB7C1F6-13B5-4C95-B929-54C419FE1AC9}" srcOrd="0" destOrd="0" parTransId="{7792A06D-628B-44C1-8AEC-33192534BD8D}" sibTransId="{42B13524-C883-4311-86D1-F322C5805041}"/>
    <dgm:cxn modelId="{EAFA4FA4-7982-4F13-85DF-28F83509CEAE}" type="presOf" srcId="{A45983C6-61D8-434A-A5D5-8D8B4B152823}" destId="{2ECB8106-DAB2-4846-A0F3-9CA91D24F6E5}" srcOrd="0" destOrd="0" presId="urn:microsoft.com/office/officeart/2005/8/layout/hierarchy4"/>
    <dgm:cxn modelId="{E419D8A4-E2C9-4691-AA4D-D5CC7F85F5DE}" srcId="{85158C73-01F2-4323-85B3-FBC0921C25CF}" destId="{018CAE55-939D-4AFA-9DC4-5CBE0698FF05}" srcOrd="1" destOrd="0" parTransId="{0383AE2A-5E5D-42F9-BFAD-86D2296E7325}" sibTransId="{14289C08-28AB-439C-8D54-1BFD99B89694}"/>
    <dgm:cxn modelId="{544587AD-DAFD-4CCB-8F6B-9C80F0F0DEA7}" type="presOf" srcId="{42170651-F3CA-45C2-BE99-CF5C59450493}" destId="{F8A6501D-F124-461D-8FF1-0E684E25F0AD}" srcOrd="0" destOrd="0" presId="urn:microsoft.com/office/officeart/2005/8/layout/hierarchy4"/>
    <dgm:cxn modelId="{4B9D56B2-3DEE-4A1B-8744-2765AB5DDAB1}" srcId="{85158C73-01F2-4323-85B3-FBC0921C25CF}" destId="{EF679A3C-25F9-4C0C-81E8-57F170FBBE0E}" srcOrd="0" destOrd="0" parTransId="{5C491FBA-20A5-4ACF-A8CD-C62C529D027C}" sibTransId="{FFA890A1-7E28-41B4-9BFC-2FA1BE170835}"/>
    <dgm:cxn modelId="{85E426D6-7CB8-467C-9F6B-84672225F690}" srcId="{EF679A3C-25F9-4C0C-81E8-57F170FBBE0E}" destId="{32B5369C-0A1B-43C6-957E-B1A7401FA075}" srcOrd="1" destOrd="0" parTransId="{A2724E94-698C-4E18-BC74-D7537CDF5CBE}" sibTransId="{0980249C-22E0-4ADA-AE53-E68A8AB900A6}"/>
    <dgm:cxn modelId="{70E90BD9-4881-47CC-91F6-355C296B8147}" type="presOf" srcId="{E96702C2-A1F0-4445-8477-B123EF0EDCEA}" destId="{6BEEA1C4-154B-4C56-BD9D-66AD1F67A688}" srcOrd="0" destOrd="0" presId="urn:microsoft.com/office/officeart/2005/8/layout/hierarchy4"/>
    <dgm:cxn modelId="{6CB39C7B-5652-4588-A181-7B99A1297B2E}" type="presParOf" srcId="{9B193F7D-772F-4020-8B82-B5B5706F3B76}" destId="{2D0792FB-67D9-485A-914A-253B35FE02D5}" srcOrd="0" destOrd="0" presId="urn:microsoft.com/office/officeart/2005/8/layout/hierarchy4"/>
    <dgm:cxn modelId="{D33A17E4-FEB5-446F-9B6A-42F316EF4321}" type="presParOf" srcId="{2D0792FB-67D9-485A-914A-253B35FE02D5}" destId="{CD8DC9E5-EB01-4106-952B-789A8DF6B780}" srcOrd="0" destOrd="0" presId="urn:microsoft.com/office/officeart/2005/8/layout/hierarchy4"/>
    <dgm:cxn modelId="{FB12651D-BE03-4DAF-A715-EB7B0760938C}" type="presParOf" srcId="{2D0792FB-67D9-485A-914A-253B35FE02D5}" destId="{64FCEAAE-756D-455E-ACB3-02E45AAAF6DC}" srcOrd="1" destOrd="0" presId="urn:microsoft.com/office/officeart/2005/8/layout/hierarchy4"/>
    <dgm:cxn modelId="{8399325E-C51A-45E2-97C2-B7A5CC3C7316}" type="presParOf" srcId="{2D0792FB-67D9-485A-914A-253B35FE02D5}" destId="{B5B09EB3-5010-49EF-9A38-C50A051B2B77}" srcOrd="2" destOrd="0" presId="urn:microsoft.com/office/officeart/2005/8/layout/hierarchy4"/>
    <dgm:cxn modelId="{5E0AFDBF-EEC0-4691-9EAB-4F054450FC17}" type="presParOf" srcId="{B5B09EB3-5010-49EF-9A38-C50A051B2B77}" destId="{41DFEBA4-3EDA-4A5E-8C87-6C3017E08390}" srcOrd="0" destOrd="0" presId="urn:microsoft.com/office/officeart/2005/8/layout/hierarchy4"/>
    <dgm:cxn modelId="{0EA59F7F-D067-4FAF-8053-0F65ABB4BB09}" type="presParOf" srcId="{41DFEBA4-3EDA-4A5E-8C87-6C3017E08390}" destId="{F9BA711B-3450-47A3-9835-F7AAD2EDA1F6}" srcOrd="0" destOrd="0" presId="urn:microsoft.com/office/officeart/2005/8/layout/hierarchy4"/>
    <dgm:cxn modelId="{04BCE091-B051-4634-9B1C-56CE94FBCB95}" type="presParOf" srcId="{41DFEBA4-3EDA-4A5E-8C87-6C3017E08390}" destId="{C132E219-BF5F-467D-816E-1BB780F5C829}" srcOrd="1" destOrd="0" presId="urn:microsoft.com/office/officeart/2005/8/layout/hierarchy4"/>
    <dgm:cxn modelId="{A0434115-5F06-48FE-BC9B-A8CC2A4F119A}" type="presParOf" srcId="{41DFEBA4-3EDA-4A5E-8C87-6C3017E08390}" destId="{AC5A9897-1CE0-4AA6-8EF1-5098F80A1A2C}" srcOrd="2" destOrd="0" presId="urn:microsoft.com/office/officeart/2005/8/layout/hierarchy4"/>
    <dgm:cxn modelId="{9A1028B4-55BC-4D4C-8357-CA7D535BEC92}" type="presParOf" srcId="{AC5A9897-1CE0-4AA6-8EF1-5098F80A1A2C}" destId="{FCFB7741-321B-42CE-8A81-667C89A00986}" srcOrd="0" destOrd="0" presId="urn:microsoft.com/office/officeart/2005/8/layout/hierarchy4"/>
    <dgm:cxn modelId="{9BC57C8C-E8E9-4021-8F51-622D3FDDA1DF}" type="presParOf" srcId="{FCFB7741-321B-42CE-8A81-667C89A00986}" destId="{7B78C904-3F50-4613-BF35-21E49A37B6E2}" srcOrd="0" destOrd="0" presId="urn:microsoft.com/office/officeart/2005/8/layout/hierarchy4"/>
    <dgm:cxn modelId="{03E6088C-CEAB-480F-97C6-E60984A5388C}" type="presParOf" srcId="{FCFB7741-321B-42CE-8A81-667C89A00986}" destId="{9A52E769-7BA9-4B7B-B1CB-393DBF9B50E8}" srcOrd="1" destOrd="0" presId="urn:microsoft.com/office/officeart/2005/8/layout/hierarchy4"/>
    <dgm:cxn modelId="{68C71213-A3FA-4906-BCD0-208981449F6F}" type="presParOf" srcId="{AC5A9897-1CE0-4AA6-8EF1-5098F80A1A2C}" destId="{95F3DD83-1D39-4E45-9126-A6536032A862}" srcOrd="1" destOrd="0" presId="urn:microsoft.com/office/officeart/2005/8/layout/hierarchy4"/>
    <dgm:cxn modelId="{CE0B8837-AC0E-48B4-81ED-699FA7B4336A}" type="presParOf" srcId="{AC5A9897-1CE0-4AA6-8EF1-5098F80A1A2C}" destId="{255B4505-A20B-4BAC-8E77-D253D59B42C4}" srcOrd="2" destOrd="0" presId="urn:microsoft.com/office/officeart/2005/8/layout/hierarchy4"/>
    <dgm:cxn modelId="{9A68523A-5EAC-45AB-BAE0-FD4C0B280FC7}" type="presParOf" srcId="{255B4505-A20B-4BAC-8E77-D253D59B42C4}" destId="{8832483C-3856-4696-B834-904D0FFAC37E}" srcOrd="0" destOrd="0" presId="urn:microsoft.com/office/officeart/2005/8/layout/hierarchy4"/>
    <dgm:cxn modelId="{90700F2B-1A62-441F-940F-CAFEE57CC9CB}" type="presParOf" srcId="{255B4505-A20B-4BAC-8E77-D253D59B42C4}" destId="{9D7AD5DD-8DF6-41E9-9C7F-6D0DE975C570}" srcOrd="1" destOrd="0" presId="urn:microsoft.com/office/officeart/2005/8/layout/hierarchy4"/>
    <dgm:cxn modelId="{B82EB6F4-3513-4E99-8F2E-265F6694139B}" type="presParOf" srcId="{B5B09EB3-5010-49EF-9A38-C50A051B2B77}" destId="{24B6CD6B-1397-4982-B814-A227EDE6B06A}" srcOrd="1" destOrd="0" presId="urn:microsoft.com/office/officeart/2005/8/layout/hierarchy4"/>
    <dgm:cxn modelId="{C55C6888-4839-47F9-AAB0-05D52B3326FB}" type="presParOf" srcId="{B5B09EB3-5010-49EF-9A38-C50A051B2B77}" destId="{D88E730E-147A-4645-8C9B-2CD70DA44B46}" srcOrd="2" destOrd="0" presId="urn:microsoft.com/office/officeart/2005/8/layout/hierarchy4"/>
    <dgm:cxn modelId="{4E2A983E-8C25-46A1-BE75-B3A98F826C89}" type="presParOf" srcId="{D88E730E-147A-4645-8C9B-2CD70DA44B46}" destId="{804FEDEB-D398-4777-8A9E-70B0064BED4B}" srcOrd="0" destOrd="0" presId="urn:microsoft.com/office/officeart/2005/8/layout/hierarchy4"/>
    <dgm:cxn modelId="{4A6CF5B0-3497-46D7-A855-18F62CC27CFD}" type="presParOf" srcId="{D88E730E-147A-4645-8C9B-2CD70DA44B46}" destId="{B1955A91-11E5-4A7E-9F78-CE8DC7286D60}" srcOrd="1" destOrd="0" presId="urn:microsoft.com/office/officeart/2005/8/layout/hierarchy4"/>
    <dgm:cxn modelId="{B2207EAD-C1F3-4A5F-B127-DBFD479046B7}" type="presParOf" srcId="{D88E730E-147A-4645-8C9B-2CD70DA44B46}" destId="{944B15D9-880B-48B6-9DD7-D72F6F8412BF}" srcOrd="2" destOrd="0" presId="urn:microsoft.com/office/officeart/2005/8/layout/hierarchy4"/>
    <dgm:cxn modelId="{EA7842C1-17C6-4E06-ADF7-B3234D6B2A7D}" type="presParOf" srcId="{944B15D9-880B-48B6-9DD7-D72F6F8412BF}" destId="{DF89AFF6-B70C-4F7A-88F8-2BF1ED7B8F6A}" srcOrd="0" destOrd="0" presId="urn:microsoft.com/office/officeart/2005/8/layout/hierarchy4"/>
    <dgm:cxn modelId="{09F5B4DC-FBCC-41E5-822E-1C14A01FDE3D}" type="presParOf" srcId="{DF89AFF6-B70C-4F7A-88F8-2BF1ED7B8F6A}" destId="{F8A6501D-F124-461D-8FF1-0E684E25F0AD}" srcOrd="0" destOrd="0" presId="urn:microsoft.com/office/officeart/2005/8/layout/hierarchy4"/>
    <dgm:cxn modelId="{56EB41BC-7BB2-424A-A297-A12B5DC122A4}" type="presParOf" srcId="{DF89AFF6-B70C-4F7A-88F8-2BF1ED7B8F6A}" destId="{ADA00C8F-DC3B-46AC-A193-2E9D32078F87}" srcOrd="1" destOrd="0" presId="urn:microsoft.com/office/officeart/2005/8/layout/hierarchy4"/>
    <dgm:cxn modelId="{B1354A31-05BA-480A-9F7B-5051E86C877E}" type="presParOf" srcId="{9B193F7D-772F-4020-8B82-B5B5706F3B76}" destId="{64E2834E-8163-4D74-A62B-F6C8C3BD1713}" srcOrd="1" destOrd="0" presId="urn:microsoft.com/office/officeart/2005/8/layout/hierarchy4"/>
    <dgm:cxn modelId="{52EC6A85-D69D-4055-ADE7-8D643EB85E64}" type="presParOf" srcId="{9B193F7D-772F-4020-8B82-B5B5706F3B76}" destId="{A595754C-A6EB-43FE-AEB2-36A6B3179438}" srcOrd="2" destOrd="0" presId="urn:microsoft.com/office/officeart/2005/8/layout/hierarchy4"/>
    <dgm:cxn modelId="{0C338E58-5432-4254-AB98-4E4A9F8EB4A9}" type="presParOf" srcId="{A595754C-A6EB-43FE-AEB2-36A6B3179438}" destId="{2ECB8106-DAB2-4846-A0F3-9CA91D24F6E5}" srcOrd="0" destOrd="0" presId="urn:microsoft.com/office/officeart/2005/8/layout/hierarchy4"/>
    <dgm:cxn modelId="{6153E9A2-BE36-40E3-9247-C88C7CF165BB}" type="presParOf" srcId="{A595754C-A6EB-43FE-AEB2-36A6B3179438}" destId="{75DC0257-683E-4DC8-8420-4673A415A5AF}" srcOrd="1" destOrd="0" presId="urn:microsoft.com/office/officeart/2005/8/layout/hierarchy4"/>
    <dgm:cxn modelId="{7613212A-36A9-4DEC-BAF7-3AD8B40E88B4}" type="presParOf" srcId="{9B193F7D-772F-4020-8B82-B5B5706F3B76}" destId="{92095210-8195-473C-8E8C-C335AB8689D4}" srcOrd="3" destOrd="0" presId="urn:microsoft.com/office/officeart/2005/8/layout/hierarchy4"/>
    <dgm:cxn modelId="{584DECA7-E26D-4BB5-B6C1-3974802898EE}" type="presParOf" srcId="{9B193F7D-772F-4020-8B82-B5B5706F3B76}" destId="{8FE4E4C2-4459-481C-93E7-7F560A5CB3EB}" srcOrd="4" destOrd="0" presId="urn:microsoft.com/office/officeart/2005/8/layout/hierarchy4"/>
    <dgm:cxn modelId="{60FE32E3-C362-4C84-B82E-68D63AF4518A}" type="presParOf" srcId="{8FE4E4C2-4459-481C-93E7-7F560A5CB3EB}" destId="{6BEEA1C4-154B-4C56-BD9D-66AD1F67A688}" srcOrd="0" destOrd="0" presId="urn:microsoft.com/office/officeart/2005/8/layout/hierarchy4"/>
    <dgm:cxn modelId="{D494B387-477F-47A1-AB9B-F62AA4D84511}" type="presParOf" srcId="{8FE4E4C2-4459-481C-93E7-7F560A5CB3EB}" destId="{6A42467E-662C-437F-AC09-FDDA4B993526}"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39CDC7-3549-4997-A426-0D77254FFEB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15CF1504-055E-4693-88F3-092A78EAE952}">
      <dgm:prSet phldrT="[Text]" custT="1"/>
      <dgm:spPr/>
      <dgm:t>
        <a:bodyPr/>
        <a:lstStyle/>
        <a:p>
          <a:pPr>
            <a:buFont typeface="Arial" panose="020B0604020202020204" pitchFamily="34" charset="0"/>
            <a:buChar char="•"/>
          </a:pPr>
          <a:r>
            <a:rPr lang="en-US" sz="1800">
              <a:solidFill>
                <a:schemeClr val="bg2"/>
              </a:solidFill>
            </a:rPr>
            <a:t>Need for prompt identification and management</a:t>
          </a:r>
        </a:p>
      </dgm:t>
    </dgm:pt>
    <dgm:pt modelId="{D5B7BC44-F4BD-4784-BB0A-95A25A848055}" type="parTrans" cxnId="{6EEF7041-1DC6-4E06-8236-5A5A0A10A2EA}">
      <dgm:prSet/>
      <dgm:spPr/>
      <dgm:t>
        <a:bodyPr/>
        <a:lstStyle/>
        <a:p>
          <a:endParaRPr lang="en-US" sz="2000"/>
        </a:p>
      </dgm:t>
    </dgm:pt>
    <dgm:pt modelId="{37A61807-B32B-44B3-A681-C8C1B6C50140}" type="sibTrans" cxnId="{6EEF7041-1DC6-4E06-8236-5A5A0A10A2EA}">
      <dgm:prSet/>
      <dgm:spPr/>
      <dgm:t>
        <a:bodyPr/>
        <a:lstStyle/>
        <a:p>
          <a:endParaRPr lang="en-US" sz="2000"/>
        </a:p>
      </dgm:t>
    </dgm:pt>
    <dgm:pt modelId="{5579A483-E12A-44C4-81FF-3B55B51980CC}">
      <dgm:prSet phldrT="[Text]" custT="1"/>
      <dgm:spPr>
        <a:solidFill>
          <a:schemeClr val="accent6"/>
        </a:solidFill>
      </dgm:spPr>
      <dgm:t>
        <a:bodyPr/>
        <a:lstStyle/>
        <a:p>
          <a:pPr>
            <a:buFont typeface="Arial" panose="020B0604020202020204" pitchFamily="34" charset="0"/>
            <a:buChar char="•"/>
          </a:pPr>
          <a:r>
            <a:rPr lang="en-US" sz="1800">
              <a:solidFill>
                <a:schemeClr val="bg2"/>
              </a:solidFill>
            </a:rPr>
            <a:t>Signs and symptoms</a:t>
          </a:r>
        </a:p>
      </dgm:t>
    </dgm:pt>
    <dgm:pt modelId="{3D479587-EC5B-40EA-84FC-1B2D6D2BE89A}" type="parTrans" cxnId="{5D0720DB-C1C2-4F70-97AE-BD081660D102}">
      <dgm:prSet/>
      <dgm:spPr/>
      <dgm:t>
        <a:bodyPr/>
        <a:lstStyle/>
        <a:p>
          <a:endParaRPr lang="en-US" sz="2000"/>
        </a:p>
      </dgm:t>
    </dgm:pt>
    <dgm:pt modelId="{8CF6C8E1-D94F-4BD2-8AA3-8CDA56B08620}" type="sibTrans" cxnId="{5D0720DB-C1C2-4F70-97AE-BD081660D102}">
      <dgm:prSet/>
      <dgm:spPr/>
      <dgm:t>
        <a:bodyPr/>
        <a:lstStyle/>
        <a:p>
          <a:endParaRPr lang="en-US" sz="2000"/>
        </a:p>
      </dgm:t>
    </dgm:pt>
    <dgm:pt modelId="{D4A16532-1671-4BDA-A1D1-B7A82A6D9B84}">
      <dgm:prSet phldrT="[Text]" custT="1"/>
      <dgm:spPr>
        <a:solidFill>
          <a:schemeClr val="accent2"/>
        </a:solidFill>
      </dgm:spPr>
      <dgm:t>
        <a:bodyPr/>
        <a:lstStyle/>
        <a:p>
          <a:pPr>
            <a:buFont typeface="Arial" panose="020B0604020202020204" pitchFamily="34" charset="0"/>
            <a:buChar char="•"/>
          </a:pPr>
          <a:r>
            <a:rPr lang="en-US" sz="1800">
              <a:solidFill>
                <a:schemeClr val="bg2"/>
              </a:solidFill>
            </a:rPr>
            <a:t>Evaluating severity</a:t>
          </a:r>
        </a:p>
      </dgm:t>
    </dgm:pt>
    <dgm:pt modelId="{F96E4F53-9D42-4865-8124-0D34711FBEC3}" type="parTrans" cxnId="{55001DD1-4780-46C4-996E-E453B7B0B993}">
      <dgm:prSet/>
      <dgm:spPr/>
      <dgm:t>
        <a:bodyPr/>
        <a:lstStyle/>
        <a:p>
          <a:endParaRPr lang="en-US" sz="2000"/>
        </a:p>
      </dgm:t>
    </dgm:pt>
    <dgm:pt modelId="{B1AAF116-E232-49E6-AED5-F9BE53CE7CDF}" type="sibTrans" cxnId="{55001DD1-4780-46C4-996E-E453B7B0B993}">
      <dgm:prSet/>
      <dgm:spPr/>
      <dgm:t>
        <a:bodyPr/>
        <a:lstStyle/>
        <a:p>
          <a:endParaRPr lang="en-US" sz="2000"/>
        </a:p>
      </dgm:t>
    </dgm:pt>
    <dgm:pt modelId="{87FE625A-441A-4FD8-9AFC-AFCCA53DDCE9}">
      <dgm:prSet phldrT="[Text]" custT="1"/>
      <dgm:spPr>
        <a:solidFill>
          <a:schemeClr val="accent3"/>
        </a:solidFill>
      </dgm:spPr>
      <dgm:t>
        <a:bodyPr/>
        <a:lstStyle/>
        <a:p>
          <a:pPr>
            <a:buFont typeface="Arial" panose="020B0604020202020204" pitchFamily="34" charset="0"/>
            <a:buChar char="•"/>
          </a:pPr>
          <a:r>
            <a:rPr lang="en-US" sz="1800">
              <a:solidFill>
                <a:schemeClr val="bg2"/>
              </a:solidFill>
            </a:rPr>
            <a:t>Prevention strategies</a:t>
          </a:r>
        </a:p>
      </dgm:t>
    </dgm:pt>
    <dgm:pt modelId="{C0648DAD-7A27-4CA7-A747-FBEE94369916}" type="parTrans" cxnId="{AFC54339-1868-4236-A074-4DEAAA19BCA4}">
      <dgm:prSet/>
      <dgm:spPr/>
      <dgm:t>
        <a:bodyPr/>
        <a:lstStyle/>
        <a:p>
          <a:endParaRPr lang="en-US" sz="2000"/>
        </a:p>
      </dgm:t>
    </dgm:pt>
    <dgm:pt modelId="{5ABF5AAC-9BB1-4F9D-AFD9-EF4EAE017F1D}" type="sibTrans" cxnId="{AFC54339-1868-4236-A074-4DEAAA19BCA4}">
      <dgm:prSet/>
      <dgm:spPr/>
      <dgm:t>
        <a:bodyPr/>
        <a:lstStyle/>
        <a:p>
          <a:endParaRPr lang="en-US" sz="2000"/>
        </a:p>
      </dgm:t>
    </dgm:pt>
    <dgm:pt modelId="{34EB3126-3483-4F20-B1EA-200124291270}">
      <dgm:prSet phldrT="[Text]" custT="1"/>
      <dgm:spPr>
        <a:solidFill>
          <a:schemeClr val="accent4"/>
        </a:solidFill>
      </dgm:spPr>
      <dgm:t>
        <a:bodyPr/>
        <a:lstStyle/>
        <a:p>
          <a:pPr>
            <a:buFont typeface="Arial" panose="020B0604020202020204" pitchFamily="34" charset="0"/>
            <a:buChar char="•"/>
          </a:pPr>
          <a:r>
            <a:rPr lang="en-US" sz="1800">
              <a:solidFill>
                <a:schemeClr val="bg2"/>
              </a:solidFill>
            </a:rPr>
            <a:t>Recommended management</a:t>
          </a:r>
        </a:p>
      </dgm:t>
    </dgm:pt>
    <dgm:pt modelId="{A2F21B4A-4884-4B85-AA66-2F680CBDE5ED}" type="parTrans" cxnId="{372C7AA9-CA2C-4657-92ED-CA7B12F22F07}">
      <dgm:prSet/>
      <dgm:spPr/>
      <dgm:t>
        <a:bodyPr/>
        <a:lstStyle/>
        <a:p>
          <a:endParaRPr lang="en-US" sz="2000"/>
        </a:p>
      </dgm:t>
    </dgm:pt>
    <dgm:pt modelId="{F7C2B2BE-90B8-4CF6-B29A-7C2594C4EC7A}" type="sibTrans" cxnId="{372C7AA9-CA2C-4657-92ED-CA7B12F22F07}">
      <dgm:prSet/>
      <dgm:spPr/>
      <dgm:t>
        <a:bodyPr/>
        <a:lstStyle/>
        <a:p>
          <a:endParaRPr lang="en-US" sz="2000"/>
        </a:p>
      </dgm:t>
    </dgm:pt>
    <dgm:pt modelId="{54482298-DAC7-48EC-832C-594D496C1D00}" type="pres">
      <dgm:prSet presAssocID="{7639CDC7-3549-4997-A426-0D77254FFEBF}" presName="linear" presStyleCnt="0">
        <dgm:presLayoutVars>
          <dgm:dir/>
          <dgm:animLvl val="lvl"/>
          <dgm:resizeHandles val="exact"/>
        </dgm:presLayoutVars>
      </dgm:prSet>
      <dgm:spPr/>
    </dgm:pt>
    <dgm:pt modelId="{DA7D30C9-0B60-4DF0-B57B-BAA4EF713071}" type="pres">
      <dgm:prSet presAssocID="{15CF1504-055E-4693-88F3-092A78EAE952}" presName="parentLin" presStyleCnt="0"/>
      <dgm:spPr/>
    </dgm:pt>
    <dgm:pt modelId="{0E7C14DB-3733-4A33-9298-B8C1022032AF}" type="pres">
      <dgm:prSet presAssocID="{15CF1504-055E-4693-88F3-092A78EAE952}" presName="parentLeftMargin" presStyleLbl="node1" presStyleIdx="0" presStyleCnt="5"/>
      <dgm:spPr/>
    </dgm:pt>
    <dgm:pt modelId="{7FA622C4-913C-442D-AF47-62AD9C396529}" type="pres">
      <dgm:prSet presAssocID="{15CF1504-055E-4693-88F3-092A78EAE952}" presName="parentText" presStyleLbl="node1" presStyleIdx="0" presStyleCnt="5">
        <dgm:presLayoutVars>
          <dgm:chMax val="0"/>
          <dgm:bulletEnabled val="1"/>
        </dgm:presLayoutVars>
      </dgm:prSet>
      <dgm:spPr/>
    </dgm:pt>
    <dgm:pt modelId="{CCAF8F30-2DA8-4480-A6A1-1887A9872F72}" type="pres">
      <dgm:prSet presAssocID="{15CF1504-055E-4693-88F3-092A78EAE952}" presName="negativeSpace" presStyleCnt="0"/>
      <dgm:spPr/>
    </dgm:pt>
    <dgm:pt modelId="{AB63A4A6-C1E6-4A2D-8C7F-81616F314B46}" type="pres">
      <dgm:prSet presAssocID="{15CF1504-055E-4693-88F3-092A78EAE952}" presName="childText" presStyleLbl="conFgAcc1" presStyleIdx="0" presStyleCnt="5">
        <dgm:presLayoutVars>
          <dgm:bulletEnabled val="1"/>
        </dgm:presLayoutVars>
      </dgm:prSet>
      <dgm:spPr/>
    </dgm:pt>
    <dgm:pt modelId="{B987A9BE-F702-4979-9C66-4723C5049429}" type="pres">
      <dgm:prSet presAssocID="{37A61807-B32B-44B3-A681-C8C1B6C50140}" presName="spaceBetweenRectangles" presStyleCnt="0"/>
      <dgm:spPr/>
    </dgm:pt>
    <dgm:pt modelId="{20EB5A04-81AA-498C-8C69-B157C731E0C5}" type="pres">
      <dgm:prSet presAssocID="{5579A483-E12A-44C4-81FF-3B55B51980CC}" presName="parentLin" presStyleCnt="0"/>
      <dgm:spPr/>
    </dgm:pt>
    <dgm:pt modelId="{7F76AA26-F54D-42A4-9FE6-A4866883BA8D}" type="pres">
      <dgm:prSet presAssocID="{5579A483-E12A-44C4-81FF-3B55B51980CC}" presName="parentLeftMargin" presStyleLbl="node1" presStyleIdx="0" presStyleCnt="5"/>
      <dgm:spPr/>
    </dgm:pt>
    <dgm:pt modelId="{45166A4B-1967-4962-AFBF-05C8F2D3C1FB}" type="pres">
      <dgm:prSet presAssocID="{5579A483-E12A-44C4-81FF-3B55B51980CC}" presName="parentText" presStyleLbl="node1" presStyleIdx="1" presStyleCnt="5">
        <dgm:presLayoutVars>
          <dgm:chMax val="0"/>
          <dgm:bulletEnabled val="1"/>
        </dgm:presLayoutVars>
      </dgm:prSet>
      <dgm:spPr/>
    </dgm:pt>
    <dgm:pt modelId="{CCF6EFFE-7ED9-44B4-84F6-104F5BEDBA32}" type="pres">
      <dgm:prSet presAssocID="{5579A483-E12A-44C4-81FF-3B55B51980CC}" presName="negativeSpace" presStyleCnt="0"/>
      <dgm:spPr/>
    </dgm:pt>
    <dgm:pt modelId="{6E314724-F093-442C-B591-45389FB40465}" type="pres">
      <dgm:prSet presAssocID="{5579A483-E12A-44C4-81FF-3B55B51980CC}" presName="childText" presStyleLbl="conFgAcc1" presStyleIdx="1" presStyleCnt="5">
        <dgm:presLayoutVars>
          <dgm:bulletEnabled val="1"/>
        </dgm:presLayoutVars>
      </dgm:prSet>
      <dgm:spPr/>
    </dgm:pt>
    <dgm:pt modelId="{3D852D20-0FB7-4394-809B-C5E7B02461C9}" type="pres">
      <dgm:prSet presAssocID="{8CF6C8E1-D94F-4BD2-8AA3-8CDA56B08620}" presName="spaceBetweenRectangles" presStyleCnt="0"/>
      <dgm:spPr/>
    </dgm:pt>
    <dgm:pt modelId="{72C0D4E6-D02D-493E-B001-E876A0053637}" type="pres">
      <dgm:prSet presAssocID="{D4A16532-1671-4BDA-A1D1-B7A82A6D9B84}" presName="parentLin" presStyleCnt="0"/>
      <dgm:spPr/>
    </dgm:pt>
    <dgm:pt modelId="{FE7E12BF-6BE9-4A2A-A09B-8A0D87F520E5}" type="pres">
      <dgm:prSet presAssocID="{D4A16532-1671-4BDA-A1D1-B7A82A6D9B84}" presName="parentLeftMargin" presStyleLbl="node1" presStyleIdx="1" presStyleCnt="5"/>
      <dgm:spPr/>
    </dgm:pt>
    <dgm:pt modelId="{85D70137-E977-40E9-A47A-845F189EAC65}" type="pres">
      <dgm:prSet presAssocID="{D4A16532-1671-4BDA-A1D1-B7A82A6D9B84}" presName="parentText" presStyleLbl="node1" presStyleIdx="2" presStyleCnt="5">
        <dgm:presLayoutVars>
          <dgm:chMax val="0"/>
          <dgm:bulletEnabled val="1"/>
        </dgm:presLayoutVars>
      </dgm:prSet>
      <dgm:spPr/>
    </dgm:pt>
    <dgm:pt modelId="{C8C5B747-1EB1-4C0E-9F6D-FA58C1B9C6C0}" type="pres">
      <dgm:prSet presAssocID="{D4A16532-1671-4BDA-A1D1-B7A82A6D9B84}" presName="negativeSpace" presStyleCnt="0"/>
      <dgm:spPr/>
    </dgm:pt>
    <dgm:pt modelId="{1C60287F-226E-4FFA-B1FE-A2984739B1AD}" type="pres">
      <dgm:prSet presAssocID="{D4A16532-1671-4BDA-A1D1-B7A82A6D9B84}" presName="childText" presStyleLbl="conFgAcc1" presStyleIdx="2" presStyleCnt="5">
        <dgm:presLayoutVars>
          <dgm:bulletEnabled val="1"/>
        </dgm:presLayoutVars>
      </dgm:prSet>
      <dgm:spPr/>
    </dgm:pt>
    <dgm:pt modelId="{0CCDBFB2-7124-4BC4-BA79-AAEA56F71466}" type="pres">
      <dgm:prSet presAssocID="{B1AAF116-E232-49E6-AED5-F9BE53CE7CDF}" presName="spaceBetweenRectangles" presStyleCnt="0"/>
      <dgm:spPr/>
    </dgm:pt>
    <dgm:pt modelId="{34C514FF-9929-4C93-8214-E2A242B81FBE}" type="pres">
      <dgm:prSet presAssocID="{87FE625A-441A-4FD8-9AFC-AFCCA53DDCE9}" presName="parentLin" presStyleCnt="0"/>
      <dgm:spPr/>
    </dgm:pt>
    <dgm:pt modelId="{603B4A31-FA3C-4275-8BA6-F9980F8D9C19}" type="pres">
      <dgm:prSet presAssocID="{87FE625A-441A-4FD8-9AFC-AFCCA53DDCE9}" presName="parentLeftMargin" presStyleLbl="node1" presStyleIdx="2" presStyleCnt="5"/>
      <dgm:spPr/>
    </dgm:pt>
    <dgm:pt modelId="{49E929D8-4F1F-4833-9B34-AD02E9976049}" type="pres">
      <dgm:prSet presAssocID="{87FE625A-441A-4FD8-9AFC-AFCCA53DDCE9}" presName="parentText" presStyleLbl="node1" presStyleIdx="3" presStyleCnt="5">
        <dgm:presLayoutVars>
          <dgm:chMax val="0"/>
          <dgm:bulletEnabled val="1"/>
        </dgm:presLayoutVars>
      </dgm:prSet>
      <dgm:spPr/>
    </dgm:pt>
    <dgm:pt modelId="{FF554580-188D-4F62-9449-81DA99E8F862}" type="pres">
      <dgm:prSet presAssocID="{87FE625A-441A-4FD8-9AFC-AFCCA53DDCE9}" presName="negativeSpace" presStyleCnt="0"/>
      <dgm:spPr/>
    </dgm:pt>
    <dgm:pt modelId="{B77048B7-CED3-4DC5-A0BA-362D8B2C330C}" type="pres">
      <dgm:prSet presAssocID="{87FE625A-441A-4FD8-9AFC-AFCCA53DDCE9}" presName="childText" presStyleLbl="conFgAcc1" presStyleIdx="3" presStyleCnt="5">
        <dgm:presLayoutVars>
          <dgm:bulletEnabled val="1"/>
        </dgm:presLayoutVars>
      </dgm:prSet>
      <dgm:spPr/>
    </dgm:pt>
    <dgm:pt modelId="{AC6277B7-DF7B-49DD-9C2C-65A0F9F1AD38}" type="pres">
      <dgm:prSet presAssocID="{5ABF5AAC-9BB1-4F9D-AFD9-EF4EAE017F1D}" presName="spaceBetweenRectangles" presStyleCnt="0"/>
      <dgm:spPr/>
    </dgm:pt>
    <dgm:pt modelId="{691F0135-33E6-4A62-91CE-D21360638CB8}" type="pres">
      <dgm:prSet presAssocID="{34EB3126-3483-4F20-B1EA-200124291270}" presName="parentLin" presStyleCnt="0"/>
      <dgm:spPr/>
    </dgm:pt>
    <dgm:pt modelId="{7DD09773-5216-472B-BCDD-B6B437CCB731}" type="pres">
      <dgm:prSet presAssocID="{34EB3126-3483-4F20-B1EA-200124291270}" presName="parentLeftMargin" presStyleLbl="node1" presStyleIdx="3" presStyleCnt="5"/>
      <dgm:spPr/>
    </dgm:pt>
    <dgm:pt modelId="{CEE2294A-9484-4278-BCB9-14C82C38BD3D}" type="pres">
      <dgm:prSet presAssocID="{34EB3126-3483-4F20-B1EA-200124291270}" presName="parentText" presStyleLbl="node1" presStyleIdx="4" presStyleCnt="5">
        <dgm:presLayoutVars>
          <dgm:chMax val="0"/>
          <dgm:bulletEnabled val="1"/>
        </dgm:presLayoutVars>
      </dgm:prSet>
      <dgm:spPr/>
    </dgm:pt>
    <dgm:pt modelId="{E3370127-0BFD-40F5-ADBA-277C1E94EC8E}" type="pres">
      <dgm:prSet presAssocID="{34EB3126-3483-4F20-B1EA-200124291270}" presName="negativeSpace" presStyleCnt="0"/>
      <dgm:spPr/>
    </dgm:pt>
    <dgm:pt modelId="{43CCF3CC-727F-4BBE-BCB5-BD74C0B15D45}" type="pres">
      <dgm:prSet presAssocID="{34EB3126-3483-4F20-B1EA-200124291270}" presName="childText" presStyleLbl="conFgAcc1" presStyleIdx="4" presStyleCnt="5">
        <dgm:presLayoutVars>
          <dgm:bulletEnabled val="1"/>
        </dgm:presLayoutVars>
      </dgm:prSet>
      <dgm:spPr/>
    </dgm:pt>
  </dgm:ptLst>
  <dgm:cxnLst>
    <dgm:cxn modelId="{97BFCF29-C09B-4E97-AA4A-84753EB18EC0}" type="presOf" srcId="{34EB3126-3483-4F20-B1EA-200124291270}" destId="{CEE2294A-9484-4278-BCB9-14C82C38BD3D}" srcOrd="1" destOrd="0" presId="urn:microsoft.com/office/officeart/2005/8/layout/list1"/>
    <dgm:cxn modelId="{AFC54339-1868-4236-A074-4DEAAA19BCA4}" srcId="{7639CDC7-3549-4997-A426-0D77254FFEBF}" destId="{87FE625A-441A-4FD8-9AFC-AFCCA53DDCE9}" srcOrd="3" destOrd="0" parTransId="{C0648DAD-7A27-4CA7-A747-FBEE94369916}" sibTransId="{5ABF5AAC-9BB1-4F9D-AFD9-EF4EAE017F1D}"/>
    <dgm:cxn modelId="{6EEF7041-1DC6-4E06-8236-5A5A0A10A2EA}" srcId="{7639CDC7-3549-4997-A426-0D77254FFEBF}" destId="{15CF1504-055E-4693-88F3-092A78EAE952}" srcOrd="0" destOrd="0" parTransId="{D5B7BC44-F4BD-4784-BB0A-95A25A848055}" sibTransId="{37A61807-B32B-44B3-A681-C8C1B6C50140}"/>
    <dgm:cxn modelId="{A6430267-DF05-439D-8167-CC2020919F9D}" type="presOf" srcId="{5579A483-E12A-44C4-81FF-3B55B51980CC}" destId="{45166A4B-1967-4962-AFBF-05C8F2D3C1FB}" srcOrd="1" destOrd="0" presId="urn:microsoft.com/office/officeart/2005/8/layout/list1"/>
    <dgm:cxn modelId="{FFBF3F6A-B84D-40DC-9C2E-5C9C6F7CA7ED}" type="presOf" srcId="{87FE625A-441A-4FD8-9AFC-AFCCA53DDCE9}" destId="{603B4A31-FA3C-4275-8BA6-F9980F8D9C19}" srcOrd="0" destOrd="0" presId="urn:microsoft.com/office/officeart/2005/8/layout/list1"/>
    <dgm:cxn modelId="{C9E8B56C-8E42-4F48-90EF-019229B223E1}" type="presOf" srcId="{87FE625A-441A-4FD8-9AFC-AFCCA53DDCE9}" destId="{49E929D8-4F1F-4833-9B34-AD02E9976049}" srcOrd="1" destOrd="0" presId="urn:microsoft.com/office/officeart/2005/8/layout/list1"/>
    <dgm:cxn modelId="{B84CA950-CBA0-4276-A557-06076B637B7B}" type="presOf" srcId="{34EB3126-3483-4F20-B1EA-200124291270}" destId="{7DD09773-5216-472B-BCDD-B6B437CCB731}" srcOrd="0" destOrd="0" presId="urn:microsoft.com/office/officeart/2005/8/layout/list1"/>
    <dgm:cxn modelId="{E6C66677-B2DC-40C9-A3C2-54CA173FF727}" type="presOf" srcId="{D4A16532-1671-4BDA-A1D1-B7A82A6D9B84}" destId="{FE7E12BF-6BE9-4A2A-A09B-8A0D87F520E5}" srcOrd="0" destOrd="0" presId="urn:microsoft.com/office/officeart/2005/8/layout/list1"/>
    <dgm:cxn modelId="{B9F7FF59-5E9A-4BF3-A700-8E6364E30256}" type="presOf" srcId="{D4A16532-1671-4BDA-A1D1-B7A82A6D9B84}" destId="{85D70137-E977-40E9-A47A-845F189EAC65}" srcOrd="1" destOrd="0" presId="urn:microsoft.com/office/officeart/2005/8/layout/list1"/>
    <dgm:cxn modelId="{2790CA80-B228-42A9-B0CF-B61265F77A3C}" type="presOf" srcId="{15CF1504-055E-4693-88F3-092A78EAE952}" destId="{0E7C14DB-3733-4A33-9298-B8C1022032AF}" srcOrd="0" destOrd="0" presId="urn:microsoft.com/office/officeart/2005/8/layout/list1"/>
    <dgm:cxn modelId="{E4B4D9A1-16F0-43D8-A389-AB9848F910DE}" type="presOf" srcId="{5579A483-E12A-44C4-81FF-3B55B51980CC}" destId="{7F76AA26-F54D-42A4-9FE6-A4866883BA8D}" srcOrd="0" destOrd="0" presId="urn:microsoft.com/office/officeart/2005/8/layout/list1"/>
    <dgm:cxn modelId="{372C7AA9-CA2C-4657-92ED-CA7B12F22F07}" srcId="{7639CDC7-3549-4997-A426-0D77254FFEBF}" destId="{34EB3126-3483-4F20-B1EA-200124291270}" srcOrd="4" destOrd="0" parTransId="{A2F21B4A-4884-4B85-AA66-2F680CBDE5ED}" sibTransId="{F7C2B2BE-90B8-4CF6-B29A-7C2594C4EC7A}"/>
    <dgm:cxn modelId="{0E4184B8-0D26-4E61-B78B-A54E4B8F7B3B}" type="presOf" srcId="{15CF1504-055E-4693-88F3-092A78EAE952}" destId="{7FA622C4-913C-442D-AF47-62AD9C396529}" srcOrd="1" destOrd="0" presId="urn:microsoft.com/office/officeart/2005/8/layout/list1"/>
    <dgm:cxn modelId="{928EFBBC-DEF2-42A9-B114-8F1E1E09BD2E}" type="presOf" srcId="{7639CDC7-3549-4997-A426-0D77254FFEBF}" destId="{54482298-DAC7-48EC-832C-594D496C1D00}" srcOrd="0" destOrd="0" presId="urn:microsoft.com/office/officeart/2005/8/layout/list1"/>
    <dgm:cxn modelId="{55001DD1-4780-46C4-996E-E453B7B0B993}" srcId="{7639CDC7-3549-4997-A426-0D77254FFEBF}" destId="{D4A16532-1671-4BDA-A1D1-B7A82A6D9B84}" srcOrd="2" destOrd="0" parTransId="{F96E4F53-9D42-4865-8124-0D34711FBEC3}" sibTransId="{B1AAF116-E232-49E6-AED5-F9BE53CE7CDF}"/>
    <dgm:cxn modelId="{5D0720DB-C1C2-4F70-97AE-BD081660D102}" srcId="{7639CDC7-3549-4997-A426-0D77254FFEBF}" destId="{5579A483-E12A-44C4-81FF-3B55B51980CC}" srcOrd="1" destOrd="0" parTransId="{3D479587-EC5B-40EA-84FC-1B2D6D2BE89A}" sibTransId="{8CF6C8E1-D94F-4BD2-8AA3-8CDA56B08620}"/>
    <dgm:cxn modelId="{FFF6B39F-BFEA-4293-9886-4C16F48F77B4}" type="presParOf" srcId="{54482298-DAC7-48EC-832C-594D496C1D00}" destId="{DA7D30C9-0B60-4DF0-B57B-BAA4EF713071}" srcOrd="0" destOrd="0" presId="urn:microsoft.com/office/officeart/2005/8/layout/list1"/>
    <dgm:cxn modelId="{3337FA05-4108-4458-A425-45C5643D367B}" type="presParOf" srcId="{DA7D30C9-0B60-4DF0-B57B-BAA4EF713071}" destId="{0E7C14DB-3733-4A33-9298-B8C1022032AF}" srcOrd="0" destOrd="0" presId="urn:microsoft.com/office/officeart/2005/8/layout/list1"/>
    <dgm:cxn modelId="{10A27E3D-368C-486B-AF91-D9C2AFEEF0FF}" type="presParOf" srcId="{DA7D30C9-0B60-4DF0-B57B-BAA4EF713071}" destId="{7FA622C4-913C-442D-AF47-62AD9C396529}" srcOrd="1" destOrd="0" presId="urn:microsoft.com/office/officeart/2005/8/layout/list1"/>
    <dgm:cxn modelId="{0C05FB76-E89C-43CF-986D-123314E724C2}" type="presParOf" srcId="{54482298-DAC7-48EC-832C-594D496C1D00}" destId="{CCAF8F30-2DA8-4480-A6A1-1887A9872F72}" srcOrd="1" destOrd="0" presId="urn:microsoft.com/office/officeart/2005/8/layout/list1"/>
    <dgm:cxn modelId="{86009B23-66CB-4C9E-9B60-CA0487C79E1D}" type="presParOf" srcId="{54482298-DAC7-48EC-832C-594D496C1D00}" destId="{AB63A4A6-C1E6-4A2D-8C7F-81616F314B46}" srcOrd="2" destOrd="0" presId="urn:microsoft.com/office/officeart/2005/8/layout/list1"/>
    <dgm:cxn modelId="{024DC7C9-27B8-410D-B02A-9CAD79F89C42}" type="presParOf" srcId="{54482298-DAC7-48EC-832C-594D496C1D00}" destId="{B987A9BE-F702-4979-9C66-4723C5049429}" srcOrd="3" destOrd="0" presId="urn:microsoft.com/office/officeart/2005/8/layout/list1"/>
    <dgm:cxn modelId="{6396E238-620C-46AC-BAEC-A21D017F6CA9}" type="presParOf" srcId="{54482298-DAC7-48EC-832C-594D496C1D00}" destId="{20EB5A04-81AA-498C-8C69-B157C731E0C5}" srcOrd="4" destOrd="0" presId="urn:microsoft.com/office/officeart/2005/8/layout/list1"/>
    <dgm:cxn modelId="{F90C2E9F-96CC-4171-A543-673AB43699F7}" type="presParOf" srcId="{20EB5A04-81AA-498C-8C69-B157C731E0C5}" destId="{7F76AA26-F54D-42A4-9FE6-A4866883BA8D}" srcOrd="0" destOrd="0" presId="urn:microsoft.com/office/officeart/2005/8/layout/list1"/>
    <dgm:cxn modelId="{2015CDB2-A397-4682-9E5B-A5470260F2BD}" type="presParOf" srcId="{20EB5A04-81AA-498C-8C69-B157C731E0C5}" destId="{45166A4B-1967-4962-AFBF-05C8F2D3C1FB}" srcOrd="1" destOrd="0" presId="urn:microsoft.com/office/officeart/2005/8/layout/list1"/>
    <dgm:cxn modelId="{6E62A981-4051-499B-9C0A-71A11F837A60}" type="presParOf" srcId="{54482298-DAC7-48EC-832C-594D496C1D00}" destId="{CCF6EFFE-7ED9-44B4-84F6-104F5BEDBA32}" srcOrd="5" destOrd="0" presId="urn:microsoft.com/office/officeart/2005/8/layout/list1"/>
    <dgm:cxn modelId="{DD6A3A32-CDC0-424A-8ECA-032E41CBEC55}" type="presParOf" srcId="{54482298-DAC7-48EC-832C-594D496C1D00}" destId="{6E314724-F093-442C-B591-45389FB40465}" srcOrd="6" destOrd="0" presId="urn:microsoft.com/office/officeart/2005/8/layout/list1"/>
    <dgm:cxn modelId="{9B17B8AE-07D7-445F-A4A6-A48862056BCA}" type="presParOf" srcId="{54482298-DAC7-48EC-832C-594D496C1D00}" destId="{3D852D20-0FB7-4394-809B-C5E7B02461C9}" srcOrd="7" destOrd="0" presId="urn:microsoft.com/office/officeart/2005/8/layout/list1"/>
    <dgm:cxn modelId="{26BC45BB-E293-49A6-9563-687441101E21}" type="presParOf" srcId="{54482298-DAC7-48EC-832C-594D496C1D00}" destId="{72C0D4E6-D02D-493E-B001-E876A0053637}" srcOrd="8" destOrd="0" presId="urn:microsoft.com/office/officeart/2005/8/layout/list1"/>
    <dgm:cxn modelId="{45D3BC67-1964-434D-8229-BCE4C94351F8}" type="presParOf" srcId="{72C0D4E6-D02D-493E-B001-E876A0053637}" destId="{FE7E12BF-6BE9-4A2A-A09B-8A0D87F520E5}" srcOrd="0" destOrd="0" presId="urn:microsoft.com/office/officeart/2005/8/layout/list1"/>
    <dgm:cxn modelId="{1F81A064-B7A8-4F96-BD95-C7EBADE59F28}" type="presParOf" srcId="{72C0D4E6-D02D-493E-B001-E876A0053637}" destId="{85D70137-E977-40E9-A47A-845F189EAC65}" srcOrd="1" destOrd="0" presId="urn:microsoft.com/office/officeart/2005/8/layout/list1"/>
    <dgm:cxn modelId="{8B5F19AC-69D3-4543-9C22-28898E3291B1}" type="presParOf" srcId="{54482298-DAC7-48EC-832C-594D496C1D00}" destId="{C8C5B747-1EB1-4C0E-9F6D-FA58C1B9C6C0}" srcOrd="9" destOrd="0" presId="urn:microsoft.com/office/officeart/2005/8/layout/list1"/>
    <dgm:cxn modelId="{EA37F70F-5188-4ED4-A12E-9B8920871833}" type="presParOf" srcId="{54482298-DAC7-48EC-832C-594D496C1D00}" destId="{1C60287F-226E-4FFA-B1FE-A2984739B1AD}" srcOrd="10" destOrd="0" presId="urn:microsoft.com/office/officeart/2005/8/layout/list1"/>
    <dgm:cxn modelId="{8796E1D6-2293-4B96-B4E5-62D1C6A1B3A9}" type="presParOf" srcId="{54482298-DAC7-48EC-832C-594D496C1D00}" destId="{0CCDBFB2-7124-4BC4-BA79-AAEA56F71466}" srcOrd="11" destOrd="0" presId="urn:microsoft.com/office/officeart/2005/8/layout/list1"/>
    <dgm:cxn modelId="{28243C7D-F0AB-4A46-B1AD-9394D241402C}" type="presParOf" srcId="{54482298-DAC7-48EC-832C-594D496C1D00}" destId="{34C514FF-9929-4C93-8214-E2A242B81FBE}" srcOrd="12" destOrd="0" presId="urn:microsoft.com/office/officeart/2005/8/layout/list1"/>
    <dgm:cxn modelId="{3ED75904-A14F-49E3-B2EB-84482EDF99AF}" type="presParOf" srcId="{34C514FF-9929-4C93-8214-E2A242B81FBE}" destId="{603B4A31-FA3C-4275-8BA6-F9980F8D9C19}" srcOrd="0" destOrd="0" presId="urn:microsoft.com/office/officeart/2005/8/layout/list1"/>
    <dgm:cxn modelId="{DB79DD9B-0885-4349-94C2-111AB835D188}" type="presParOf" srcId="{34C514FF-9929-4C93-8214-E2A242B81FBE}" destId="{49E929D8-4F1F-4833-9B34-AD02E9976049}" srcOrd="1" destOrd="0" presId="urn:microsoft.com/office/officeart/2005/8/layout/list1"/>
    <dgm:cxn modelId="{1392F709-ADC8-4914-843B-BE98FA1F6F37}" type="presParOf" srcId="{54482298-DAC7-48EC-832C-594D496C1D00}" destId="{FF554580-188D-4F62-9449-81DA99E8F862}" srcOrd="13" destOrd="0" presId="urn:microsoft.com/office/officeart/2005/8/layout/list1"/>
    <dgm:cxn modelId="{9173806D-1C37-439E-9038-72B7F381AB25}" type="presParOf" srcId="{54482298-DAC7-48EC-832C-594D496C1D00}" destId="{B77048B7-CED3-4DC5-A0BA-362D8B2C330C}" srcOrd="14" destOrd="0" presId="urn:microsoft.com/office/officeart/2005/8/layout/list1"/>
    <dgm:cxn modelId="{5A82C551-2227-49CF-BC3C-17A7659A8F72}" type="presParOf" srcId="{54482298-DAC7-48EC-832C-594D496C1D00}" destId="{AC6277B7-DF7B-49DD-9C2C-65A0F9F1AD38}" srcOrd="15" destOrd="0" presId="urn:microsoft.com/office/officeart/2005/8/layout/list1"/>
    <dgm:cxn modelId="{E5155B72-F4D7-4707-AEAE-1E824F0A0A46}" type="presParOf" srcId="{54482298-DAC7-48EC-832C-594D496C1D00}" destId="{691F0135-33E6-4A62-91CE-D21360638CB8}" srcOrd="16" destOrd="0" presId="urn:microsoft.com/office/officeart/2005/8/layout/list1"/>
    <dgm:cxn modelId="{FA159D3C-AFEE-47DD-9DC8-864FB4C2D78F}" type="presParOf" srcId="{691F0135-33E6-4A62-91CE-D21360638CB8}" destId="{7DD09773-5216-472B-BCDD-B6B437CCB731}" srcOrd="0" destOrd="0" presId="urn:microsoft.com/office/officeart/2005/8/layout/list1"/>
    <dgm:cxn modelId="{1BD56D74-BF42-4147-BDE7-10D1801C7A9F}" type="presParOf" srcId="{691F0135-33E6-4A62-91CE-D21360638CB8}" destId="{CEE2294A-9484-4278-BCB9-14C82C38BD3D}" srcOrd="1" destOrd="0" presId="urn:microsoft.com/office/officeart/2005/8/layout/list1"/>
    <dgm:cxn modelId="{38C4ABB1-9530-4FD9-B022-BBC40F2608ED}" type="presParOf" srcId="{54482298-DAC7-48EC-832C-594D496C1D00}" destId="{E3370127-0BFD-40F5-ADBA-277C1E94EC8E}" srcOrd="17" destOrd="0" presId="urn:microsoft.com/office/officeart/2005/8/layout/list1"/>
    <dgm:cxn modelId="{3F8BA20F-4E52-43E1-B175-DAD22264DF76}" type="presParOf" srcId="{54482298-DAC7-48EC-832C-594D496C1D00}" destId="{43CCF3CC-727F-4BBE-BCB5-BD74C0B15D45}"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F2D01D-22C5-411A-82F7-6CF642007562}"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E6BE6883-55F4-4554-BB0A-60EC4CB75C52}">
      <dgm:prSet phldrT="[Text]" phldr="0"/>
      <dgm:spPr/>
      <dgm:t>
        <a:bodyPr/>
        <a:lstStyle/>
        <a:p>
          <a:r>
            <a:rPr lang="en-US">
              <a:solidFill>
                <a:schemeClr val="bg2"/>
              </a:solidFill>
            </a:rPr>
            <a:t>Patient</a:t>
          </a:r>
        </a:p>
      </dgm:t>
    </dgm:pt>
    <dgm:pt modelId="{83D974B3-A685-4E15-84C7-4A9AC333149D}" type="parTrans" cxnId="{9CB3158D-5262-4712-8306-68C5B9676913}">
      <dgm:prSet/>
      <dgm:spPr/>
      <dgm:t>
        <a:bodyPr/>
        <a:lstStyle/>
        <a:p>
          <a:endParaRPr lang="en-US"/>
        </a:p>
      </dgm:t>
    </dgm:pt>
    <dgm:pt modelId="{8A149DB1-00A0-4BFF-94C1-A1233196D21D}" type="sibTrans" cxnId="{9CB3158D-5262-4712-8306-68C5B9676913}">
      <dgm:prSet/>
      <dgm:spPr/>
      <dgm:t>
        <a:bodyPr/>
        <a:lstStyle/>
        <a:p>
          <a:endParaRPr lang="en-US"/>
        </a:p>
      </dgm:t>
    </dgm:pt>
    <dgm:pt modelId="{DF65E5F3-5F9C-42CC-95F2-202119CD54D9}">
      <dgm:prSet phldrT="[Text]" custT="1"/>
      <dgm:spPr>
        <a:solidFill>
          <a:schemeClr val="accent6"/>
        </a:solidFill>
      </dgm:spPr>
      <dgm:t>
        <a:bodyPr/>
        <a:lstStyle/>
        <a:p>
          <a:pPr>
            <a:buFont typeface="Arial" panose="020B0604020202020204" pitchFamily="34" charset="0"/>
            <a:buChar char="•"/>
          </a:pPr>
          <a:r>
            <a:rPr lang="en-US" sz="1600">
              <a:solidFill>
                <a:schemeClr val="bg2"/>
              </a:solidFill>
            </a:rPr>
            <a:t>Fatigue and other symptoms</a:t>
          </a:r>
        </a:p>
      </dgm:t>
    </dgm:pt>
    <dgm:pt modelId="{505C25D1-6F9E-4C3E-AA4A-E1AE463AC9CB}" type="parTrans" cxnId="{2D06A2F5-BD17-4E8F-BE30-780584422A69}">
      <dgm:prSet/>
      <dgm:spPr/>
      <dgm:t>
        <a:bodyPr/>
        <a:lstStyle/>
        <a:p>
          <a:endParaRPr lang="en-US"/>
        </a:p>
      </dgm:t>
    </dgm:pt>
    <dgm:pt modelId="{4FD14426-0E76-46D1-97CE-95144409B081}" type="sibTrans" cxnId="{2D06A2F5-BD17-4E8F-BE30-780584422A69}">
      <dgm:prSet/>
      <dgm:spPr/>
      <dgm:t>
        <a:bodyPr/>
        <a:lstStyle/>
        <a:p>
          <a:endParaRPr lang="en-US"/>
        </a:p>
      </dgm:t>
    </dgm:pt>
    <dgm:pt modelId="{18A37212-C24B-424A-9DC4-1B7A69C9D300}">
      <dgm:prSet phldrT="[Text]" custT="1"/>
      <dgm:spPr>
        <a:solidFill>
          <a:schemeClr val="accent2"/>
        </a:solidFill>
      </dgm:spPr>
      <dgm:t>
        <a:bodyPr/>
        <a:lstStyle/>
        <a:p>
          <a:pPr>
            <a:buFont typeface="Arial" panose="020B0604020202020204" pitchFamily="34" charset="0"/>
            <a:buChar char="•"/>
          </a:pPr>
          <a:r>
            <a:rPr lang="en-US" sz="1600">
              <a:solidFill>
                <a:schemeClr val="bg2"/>
              </a:solidFill>
            </a:rPr>
            <a:t>Adverse effects from treatment</a:t>
          </a:r>
        </a:p>
      </dgm:t>
    </dgm:pt>
    <dgm:pt modelId="{44FC2979-0EBE-4CBC-9309-F5C775DEE103}" type="parTrans" cxnId="{03F6F6F1-D91A-4422-844E-AA4D3D9D037B}">
      <dgm:prSet/>
      <dgm:spPr/>
      <dgm:t>
        <a:bodyPr/>
        <a:lstStyle/>
        <a:p>
          <a:endParaRPr lang="en-US"/>
        </a:p>
      </dgm:t>
    </dgm:pt>
    <dgm:pt modelId="{CC6FEE99-D43D-4FDA-BD5F-29C74195B8D3}" type="sibTrans" cxnId="{03F6F6F1-D91A-4422-844E-AA4D3D9D037B}">
      <dgm:prSet/>
      <dgm:spPr/>
      <dgm:t>
        <a:bodyPr/>
        <a:lstStyle/>
        <a:p>
          <a:endParaRPr lang="en-US"/>
        </a:p>
      </dgm:t>
    </dgm:pt>
    <dgm:pt modelId="{E189778A-977D-424C-BED6-71EBC7CEDD04}">
      <dgm:prSet phldrT="[Text]" custT="1"/>
      <dgm:spPr>
        <a:solidFill>
          <a:schemeClr val="accent3"/>
        </a:solidFill>
      </dgm:spPr>
      <dgm:t>
        <a:bodyPr/>
        <a:lstStyle/>
        <a:p>
          <a:pPr>
            <a:buFont typeface="Arial" panose="020B0604020202020204" pitchFamily="34" charset="0"/>
            <a:buChar char="•"/>
          </a:pPr>
          <a:r>
            <a:rPr lang="en-US" sz="1800">
              <a:solidFill>
                <a:schemeClr val="bg2"/>
              </a:solidFill>
            </a:rPr>
            <a:t>Financial issues</a:t>
          </a:r>
        </a:p>
      </dgm:t>
    </dgm:pt>
    <dgm:pt modelId="{E9DA607C-468B-434D-9074-DC34ACFED02E}" type="parTrans" cxnId="{1D5D3205-EC8E-476E-9B37-809F98DD8AAA}">
      <dgm:prSet/>
      <dgm:spPr/>
      <dgm:t>
        <a:bodyPr/>
        <a:lstStyle/>
        <a:p>
          <a:endParaRPr lang="en-US"/>
        </a:p>
      </dgm:t>
    </dgm:pt>
    <dgm:pt modelId="{CFFFE082-EA88-419D-AE0F-CCB24093809B}" type="sibTrans" cxnId="{1D5D3205-EC8E-476E-9B37-809F98DD8AAA}">
      <dgm:prSet/>
      <dgm:spPr/>
      <dgm:t>
        <a:bodyPr/>
        <a:lstStyle/>
        <a:p>
          <a:endParaRPr lang="en-US"/>
        </a:p>
      </dgm:t>
    </dgm:pt>
    <dgm:pt modelId="{6780DA58-D79E-4AEC-A852-8E19198AF165}">
      <dgm:prSet phldrT="[Text]" custT="1"/>
      <dgm:spPr>
        <a:solidFill>
          <a:schemeClr val="accent4"/>
        </a:solidFill>
      </dgm:spPr>
      <dgm:t>
        <a:bodyPr/>
        <a:lstStyle/>
        <a:p>
          <a:pPr>
            <a:buFont typeface="Arial" panose="020B0604020202020204" pitchFamily="34" charset="0"/>
            <a:buChar char="•"/>
          </a:pPr>
          <a:r>
            <a:rPr lang="en-US" sz="1600">
              <a:solidFill>
                <a:schemeClr val="bg2"/>
              </a:solidFill>
            </a:rPr>
            <a:t>Mental health and stress</a:t>
          </a:r>
        </a:p>
      </dgm:t>
    </dgm:pt>
    <dgm:pt modelId="{EC8DD5DE-1D1B-4442-BD5A-CEFCD86F5EEE}" type="parTrans" cxnId="{214824DB-BACE-4494-A71F-BC576E402D7D}">
      <dgm:prSet/>
      <dgm:spPr/>
      <dgm:t>
        <a:bodyPr/>
        <a:lstStyle/>
        <a:p>
          <a:endParaRPr lang="en-US"/>
        </a:p>
      </dgm:t>
    </dgm:pt>
    <dgm:pt modelId="{A3900D94-1A47-46B2-A2F2-0E07CF97E31F}" type="sibTrans" cxnId="{214824DB-BACE-4494-A71F-BC576E402D7D}">
      <dgm:prSet/>
      <dgm:spPr/>
      <dgm:t>
        <a:bodyPr/>
        <a:lstStyle/>
        <a:p>
          <a:endParaRPr lang="en-US"/>
        </a:p>
      </dgm:t>
    </dgm:pt>
    <dgm:pt modelId="{BEF0D12C-F3C0-42EB-ADBF-06523AB3DDB8}" type="pres">
      <dgm:prSet presAssocID="{25F2D01D-22C5-411A-82F7-6CF642007562}" presName="Name0" presStyleCnt="0">
        <dgm:presLayoutVars>
          <dgm:chMax val="1"/>
          <dgm:dir/>
          <dgm:animLvl val="ctr"/>
          <dgm:resizeHandles val="exact"/>
        </dgm:presLayoutVars>
      </dgm:prSet>
      <dgm:spPr/>
    </dgm:pt>
    <dgm:pt modelId="{9B159BB2-DB3F-4D55-88F4-B08424C91E13}" type="pres">
      <dgm:prSet presAssocID="{E6BE6883-55F4-4554-BB0A-60EC4CB75C52}" presName="centerShape" presStyleLbl="node0" presStyleIdx="0" presStyleCnt="1"/>
      <dgm:spPr/>
    </dgm:pt>
    <dgm:pt modelId="{F1C8C554-8E41-44F7-8CC0-318E4B7D9AE3}" type="pres">
      <dgm:prSet presAssocID="{DF65E5F3-5F9C-42CC-95F2-202119CD54D9}" presName="node" presStyleLbl="node1" presStyleIdx="0" presStyleCnt="4" custScaleX="130427">
        <dgm:presLayoutVars>
          <dgm:bulletEnabled val="1"/>
        </dgm:presLayoutVars>
      </dgm:prSet>
      <dgm:spPr/>
    </dgm:pt>
    <dgm:pt modelId="{1CF204AA-FA62-4F35-9A41-5C2510C3BE67}" type="pres">
      <dgm:prSet presAssocID="{DF65E5F3-5F9C-42CC-95F2-202119CD54D9}" presName="dummy" presStyleCnt="0"/>
      <dgm:spPr/>
    </dgm:pt>
    <dgm:pt modelId="{EC7B250C-7076-4117-91F8-76334BD6939D}" type="pres">
      <dgm:prSet presAssocID="{4FD14426-0E76-46D1-97CE-95144409B081}" presName="sibTrans" presStyleLbl="sibTrans2D1" presStyleIdx="0" presStyleCnt="4"/>
      <dgm:spPr/>
    </dgm:pt>
    <dgm:pt modelId="{5C52E88F-0367-4FE7-8DF1-D58AAA66CA79}" type="pres">
      <dgm:prSet presAssocID="{18A37212-C24B-424A-9DC4-1B7A69C9D300}" presName="node" presStyleLbl="node1" presStyleIdx="1" presStyleCnt="4" custScaleX="139014">
        <dgm:presLayoutVars>
          <dgm:bulletEnabled val="1"/>
        </dgm:presLayoutVars>
      </dgm:prSet>
      <dgm:spPr/>
    </dgm:pt>
    <dgm:pt modelId="{927C349F-4623-4E5B-8D44-F99150B801CC}" type="pres">
      <dgm:prSet presAssocID="{18A37212-C24B-424A-9DC4-1B7A69C9D300}" presName="dummy" presStyleCnt="0"/>
      <dgm:spPr/>
    </dgm:pt>
    <dgm:pt modelId="{1977EEC9-ED06-437A-A785-CB54076CD8AA}" type="pres">
      <dgm:prSet presAssocID="{CC6FEE99-D43D-4FDA-BD5F-29C74195B8D3}" presName="sibTrans" presStyleLbl="sibTrans2D1" presStyleIdx="1" presStyleCnt="4"/>
      <dgm:spPr/>
    </dgm:pt>
    <dgm:pt modelId="{B09C85BC-50AE-474B-B9E1-4EF05507C7A2}" type="pres">
      <dgm:prSet presAssocID="{E189778A-977D-424C-BED6-71EBC7CEDD04}" presName="node" presStyleLbl="node1" presStyleIdx="2" presStyleCnt="4" custScaleX="122371">
        <dgm:presLayoutVars>
          <dgm:bulletEnabled val="1"/>
        </dgm:presLayoutVars>
      </dgm:prSet>
      <dgm:spPr/>
    </dgm:pt>
    <dgm:pt modelId="{E3E71C84-768B-4DE6-A0E4-C85525D0F89A}" type="pres">
      <dgm:prSet presAssocID="{E189778A-977D-424C-BED6-71EBC7CEDD04}" presName="dummy" presStyleCnt="0"/>
      <dgm:spPr/>
    </dgm:pt>
    <dgm:pt modelId="{1A2A61E9-26E1-450F-9A68-72949BE65570}" type="pres">
      <dgm:prSet presAssocID="{CFFFE082-EA88-419D-AE0F-CCB24093809B}" presName="sibTrans" presStyleLbl="sibTrans2D1" presStyleIdx="2" presStyleCnt="4"/>
      <dgm:spPr/>
    </dgm:pt>
    <dgm:pt modelId="{61D4F2EC-BFF2-46AB-9C52-9BB666875D58}" type="pres">
      <dgm:prSet presAssocID="{6780DA58-D79E-4AEC-A852-8E19198AF165}" presName="node" presStyleLbl="node1" presStyleIdx="3" presStyleCnt="4" custScaleX="137990">
        <dgm:presLayoutVars>
          <dgm:bulletEnabled val="1"/>
        </dgm:presLayoutVars>
      </dgm:prSet>
      <dgm:spPr/>
    </dgm:pt>
    <dgm:pt modelId="{807D881A-0724-440D-A299-C06696663EEF}" type="pres">
      <dgm:prSet presAssocID="{6780DA58-D79E-4AEC-A852-8E19198AF165}" presName="dummy" presStyleCnt="0"/>
      <dgm:spPr/>
    </dgm:pt>
    <dgm:pt modelId="{CDB5F506-49F8-4E13-97D5-6FEBDD5FECC1}" type="pres">
      <dgm:prSet presAssocID="{A3900D94-1A47-46B2-A2F2-0E07CF97E31F}" presName="sibTrans" presStyleLbl="sibTrans2D1" presStyleIdx="3" presStyleCnt="4"/>
      <dgm:spPr/>
    </dgm:pt>
  </dgm:ptLst>
  <dgm:cxnLst>
    <dgm:cxn modelId="{8E90C402-7EF3-4832-9949-45B032B02A91}" type="presOf" srcId="{A3900D94-1A47-46B2-A2F2-0E07CF97E31F}" destId="{CDB5F506-49F8-4E13-97D5-6FEBDD5FECC1}" srcOrd="0" destOrd="0" presId="urn:microsoft.com/office/officeart/2005/8/layout/radial6"/>
    <dgm:cxn modelId="{1D5D3205-EC8E-476E-9B37-809F98DD8AAA}" srcId="{E6BE6883-55F4-4554-BB0A-60EC4CB75C52}" destId="{E189778A-977D-424C-BED6-71EBC7CEDD04}" srcOrd="2" destOrd="0" parTransId="{E9DA607C-468B-434D-9074-DC34ACFED02E}" sibTransId="{CFFFE082-EA88-419D-AE0F-CCB24093809B}"/>
    <dgm:cxn modelId="{20BADD15-EE8A-4307-99E6-D8BAA85A11F3}" type="presOf" srcId="{25F2D01D-22C5-411A-82F7-6CF642007562}" destId="{BEF0D12C-F3C0-42EB-ADBF-06523AB3DDB8}" srcOrd="0" destOrd="0" presId="urn:microsoft.com/office/officeart/2005/8/layout/radial6"/>
    <dgm:cxn modelId="{28473217-337A-4CC4-BF90-6902815828FF}" type="presOf" srcId="{18A37212-C24B-424A-9DC4-1B7A69C9D300}" destId="{5C52E88F-0367-4FE7-8DF1-D58AAA66CA79}" srcOrd="0" destOrd="0" presId="urn:microsoft.com/office/officeart/2005/8/layout/radial6"/>
    <dgm:cxn modelId="{C4599C22-8B8B-4D55-9A02-07CC0521A031}" type="presOf" srcId="{6780DA58-D79E-4AEC-A852-8E19198AF165}" destId="{61D4F2EC-BFF2-46AB-9C52-9BB666875D58}" srcOrd="0" destOrd="0" presId="urn:microsoft.com/office/officeart/2005/8/layout/radial6"/>
    <dgm:cxn modelId="{7F418F66-8D78-4085-A469-7B8BCD799D76}" type="presOf" srcId="{E189778A-977D-424C-BED6-71EBC7CEDD04}" destId="{B09C85BC-50AE-474B-B9E1-4EF05507C7A2}" srcOrd="0" destOrd="0" presId="urn:microsoft.com/office/officeart/2005/8/layout/radial6"/>
    <dgm:cxn modelId="{18661078-F6D4-491C-A01D-F82C332BD3D6}" type="presOf" srcId="{DF65E5F3-5F9C-42CC-95F2-202119CD54D9}" destId="{F1C8C554-8E41-44F7-8CC0-318E4B7D9AE3}" srcOrd="0" destOrd="0" presId="urn:microsoft.com/office/officeart/2005/8/layout/radial6"/>
    <dgm:cxn modelId="{EF7BA47A-2F2F-46A9-A5EB-17161D08ABB5}" type="presOf" srcId="{CC6FEE99-D43D-4FDA-BD5F-29C74195B8D3}" destId="{1977EEC9-ED06-437A-A785-CB54076CD8AA}" srcOrd="0" destOrd="0" presId="urn:microsoft.com/office/officeart/2005/8/layout/radial6"/>
    <dgm:cxn modelId="{9CB3158D-5262-4712-8306-68C5B9676913}" srcId="{25F2D01D-22C5-411A-82F7-6CF642007562}" destId="{E6BE6883-55F4-4554-BB0A-60EC4CB75C52}" srcOrd="0" destOrd="0" parTransId="{83D974B3-A685-4E15-84C7-4A9AC333149D}" sibTransId="{8A149DB1-00A0-4BFF-94C1-A1233196D21D}"/>
    <dgm:cxn modelId="{7E290AA5-29EC-40D1-885B-3AE2AAD2B2E0}" type="presOf" srcId="{CFFFE082-EA88-419D-AE0F-CCB24093809B}" destId="{1A2A61E9-26E1-450F-9A68-72949BE65570}" srcOrd="0" destOrd="0" presId="urn:microsoft.com/office/officeart/2005/8/layout/radial6"/>
    <dgm:cxn modelId="{396203C0-B299-4709-84FA-623526BA8AAC}" type="presOf" srcId="{4FD14426-0E76-46D1-97CE-95144409B081}" destId="{EC7B250C-7076-4117-91F8-76334BD6939D}" srcOrd="0" destOrd="0" presId="urn:microsoft.com/office/officeart/2005/8/layout/radial6"/>
    <dgm:cxn modelId="{BAB7ABD0-B9AD-488D-9404-2234E2DB7294}" type="presOf" srcId="{E6BE6883-55F4-4554-BB0A-60EC4CB75C52}" destId="{9B159BB2-DB3F-4D55-88F4-B08424C91E13}" srcOrd="0" destOrd="0" presId="urn:microsoft.com/office/officeart/2005/8/layout/radial6"/>
    <dgm:cxn modelId="{214824DB-BACE-4494-A71F-BC576E402D7D}" srcId="{E6BE6883-55F4-4554-BB0A-60EC4CB75C52}" destId="{6780DA58-D79E-4AEC-A852-8E19198AF165}" srcOrd="3" destOrd="0" parTransId="{EC8DD5DE-1D1B-4442-BD5A-CEFCD86F5EEE}" sibTransId="{A3900D94-1A47-46B2-A2F2-0E07CF97E31F}"/>
    <dgm:cxn modelId="{03F6F6F1-D91A-4422-844E-AA4D3D9D037B}" srcId="{E6BE6883-55F4-4554-BB0A-60EC4CB75C52}" destId="{18A37212-C24B-424A-9DC4-1B7A69C9D300}" srcOrd="1" destOrd="0" parTransId="{44FC2979-0EBE-4CBC-9309-F5C775DEE103}" sibTransId="{CC6FEE99-D43D-4FDA-BD5F-29C74195B8D3}"/>
    <dgm:cxn modelId="{2D06A2F5-BD17-4E8F-BE30-780584422A69}" srcId="{E6BE6883-55F4-4554-BB0A-60EC4CB75C52}" destId="{DF65E5F3-5F9C-42CC-95F2-202119CD54D9}" srcOrd="0" destOrd="0" parTransId="{505C25D1-6F9E-4C3E-AA4A-E1AE463AC9CB}" sibTransId="{4FD14426-0E76-46D1-97CE-95144409B081}"/>
    <dgm:cxn modelId="{3CB17EBC-A023-4B28-8101-81794B9A1F04}" type="presParOf" srcId="{BEF0D12C-F3C0-42EB-ADBF-06523AB3DDB8}" destId="{9B159BB2-DB3F-4D55-88F4-B08424C91E13}" srcOrd="0" destOrd="0" presId="urn:microsoft.com/office/officeart/2005/8/layout/radial6"/>
    <dgm:cxn modelId="{330D8AB2-3026-40D1-9A28-C3A1520C4670}" type="presParOf" srcId="{BEF0D12C-F3C0-42EB-ADBF-06523AB3DDB8}" destId="{F1C8C554-8E41-44F7-8CC0-318E4B7D9AE3}" srcOrd="1" destOrd="0" presId="urn:microsoft.com/office/officeart/2005/8/layout/radial6"/>
    <dgm:cxn modelId="{FDCA1166-E343-4FEA-B8F6-F2ADDECA6364}" type="presParOf" srcId="{BEF0D12C-F3C0-42EB-ADBF-06523AB3DDB8}" destId="{1CF204AA-FA62-4F35-9A41-5C2510C3BE67}" srcOrd="2" destOrd="0" presId="urn:microsoft.com/office/officeart/2005/8/layout/radial6"/>
    <dgm:cxn modelId="{C4FAE5DC-4A30-449A-8DF3-8D79E115C4E6}" type="presParOf" srcId="{BEF0D12C-F3C0-42EB-ADBF-06523AB3DDB8}" destId="{EC7B250C-7076-4117-91F8-76334BD6939D}" srcOrd="3" destOrd="0" presId="urn:microsoft.com/office/officeart/2005/8/layout/radial6"/>
    <dgm:cxn modelId="{FF66687D-3927-4966-917D-22E2063BE504}" type="presParOf" srcId="{BEF0D12C-F3C0-42EB-ADBF-06523AB3DDB8}" destId="{5C52E88F-0367-4FE7-8DF1-D58AAA66CA79}" srcOrd="4" destOrd="0" presId="urn:microsoft.com/office/officeart/2005/8/layout/radial6"/>
    <dgm:cxn modelId="{F8899858-8433-492B-9722-333DAE3EC7B7}" type="presParOf" srcId="{BEF0D12C-F3C0-42EB-ADBF-06523AB3DDB8}" destId="{927C349F-4623-4E5B-8D44-F99150B801CC}" srcOrd="5" destOrd="0" presId="urn:microsoft.com/office/officeart/2005/8/layout/radial6"/>
    <dgm:cxn modelId="{FFD87A70-2E31-4AA3-A730-C110E85BEC4B}" type="presParOf" srcId="{BEF0D12C-F3C0-42EB-ADBF-06523AB3DDB8}" destId="{1977EEC9-ED06-437A-A785-CB54076CD8AA}" srcOrd="6" destOrd="0" presId="urn:microsoft.com/office/officeart/2005/8/layout/radial6"/>
    <dgm:cxn modelId="{03C9E2BB-A273-4CBB-9269-66075BB14802}" type="presParOf" srcId="{BEF0D12C-F3C0-42EB-ADBF-06523AB3DDB8}" destId="{B09C85BC-50AE-474B-B9E1-4EF05507C7A2}" srcOrd="7" destOrd="0" presId="urn:microsoft.com/office/officeart/2005/8/layout/radial6"/>
    <dgm:cxn modelId="{58D1E157-4A51-454E-9D6B-938DA9D1B4B9}" type="presParOf" srcId="{BEF0D12C-F3C0-42EB-ADBF-06523AB3DDB8}" destId="{E3E71C84-768B-4DE6-A0E4-C85525D0F89A}" srcOrd="8" destOrd="0" presId="urn:microsoft.com/office/officeart/2005/8/layout/radial6"/>
    <dgm:cxn modelId="{22AA7485-D658-4EE0-AD09-221A1C36B391}" type="presParOf" srcId="{BEF0D12C-F3C0-42EB-ADBF-06523AB3DDB8}" destId="{1A2A61E9-26E1-450F-9A68-72949BE65570}" srcOrd="9" destOrd="0" presId="urn:microsoft.com/office/officeart/2005/8/layout/radial6"/>
    <dgm:cxn modelId="{C88BA600-9E7F-4910-A6E7-5BD3E67045F6}" type="presParOf" srcId="{BEF0D12C-F3C0-42EB-ADBF-06523AB3DDB8}" destId="{61D4F2EC-BFF2-46AB-9C52-9BB666875D58}" srcOrd="10" destOrd="0" presId="urn:microsoft.com/office/officeart/2005/8/layout/radial6"/>
    <dgm:cxn modelId="{4B60D1D8-F0C1-480A-AD80-96AD06CC30CD}" type="presParOf" srcId="{BEF0D12C-F3C0-42EB-ADBF-06523AB3DDB8}" destId="{807D881A-0724-440D-A299-C06696663EEF}" srcOrd="11" destOrd="0" presId="urn:microsoft.com/office/officeart/2005/8/layout/radial6"/>
    <dgm:cxn modelId="{F9BE4B3B-4466-4F0C-9539-1AD0368A25B7}" type="presParOf" srcId="{BEF0D12C-F3C0-42EB-ADBF-06523AB3DDB8}" destId="{CDB5F506-49F8-4E13-97D5-6FEBDD5FECC1}"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A2A2A5-93A1-44F8-B144-A9048B0975DE}">
      <dsp:nvSpPr>
        <dsp:cNvPr id="0" name=""/>
        <dsp:cNvSpPr/>
      </dsp:nvSpPr>
      <dsp:spPr>
        <a:xfrm rot="21540000">
          <a:off x="1868715" y="14278"/>
          <a:ext cx="5609349" cy="5272959"/>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823651-76F5-4694-B38D-F35AC7E7A303}">
      <dsp:nvSpPr>
        <dsp:cNvPr id="0" name=""/>
        <dsp:cNvSpPr/>
      </dsp:nvSpPr>
      <dsp:spPr>
        <a:xfrm>
          <a:off x="0" y="526955"/>
          <a:ext cx="4571997" cy="2113280"/>
        </a:xfrm>
        <a:prstGeom prst="roundRect">
          <a:avLst/>
        </a:prstGeom>
        <a:solidFill>
          <a:schemeClr val="tx2"/>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Font typeface="Arial" panose="020B0604020202020204" pitchFamily="34" charset="0"/>
            <a:buNone/>
          </a:pPr>
          <a:r>
            <a:rPr lang="en-US" sz="2400" kern="1200">
              <a:solidFill>
                <a:schemeClr val="tx1"/>
              </a:solidFill>
            </a:rPr>
            <a:t>Mainly for patients with associated bone marrow failure syndrome (aplastic anemia)</a:t>
          </a:r>
        </a:p>
      </dsp:txBody>
      <dsp:txXfrm>
        <a:off x="103162" y="630117"/>
        <a:ext cx="4365673" cy="1906956"/>
      </dsp:txXfrm>
    </dsp:sp>
    <dsp:sp modelId="{E3A522D3-C113-4ADD-AB4A-0FB1DB07BFDA}">
      <dsp:nvSpPr>
        <dsp:cNvPr id="0" name=""/>
        <dsp:cNvSpPr/>
      </dsp:nvSpPr>
      <dsp:spPr>
        <a:xfrm>
          <a:off x="5133888" y="873892"/>
          <a:ext cx="3657601" cy="1463044"/>
        </a:xfrm>
        <a:prstGeom prst="roundRect">
          <a:avLst/>
        </a:prstGeom>
        <a:solidFill>
          <a:schemeClr val="accent1">
            <a:hueOff val="0"/>
            <a:satOff val="0"/>
            <a:lumOff val="0"/>
            <a:alphaOff val="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Font typeface="Arial" panose="020B0604020202020204" pitchFamily="34" charset="0"/>
            <a:buNone/>
          </a:pPr>
          <a:r>
            <a:rPr lang="en-US" sz="2400" kern="1200">
              <a:solidFill>
                <a:schemeClr val="bg2"/>
              </a:solidFill>
            </a:rPr>
            <a:t>High risk of complications</a:t>
          </a:r>
        </a:p>
      </dsp:txBody>
      <dsp:txXfrm>
        <a:off x="5205308" y="945312"/>
        <a:ext cx="3514761" cy="1320204"/>
      </dsp:txXfrm>
    </dsp:sp>
    <dsp:sp modelId="{36F120DE-8490-4036-A2B2-66AFCDD191D4}">
      <dsp:nvSpPr>
        <dsp:cNvPr id="0" name=""/>
        <dsp:cNvSpPr/>
      </dsp:nvSpPr>
      <dsp:spPr>
        <a:xfrm>
          <a:off x="455206" y="3125852"/>
          <a:ext cx="3657601" cy="1463044"/>
        </a:xfrm>
        <a:prstGeom prst="roundRect">
          <a:avLst/>
        </a:prstGeom>
        <a:solidFill>
          <a:schemeClr val="accent6"/>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Font typeface="Arial" panose="020B0604020202020204" pitchFamily="34" charset="0"/>
            <a:buNone/>
          </a:pPr>
          <a:r>
            <a:rPr lang="en-US" sz="2400" kern="1200">
              <a:solidFill>
                <a:schemeClr val="bg2"/>
              </a:solidFill>
            </a:rPr>
            <a:t>Recurrent thrombosis</a:t>
          </a:r>
        </a:p>
      </dsp:txBody>
      <dsp:txXfrm>
        <a:off x="526626" y="3197272"/>
        <a:ext cx="3514761" cy="1320204"/>
      </dsp:txXfrm>
    </dsp:sp>
    <dsp:sp modelId="{F10BD1F0-9916-471E-9692-E82BDC3D9E4D}">
      <dsp:nvSpPr>
        <dsp:cNvPr id="0" name=""/>
        <dsp:cNvSpPr/>
      </dsp:nvSpPr>
      <dsp:spPr>
        <a:xfrm>
          <a:off x="4682216" y="2839629"/>
          <a:ext cx="5486392" cy="2113280"/>
        </a:xfrm>
        <a:prstGeom prst="roundRect">
          <a:avLst/>
        </a:prstGeom>
        <a:solidFill>
          <a:schemeClr val="tx1"/>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Font typeface="Arial" panose="020B0604020202020204" pitchFamily="34" charset="0"/>
            <a:buNone/>
          </a:pPr>
          <a:r>
            <a:rPr lang="en-US" sz="2400" kern="1200">
              <a:solidFill>
                <a:schemeClr val="bg2"/>
              </a:solidFill>
            </a:rPr>
            <a:t>Rarely in patients with classic hemolytic PNH who do not respond to complement-directed therapy</a:t>
          </a:r>
        </a:p>
      </dsp:txBody>
      <dsp:txXfrm>
        <a:off x="4785378" y="2942791"/>
        <a:ext cx="5280068" cy="19069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DC9E5-EB01-4106-952B-789A8DF6B780}">
      <dsp:nvSpPr>
        <dsp:cNvPr id="0" name=""/>
        <dsp:cNvSpPr/>
      </dsp:nvSpPr>
      <dsp:spPr>
        <a:xfrm>
          <a:off x="2604" y="3511"/>
          <a:ext cx="6417081" cy="1468168"/>
        </a:xfrm>
        <a:prstGeom prst="roundRect">
          <a:avLst>
            <a:gd name="adj" fmla="val 10000"/>
          </a:avLst>
        </a:prstGeom>
        <a:solidFill>
          <a:schemeClr val="bg2"/>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tx1"/>
              </a:solidFill>
            </a:rPr>
            <a:t>Iron deficiency</a:t>
          </a:r>
        </a:p>
      </dsp:txBody>
      <dsp:txXfrm>
        <a:off x="45605" y="46512"/>
        <a:ext cx="6331079" cy="1382166"/>
      </dsp:txXfrm>
    </dsp:sp>
    <dsp:sp modelId="{F9BA711B-3450-47A3-9835-F7AAD2EDA1F6}">
      <dsp:nvSpPr>
        <dsp:cNvPr id="0" name=""/>
        <dsp:cNvSpPr/>
      </dsp:nvSpPr>
      <dsp:spPr>
        <a:xfrm>
          <a:off x="8867" y="1659872"/>
          <a:ext cx="3958837" cy="1468168"/>
        </a:xfrm>
        <a:prstGeom prst="roundRect">
          <a:avLst>
            <a:gd name="adj" fmla="val 10000"/>
          </a:avLst>
        </a:prstGeom>
        <a:solidFill>
          <a:schemeClr val="tx2"/>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tx1"/>
              </a:solidFill>
            </a:rPr>
            <a:t>Transient immune complex reactions</a:t>
          </a:r>
        </a:p>
      </dsp:txBody>
      <dsp:txXfrm>
        <a:off x="51868" y="1702873"/>
        <a:ext cx="3872835" cy="1382166"/>
      </dsp:txXfrm>
    </dsp:sp>
    <dsp:sp modelId="{7B78C904-3F50-4613-BF35-21E49A37B6E2}">
      <dsp:nvSpPr>
        <dsp:cNvPr id="0" name=""/>
        <dsp:cNvSpPr/>
      </dsp:nvSpPr>
      <dsp:spPr>
        <a:xfrm>
          <a:off x="8867" y="3316233"/>
          <a:ext cx="1938705" cy="1468168"/>
        </a:xfrm>
        <a:prstGeom prst="roundRect">
          <a:avLst>
            <a:gd name="adj" fmla="val 10000"/>
          </a:avLst>
        </a:prstGeom>
        <a:solidFill>
          <a:schemeClr val="accent1">
            <a:hueOff val="0"/>
            <a:satOff val="0"/>
            <a:lumOff val="0"/>
            <a:alphaOff val="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Font typeface="Arial" panose="020B0604020202020204" pitchFamily="34" charset="0"/>
            <a:buNone/>
          </a:pPr>
          <a:r>
            <a:rPr lang="en-US" sz="2200" kern="1200">
              <a:solidFill>
                <a:schemeClr val="bg2"/>
              </a:solidFill>
            </a:rPr>
            <a:t>Thrombosis</a:t>
          </a:r>
        </a:p>
      </dsp:txBody>
      <dsp:txXfrm>
        <a:off x="51868" y="3359234"/>
        <a:ext cx="1852703" cy="1382166"/>
      </dsp:txXfrm>
    </dsp:sp>
    <dsp:sp modelId="{8832483C-3856-4696-B834-904D0FFAC37E}">
      <dsp:nvSpPr>
        <dsp:cNvPr id="0" name=""/>
        <dsp:cNvSpPr/>
      </dsp:nvSpPr>
      <dsp:spPr>
        <a:xfrm>
          <a:off x="2172308" y="3319744"/>
          <a:ext cx="1938705" cy="1468168"/>
        </a:xfrm>
        <a:prstGeom prst="roundRect">
          <a:avLst>
            <a:gd name="adj" fmla="val 10000"/>
          </a:avLst>
        </a:prstGeom>
        <a:solidFill>
          <a:schemeClr val="accent6"/>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Font typeface="Arial" panose="020B0604020202020204" pitchFamily="34" charset="0"/>
            <a:buNone/>
          </a:pPr>
          <a:r>
            <a:rPr lang="en-US" sz="2200" kern="1200">
              <a:solidFill>
                <a:schemeClr val="bg2"/>
              </a:solidFill>
            </a:rPr>
            <a:t>Increased lipid levels</a:t>
          </a:r>
        </a:p>
      </dsp:txBody>
      <dsp:txXfrm>
        <a:off x="2215309" y="3362745"/>
        <a:ext cx="1852703" cy="1382166"/>
      </dsp:txXfrm>
    </dsp:sp>
    <dsp:sp modelId="{804FEDEB-D398-4777-8A9E-70B0064BED4B}">
      <dsp:nvSpPr>
        <dsp:cNvPr id="0" name=""/>
        <dsp:cNvSpPr/>
      </dsp:nvSpPr>
      <dsp:spPr>
        <a:xfrm>
          <a:off x="4130556" y="1659872"/>
          <a:ext cx="2282865" cy="1468168"/>
        </a:xfrm>
        <a:prstGeom prst="roundRect">
          <a:avLst>
            <a:gd name="adj" fmla="val 10000"/>
          </a:avLst>
        </a:prstGeom>
        <a:solidFill>
          <a:schemeClr val="accent2"/>
        </a:solidFill>
        <a:ln w="3175"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bg2"/>
              </a:solidFill>
            </a:rPr>
            <a:t>Fatigue</a:t>
          </a:r>
        </a:p>
      </dsp:txBody>
      <dsp:txXfrm>
        <a:off x="4173557" y="1702873"/>
        <a:ext cx="2196863" cy="1382166"/>
      </dsp:txXfrm>
    </dsp:sp>
    <dsp:sp modelId="{F8A6501D-F124-461D-8FF1-0E684E25F0AD}">
      <dsp:nvSpPr>
        <dsp:cNvPr id="0" name=""/>
        <dsp:cNvSpPr/>
      </dsp:nvSpPr>
      <dsp:spPr>
        <a:xfrm>
          <a:off x="4302636" y="3316233"/>
          <a:ext cx="1938705" cy="1468168"/>
        </a:xfrm>
        <a:prstGeom prst="roundRect">
          <a:avLst>
            <a:gd name="adj" fmla="val 10000"/>
          </a:avLst>
        </a:prstGeom>
        <a:solidFill>
          <a:schemeClr val="accent4"/>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Font typeface="Arial" panose="020B0604020202020204" pitchFamily="34" charset="0"/>
            <a:buNone/>
          </a:pPr>
          <a:r>
            <a:rPr lang="en-US" sz="2200" kern="1200">
              <a:solidFill>
                <a:schemeClr val="bg2"/>
              </a:solidFill>
            </a:rPr>
            <a:t>Diarrhea</a:t>
          </a:r>
        </a:p>
      </dsp:txBody>
      <dsp:txXfrm>
        <a:off x="4345637" y="3359234"/>
        <a:ext cx="1852703" cy="1382166"/>
      </dsp:txXfrm>
    </dsp:sp>
    <dsp:sp modelId="{2ECB8106-DAB2-4846-A0F3-9CA91D24F6E5}">
      <dsp:nvSpPr>
        <dsp:cNvPr id="0" name=""/>
        <dsp:cNvSpPr/>
      </dsp:nvSpPr>
      <dsp:spPr>
        <a:xfrm>
          <a:off x="6534168" y="1641855"/>
          <a:ext cx="1942498" cy="1468168"/>
        </a:xfrm>
        <a:prstGeom prst="roundRect">
          <a:avLst>
            <a:gd name="adj" fmla="val 10000"/>
          </a:avLst>
        </a:prstGeom>
        <a:solidFill>
          <a:schemeClr val="accent1">
            <a:hueOff val="0"/>
            <a:satOff val="0"/>
            <a:lumOff val="0"/>
            <a:alphaOff val="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Font typeface="Arial" panose="020B0604020202020204" pitchFamily="34" charset="0"/>
            <a:buNone/>
          </a:pPr>
          <a:r>
            <a:rPr lang="en-US" sz="2300" kern="1200">
              <a:solidFill>
                <a:schemeClr val="bg2"/>
              </a:solidFill>
            </a:rPr>
            <a:t>Injection site reactions</a:t>
          </a:r>
        </a:p>
      </dsp:txBody>
      <dsp:txXfrm>
        <a:off x="6577169" y="1684856"/>
        <a:ext cx="1856496" cy="1382166"/>
      </dsp:txXfrm>
    </dsp:sp>
    <dsp:sp modelId="{6BEEA1C4-154B-4C56-BD9D-66AD1F67A688}">
      <dsp:nvSpPr>
        <dsp:cNvPr id="0" name=""/>
        <dsp:cNvSpPr/>
      </dsp:nvSpPr>
      <dsp:spPr>
        <a:xfrm>
          <a:off x="6478546" y="3277453"/>
          <a:ext cx="1942498" cy="1468168"/>
        </a:xfrm>
        <a:prstGeom prst="roundRect">
          <a:avLst>
            <a:gd name="adj" fmla="val 10000"/>
          </a:avLst>
        </a:prstGeom>
        <a:solidFill>
          <a:schemeClr val="accent5"/>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bg2"/>
              </a:solidFill>
            </a:rPr>
            <a:t>Anemia</a:t>
          </a:r>
        </a:p>
      </dsp:txBody>
      <dsp:txXfrm>
        <a:off x="6521547" y="3320454"/>
        <a:ext cx="1856496" cy="13821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63A4A6-C1E6-4A2D-8C7F-81616F314B46}">
      <dsp:nvSpPr>
        <dsp:cNvPr id="0" name=""/>
        <dsp:cNvSpPr/>
      </dsp:nvSpPr>
      <dsp:spPr>
        <a:xfrm>
          <a:off x="0" y="366510"/>
          <a:ext cx="9293477" cy="529200"/>
        </a:xfrm>
        <a:prstGeom prst="rect">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A622C4-913C-442D-AF47-62AD9C396529}">
      <dsp:nvSpPr>
        <dsp:cNvPr id="0" name=""/>
        <dsp:cNvSpPr/>
      </dsp:nvSpPr>
      <dsp:spPr>
        <a:xfrm>
          <a:off x="464673" y="56550"/>
          <a:ext cx="6505433" cy="619920"/>
        </a:xfrm>
        <a:prstGeom prst="roundRect">
          <a:avLst/>
        </a:prstGeom>
        <a:solidFill>
          <a:schemeClr val="accent1">
            <a:hueOff val="0"/>
            <a:satOff val="0"/>
            <a:lumOff val="0"/>
            <a:alphaOff val="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5890" tIns="0" rIns="245890" bIns="0"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US" sz="1800" kern="1200">
              <a:solidFill>
                <a:schemeClr val="bg2"/>
              </a:solidFill>
            </a:rPr>
            <a:t>Need for prompt identification and management</a:t>
          </a:r>
        </a:p>
      </dsp:txBody>
      <dsp:txXfrm>
        <a:off x="494935" y="86812"/>
        <a:ext cx="6444909" cy="559396"/>
      </dsp:txXfrm>
    </dsp:sp>
    <dsp:sp modelId="{6E314724-F093-442C-B591-45389FB40465}">
      <dsp:nvSpPr>
        <dsp:cNvPr id="0" name=""/>
        <dsp:cNvSpPr/>
      </dsp:nvSpPr>
      <dsp:spPr>
        <a:xfrm>
          <a:off x="0" y="1319070"/>
          <a:ext cx="9293477" cy="529200"/>
        </a:xfrm>
        <a:prstGeom prst="rect">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5166A4B-1967-4962-AFBF-05C8F2D3C1FB}">
      <dsp:nvSpPr>
        <dsp:cNvPr id="0" name=""/>
        <dsp:cNvSpPr/>
      </dsp:nvSpPr>
      <dsp:spPr>
        <a:xfrm>
          <a:off x="464673" y="1009110"/>
          <a:ext cx="6505433" cy="619920"/>
        </a:xfrm>
        <a:prstGeom prst="roundRect">
          <a:avLst/>
        </a:prstGeom>
        <a:solidFill>
          <a:schemeClr val="accent6"/>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5890" tIns="0" rIns="245890" bIns="0"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US" sz="1800" kern="1200">
              <a:solidFill>
                <a:schemeClr val="bg2"/>
              </a:solidFill>
            </a:rPr>
            <a:t>Signs and symptoms</a:t>
          </a:r>
        </a:p>
      </dsp:txBody>
      <dsp:txXfrm>
        <a:off x="494935" y="1039372"/>
        <a:ext cx="6444909" cy="559396"/>
      </dsp:txXfrm>
    </dsp:sp>
    <dsp:sp modelId="{1C60287F-226E-4FFA-B1FE-A2984739B1AD}">
      <dsp:nvSpPr>
        <dsp:cNvPr id="0" name=""/>
        <dsp:cNvSpPr/>
      </dsp:nvSpPr>
      <dsp:spPr>
        <a:xfrm>
          <a:off x="0" y="2271630"/>
          <a:ext cx="9293477" cy="529200"/>
        </a:xfrm>
        <a:prstGeom prst="rect">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D70137-E977-40E9-A47A-845F189EAC65}">
      <dsp:nvSpPr>
        <dsp:cNvPr id="0" name=""/>
        <dsp:cNvSpPr/>
      </dsp:nvSpPr>
      <dsp:spPr>
        <a:xfrm>
          <a:off x="464673" y="1961670"/>
          <a:ext cx="6505433" cy="619920"/>
        </a:xfrm>
        <a:prstGeom prst="roundRect">
          <a:avLst/>
        </a:prstGeom>
        <a:solidFill>
          <a:schemeClr val="accent2"/>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5890" tIns="0" rIns="245890" bIns="0"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US" sz="1800" kern="1200">
              <a:solidFill>
                <a:schemeClr val="bg2"/>
              </a:solidFill>
            </a:rPr>
            <a:t>Evaluating severity</a:t>
          </a:r>
        </a:p>
      </dsp:txBody>
      <dsp:txXfrm>
        <a:off x="494935" y="1991932"/>
        <a:ext cx="6444909" cy="559396"/>
      </dsp:txXfrm>
    </dsp:sp>
    <dsp:sp modelId="{B77048B7-CED3-4DC5-A0BA-362D8B2C330C}">
      <dsp:nvSpPr>
        <dsp:cNvPr id="0" name=""/>
        <dsp:cNvSpPr/>
      </dsp:nvSpPr>
      <dsp:spPr>
        <a:xfrm>
          <a:off x="0" y="3224190"/>
          <a:ext cx="9293477" cy="529200"/>
        </a:xfrm>
        <a:prstGeom prst="rect">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9E929D8-4F1F-4833-9B34-AD02E9976049}">
      <dsp:nvSpPr>
        <dsp:cNvPr id="0" name=""/>
        <dsp:cNvSpPr/>
      </dsp:nvSpPr>
      <dsp:spPr>
        <a:xfrm>
          <a:off x="464673" y="2914230"/>
          <a:ext cx="6505433" cy="619920"/>
        </a:xfrm>
        <a:prstGeom prst="roundRect">
          <a:avLst/>
        </a:prstGeom>
        <a:solidFill>
          <a:schemeClr val="accent3"/>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5890" tIns="0" rIns="245890" bIns="0"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US" sz="1800" kern="1200">
              <a:solidFill>
                <a:schemeClr val="bg2"/>
              </a:solidFill>
            </a:rPr>
            <a:t>Prevention strategies</a:t>
          </a:r>
        </a:p>
      </dsp:txBody>
      <dsp:txXfrm>
        <a:off x="494935" y="2944492"/>
        <a:ext cx="6444909" cy="559396"/>
      </dsp:txXfrm>
    </dsp:sp>
    <dsp:sp modelId="{43CCF3CC-727F-4BBE-BCB5-BD74C0B15D45}">
      <dsp:nvSpPr>
        <dsp:cNvPr id="0" name=""/>
        <dsp:cNvSpPr/>
      </dsp:nvSpPr>
      <dsp:spPr>
        <a:xfrm>
          <a:off x="0" y="4176750"/>
          <a:ext cx="9293477" cy="529200"/>
        </a:xfrm>
        <a:prstGeom prst="rect">
          <a:avLst/>
        </a:prstGeom>
        <a:solidFill>
          <a:schemeClr val="lt1">
            <a:alpha val="90000"/>
            <a:hueOff val="0"/>
            <a:satOff val="0"/>
            <a:lumOff val="0"/>
            <a:alphaOff val="0"/>
          </a:schemeClr>
        </a:solidFill>
        <a:ln w="31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E2294A-9484-4278-BCB9-14C82C38BD3D}">
      <dsp:nvSpPr>
        <dsp:cNvPr id="0" name=""/>
        <dsp:cNvSpPr/>
      </dsp:nvSpPr>
      <dsp:spPr>
        <a:xfrm>
          <a:off x="464673" y="3866790"/>
          <a:ext cx="6505433" cy="619920"/>
        </a:xfrm>
        <a:prstGeom prst="roundRect">
          <a:avLst/>
        </a:prstGeom>
        <a:solidFill>
          <a:schemeClr val="accent4"/>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5890" tIns="0" rIns="245890" bIns="0"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US" sz="1800" kern="1200">
              <a:solidFill>
                <a:schemeClr val="bg2"/>
              </a:solidFill>
            </a:rPr>
            <a:t>Recommended management</a:t>
          </a:r>
        </a:p>
      </dsp:txBody>
      <dsp:txXfrm>
        <a:off x="494935" y="3897052"/>
        <a:ext cx="6444909" cy="5593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5F506-49F8-4E13-97D5-6FEBDD5FECC1}">
      <dsp:nvSpPr>
        <dsp:cNvPr id="0" name=""/>
        <dsp:cNvSpPr/>
      </dsp:nvSpPr>
      <dsp:spPr>
        <a:xfrm>
          <a:off x="3078815" y="575284"/>
          <a:ext cx="3848176" cy="3848176"/>
        </a:xfrm>
        <a:prstGeom prst="blockArc">
          <a:avLst>
            <a:gd name="adj1" fmla="val 10800000"/>
            <a:gd name="adj2" fmla="val 16200000"/>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A2A61E9-26E1-450F-9A68-72949BE65570}">
      <dsp:nvSpPr>
        <dsp:cNvPr id="0" name=""/>
        <dsp:cNvSpPr/>
      </dsp:nvSpPr>
      <dsp:spPr>
        <a:xfrm>
          <a:off x="3078815" y="575284"/>
          <a:ext cx="3848176" cy="3848176"/>
        </a:xfrm>
        <a:prstGeom prst="blockArc">
          <a:avLst>
            <a:gd name="adj1" fmla="val 5400000"/>
            <a:gd name="adj2" fmla="val 10800000"/>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977EEC9-ED06-437A-A785-CB54076CD8AA}">
      <dsp:nvSpPr>
        <dsp:cNvPr id="0" name=""/>
        <dsp:cNvSpPr/>
      </dsp:nvSpPr>
      <dsp:spPr>
        <a:xfrm>
          <a:off x="3078815" y="575284"/>
          <a:ext cx="3848176" cy="3848176"/>
        </a:xfrm>
        <a:prstGeom prst="blockArc">
          <a:avLst>
            <a:gd name="adj1" fmla="val 0"/>
            <a:gd name="adj2" fmla="val 5400000"/>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7B250C-7076-4117-91F8-76334BD6939D}">
      <dsp:nvSpPr>
        <dsp:cNvPr id="0" name=""/>
        <dsp:cNvSpPr/>
      </dsp:nvSpPr>
      <dsp:spPr>
        <a:xfrm>
          <a:off x="3078815" y="575284"/>
          <a:ext cx="3848176" cy="3848176"/>
        </a:xfrm>
        <a:prstGeom prst="blockArc">
          <a:avLst>
            <a:gd name="adj1" fmla="val 16200000"/>
            <a:gd name="adj2" fmla="val 0"/>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B159BB2-DB3F-4D55-88F4-B08424C91E13}">
      <dsp:nvSpPr>
        <dsp:cNvPr id="0" name=""/>
        <dsp:cNvSpPr/>
      </dsp:nvSpPr>
      <dsp:spPr>
        <a:xfrm>
          <a:off x="4118040" y="1614509"/>
          <a:ext cx="1769725" cy="1769725"/>
        </a:xfrm>
        <a:prstGeom prst="ellipse">
          <a:avLst/>
        </a:prstGeom>
        <a:solidFill>
          <a:schemeClr val="accent1">
            <a:hueOff val="0"/>
            <a:satOff val="0"/>
            <a:lumOff val="0"/>
            <a:alphaOff val="0"/>
          </a:schemeClr>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a:solidFill>
                <a:schemeClr val="bg2"/>
              </a:solidFill>
            </a:rPr>
            <a:t>Patient</a:t>
          </a:r>
        </a:p>
      </dsp:txBody>
      <dsp:txXfrm>
        <a:off x="4377210" y="1873679"/>
        <a:ext cx="1251385" cy="1251385"/>
      </dsp:txXfrm>
    </dsp:sp>
    <dsp:sp modelId="{F1C8C554-8E41-44F7-8CC0-318E4B7D9AE3}">
      <dsp:nvSpPr>
        <dsp:cNvPr id="0" name=""/>
        <dsp:cNvSpPr/>
      </dsp:nvSpPr>
      <dsp:spPr>
        <a:xfrm>
          <a:off x="4195033" y="477"/>
          <a:ext cx="1615740" cy="1238808"/>
        </a:xfrm>
        <a:prstGeom prst="ellipse">
          <a:avLst/>
        </a:prstGeom>
        <a:solidFill>
          <a:schemeClr val="accent6"/>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US" sz="1600" kern="1200">
              <a:solidFill>
                <a:schemeClr val="bg2"/>
              </a:solidFill>
            </a:rPr>
            <a:t>Fatigue and other symptoms</a:t>
          </a:r>
        </a:p>
      </dsp:txBody>
      <dsp:txXfrm>
        <a:off x="4431653" y="181896"/>
        <a:ext cx="1142500" cy="875970"/>
      </dsp:txXfrm>
    </dsp:sp>
    <dsp:sp modelId="{5C52E88F-0367-4FE7-8DF1-D58AAA66CA79}">
      <dsp:nvSpPr>
        <dsp:cNvPr id="0" name=""/>
        <dsp:cNvSpPr/>
      </dsp:nvSpPr>
      <dsp:spPr>
        <a:xfrm>
          <a:off x="6021336" y="1879968"/>
          <a:ext cx="1722116" cy="1238808"/>
        </a:xfrm>
        <a:prstGeom prst="ellipse">
          <a:avLst/>
        </a:prstGeom>
        <a:solidFill>
          <a:schemeClr val="accent2"/>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US" sz="1600" kern="1200">
              <a:solidFill>
                <a:schemeClr val="bg2"/>
              </a:solidFill>
            </a:rPr>
            <a:t>Adverse effects from treatment</a:t>
          </a:r>
        </a:p>
      </dsp:txBody>
      <dsp:txXfrm>
        <a:off x="6273534" y="2061387"/>
        <a:ext cx="1217720" cy="875970"/>
      </dsp:txXfrm>
    </dsp:sp>
    <dsp:sp modelId="{B09C85BC-50AE-474B-B9E1-4EF05507C7A2}">
      <dsp:nvSpPr>
        <dsp:cNvPr id="0" name=""/>
        <dsp:cNvSpPr/>
      </dsp:nvSpPr>
      <dsp:spPr>
        <a:xfrm>
          <a:off x="4244932" y="3759459"/>
          <a:ext cx="1515941" cy="1238808"/>
        </a:xfrm>
        <a:prstGeom prst="ellipse">
          <a:avLst/>
        </a:prstGeom>
        <a:solidFill>
          <a:schemeClr val="accent3"/>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n-US" sz="1800" kern="1200">
              <a:solidFill>
                <a:schemeClr val="bg2"/>
              </a:solidFill>
            </a:rPr>
            <a:t>Financial issues</a:t>
          </a:r>
        </a:p>
      </dsp:txBody>
      <dsp:txXfrm>
        <a:off x="4466936" y="3940878"/>
        <a:ext cx="1071933" cy="875970"/>
      </dsp:txXfrm>
    </dsp:sp>
    <dsp:sp modelId="{61D4F2EC-BFF2-46AB-9C52-9BB666875D58}">
      <dsp:nvSpPr>
        <dsp:cNvPr id="0" name=""/>
        <dsp:cNvSpPr/>
      </dsp:nvSpPr>
      <dsp:spPr>
        <a:xfrm>
          <a:off x="2268696" y="1879968"/>
          <a:ext cx="1709431" cy="1238808"/>
        </a:xfrm>
        <a:prstGeom prst="ellipse">
          <a:avLst/>
        </a:prstGeom>
        <a:solidFill>
          <a:schemeClr val="accent4"/>
        </a:solidFill>
        <a:ln w="31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Font typeface="Arial" panose="020B0604020202020204" pitchFamily="34" charset="0"/>
            <a:buNone/>
          </a:pPr>
          <a:r>
            <a:rPr lang="en-US" sz="1600" kern="1200">
              <a:solidFill>
                <a:schemeClr val="bg2"/>
              </a:solidFill>
            </a:rPr>
            <a:t>Mental health and stress</a:t>
          </a:r>
        </a:p>
      </dsp:txBody>
      <dsp:txXfrm>
        <a:off x="2519036" y="2061387"/>
        <a:ext cx="1208751" cy="875970"/>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rawings/drawing1.xml><?xml version="1.0" encoding="utf-8"?>
<c:userShapes xmlns:c="http://schemas.openxmlformats.org/drawingml/2006/chart">
  <cdr:relSizeAnchor xmlns:cdr="http://schemas.openxmlformats.org/drawingml/2006/chartDrawing">
    <cdr:from>
      <cdr:x>0.65567</cdr:x>
      <cdr:y>0.40594</cdr:y>
    </cdr:from>
    <cdr:to>
      <cdr:x>0.76612</cdr:x>
      <cdr:y>0.57268</cdr:y>
    </cdr:to>
    <cdr:pic>
      <cdr:nvPicPr>
        <cdr:cNvPr id="5" name="Graphic 4" descr="First aid kit outline">
          <a:extLst xmlns:a="http://schemas.openxmlformats.org/drawingml/2006/main">
            <a:ext uri="{FF2B5EF4-FFF2-40B4-BE49-F238E27FC236}">
              <a16:creationId xmlns:a16="http://schemas.microsoft.com/office/drawing/2014/main" id="{C5E18125-5E99-6D71-8AA1-91F88244D34E}"/>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96DAC541-7B7A-43D3-8B79-37D633B846F1}">
              <asvg:svgBlip xmlns:asvg="http://schemas.microsoft.com/office/drawing/2016/SVG/main" r:embed="rId2"/>
            </a:ext>
          </a:extLst>
        </a:blip>
        <a:stretch xmlns:a="http://schemas.openxmlformats.org/drawingml/2006/main">
          <a:fillRect/>
        </a:stretch>
      </cdr:blipFill>
      <cdr:spPr>
        <a:xfrm xmlns:a="http://schemas.openxmlformats.org/drawingml/2006/main">
          <a:off x="5427969" y="2226168"/>
          <a:ext cx="914400" cy="914400"/>
        </a:xfrm>
        <a:prstGeom xmlns:a="http://schemas.openxmlformats.org/drawingml/2006/main" prst="rect">
          <a:avLst/>
        </a:prstGeom>
      </cdr:spPr>
    </cdr:pic>
  </cdr:relSizeAnchor>
  <cdr:relSizeAnchor xmlns:cdr="http://schemas.openxmlformats.org/drawingml/2006/chartDrawing">
    <cdr:from>
      <cdr:x>0.49944</cdr:x>
      <cdr:y>0.09662</cdr:y>
    </cdr:from>
    <cdr:to>
      <cdr:x>0.6099</cdr:x>
      <cdr:y>0.26336</cdr:y>
    </cdr:to>
    <cdr:pic>
      <cdr:nvPicPr>
        <cdr:cNvPr id="9" name="Graphic 8" descr="IV outline">
          <a:extLst xmlns:a="http://schemas.openxmlformats.org/drawingml/2006/main">
            <a:ext uri="{FF2B5EF4-FFF2-40B4-BE49-F238E27FC236}">
              <a16:creationId xmlns:a16="http://schemas.microsoft.com/office/drawing/2014/main" id="{CFF5038F-5223-E89C-3513-D463CE0B540C}"/>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3">
          <a:extLst>
            <a:ext uri="{96DAC541-7B7A-43D3-8B79-37D633B846F1}">
              <asvg:svgBlip xmlns:asvg="http://schemas.microsoft.com/office/drawing/2016/SVG/main" r:embed="rId4"/>
            </a:ext>
          </a:extLst>
        </a:blip>
        <a:stretch xmlns:a="http://schemas.openxmlformats.org/drawingml/2006/main">
          <a:fillRect/>
        </a:stretch>
      </cdr:blipFill>
      <cdr:spPr>
        <a:xfrm xmlns:a="http://schemas.openxmlformats.org/drawingml/2006/main">
          <a:off x="4134642" y="529869"/>
          <a:ext cx="914400" cy="914400"/>
        </a:xfrm>
        <a:prstGeom xmlns:a="http://schemas.openxmlformats.org/drawingml/2006/main" prst="rect">
          <a:avLst/>
        </a:prstGeom>
      </cdr:spPr>
    </cdr:pic>
  </cdr:relSizeAnchor>
  <cdr:relSizeAnchor xmlns:cdr="http://schemas.openxmlformats.org/drawingml/2006/chartDrawing">
    <cdr:from>
      <cdr:x>0.54171</cdr:x>
      <cdr:y>0.71112</cdr:y>
    </cdr:from>
    <cdr:to>
      <cdr:x>0.65216</cdr:x>
      <cdr:y>0.87786</cdr:y>
    </cdr:to>
    <cdr:pic>
      <cdr:nvPicPr>
        <cdr:cNvPr id="13" name="Graphic 12" descr="Medicine outline">
          <a:extLst xmlns:a="http://schemas.openxmlformats.org/drawingml/2006/main">
            <a:ext uri="{FF2B5EF4-FFF2-40B4-BE49-F238E27FC236}">
              <a16:creationId xmlns:a16="http://schemas.microsoft.com/office/drawing/2014/main" id="{9A7CA886-22DD-F566-F5A0-C7F5A721B111}"/>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5">
          <a:extLst>
            <a:ext uri="{96DAC541-7B7A-43D3-8B79-37D633B846F1}">
              <asvg:svgBlip xmlns:asvg="http://schemas.microsoft.com/office/drawing/2016/SVG/main" r:embed="rId6"/>
            </a:ext>
          </a:extLst>
        </a:blip>
        <a:stretch xmlns:a="http://schemas.openxmlformats.org/drawingml/2006/main">
          <a:fillRect/>
        </a:stretch>
      </cdr:blipFill>
      <cdr:spPr>
        <a:xfrm xmlns:a="http://schemas.openxmlformats.org/drawingml/2006/main">
          <a:off x="4484537" y="3899720"/>
          <a:ext cx="914400" cy="914400"/>
        </a:xfrm>
        <a:prstGeom xmlns:a="http://schemas.openxmlformats.org/drawingml/2006/main" prst="rect">
          <a:avLst/>
        </a:prstGeom>
      </cdr:spPr>
    </cdr:pic>
  </cdr:relSizeAnchor>
  <cdr:relSizeAnchor xmlns:cdr="http://schemas.openxmlformats.org/drawingml/2006/chartDrawing">
    <cdr:from>
      <cdr:x>0.43451</cdr:x>
      <cdr:y>0.38473</cdr:y>
    </cdr:from>
    <cdr:to>
      <cdr:x>0.56549</cdr:x>
      <cdr:y>0.58247</cdr:y>
    </cdr:to>
    <cdr:pic>
      <cdr:nvPicPr>
        <cdr:cNvPr id="15" name="Graphic 14" descr="Homeopathy with solid fill">
          <a:extLst xmlns:a="http://schemas.openxmlformats.org/drawingml/2006/main">
            <a:ext uri="{FF2B5EF4-FFF2-40B4-BE49-F238E27FC236}">
              <a16:creationId xmlns:a16="http://schemas.microsoft.com/office/drawing/2014/main" id="{11161196-CB80-A9CA-598E-1702E4F4FE93}"/>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7">
          <a:extLst>
            <a:ext uri="{96DAC541-7B7A-43D3-8B79-37D633B846F1}">
              <asvg:svgBlip xmlns:asvg="http://schemas.microsoft.com/office/drawing/2016/SVG/main" r:embed="rId8"/>
            </a:ext>
          </a:extLst>
        </a:blip>
        <a:stretch xmlns:a="http://schemas.openxmlformats.org/drawingml/2006/main">
          <a:fillRect/>
        </a:stretch>
      </cdr:blipFill>
      <cdr:spPr>
        <a:xfrm xmlns:a="http://schemas.openxmlformats.org/drawingml/2006/main">
          <a:off x="3597057" y="2109841"/>
          <a:ext cx="1084397" cy="1084397"/>
        </a:xfrm>
        <a:prstGeom xmlns:a="http://schemas.openxmlformats.org/drawingml/2006/main" prst="rect">
          <a:avLst/>
        </a:prstGeom>
      </cdr:spPr>
    </cdr:pic>
  </cdr:relSizeAnchor>
  <cdr:relSizeAnchor xmlns:cdr="http://schemas.openxmlformats.org/drawingml/2006/chartDrawing">
    <cdr:from>
      <cdr:x>0.46466</cdr:x>
      <cdr:y>0.70242</cdr:y>
    </cdr:from>
    <cdr:to>
      <cdr:x>0.57512</cdr:x>
      <cdr:y>0.86916</cdr:y>
    </cdr:to>
    <cdr:pic>
      <cdr:nvPicPr>
        <cdr:cNvPr id="21" name="Graphic 20" descr="Needle outline">
          <a:extLst xmlns:a="http://schemas.openxmlformats.org/drawingml/2006/main">
            <a:ext uri="{FF2B5EF4-FFF2-40B4-BE49-F238E27FC236}">
              <a16:creationId xmlns:a16="http://schemas.microsoft.com/office/drawing/2014/main" id="{5CE529A3-5F25-31CE-64D7-5E6D86917403}"/>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9">
          <a:extLst>
            <a:ext uri="{96DAC541-7B7A-43D3-8B79-37D633B846F1}">
              <asvg:svgBlip xmlns:asvg="http://schemas.microsoft.com/office/drawing/2016/SVG/main" r:embed="rId10"/>
            </a:ext>
          </a:extLst>
        </a:blip>
        <a:stretch xmlns:a="http://schemas.openxmlformats.org/drawingml/2006/main">
          <a:fillRect/>
        </a:stretch>
      </cdr:blipFill>
      <cdr:spPr>
        <a:xfrm xmlns:a="http://schemas.openxmlformats.org/drawingml/2006/main" rot="20649522">
          <a:off x="3846708" y="3852012"/>
          <a:ext cx="914400" cy="914400"/>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4F8CE-7C37-F2FA-B6F2-9167D6D115CC}"/>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F78C2E6A-29B6-1C58-A56C-A0CE6CB40C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77A2DE-C173-4395-83E9-B5734CC76E7E}" type="slidenum">
              <a:rPr lang="en-US" altLang="en-US" smtClean="0"/>
              <a:pPr>
                <a:spcBef>
                  <a:spcPct val="0"/>
                </a:spcBef>
              </a:pPr>
              <a:t>4</a:t>
            </a:fld>
            <a:endParaRPr lang="en-US" altLang="en-US"/>
          </a:p>
        </p:txBody>
      </p:sp>
      <p:sp>
        <p:nvSpPr>
          <p:cNvPr id="48131" name="Rectangle 2">
            <a:extLst>
              <a:ext uri="{FF2B5EF4-FFF2-40B4-BE49-F238E27FC236}">
                <a16:creationId xmlns:a16="http://schemas.microsoft.com/office/drawing/2014/main" id="{E2BE17A1-0CBB-062C-D5A7-E0E5B01E00A8}"/>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48132" name="Rectangle 3">
            <a:extLst>
              <a:ext uri="{FF2B5EF4-FFF2-40B4-BE49-F238E27FC236}">
                <a16:creationId xmlns:a16="http://schemas.microsoft.com/office/drawing/2014/main" id="{AB4B7C84-0E8E-665F-2B78-3C23CEF5DD8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007276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5</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3781419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29C3-6A68-45C3-A6DC-6CC4022639FF}" type="slidenum">
              <a:rPr lang="en-US" smtClean="0"/>
              <a:t>11</a:t>
            </a:fld>
            <a:endParaRPr lang="en-US"/>
          </a:p>
        </p:txBody>
      </p:sp>
    </p:spTree>
    <p:extLst>
      <p:ext uri="{BB962C8B-B14F-4D97-AF65-F5344CB8AC3E}">
        <p14:creationId xmlns:p14="http://schemas.microsoft.com/office/powerpoint/2010/main" val="87348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a:p>
        </p:txBody>
      </p:sp>
    </p:spTree>
    <p:extLst>
      <p:ext uri="{BB962C8B-B14F-4D97-AF65-F5344CB8AC3E}">
        <p14:creationId xmlns:p14="http://schemas.microsoft.com/office/powerpoint/2010/main" val="1829880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a:p>
        </p:txBody>
      </p:sp>
    </p:spTree>
    <p:extLst>
      <p:ext uri="{BB962C8B-B14F-4D97-AF65-F5344CB8AC3E}">
        <p14:creationId xmlns:p14="http://schemas.microsoft.com/office/powerpoint/2010/main" val="1591565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a:p>
        </p:txBody>
      </p:sp>
    </p:spTree>
    <p:extLst>
      <p:ext uri="{BB962C8B-B14F-4D97-AF65-F5344CB8AC3E}">
        <p14:creationId xmlns:p14="http://schemas.microsoft.com/office/powerpoint/2010/main" val="3719138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a:p>
        </p:txBody>
      </p:sp>
    </p:spTree>
    <p:extLst>
      <p:ext uri="{BB962C8B-B14F-4D97-AF65-F5344CB8AC3E}">
        <p14:creationId xmlns:p14="http://schemas.microsoft.com/office/powerpoint/2010/main" val="2069281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a:p>
        </p:txBody>
      </p:sp>
    </p:spTree>
    <p:extLst>
      <p:ext uri="{BB962C8B-B14F-4D97-AF65-F5344CB8AC3E}">
        <p14:creationId xmlns:p14="http://schemas.microsoft.com/office/powerpoint/2010/main" val="4075822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0"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22783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927520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a:p>
        </p:txBody>
      </p:sp>
    </p:spTree>
    <p:extLst>
      <p:ext uri="{BB962C8B-B14F-4D97-AF65-F5344CB8AC3E}">
        <p14:creationId xmlns:p14="http://schemas.microsoft.com/office/powerpoint/2010/main" val="1750237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a:p>
        </p:txBody>
      </p:sp>
    </p:spTree>
    <p:extLst>
      <p:ext uri="{BB962C8B-B14F-4D97-AF65-F5344CB8AC3E}">
        <p14:creationId xmlns:p14="http://schemas.microsoft.com/office/powerpoint/2010/main" val="655505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a:p>
        </p:txBody>
      </p:sp>
    </p:spTree>
    <p:extLst>
      <p:ext uri="{BB962C8B-B14F-4D97-AF65-F5344CB8AC3E}">
        <p14:creationId xmlns:p14="http://schemas.microsoft.com/office/powerpoint/2010/main" val="23409934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a:p>
        </p:txBody>
      </p:sp>
    </p:spTree>
    <p:extLst>
      <p:ext uri="{BB962C8B-B14F-4D97-AF65-F5344CB8AC3E}">
        <p14:creationId xmlns:p14="http://schemas.microsoft.com/office/powerpoint/2010/main" val="37806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a:p>
        </p:txBody>
      </p:sp>
    </p:spTree>
    <p:extLst>
      <p:ext uri="{BB962C8B-B14F-4D97-AF65-F5344CB8AC3E}">
        <p14:creationId xmlns:p14="http://schemas.microsoft.com/office/powerpoint/2010/main" val="22724769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F8920673-7BB0-48D6-A97B-431E0503A17E}" type="slidenum">
              <a:rPr lang="en-US" smtClean="0"/>
              <a:t>39</a:t>
            </a:fld>
            <a:endParaRPr lang="en-US"/>
          </a:p>
        </p:txBody>
      </p:sp>
    </p:spTree>
    <p:extLst>
      <p:ext uri="{BB962C8B-B14F-4D97-AF65-F5344CB8AC3E}">
        <p14:creationId xmlns:p14="http://schemas.microsoft.com/office/powerpoint/2010/main" val="414599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920673-7BB0-48D6-A97B-431E0503A17E}" type="slidenum">
              <a:rPr lang="en-US" smtClean="0"/>
              <a:t>40</a:t>
            </a:fld>
            <a:endParaRPr lang="en-US"/>
          </a:p>
        </p:txBody>
      </p:sp>
    </p:spTree>
    <p:extLst>
      <p:ext uri="{BB962C8B-B14F-4D97-AF65-F5344CB8AC3E}">
        <p14:creationId xmlns:p14="http://schemas.microsoft.com/office/powerpoint/2010/main" val="2954020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920673-7BB0-48D6-A97B-431E0503A17E}" type="slidenum">
              <a:rPr lang="en-US" smtClean="0"/>
              <a:t>41</a:t>
            </a:fld>
            <a:endParaRPr lang="en-US"/>
          </a:p>
        </p:txBody>
      </p:sp>
    </p:spTree>
    <p:extLst>
      <p:ext uri="{BB962C8B-B14F-4D97-AF65-F5344CB8AC3E}">
        <p14:creationId xmlns:p14="http://schemas.microsoft.com/office/powerpoint/2010/main" val="22967106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920673-7BB0-48D6-A97B-431E0503A17E}"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52335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lvl="1"/>
            <a:endParaRPr lang="en-US">
              <a:solidFill>
                <a:schemeClr val="accent3"/>
              </a:solidFill>
            </a:endParaRPr>
          </a:p>
          <a:p>
            <a:endParaRPr lang="en-US"/>
          </a:p>
        </p:txBody>
      </p:sp>
      <p:sp>
        <p:nvSpPr>
          <p:cNvPr id="4" name="Slide Number Placeholder 3"/>
          <p:cNvSpPr>
            <a:spLocks noGrp="1"/>
          </p:cNvSpPr>
          <p:nvPr>
            <p:ph type="sldNum" sz="quarter" idx="5"/>
          </p:nvPr>
        </p:nvSpPr>
        <p:spPr/>
        <p:txBody>
          <a:bodyPr/>
          <a:lstStyle/>
          <a:p>
            <a:fld id="{F8920673-7BB0-48D6-A97B-431E0503A17E}" type="slidenum">
              <a:rPr lang="en-US" smtClean="0"/>
              <a:t>46</a:t>
            </a:fld>
            <a:endParaRPr lang="en-US"/>
          </a:p>
        </p:txBody>
      </p:sp>
    </p:spTree>
    <p:extLst>
      <p:ext uri="{BB962C8B-B14F-4D97-AF65-F5344CB8AC3E}">
        <p14:creationId xmlns:p14="http://schemas.microsoft.com/office/powerpoint/2010/main" val="18578871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920673-7BB0-48D6-A97B-431E0503A17E}" type="slidenum">
              <a:rPr lang="en-US" smtClean="0"/>
              <a:t>47</a:t>
            </a:fld>
            <a:endParaRPr lang="en-US"/>
          </a:p>
        </p:txBody>
      </p:sp>
    </p:spTree>
    <p:extLst>
      <p:ext uri="{BB962C8B-B14F-4D97-AF65-F5344CB8AC3E}">
        <p14:creationId xmlns:p14="http://schemas.microsoft.com/office/powerpoint/2010/main" val="9934288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hyperlink" Target="https://www.clinicaloptions.com/" TargetMode="Externa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4" name="Graphic 3">
            <a:extLst>
              <a:ext uri="{FF2B5EF4-FFF2-40B4-BE49-F238E27FC236}">
                <a16:creationId xmlns:a16="http://schemas.microsoft.com/office/drawing/2014/main" id="{50F381EF-AF1B-8B53-5793-219C33F1B17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39274721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1763053269"/>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424713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a:p>
            <a:pPr marL="1200150" lvl="4" indent="-285750">
              <a:buFont typeface="Calibri" panose="020F0502020204030204" pitchFamily="34" charset="0"/>
              <a:buChar char="─"/>
            </a:pPr>
            <a:endParaRPr lang="en-US" altLang="en-US"/>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25">
            <a:extLst>
              <a:ext uri="{FF2B5EF4-FFF2-40B4-BE49-F238E27FC236}">
                <a16:creationId xmlns:a16="http://schemas.microsoft.com/office/drawing/2014/main" id="{A09A399A-46DD-8D8A-E8DD-5E4FD45708B1}"/>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85532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5" name="Content Placeholder 25">
            <a:extLst>
              <a:ext uri="{FF2B5EF4-FFF2-40B4-BE49-F238E27FC236}">
                <a16:creationId xmlns:a16="http://schemas.microsoft.com/office/drawing/2014/main" id="{C3240037-9071-F4C6-C2DE-50B460E68DED}"/>
              </a:ext>
            </a:extLst>
          </p:cNvPr>
          <p:cNvSpPr>
            <a:spLocks noGrp="1"/>
          </p:cNvSpPr>
          <p:nvPr>
            <p:ph sz="quarter" idx="10" hasCustomPrompt="1"/>
          </p:nvPr>
        </p:nvSpPr>
        <p:spPr>
          <a:xfrm>
            <a:off x="1712199" y="6302375"/>
            <a:ext cx="7812290"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25949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0955652"/>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75067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97940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18324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5" name="Graphic 4">
            <a:extLst>
              <a:ext uri="{FF2B5EF4-FFF2-40B4-BE49-F238E27FC236}">
                <a16:creationId xmlns:a16="http://schemas.microsoft.com/office/drawing/2014/main" id="{20F97B2B-B576-B656-D5D4-92DE0CDAFC1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8376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73746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360651284"/>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2050305"/>
          </a:xfrm>
          <a:prstGeom prst="rect">
            <a:avLst/>
          </a:prstGeom>
        </p:spPr>
        <p:txBody>
          <a:bodyPr vert="horz" lIns="0" tIns="0" rIns="0" bIns="0" rtlCol="0">
            <a:spAutoFit/>
          </a:bodyPr>
          <a:lstStyle>
            <a:lvl1pPr algn="ctr">
              <a:spcBef>
                <a:spcPts val="1600"/>
              </a:spcBef>
              <a:buFont typeface="Arial" panose="020B0604020202020204" pitchFamily="34" charset="0"/>
              <a:buNone/>
              <a:defRPr/>
            </a:lvl1pPr>
            <a:lvl2pPr algn="ctr">
              <a:spcBef>
                <a:spcPts val="1600"/>
              </a:spcBef>
              <a:buNone/>
              <a:defRPr/>
            </a:lvl2pPr>
            <a:lvl3pPr algn="ctr">
              <a:spcBef>
                <a:spcPts val="1600"/>
              </a:spcBef>
              <a:buNone/>
              <a:defRPr/>
            </a:lvl3pPr>
            <a:lvl4pPr algn="ctr">
              <a:spcBef>
                <a:spcPts val="1600"/>
              </a:spcBef>
              <a:buNone/>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35476"/>
          </a:xfrm>
          <a:prstGeom prst="rect">
            <a:avLst/>
          </a:prstGeom>
        </p:spPr>
        <p:txBody>
          <a:bodyPr vert="horz" lIns="0" tIns="0" rIns="0" bIns="0" rtlCol="0">
            <a:spAutoFit/>
          </a:bodyPr>
          <a:lstStyle>
            <a:lvl1pPr algn="ctr">
              <a:spcBef>
                <a:spcPts val="1600"/>
              </a:spcBef>
              <a:buFont typeface="Arial" panose="020B0604020202020204" pitchFamily="34" charset="0"/>
              <a:buNone/>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E3959AFC-74BC-00E6-61A9-1D9831947F4F}"/>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2971028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sp>
        <p:nvSpPr>
          <p:cNvPr id="2" name="Rectangle 2">
            <a:extLst>
              <a:ext uri="{FF2B5EF4-FFF2-40B4-BE49-F238E27FC236}">
                <a16:creationId xmlns:a16="http://schemas.microsoft.com/office/drawing/2014/main" id="{C35A40FE-7BD2-8932-8394-0417F693E07A}"/>
              </a:ext>
            </a:extLst>
          </p:cNvPr>
          <p:cNvSpPr>
            <a:spLocks noGrp="1" noChangeArrowheads="1"/>
          </p:cNvSpPr>
          <p:nvPr>
            <p:ph idx="1" hasCustomPrompt="1"/>
          </p:nvPr>
        </p:nvSpPr>
        <p:spPr>
          <a:xfrm>
            <a:off x="231078" y="2262386"/>
            <a:ext cx="11740260" cy="759182"/>
          </a:xfrm>
        </p:spPr>
        <p:txBody>
          <a:bodyPr/>
          <a:lstStyle>
            <a:lvl1pPr>
              <a:buFont typeface="Arial" panose="020B0604020202020204" pitchFamily="34" charset="0"/>
              <a:buNone/>
              <a:defRPr/>
            </a:lvl1pPr>
          </a:lstStyle>
          <a:p>
            <a:pPr algn="l"/>
            <a:r>
              <a:rPr lang="en-US" sz="1800"/>
              <a:t>Capsule Summaries of all the key data</a:t>
            </a:r>
          </a:p>
          <a:p>
            <a:pPr algn="l"/>
            <a:r>
              <a:rPr lang="en-US" sz="1800"/>
              <a:t>Additional CME/CE-certified </a:t>
            </a:r>
            <a:r>
              <a:rPr lang="en-US" sz="1800" err="1"/>
              <a:t>slideset</a:t>
            </a:r>
            <a:r>
              <a:rPr lang="en-US" sz="1800"/>
              <a:t> on XXXX with expert faculty commentary on all the key studies in:</a:t>
            </a:r>
          </a:p>
        </p:txBody>
      </p:sp>
      <p:sp>
        <p:nvSpPr>
          <p:cNvPr id="3" name="Rectangle 10">
            <a:extLst>
              <a:ext uri="{FF2B5EF4-FFF2-40B4-BE49-F238E27FC236}">
                <a16:creationId xmlns:a16="http://schemas.microsoft.com/office/drawing/2014/main" id="{45D4E959-88CF-C7EF-BD65-42F9F36F36AD}"/>
              </a:ext>
            </a:extLst>
          </p:cNvPr>
          <p:cNvSpPr>
            <a:spLocks noGrp="1" noChangeArrowheads="1"/>
          </p:cNvSpPr>
          <p:nvPr>
            <p:ph type="title" hasCustomPrompt="1"/>
          </p:nvPr>
        </p:nvSpPr>
        <p:spPr>
          <a:xfrm>
            <a:off x="231078" y="1466155"/>
            <a:ext cx="11740260" cy="492944"/>
          </a:xfrm>
        </p:spPr>
        <p:txBody>
          <a:bodyPr/>
          <a:lstStyle>
            <a:lvl1pPr>
              <a:defRPr>
                <a:latin typeface="Poppins" panose="00000500000000000000" pitchFamily="2" charset="0"/>
                <a:cs typeface="Poppins" panose="00000500000000000000" pitchFamily="2" charset="0"/>
              </a:defRPr>
            </a:lvl1pPr>
          </a:lstStyle>
          <a:p>
            <a:r>
              <a:rPr lang="en-US" altLang="en-US"/>
              <a:t>Go Online for More Coverage of XXXXXXXXXXXX!</a:t>
            </a:r>
          </a:p>
        </p:txBody>
      </p:sp>
      <p:sp>
        <p:nvSpPr>
          <p:cNvPr id="4" name="Content Placeholder 4">
            <a:extLst>
              <a:ext uri="{FF2B5EF4-FFF2-40B4-BE49-F238E27FC236}">
                <a16:creationId xmlns:a16="http://schemas.microsoft.com/office/drawing/2014/main" id="{A6C1CC11-0DB7-6045-8188-B18AD2B5AA2F}"/>
              </a:ext>
            </a:extLst>
          </p:cNvPr>
          <p:cNvSpPr>
            <a:spLocks noGrp="1"/>
          </p:cNvSpPr>
          <p:nvPr>
            <p:ph idx="13" hasCustomPrompt="1"/>
          </p:nvPr>
        </p:nvSpPr>
        <p:spPr>
          <a:xfrm>
            <a:off x="231078" y="4592477"/>
            <a:ext cx="11740260" cy="369332"/>
          </a:xfrm>
        </p:spPr>
        <p:txBody>
          <a:bodyPr/>
          <a:lstStyle>
            <a:lvl1pPr algn="ctr">
              <a:buFont typeface="Arial" panose="020B0604020202020204" pitchFamily="34" charset="0"/>
              <a:buNone/>
              <a:defRPr b="1"/>
            </a:lvl1pPr>
          </a:lstStyle>
          <a:p>
            <a:r>
              <a:rPr lang="en-US">
                <a:hlinkClick r:id="rId4"/>
              </a:rPr>
              <a:t>deceraclinical.com/education</a:t>
            </a:r>
            <a:endParaRPr lang="en-US"/>
          </a:p>
        </p:txBody>
      </p:sp>
      <p:sp>
        <p:nvSpPr>
          <p:cNvPr id="5" name="Rectangle 2">
            <a:extLst>
              <a:ext uri="{FF2B5EF4-FFF2-40B4-BE49-F238E27FC236}">
                <a16:creationId xmlns:a16="http://schemas.microsoft.com/office/drawing/2014/main" id="{C2C58E55-8DDC-AE5E-2813-602E00E85F2B}"/>
              </a:ext>
            </a:extLst>
          </p:cNvPr>
          <p:cNvSpPr txBox="1">
            <a:spLocks noChangeArrowheads="1"/>
          </p:cNvSpPr>
          <p:nvPr userDrawn="1"/>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a:t>Breast cancer</a:t>
            </a:r>
          </a:p>
          <a:p>
            <a:pPr marL="285750" indent="-285750" algn="l">
              <a:buFont typeface="Arial" panose="020B0604020202020204" pitchFamily="34" charset="0"/>
              <a:buChar char="•"/>
            </a:pPr>
            <a:r>
              <a:rPr lang="en-US" sz="1800"/>
              <a:t>Leukemias and myelodysplastic syndromes</a:t>
            </a:r>
          </a:p>
          <a:p>
            <a:pPr marL="285750" indent="-285750" algn="l">
              <a:buFont typeface="Arial" panose="020B0604020202020204" pitchFamily="34" charset="0"/>
              <a:buChar char="•"/>
            </a:pPr>
            <a:r>
              <a:rPr lang="en-US" sz="1800"/>
              <a:t>Lymphomas</a:t>
            </a:r>
          </a:p>
        </p:txBody>
      </p:sp>
      <p:sp>
        <p:nvSpPr>
          <p:cNvPr id="8" name="Rectangle 2">
            <a:extLst>
              <a:ext uri="{FF2B5EF4-FFF2-40B4-BE49-F238E27FC236}">
                <a16:creationId xmlns:a16="http://schemas.microsoft.com/office/drawing/2014/main" id="{8838021D-777F-7526-78E1-08FC3A7AF010}"/>
              </a:ext>
            </a:extLst>
          </p:cNvPr>
          <p:cNvSpPr txBox="1">
            <a:spLocks noChangeArrowheads="1"/>
          </p:cNvSpPr>
          <p:nvPr userDrawn="1"/>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a:t>Lung cancer</a:t>
            </a:r>
          </a:p>
          <a:p>
            <a:pPr marL="285750" indent="-285750" algn="l">
              <a:buFont typeface="Arial" panose="020B0604020202020204" pitchFamily="34" charset="0"/>
              <a:buChar char="•"/>
            </a:pPr>
            <a:r>
              <a:rPr lang="en-US" sz="1800"/>
              <a:t>Multiple myeloma</a:t>
            </a:r>
          </a:p>
        </p:txBody>
      </p:sp>
      <p:pic>
        <p:nvPicPr>
          <p:cNvPr id="6" name="Graphic 5">
            <a:extLst>
              <a:ext uri="{FF2B5EF4-FFF2-40B4-BE49-F238E27FC236}">
                <a16:creationId xmlns:a16="http://schemas.microsoft.com/office/drawing/2014/main" id="{460B28C4-C5E1-53BC-FCBA-67C9C5494EC6}"/>
              </a:ext>
              <a:ext uri="{C183D7F6-B498-43B3-948B-1728B52AA6E4}">
                <adec:decorative xmlns:adec="http://schemas.microsoft.com/office/drawing/2017/decorative" val="1"/>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4589399" y="299962"/>
            <a:ext cx="3013203" cy="1146961"/>
          </a:xfrm>
          <a:prstGeom prst="rect">
            <a:avLst/>
          </a:prstGeom>
        </p:spPr>
      </p:pic>
    </p:spTree>
    <p:extLst>
      <p:ext uri="{BB962C8B-B14F-4D97-AF65-F5344CB8AC3E}">
        <p14:creationId xmlns:p14="http://schemas.microsoft.com/office/powerpoint/2010/main" val="22375412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2760551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4137860979"/>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9">
            <a:extLst>
              <a:ext uri="{FF2B5EF4-FFF2-40B4-BE49-F238E27FC236}">
                <a16:creationId xmlns:a16="http://schemas.microsoft.com/office/drawing/2014/main" id="{D27276B6-B7A9-8375-07A4-B3BEA2EE1DA0}"/>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23879100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r:embed="rId2">
                  <a:extLst>
                    <a:ext uri="{96DAC541-7B7A-43D3-8B79-37D633B846F1}">
                      <asvg:svgBlip xmlns:asvg="http://schemas.microsoft.com/office/drawing/2016/SVG/main" r:embed="rId3"/>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Text Placeholder 9">
            <a:extLst>
              <a:ext uri="{FF2B5EF4-FFF2-40B4-BE49-F238E27FC236}">
                <a16:creationId xmlns:a16="http://schemas.microsoft.com/office/drawing/2014/main" id="{6F4AEEB7-5169-2113-8064-38FFB83F44AB}"/>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1506660050"/>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Tree>
    <p:extLst>
      <p:ext uri="{BB962C8B-B14F-4D97-AF65-F5344CB8AC3E}">
        <p14:creationId xmlns:p14="http://schemas.microsoft.com/office/powerpoint/2010/main" val="38329341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478380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157535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5695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sv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1.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8.svg"/><Relationship Id="rId5" Type="http://schemas.openxmlformats.org/officeDocument/2006/relationships/slideLayout" Target="../slideLayouts/slideLayout19.xml"/><Relationship Id="rId10" Type="http://schemas.openxmlformats.org/officeDocument/2006/relationships/image" Target="../media/image7.png"/><Relationship Id="rId4" Type="http://schemas.openxmlformats.org/officeDocument/2006/relationships/slideLayout" Target="../slideLayouts/slideLayout18.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pic>
        <p:nvPicPr>
          <p:cNvPr id="4" name="Graphic 3">
            <a:extLst>
              <a:ext uri="{FF2B5EF4-FFF2-40B4-BE49-F238E27FC236}">
                <a16:creationId xmlns:a16="http://schemas.microsoft.com/office/drawing/2014/main" id="{0D8165B7-1258-072C-5E2B-7BDB254701C3}"/>
              </a:ext>
              <a:ext uri="{C183D7F6-B498-43B3-948B-1728B52AA6E4}">
                <adec:decorative xmlns:adec="http://schemas.microsoft.com/office/drawing/2017/decorative" val="1"/>
              </a:ext>
            </a:extLst>
          </p:cNvPr>
          <p:cNvPicPr>
            <a:picLocks noChangeAspect="1"/>
          </p:cNvPicPr>
          <p:nvPr userDrawn="1"/>
        </p:nvPicPr>
        <p:blipFill>
          <a:blip r:embed="rId16">
            <a:extLst>
              <a:ext uri="{96DAC541-7B7A-43D3-8B79-37D633B846F1}">
                <asvg:svgBlip xmlns:asvg="http://schemas.microsoft.com/office/drawing/2016/SVG/main" r:embed="rId17"/>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b="0">
                <a:latin typeface="+mn-lt"/>
              </a:rPr>
              <a:t>Slide credit: </a:t>
            </a:r>
            <a:r>
              <a:rPr lang="en-US" altLang="en-US" sz="800" b="0" kern="120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503961919"/>
      </p:ext>
    </p:extLst>
  </p:cSld>
  <p:clrMap bg1="lt1" tx1="dk1" bg2="lt2" tx2="dk2" accent1="accent1" accent2="accent2" accent3="accent3" accent4="accent4" accent5="accent5" accent6="accent6" hlink="hlink" folHlink="folHlink"/>
  <p:sldLayoutIdLst>
    <p:sldLayoutId id="2147484718" r:id="rId1"/>
    <p:sldLayoutId id="2147484719" r:id="rId2"/>
    <p:sldLayoutId id="2147484720" r:id="rId3"/>
    <p:sldLayoutId id="2147484721" r:id="rId4"/>
    <p:sldLayoutId id="2147484722" r:id="rId5"/>
    <p:sldLayoutId id="2147484723" r:id="rId6"/>
    <p:sldLayoutId id="2147484724" r:id="rId7"/>
    <p:sldLayoutId id="2147484725" r:id="rId8"/>
    <p:sldLayoutId id="2147484726" r:id="rId9"/>
    <p:sldLayoutId id="2147484727" r:id="rId10"/>
    <p:sldLayoutId id="2147484728" r:id="rId11"/>
    <p:sldLayoutId id="2147484729" r:id="rId12"/>
    <p:sldLayoutId id="2147484739" r:id="rId13"/>
    <p:sldLayoutId id="2147484740" r:id="rId14"/>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r:embed="rId18">
            <a:extLst>
              <a:ext uri="{96DAC541-7B7A-43D3-8B79-37D633B846F1}">
                <asvg:svgBlip xmlns:asvg="http://schemas.microsoft.com/office/drawing/2016/SVG/main" r:embed="rId19"/>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449868" y="286980"/>
            <a:ext cx="1511051" cy="6035264"/>
          </a:xfrm>
          <a:prstGeom prst="rect">
            <a:avLst/>
          </a:prstGeom>
        </p:spPr>
      </p:pic>
      <p:pic>
        <p:nvPicPr>
          <p:cNvPr id="3" name="Graphic 2">
            <a:extLst>
              <a:ext uri="{FF2B5EF4-FFF2-40B4-BE49-F238E27FC236}">
                <a16:creationId xmlns:a16="http://schemas.microsoft.com/office/drawing/2014/main" id="{C7FD9946-B0DD-FA95-2BF6-061AD216A0A7}"/>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b="0">
                <a:latin typeface="+mn-lt"/>
              </a:rPr>
              <a:t>Slide credit: </a:t>
            </a:r>
            <a:r>
              <a:rPr lang="en-US" altLang="en-US" sz="800" b="0" kern="120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2608376222"/>
      </p:ext>
    </p:extLst>
  </p:cSld>
  <p:clrMap bg1="lt1" tx1="dk1" bg2="lt2" tx2="dk2" accent1="accent1" accent2="accent2" accent3="accent3" accent4="accent4" accent5="accent5" accent6="accent6" hlink="hlink" folHlink="folHlink"/>
  <p:sldLayoutIdLst>
    <p:sldLayoutId id="2147484731" r:id="rId1"/>
    <p:sldLayoutId id="2147484732" r:id="rId2"/>
    <p:sldLayoutId id="2147484733" r:id="rId3"/>
    <p:sldLayoutId id="2147484734" r:id="rId4"/>
    <p:sldLayoutId id="2147484735" r:id="rId5"/>
    <p:sldLayoutId id="2147484736" r:id="rId6"/>
    <p:sldLayoutId id="2147484737" r:id="rId7"/>
    <p:sldLayoutId id="2147484738"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hyperlink" Target="https://pubmed.ncbi.nlm.nih.gov/?term=%22R%C3%B6th%20A%22%5BAuthor%5D"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chart" Target="../charts/chart1.xml"/><Relationship Id="rId1" Type="http://schemas.openxmlformats.org/officeDocument/2006/relationships/slideLayout" Target="../slideLayouts/slideLayout3.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2.emf"/></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34.emf"/></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7.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0.sv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hyperlink" Target="https://deceraclinical.com/education/activities/oncology/modern-management-of-pnh/50728-121615/content" TargetMode="External"/><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hyperlink" Target="https://deceraclinical.com/education/activities/oncology/modern-management-of-pnh/121615/inf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solidFill>
            <a:schemeClr val="accent2"/>
          </a:solidFill>
        </p:spPr>
        <p:txBody>
          <a:bodyPr>
            <a:normAutofit/>
          </a:bodyPr>
          <a:lstStyle/>
          <a:p>
            <a:r>
              <a:rPr lang="en-US" altLang="en-US" sz="3600" dirty="0"/>
              <a:t>Clinical Focus in Paroxysmal Nocturnal Hemoglobinuria: New Strategies for Evading the Complement Cascade</a:t>
            </a:r>
          </a:p>
        </p:txBody>
      </p:sp>
      <p:sp>
        <p:nvSpPr>
          <p:cNvPr id="5" name="Subtitle 4">
            <a:extLst>
              <a:ext uri="{FF2B5EF4-FFF2-40B4-BE49-F238E27FC236}">
                <a16:creationId xmlns:a16="http://schemas.microsoft.com/office/drawing/2014/main" id="{99FA5B3C-5AF4-0E8B-11B5-C5302AFB8976}"/>
              </a:ext>
            </a:extLst>
          </p:cNvPr>
          <p:cNvSpPr>
            <a:spLocks noGrp="1"/>
          </p:cNvSpPr>
          <p:nvPr>
            <p:ph type="subTitle" idx="1"/>
          </p:nvPr>
        </p:nvSpPr>
        <p:spPr/>
        <p:txBody>
          <a:bodyPr/>
          <a:lstStyle/>
          <a:p>
            <a:endParaRPr lang="en-US"/>
          </a:p>
        </p:txBody>
      </p:sp>
      <p:sp>
        <p:nvSpPr>
          <p:cNvPr id="6" name="Text Placeholder 5">
            <a:extLst>
              <a:ext uri="{FF2B5EF4-FFF2-40B4-BE49-F238E27FC236}">
                <a16:creationId xmlns:a16="http://schemas.microsoft.com/office/drawing/2014/main" id="{F3F6721A-1230-7348-C8A1-373339BB27B0}"/>
              </a:ext>
            </a:extLst>
          </p:cNvPr>
          <p:cNvSpPr>
            <a:spLocks noGrp="1"/>
          </p:cNvSpPr>
          <p:nvPr>
            <p:ph type="body" sz="quarter" idx="10"/>
          </p:nvPr>
        </p:nvSpPr>
        <p:spPr>
          <a:xfrm>
            <a:off x="228600" y="6053206"/>
            <a:ext cx="6874893" cy="423463"/>
          </a:xfrm>
        </p:spPr>
        <p:txBody>
          <a:bodyPr/>
          <a:lstStyle/>
          <a:p>
            <a:pPr lvl="0">
              <a:lnSpc>
                <a:spcPct val="100000"/>
              </a:lnSpc>
              <a:spcAft>
                <a:spcPts val="0"/>
              </a:spcAft>
              <a:buSzTx/>
              <a:defRPr/>
            </a:pPr>
            <a:r>
              <a:rPr lang="en-US" altLang="en-US">
                <a:solidFill>
                  <a:srgbClr val="E5DEC1"/>
                </a:solidFill>
                <a:latin typeface="Poppins"/>
              </a:rPr>
              <a:t>Provided by Clinical Care Options, LLC dba Decera Clinical Education</a:t>
            </a:r>
          </a:p>
          <a:p>
            <a:pPr lvl="0">
              <a:lnSpc>
                <a:spcPct val="100000"/>
              </a:lnSpc>
              <a:spcAft>
                <a:spcPts val="0"/>
              </a:spcAft>
              <a:buSzTx/>
              <a:defRPr/>
            </a:pPr>
            <a:r>
              <a:rPr lang="en-US" altLang="en-US">
                <a:solidFill>
                  <a:srgbClr val="E5DEC1"/>
                </a:solidFill>
                <a:latin typeface="Poppins"/>
              </a:rPr>
              <a:t>Supported by an educational grant from Novartis Pharmaceuticals Corporation.</a:t>
            </a:r>
          </a:p>
        </p:txBody>
      </p:sp>
      <p:pic>
        <p:nvPicPr>
          <p:cNvPr id="7" name="Picture Placeholder 6">
            <a:extLst>
              <a:ext uri="{FF2B5EF4-FFF2-40B4-BE49-F238E27FC236}">
                <a16:creationId xmlns:a16="http://schemas.microsoft.com/office/drawing/2014/main" id="{5E9F785B-769B-4C6F-FD0C-CC422F18E5BA}"/>
              </a:ext>
            </a:extLst>
          </p:cNvPr>
          <p:cNvPicPr>
            <a:picLocks noGrp="1" noChangeAspect="1"/>
          </p:cNvPicPr>
          <p:nvPr>
            <p:ph type="pic" sz="quarter" idx="11"/>
          </p:nvPr>
        </p:nvPicPr>
        <p:blipFill>
          <a:blip r:embed="rId3"/>
          <a:srcRect l="19979" r="19979"/>
          <a:stretch/>
        </p:blipFill>
        <p:spPr/>
      </p:pic>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DB235-F495-D88E-E419-9BA6FD8A3CF1}"/>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Faculty </a:t>
            </a:r>
          </a:p>
        </p:txBody>
      </p:sp>
      <p:sp>
        <p:nvSpPr>
          <p:cNvPr id="3" name="Content Placeholder 2">
            <a:extLst>
              <a:ext uri="{FF2B5EF4-FFF2-40B4-BE49-F238E27FC236}">
                <a16:creationId xmlns:a16="http://schemas.microsoft.com/office/drawing/2014/main" id="{D3F17705-5DFD-DCF5-AA25-CF96C16E7B7B}"/>
              </a:ext>
            </a:extLst>
          </p:cNvPr>
          <p:cNvSpPr>
            <a:spLocks noGrp="1"/>
          </p:cNvSpPr>
          <p:nvPr>
            <p:ph sz="quarter" idx="13"/>
          </p:nvPr>
        </p:nvSpPr>
        <p:spPr>
          <a:xfrm>
            <a:off x="231775" y="1333500"/>
            <a:ext cx="4764431" cy="4762500"/>
          </a:xfrm>
        </p:spPr>
        <p:txBody>
          <a:bodyPr/>
          <a:lstStyle/>
          <a:p>
            <a:pPr marL="0" indent="0">
              <a:lnSpc>
                <a:spcPct val="100000"/>
              </a:lnSpc>
              <a:spcBef>
                <a:spcPts val="0"/>
              </a:spcBef>
              <a:spcAft>
                <a:spcPts val="0"/>
              </a:spcAft>
              <a:buNone/>
            </a:pPr>
            <a:r>
              <a:rPr lang="en-US" b="1">
                <a:solidFill>
                  <a:schemeClr val="accent1"/>
                </a:solidFill>
              </a:rPr>
              <a:t>Carlos M. De Castro, MD</a:t>
            </a:r>
          </a:p>
          <a:p>
            <a:pPr marL="0" indent="0">
              <a:lnSpc>
                <a:spcPct val="100000"/>
              </a:lnSpc>
              <a:spcBef>
                <a:spcPts val="0"/>
              </a:spcBef>
              <a:spcAft>
                <a:spcPts val="0"/>
              </a:spcAft>
              <a:buNone/>
            </a:pPr>
            <a:r>
              <a:rPr lang="en-US" sz="2000"/>
              <a:t>Professor of Medicine, DUMC</a:t>
            </a:r>
            <a:br>
              <a:rPr lang="en-US" sz="2000"/>
            </a:br>
            <a:r>
              <a:rPr lang="en-US" sz="2000"/>
              <a:t>Division of Malignant Hematology and Cellular Therapy</a:t>
            </a:r>
            <a:br>
              <a:rPr lang="en-US" sz="2000"/>
            </a:br>
            <a:r>
              <a:rPr lang="en-US" sz="2000"/>
              <a:t>Department of Medicine</a:t>
            </a:r>
            <a:br>
              <a:rPr lang="en-US" sz="2000"/>
            </a:br>
            <a:r>
              <a:rPr lang="en-US" sz="2000"/>
              <a:t>Duke University</a:t>
            </a:r>
            <a:br>
              <a:rPr lang="en-US" sz="2000"/>
            </a:br>
            <a:r>
              <a:rPr lang="en-US" sz="2000"/>
              <a:t>Duke Cancer Institute</a:t>
            </a:r>
            <a:br>
              <a:rPr lang="en-US" sz="2000"/>
            </a:br>
            <a:r>
              <a:rPr lang="en-US" sz="2000"/>
              <a:t>Durham, North Carolina</a:t>
            </a:r>
          </a:p>
        </p:txBody>
      </p:sp>
      <p:sp>
        <p:nvSpPr>
          <p:cNvPr id="6" name="Content Placeholder 5">
            <a:extLst>
              <a:ext uri="{FF2B5EF4-FFF2-40B4-BE49-F238E27FC236}">
                <a16:creationId xmlns:a16="http://schemas.microsoft.com/office/drawing/2014/main" id="{39A9B525-CAC0-D708-1CCE-24E4224DCEC7}"/>
              </a:ext>
            </a:extLst>
          </p:cNvPr>
          <p:cNvSpPr>
            <a:spLocks noGrp="1"/>
          </p:cNvSpPr>
          <p:nvPr>
            <p:ph idx="4294967295"/>
          </p:nvPr>
        </p:nvSpPr>
        <p:spPr>
          <a:xfrm>
            <a:off x="5209832" y="1335088"/>
            <a:ext cx="5643562" cy="4756150"/>
          </a:xfrm>
          <a:prstGeom prst="rect">
            <a:avLst/>
          </a:prstGeom>
        </p:spPr>
        <p:txBody>
          <a:bodyPr/>
          <a:lstStyle/>
          <a:p>
            <a:pPr>
              <a:spcBef>
                <a:spcPts val="0"/>
              </a:spcBef>
              <a:spcAft>
                <a:spcPts val="0"/>
              </a:spcAft>
            </a:pPr>
            <a:r>
              <a:rPr lang="en-US" b="1" kern="0">
                <a:solidFill>
                  <a:schemeClr val="accent1"/>
                </a:solidFill>
              </a:rPr>
              <a:t>David Dingli, </a:t>
            </a:r>
            <a:r>
              <a:rPr lang="en-US" b="1">
                <a:solidFill>
                  <a:schemeClr val="accent1"/>
                </a:solidFill>
              </a:rPr>
              <a:t>MD, PhD, FRCP, FRCPEd, FACP, FRCPath</a:t>
            </a:r>
          </a:p>
          <a:p>
            <a:pPr>
              <a:spcBef>
                <a:spcPts val="0"/>
              </a:spcBef>
              <a:spcAft>
                <a:spcPts val="0"/>
              </a:spcAft>
            </a:pPr>
            <a:r>
              <a:rPr lang="en-US" sz="2000"/>
              <a:t>Consultant Hematologist and Director of Bone Marrow Transplant Program</a:t>
            </a:r>
            <a:br>
              <a:rPr lang="en-US" sz="2000"/>
            </a:br>
            <a:r>
              <a:rPr lang="en-US" sz="2000"/>
              <a:t>Professor of Medicine</a:t>
            </a:r>
            <a:br>
              <a:rPr lang="en-US" sz="2000"/>
            </a:br>
            <a:r>
              <a:rPr lang="en-US" sz="2000"/>
              <a:t>Division of Hematology</a:t>
            </a:r>
            <a:br>
              <a:rPr lang="en-US" sz="2000"/>
            </a:br>
            <a:r>
              <a:rPr lang="en-US" sz="2000"/>
              <a:t>Mayo Clinic College of Medicine and Science</a:t>
            </a:r>
            <a:br>
              <a:rPr lang="en-US" sz="2000"/>
            </a:br>
            <a:r>
              <a:rPr lang="en-US" sz="2000"/>
              <a:t>Rochester, Minnesota</a:t>
            </a:r>
            <a:endParaRPr lang="en-US" sz="2000" kern="0"/>
          </a:p>
          <a:p>
            <a:endParaRPr lang="en-US"/>
          </a:p>
        </p:txBody>
      </p:sp>
    </p:spTree>
    <p:extLst>
      <p:ext uri="{BB962C8B-B14F-4D97-AF65-F5344CB8AC3E}">
        <p14:creationId xmlns:p14="http://schemas.microsoft.com/office/powerpoint/2010/main" val="277501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sz="3200">
                <a:latin typeface="Times New Roman" panose="02020603050405020304" pitchFamily="18" charset="0"/>
                <a:cs typeface="Times New Roman" panose="02020603050405020304" pitchFamily="18" charset="0"/>
              </a:rPr>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sz="quarter" idx="13"/>
          </p:nvPr>
        </p:nvSpPr>
        <p:spPr/>
        <p:txBody>
          <a:bodyPr rtlCol="0">
            <a:normAutofit/>
          </a:bodyPr>
          <a:lstStyle/>
          <a:p>
            <a:pPr marL="0" indent="0">
              <a:buClr>
                <a:schemeClr val="accent6"/>
              </a:buClr>
              <a:buNone/>
              <a:defRPr/>
            </a:pPr>
            <a:r>
              <a:rPr lang="en-US">
                <a:latin typeface="+mn-lt"/>
              </a:rPr>
              <a:t>The </a:t>
            </a:r>
            <a:r>
              <a:rPr lang="en-US" b="1" i="1">
                <a:latin typeface="+mn-lt"/>
              </a:rPr>
              <a:t>faculty</a:t>
            </a:r>
            <a:r>
              <a:rPr lang="en-US">
                <a:latin typeface="+mn-lt"/>
              </a:rPr>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b="1">
                <a:solidFill>
                  <a:srgbClr val="E1471D"/>
                </a:solidFill>
                <a:latin typeface="+mn-lt"/>
                <a:cs typeface="Calibri"/>
              </a:rPr>
              <a:t>Carlos M. De Castro, MD: </a:t>
            </a:r>
            <a:r>
              <a:rPr lang="en-US" i="1">
                <a:latin typeface="+mn-lt"/>
              </a:rPr>
              <a:t>consultant/advisor/speaker</a:t>
            </a:r>
            <a:r>
              <a:rPr lang="en-US">
                <a:latin typeface="+mn-lt"/>
              </a:rPr>
              <a:t>: Alexion/AstraZeneca, Apellis, BioCryst, Genentech, Novartis, Omeros; </a:t>
            </a:r>
            <a:r>
              <a:rPr lang="en-US" i="1">
                <a:latin typeface="+mn-lt"/>
              </a:rPr>
              <a:t>data and safety monitoring board</a:t>
            </a:r>
            <a:r>
              <a:rPr lang="en-US">
                <a:latin typeface="+mn-lt"/>
              </a:rPr>
              <a:t>: Regeneron.</a:t>
            </a:r>
          </a:p>
          <a:p>
            <a:pPr marL="0" indent="0">
              <a:buClr>
                <a:schemeClr val="accent6"/>
              </a:buClr>
              <a:buNone/>
              <a:defRPr/>
            </a:pPr>
            <a:r>
              <a:rPr lang="it-IT" b="1">
                <a:solidFill>
                  <a:srgbClr val="E1471D"/>
                </a:solidFill>
                <a:latin typeface="+mn-lt"/>
                <a:cs typeface="Calibri"/>
              </a:rPr>
              <a:t>David Dingli, MD, PhD, FRCP, FRCPEd, FACP, FRCPath: </a:t>
            </a:r>
            <a:r>
              <a:rPr lang="en-US" i="1">
                <a:latin typeface="+mn-lt"/>
              </a:rPr>
              <a:t>consultant/advisor/speaker</a:t>
            </a:r>
            <a:r>
              <a:rPr lang="en-US">
                <a:latin typeface="+mn-lt"/>
              </a:rPr>
              <a:t>: Alexion, Bristol Myers Squibb, Johnson &amp; Johnson, Merck Sharp &amp; Dohme, Novartis, Regeneron.</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C3F75-B3BF-8CF3-C4E7-57A578C89C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53E68E-C728-7EE4-4AC1-A47DE1291DB5}"/>
              </a:ext>
            </a:extLst>
          </p:cNvPr>
          <p:cNvSpPr>
            <a:spLocks noGrp="1"/>
          </p:cNvSpPr>
          <p:nvPr>
            <p:ph type="title"/>
          </p:nvPr>
        </p:nvSpPr>
        <p:spPr/>
        <p:txBody>
          <a:bodyPr/>
          <a:lstStyle/>
          <a:p>
            <a:r>
              <a:rPr lang="en-US" sz="3200">
                <a:latin typeface="Times New Roman" panose="02020603050405020304" pitchFamily="18" charset="0"/>
                <a:ea typeface="Calibri"/>
                <a:cs typeface="Times New Roman" panose="02020603050405020304" pitchFamily="18" charset="0"/>
              </a:rPr>
              <a:t>Learning Objectives</a:t>
            </a:r>
            <a:endParaRPr lang="en-US" sz="3200">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9FF2FAFA-16D4-57ED-C45C-21A291320772}"/>
              </a:ext>
            </a:extLst>
          </p:cNvPr>
          <p:cNvSpPr>
            <a:spLocks noGrp="1"/>
          </p:cNvSpPr>
          <p:nvPr>
            <p:ph sz="quarter" idx="13"/>
          </p:nvPr>
        </p:nvSpPr>
        <p:spPr>
          <a:xfrm>
            <a:off x="231775" y="1333500"/>
            <a:ext cx="9751211" cy="4762500"/>
          </a:xfrm>
        </p:spPr>
        <p:txBody>
          <a:bodyPr/>
          <a:lstStyle/>
          <a:p>
            <a:pPr>
              <a:lnSpc>
                <a:spcPct val="90000"/>
              </a:lnSpc>
              <a:spcBef>
                <a:spcPts val="1000"/>
              </a:spcBef>
              <a:spcAft>
                <a:spcPts val="700"/>
              </a:spcAft>
              <a:buClr>
                <a:schemeClr val="accent6"/>
              </a:buClr>
              <a:buNone/>
              <a:defRPr/>
            </a:pPr>
            <a:r>
              <a:rPr lang="en-US" sz="2200">
                <a:latin typeface="+mn-lt"/>
                <a:cs typeface="Calibri"/>
              </a:rPr>
              <a:t>Upon completion of this activity, learners should be able to:</a:t>
            </a:r>
            <a:endParaRPr lang="en-US" sz="2200">
              <a:latin typeface="+mn-lt"/>
              <a:ea typeface="Calibri"/>
              <a:cs typeface="Calibri"/>
            </a:endParaRPr>
          </a:p>
          <a:p>
            <a:pPr lvl="0">
              <a:lnSpc>
                <a:spcPct val="90000"/>
              </a:lnSpc>
              <a:spcBef>
                <a:spcPts val="1000"/>
              </a:spcBef>
              <a:spcAft>
                <a:spcPts val="700"/>
              </a:spcAft>
            </a:pPr>
            <a:r>
              <a:rPr lang="en-US" sz="2200" b="1">
                <a:latin typeface="+mn-lt"/>
              </a:rPr>
              <a:t>Evaluate</a:t>
            </a:r>
            <a:r>
              <a:rPr lang="en-US" sz="2200">
                <a:latin typeface="+mn-lt"/>
              </a:rPr>
              <a:t> current recommendations for managing PNH, including challenges to optimal outcomes, potential therapeutic targets in the complement cascade, and evidence for emerging complement-targeted therapies</a:t>
            </a:r>
          </a:p>
          <a:p>
            <a:pPr lvl="0">
              <a:lnSpc>
                <a:spcPct val="90000"/>
              </a:lnSpc>
              <a:spcBef>
                <a:spcPts val="1000"/>
              </a:spcBef>
              <a:spcAft>
                <a:spcPts val="700"/>
              </a:spcAft>
            </a:pPr>
            <a:r>
              <a:rPr lang="en-US" sz="2200" b="1">
                <a:latin typeface="+mn-lt"/>
              </a:rPr>
              <a:t>Differentiate</a:t>
            </a:r>
            <a:r>
              <a:rPr lang="en-US" sz="2200">
                <a:latin typeface="+mn-lt"/>
              </a:rPr>
              <a:t> the mechanisms of action for conventional and emerging complement-targeted therapies in PNH</a:t>
            </a:r>
          </a:p>
          <a:p>
            <a:pPr lvl="0">
              <a:lnSpc>
                <a:spcPct val="90000"/>
              </a:lnSpc>
              <a:spcBef>
                <a:spcPts val="1000"/>
              </a:spcBef>
              <a:spcAft>
                <a:spcPts val="700"/>
              </a:spcAft>
            </a:pPr>
            <a:r>
              <a:rPr lang="en-US" sz="2200" b="1">
                <a:latin typeface="+mn-lt"/>
              </a:rPr>
              <a:t>Select</a:t>
            </a:r>
            <a:r>
              <a:rPr lang="en-US" sz="2200">
                <a:latin typeface="+mn-lt"/>
              </a:rPr>
              <a:t> appropriate complement-targeted therapies for treating patients with PNH by analyzing efficacy and safety evidence, indications, disease-related factors, and patient needs and preferences</a:t>
            </a:r>
          </a:p>
          <a:p>
            <a:pPr lvl="0">
              <a:lnSpc>
                <a:spcPct val="90000"/>
              </a:lnSpc>
              <a:spcBef>
                <a:spcPts val="1000"/>
              </a:spcBef>
              <a:spcAft>
                <a:spcPts val="700"/>
              </a:spcAft>
            </a:pPr>
            <a:r>
              <a:rPr lang="en-US" sz="2200" b="1">
                <a:latin typeface="+mn-lt"/>
              </a:rPr>
              <a:t>Implement</a:t>
            </a:r>
            <a:r>
              <a:rPr lang="en-US" sz="2200">
                <a:latin typeface="+mn-lt"/>
              </a:rPr>
              <a:t> recommended patient-centered strategies to identify and manage complications associated with PNH </a:t>
            </a:r>
          </a:p>
        </p:txBody>
      </p:sp>
    </p:spTree>
    <p:extLst>
      <p:ext uri="{BB962C8B-B14F-4D97-AF65-F5344CB8AC3E}">
        <p14:creationId xmlns:p14="http://schemas.microsoft.com/office/powerpoint/2010/main" val="185569092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a:xfrm>
            <a:off x="231079" y="531006"/>
            <a:ext cx="10115420" cy="502445"/>
          </a:xfrm>
        </p:spPr>
        <p:txBody>
          <a:bodyPr/>
          <a:lstStyle/>
          <a:p>
            <a:r>
              <a:rPr lang="en-US" altLang="en-US" sz="3200" spc="0">
                <a:latin typeface="Times New Roman" panose="02020603050405020304" pitchFamily="18" charset="0"/>
                <a:cs typeface="Times New Roman" panose="02020603050405020304" pitchFamily="18" charset="0"/>
              </a:rPr>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a:t>Please feel free to use and share some or all of these slides in your noncommercial presentations to colleagues or patients</a:t>
            </a:r>
          </a:p>
          <a:p>
            <a:pPr marL="12700">
              <a:spcBef>
                <a:spcPts val="1600"/>
              </a:spcBef>
              <a:buSzPts val="2400"/>
              <a:defRPr/>
            </a:pPr>
            <a:r>
              <a:rPr lang="en-US" altLang="en-US" sz="2200"/>
              <a:t>When using our slides, please retain the source attribution:</a:t>
            </a:r>
          </a:p>
          <a:p>
            <a:pPr marL="12700" algn="ctr">
              <a:spcBef>
                <a:spcPts val="1600"/>
              </a:spcBef>
              <a:buSzPts val="2400"/>
              <a:defRPr/>
            </a:pPr>
            <a:endParaRPr lang="en-US" sz="1600" b="0">
              <a:cs typeface="Calibri" panose="020F0502020204030204" pitchFamily="34" charset="0"/>
            </a:endParaRPr>
          </a:p>
          <a:p>
            <a:pPr marL="12700" algn="ctr">
              <a:spcBef>
                <a:spcPts val="1600"/>
              </a:spcBef>
              <a:buSzPts val="2400"/>
              <a:defRPr/>
            </a:pPr>
            <a:r>
              <a:rPr lang="en-US" sz="1600" b="0">
                <a:cs typeface="Calibri" panose="020F0502020204030204" pitchFamily="34" charset="0"/>
              </a:rPr>
              <a:t>Slide credit: </a:t>
            </a:r>
            <a:r>
              <a:rPr lang="en-US" sz="1600">
                <a:solidFill>
                  <a:schemeClr val="accent1"/>
                </a:solidFill>
                <a:cs typeface="Calibri" panose="020F0502020204030204" pitchFamily="34" charset="0"/>
              </a:rPr>
              <a:t>deceraclinical.com/education </a:t>
            </a:r>
            <a:endParaRPr lang="en-US" altLang="en-US" sz="2200"/>
          </a:p>
          <a:p>
            <a:pPr marL="12700">
              <a:spcBef>
                <a:spcPts val="1600"/>
              </a:spcBef>
              <a:buSzPts val="2400"/>
              <a:defRPr/>
            </a:pPr>
            <a:endParaRPr lang="en-US" altLang="en-US" sz="2200"/>
          </a:p>
          <a:p>
            <a:pPr eaLnBrk="1" hangingPunct="1">
              <a:spcBef>
                <a:spcPts val="1600"/>
              </a:spcBef>
              <a:defRPr/>
            </a:pPr>
            <a:r>
              <a:rPr lang="en-GB" sz="2200"/>
              <a:t>These slides may not be published, posted online, or used in commercial presentations without permission. </a:t>
            </a:r>
            <a:r>
              <a:rPr lang="en-US" sz="2200"/>
              <a:t>Please contact </a:t>
            </a:r>
            <a:r>
              <a:rPr lang="en-US" sz="220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a:solidFill>
                  <a:schemeClr val="accent1"/>
                </a:solidFill>
              </a:rPr>
              <a:t> </a:t>
            </a:r>
            <a:r>
              <a:rPr lang="en-US" sz="2200"/>
              <a:t>for details</a:t>
            </a:r>
          </a:p>
        </p:txBody>
      </p:sp>
    </p:spTree>
    <p:extLst>
      <p:ext uri="{BB962C8B-B14F-4D97-AF65-F5344CB8AC3E}">
        <p14:creationId xmlns:p14="http://schemas.microsoft.com/office/powerpoint/2010/main" val="2203944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7E69D-A505-E2B9-0630-A27AFE033BE2}"/>
              </a:ext>
            </a:extLst>
          </p:cNvPr>
          <p:cNvSpPr>
            <a:spLocks noGrp="1"/>
          </p:cNvSpPr>
          <p:nvPr>
            <p:ph type="title"/>
          </p:nvPr>
        </p:nvSpPr>
        <p:spPr/>
        <p:txBody>
          <a:bodyPr/>
          <a:lstStyle/>
          <a:p>
            <a:r>
              <a:rPr lang="en-US"/>
              <a:t>New and Emerging Approaches for Paroxysmal Nocturnal Hemoglobinuria</a:t>
            </a:r>
            <a:br>
              <a:rPr lang="en-US"/>
            </a:br>
            <a:endParaRPr lang="en-US"/>
          </a:p>
        </p:txBody>
      </p:sp>
    </p:spTree>
    <p:extLst>
      <p:ext uri="{BB962C8B-B14F-4D97-AF65-F5344CB8AC3E}">
        <p14:creationId xmlns:p14="http://schemas.microsoft.com/office/powerpoint/2010/main" val="36042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10BDB-1528-4EE3-E096-7910C2D2A070}"/>
              </a:ext>
            </a:extLst>
          </p:cNvPr>
          <p:cNvSpPr>
            <a:spLocks noGrp="1"/>
          </p:cNvSpPr>
          <p:nvPr>
            <p:ph type="title"/>
          </p:nvPr>
        </p:nvSpPr>
        <p:spPr/>
        <p:txBody>
          <a:bodyPr>
            <a:noAutofit/>
          </a:bodyPr>
          <a:lstStyle/>
          <a:p>
            <a:r>
              <a:rPr lang="en-US" sz="3200" b="1">
                <a:latin typeface="Times New Roman" panose="02020603050405020304" pitchFamily="18" charset="0"/>
                <a:cs typeface="Times New Roman" panose="02020603050405020304" pitchFamily="18" charset="0"/>
              </a:rPr>
              <a:t>Complement Activation</a:t>
            </a:r>
            <a:br>
              <a:rPr lang="en-US" sz="3200" b="1">
                <a:latin typeface="Times New Roman" panose="02020603050405020304" pitchFamily="18" charset="0"/>
                <a:cs typeface="Times New Roman" panose="02020603050405020304" pitchFamily="18" charset="0"/>
              </a:rPr>
            </a:br>
            <a:endParaRPr lang="en-US" sz="3200" b="1">
              <a:latin typeface="Times New Roman" panose="02020603050405020304" pitchFamily="18" charset="0"/>
              <a:cs typeface="Times New Roman" panose="02020603050405020304" pitchFamily="18" charset="0"/>
            </a:endParaRPr>
          </a:p>
        </p:txBody>
      </p:sp>
      <p:sp>
        <p:nvSpPr>
          <p:cNvPr id="14" name="Content Placeholder 13">
            <a:extLst>
              <a:ext uri="{FF2B5EF4-FFF2-40B4-BE49-F238E27FC236}">
                <a16:creationId xmlns:a16="http://schemas.microsoft.com/office/drawing/2014/main" id="{B0A885FD-487F-0892-F88E-7430659FD6CD}"/>
              </a:ext>
            </a:extLst>
          </p:cNvPr>
          <p:cNvSpPr>
            <a:spLocks noGrp="1"/>
          </p:cNvSpPr>
          <p:nvPr>
            <p:ph sz="quarter" idx="10"/>
          </p:nvPr>
        </p:nvSpPr>
        <p:spPr/>
        <p:txBody>
          <a:bodyPr/>
          <a:lstStyle/>
          <a:p>
            <a:r>
              <a:rPr lang="en-US"/>
              <a:t>Adapted from Shi. Ther Adv Hematol. 2024;15:20406207241307500.</a:t>
            </a:r>
          </a:p>
        </p:txBody>
      </p:sp>
      <p:sp>
        <p:nvSpPr>
          <p:cNvPr id="10" name="Rectangle 9">
            <a:extLst>
              <a:ext uri="{FF2B5EF4-FFF2-40B4-BE49-F238E27FC236}">
                <a16:creationId xmlns:a16="http://schemas.microsoft.com/office/drawing/2014/main" id="{93E80323-5B3D-78C3-1AE7-482F0325F50D}"/>
              </a:ext>
            </a:extLst>
          </p:cNvPr>
          <p:cNvSpPr/>
          <p:nvPr/>
        </p:nvSpPr>
        <p:spPr>
          <a:xfrm>
            <a:off x="347751" y="3885455"/>
            <a:ext cx="11493290" cy="2388318"/>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4FF4787-3107-4E94-D720-4D5EF54B31F9}"/>
              </a:ext>
            </a:extLst>
          </p:cNvPr>
          <p:cNvSpPr/>
          <p:nvPr/>
        </p:nvSpPr>
        <p:spPr>
          <a:xfrm>
            <a:off x="347750" y="874092"/>
            <a:ext cx="11493291" cy="3011364"/>
          </a:xfrm>
          <a:prstGeom prst="rect">
            <a:avLst/>
          </a:prstGeom>
          <a:solidFill>
            <a:schemeClr val="accent5">
              <a:lumMod val="20000"/>
              <a:lumOff val="8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TextBox 4">
            <a:extLst>
              <a:ext uri="{FF2B5EF4-FFF2-40B4-BE49-F238E27FC236}">
                <a16:creationId xmlns:a16="http://schemas.microsoft.com/office/drawing/2014/main" id="{9F4813BA-4630-1179-766D-9BB46EA4E720}"/>
              </a:ext>
            </a:extLst>
          </p:cNvPr>
          <p:cNvSpPr txBox="1"/>
          <p:nvPr/>
        </p:nvSpPr>
        <p:spPr>
          <a:xfrm>
            <a:off x="746768" y="1106461"/>
            <a:ext cx="2911366" cy="369332"/>
          </a:xfrm>
          <a:prstGeom prst="rect">
            <a:avLst/>
          </a:prstGeom>
          <a:noFill/>
        </p:spPr>
        <p:txBody>
          <a:bodyPr wrap="square" rtlCol="0">
            <a:spAutoFit/>
          </a:bodyPr>
          <a:lstStyle/>
          <a:p>
            <a:endParaRPr lang="en-US">
              <a:solidFill>
                <a:schemeClr val="bg1"/>
              </a:solidFill>
              <a:latin typeface="+mn-lt"/>
            </a:endParaRPr>
          </a:p>
        </p:txBody>
      </p:sp>
      <p:sp>
        <p:nvSpPr>
          <p:cNvPr id="6" name="TextBox 5">
            <a:extLst>
              <a:ext uri="{FF2B5EF4-FFF2-40B4-BE49-F238E27FC236}">
                <a16:creationId xmlns:a16="http://schemas.microsoft.com/office/drawing/2014/main" id="{D9B159AA-72F4-E79C-1A52-5294AE6C7E38}"/>
              </a:ext>
            </a:extLst>
          </p:cNvPr>
          <p:cNvSpPr txBox="1"/>
          <p:nvPr/>
        </p:nvSpPr>
        <p:spPr>
          <a:xfrm>
            <a:off x="832194" y="943023"/>
            <a:ext cx="2286000" cy="646331"/>
          </a:xfrm>
          <a:prstGeom prst="rect">
            <a:avLst/>
          </a:prstGeom>
          <a:solidFill>
            <a:schemeClr val="accent3"/>
          </a:solidFill>
          <a:ln>
            <a:noFill/>
          </a:ln>
        </p:spPr>
        <p:txBody>
          <a:bodyPr wrap="square" rtlCol="0" anchor="ctr">
            <a:spAutoFit/>
          </a:bodyPr>
          <a:lstStyle/>
          <a:p>
            <a:pPr algn="ctr"/>
            <a:r>
              <a:rPr lang="en-US">
                <a:solidFill>
                  <a:schemeClr val="bg2"/>
                </a:solidFill>
                <a:latin typeface="+mn-lt"/>
              </a:rPr>
              <a:t>Classical</a:t>
            </a:r>
          </a:p>
          <a:p>
            <a:pPr algn="ctr"/>
            <a:r>
              <a:rPr lang="en-US">
                <a:solidFill>
                  <a:schemeClr val="bg2"/>
                </a:solidFill>
                <a:latin typeface="+mn-lt"/>
              </a:rPr>
              <a:t> pathway</a:t>
            </a:r>
          </a:p>
        </p:txBody>
      </p:sp>
      <p:sp>
        <p:nvSpPr>
          <p:cNvPr id="7" name="TextBox 6">
            <a:extLst>
              <a:ext uri="{FF2B5EF4-FFF2-40B4-BE49-F238E27FC236}">
                <a16:creationId xmlns:a16="http://schemas.microsoft.com/office/drawing/2014/main" id="{62E2C361-3BB1-639A-94EC-86EAD7591A8E}"/>
              </a:ext>
            </a:extLst>
          </p:cNvPr>
          <p:cNvSpPr txBox="1"/>
          <p:nvPr/>
        </p:nvSpPr>
        <p:spPr>
          <a:xfrm>
            <a:off x="4213457" y="906205"/>
            <a:ext cx="2194560" cy="646331"/>
          </a:xfrm>
          <a:prstGeom prst="rect">
            <a:avLst/>
          </a:prstGeom>
          <a:solidFill>
            <a:schemeClr val="accent1"/>
          </a:solidFill>
          <a:ln>
            <a:noFill/>
          </a:ln>
        </p:spPr>
        <p:txBody>
          <a:bodyPr wrap="square" rtlCol="0">
            <a:spAutoFit/>
          </a:bodyPr>
          <a:lstStyle/>
          <a:p>
            <a:pPr algn="ctr"/>
            <a:r>
              <a:rPr lang="en-US">
                <a:solidFill>
                  <a:schemeClr val="bg2"/>
                </a:solidFill>
                <a:latin typeface="+mn-lt"/>
              </a:rPr>
              <a:t>Lectin </a:t>
            </a:r>
          </a:p>
          <a:p>
            <a:pPr algn="ctr"/>
            <a:r>
              <a:rPr lang="en-US">
                <a:solidFill>
                  <a:schemeClr val="bg2"/>
                </a:solidFill>
                <a:latin typeface="+mn-lt"/>
              </a:rPr>
              <a:t>pathway</a:t>
            </a:r>
          </a:p>
        </p:txBody>
      </p:sp>
      <p:sp>
        <p:nvSpPr>
          <p:cNvPr id="8" name="TextBox 7">
            <a:extLst>
              <a:ext uri="{FF2B5EF4-FFF2-40B4-BE49-F238E27FC236}">
                <a16:creationId xmlns:a16="http://schemas.microsoft.com/office/drawing/2014/main" id="{0B4BB564-8A16-A7AA-F60F-1542E1C13E18}"/>
              </a:ext>
            </a:extLst>
          </p:cNvPr>
          <p:cNvSpPr txBox="1"/>
          <p:nvPr/>
        </p:nvSpPr>
        <p:spPr>
          <a:xfrm>
            <a:off x="8426163" y="929973"/>
            <a:ext cx="2286000" cy="646331"/>
          </a:xfrm>
          <a:prstGeom prst="rect">
            <a:avLst/>
          </a:prstGeom>
          <a:solidFill>
            <a:schemeClr val="accent2"/>
          </a:solidFill>
          <a:ln>
            <a:noFill/>
          </a:ln>
        </p:spPr>
        <p:txBody>
          <a:bodyPr wrap="square" rtlCol="0">
            <a:spAutoFit/>
          </a:bodyPr>
          <a:lstStyle/>
          <a:p>
            <a:pPr algn="ctr"/>
            <a:r>
              <a:rPr lang="en-US">
                <a:solidFill>
                  <a:schemeClr val="bg2"/>
                </a:solidFill>
                <a:latin typeface="+mn-lt"/>
              </a:rPr>
              <a:t>Alternative </a:t>
            </a:r>
          </a:p>
          <a:p>
            <a:pPr algn="ctr"/>
            <a:r>
              <a:rPr lang="en-US">
                <a:solidFill>
                  <a:schemeClr val="bg2"/>
                </a:solidFill>
                <a:latin typeface="+mn-lt"/>
              </a:rPr>
              <a:t>pathway</a:t>
            </a:r>
          </a:p>
        </p:txBody>
      </p:sp>
      <p:sp>
        <p:nvSpPr>
          <p:cNvPr id="9" name="TextBox 8">
            <a:extLst>
              <a:ext uri="{FF2B5EF4-FFF2-40B4-BE49-F238E27FC236}">
                <a16:creationId xmlns:a16="http://schemas.microsoft.com/office/drawing/2014/main" id="{44BC8058-5B78-62F5-09DD-7E904C227E47}"/>
              </a:ext>
            </a:extLst>
          </p:cNvPr>
          <p:cNvSpPr txBox="1"/>
          <p:nvPr/>
        </p:nvSpPr>
        <p:spPr>
          <a:xfrm>
            <a:off x="4304398" y="2531330"/>
            <a:ext cx="2005466" cy="369332"/>
          </a:xfrm>
          <a:prstGeom prst="rect">
            <a:avLst/>
          </a:prstGeom>
          <a:solidFill>
            <a:schemeClr val="accent5"/>
          </a:solidFill>
          <a:ln>
            <a:noFill/>
          </a:ln>
        </p:spPr>
        <p:txBody>
          <a:bodyPr wrap="square" rtlCol="0">
            <a:spAutoFit/>
          </a:bodyPr>
          <a:lstStyle/>
          <a:p>
            <a:pPr algn="ctr"/>
            <a:r>
              <a:rPr lang="en-US">
                <a:solidFill>
                  <a:schemeClr val="bg2"/>
                </a:solidFill>
                <a:latin typeface="+mn-lt"/>
              </a:rPr>
              <a:t>C3 convertase</a:t>
            </a:r>
          </a:p>
        </p:txBody>
      </p:sp>
      <p:sp>
        <p:nvSpPr>
          <p:cNvPr id="12" name="TextBox 11">
            <a:extLst>
              <a:ext uri="{FF2B5EF4-FFF2-40B4-BE49-F238E27FC236}">
                <a16:creationId xmlns:a16="http://schemas.microsoft.com/office/drawing/2014/main" id="{2A04376F-66A3-7ADA-909A-481F3AFDD722}"/>
              </a:ext>
            </a:extLst>
          </p:cNvPr>
          <p:cNvSpPr txBox="1"/>
          <p:nvPr/>
        </p:nvSpPr>
        <p:spPr>
          <a:xfrm>
            <a:off x="4249982" y="3936218"/>
            <a:ext cx="2036434" cy="369332"/>
          </a:xfrm>
          <a:prstGeom prst="rect">
            <a:avLst/>
          </a:prstGeom>
          <a:solidFill>
            <a:schemeClr val="accent5"/>
          </a:solidFill>
          <a:ln>
            <a:noFill/>
          </a:ln>
        </p:spPr>
        <p:txBody>
          <a:bodyPr wrap="square" rtlCol="0">
            <a:spAutoFit/>
          </a:bodyPr>
          <a:lstStyle/>
          <a:p>
            <a:pPr algn="ctr"/>
            <a:r>
              <a:rPr lang="en-US">
                <a:solidFill>
                  <a:schemeClr val="bg2"/>
                </a:solidFill>
                <a:latin typeface="+mn-lt"/>
              </a:rPr>
              <a:t>C5 convertase</a:t>
            </a:r>
          </a:p>
        </p:txBody>
      </p:sp>
      <p:sp>
        <p:nvSpPr>
          <p:cNvPr id="13" name="TextBox 12">
            <a:extLst>
              <a:ext uri="{FF2B5EF4-FFF2-40B4-BE49-F238E27FC236}">
                <a16:creationId xmlns:a16="http://schemas.microsoft.com/office/drawing/2014/main" id="{274CC998-F589-45C6-A097-4143BD64DE08}"/>
              </a:ext>
            </a:extLst>
          </p:cNvPr>
          <p:cNvSpPr txBox="1"/>
          <p:nvPr/>
        </p:nvSpPr>
        <p:spPr>
          <a:xfrm>
            <a:off x="387742" y="4366808"/>
            <a:ext cx="2117834" cy="646331"/>
          </a:xfrm>
          <a:prstGeom prst="rect">
            <a:avLst/>
          </a:prstGeom>
          <a:solidFill>
            <a:schemeClr val="accent6"/>
          </a:solidFill>
          <a:ln>
            <a:noFill/>
          </a:ln>
        </p:spPr>
        <p:txBody>
          <a:bodyPr wrap="square" rtlCol="0">
            <a:spAutoFit/>
          </a:bodyPr>
          <a:lstStyle/>
          <a:p>
            <a:pPr algn="ctr"/>
            <a:r>
              <a:rPr lang="en-US">
                <a:solidFill>
                  <a:schemeClr val="bg2"/>
                </a:solidFill>
                <a:latin typeface="+mn-lt"/>
              </a:rPr>
              <a:t>Terminal </a:t>
            </a:r>
          </a:p>
          <a:p>
            <a:pPr algn="ctr"/>
            <a:r>
              <a:rPr lang="en-US">
                <a:solidFill>
                  <a:schemeClr val="bg2"/>
                </a:solidFill>
                <a:latin typeface="+mn-lt"/>
              </a:rPr>
              <a:t>pathway</a:t>
            </a:r>
          </a:p>
        </p:txBody>
      </p:sp>
      <p:sp>
        <p:nvSpPr>
          <p:cNvPr id="15" name="TextBox 14">
            <a:extLst>
              <a:ext uri="{FF2B5EF4-FFF2-40B4-BE49-F238E27FC236}">
                <a16:creationId xmlns:a16="http://schemas.microsoft.com/office/drawing/2014/main" id="{4B749ABA-60E1-59F0-509E-911E7D145134}"/>
              </a:ext>
            </a:extLst>
          </p:cNvPr>
          <p:cNvSpPr txBox="1"/>
          <p:nvPr/>
        </p:nvSpPr>
        <p:spPr>
          <a:xfrm>
            <a:off x="3948460" y="5333843"/>
            <a:ext cx="2932860" cy="646331"/>
          </a:xfrm>
          <a:prstGeom prst="rect">
            <a:avLst/>
          </a:prstGeom>
          <a:solidFill>
            <a:schemeClr val="bg2"/>
          </a:solidFill>
          <a:ln>
            <a:solidFill>
              <a:schemeClr val="tx1"/>
            </a:solidFill>
          </a:ln>
        </p:spPr>
        <p:txBody>
          <a:bodyPr wrap="square" rtlCol="0">
            <a:spAutoFit/>
          </a:bodyPr>
          <a:lstStyle/>
          <a:p>
            <a:pPr algn="ctr"/>
            <a:r>
              <a:rPr lang="en-US">
                <a:latin typeface="+mn-lt"/>
              </a:rPr>
              <a:t>Membrane attack complex</a:t>
            </a:r>
          </a:p>
        </p:txBody>
      </p:sp>
      <p:cxnSp>
        <p:nvCxnSpPr>
          <p:cNvPr id="23" name="Straight Arrow Connector 22">
            <a:extLst>
              <a:ext uri="{FF2B5EF4-FFF2-40B4-BE49-F238E27FC236}">
                <a16:creationId xmlns:a16="http://schemas.microsoft.com/office/drawing/2014/main" id="{E9710747-7BA3-119B-9AFD-5A6A5F0891B7}"/>
              </a:ext>
            </a:extLst>
          </p:cNvPr>
          <p:cNvCxnSpPr>
            <a:cxnSpLocks/>
          </p:cNvCxnSpPr>
          <p:nvPr/>
        </p:nvCxnSpPr>
        <p:spPr>
          <a:xfrm>
            <a:off x="5268199" y="1737366"/>
            <a:ext cx="0" cy="63337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FBFAA8E-77CB-A25C-9AD8-DEDDC12B4426}"/>
              </a:ext>
            </a:extLst>
          </p:cNvPr>
          <p:cNvSpPr txBox="1"/>
          <p:nvPr/>
        </p:nvSpPr>
        <p:spPr>
          <a:xfrm rot="1290105">
            <a:off x="2194893" y="2058673"/>
            <a:ext cx="2027696" cy="338554"/>
          </a:xfrm>
          <a:prstGeom prst="rect">
            <a:avLst/>
          </a:prstGeom>
          <a:noFill/>
          <a:ln>
            <a:noFill/>
          </a:ln>
        </p:spPr>
        <p:txBody>
          <a:bodyPr wrap="square" rtlCol="0">
            <a:spAutoFit/>
          </a:bodyPr>
          <a:lstStyle/>
          <a:p>
            <a:pPr algn="ctr"/>
            <a:r>
              <a:rPr lang="en-US" sz="1600">
                <a:latin typeface="+mn-lt"/>
              </a:rPr>
              <a:t>C1, C4, C2</a:t>
            </a:r>
          </a:p>
        </p:txBody>
      </p:sp>
      <p:sp>
        <p:nvSpPr>
          <p:cNvPr id="28" name="TextBox 27">
            <a:extLst>
              <a:ext uri="{FF2B5EF4-FFF2-40B4-BE49-F238E27FC236}">
                <a16:creationId xmlns:a16="http://schemas.microsoft.com/office/drawing/2014/main" id="{8F974290-7773-6302-81A1-E81AF21198AC}"/>
              </a:ext>
            </a:extLst>
          </p:cNvPr>
          <p:cNvSpPr txBox="1"/>
          <p:nvPr/>
        </p:nvSpPr>
        <p:spPr>
          <a:xfrm rot="20339555">
            <a:off x="6226860" y="2111878"/>
            <a:ext cx="2072014" cy="338554"/>
          </a:xfrm>
          <a:prstGeom prst="rect">
            <a:avLst/>
          </a:prstGeom>
          <a:noFill/>
          <a:ln>
            <a:noFill/>
          </a:ln>
        </p:spPr>
        <p:txBody>
          <a:bodyPr wrap="square" rtlCol="0">
            <a:spAutoFit/>
          </a:bodyPr>
          <a:lstStyle/>
          <a:p>
            <a:pPr algn="ctr"/>
            <a:r>
              <a:rPr lang="en-US" sz="1600">
                <a:solidFill>
                  <a:schemeClr val="accent3"/>
                </a:solidFill>
                <a:latin typeface="+mn-lt"/>
              </a:rPr>
              <a:t>FB, FD, P</a:t>
            </a:r>
          </a:p>
        </p:txBody>
      </p:sp>
      <p:grpSp>
        <p:nvGrpSpPr>
          <p:cNvPr id="35" name="Group 34">
            <a:extLst>
              <a:ext uri="{FF2B5EF4-FFF2-40B4-BE49-F238E27FC236}">
                <a16:creationId xmlns:a16="http://schemas.microsoft.com/office/drawing/2014/main" id="{95E366FB-A207-BB35-1ACB-9F671C5C9F45}"/>
              </a:ext>
            </a:extLst>
          </p:cNvPr>
          <p:cNvGrpSpPr/>
          <p:nvPr/>
        </p:nvGrpSpPr>
        <p:grpSpPr>
          <a:xfrm>
            <a:off x="3434089" y="3201515"/>
            <a:ext cx="665801" cy="526093"/>
            <a:chOff x="3980973" y="3745282"/>
            <a:chExt cx="561584" cy="526093"/>
          </a:xfrm>
        </p:grpSpPr>
        <p:sp>
          <p:nvSpPr>
            <p:cNvPr id="29" name="Oval 28">
              <a:extLst>
                <a:ext uri="{FF2B5EF4-FFF2-40B4-BE49-F238E27FC236}">
                  <a16:creationId xmlns:a16="http://schemas.microsoft.com/office/drawing/2014/main" id="{F898ECBC-5D35-3D15-84F0-2D6DB0F470E9}"/>
                </a:ext>
              </a:extLst>
            </p:cNvPr>
            <p:cNvSpPr/>
            <p:nvPr/>
          </p:nvSpPr>
          <p:spPr>
            <a:xfrm>
              <a:off x="3980973" y="3745282"/>
              <a:ext cx="561584" cy="526093"/>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0" name="TextBox 29">
              <a:extLst>
                <a:ext uri="{FF2B5EF4-FFF2-40B4-BE49-F238E27FC236}">
                  <a16:creationId xmlns:a16="http://schemas.microsoft.com/office/drawing/2014/main" id="{07756DB6-FECC-F6C7-7A27-6F07BB1CC67D}"/>
                </a:ext>
              </a:extLst>
            </p:cNvPr>
            <p:cNvSpPr txBox="1"/>
            <p:nvPr/>
          </p:nvSpPr>
          <p:spPr>
            <a:xfrm>
              <a:off x="4066863" y="3831858"/>
              <a:ext cx="471598" cy="369332"/>
            </a:xfrm>
            <a:prstGeom prst="rect">
              <a:avLst/>
            </a:prstGeom>
            <a:noFill/>
          </p:spPr>
          <p:txBody>
            <a:bodyPr wrap="square" rtlCol="0">
              <a:spAutoFit/>
            </a:bodyPr>
            <a:lstStyle/>
            <a:p>
              <a:r>
                <a:rPr lang="en-US">
                  <a:solidFill>
                    <a:schemeClr val="bg2"/>
                  </a:solidFill>
                  <a:latin typeface="+mn-lt"/>
                </a:rPr>
                <a:t>C3</a:t>
              </a:r>
            </a:p>
          </p:txBody>
        </p:sp>
      </p:grpSp>
      <p:sp>
        <p:nvSpPr>
          <p:cNvPr id="31" name="TextBox 30">
            <a:extLst>
              <a:ext uri="{FF2B5EF4-FFF2-40B4-BE49-F238E27FC236}">
                <a16:creationId xmlns:a16="http://schemas.microsoft.com/office/drawing/2014/main" id="{F82297C2-0D55-473E-21E0-2910D827DE4B}"/>
              </a:ext>
            </a:extLst>
          </p:cNvPr>
          <p:cNvSpPr txBox="1"/>
          <p:nvPr/>
        </p:nvSpPr>
        <p:spPr>
          <a:xfrm>
            <a:off x="6592781" y="3293390"/>
            <a:ext cx="2755369" cy="584775"/>
          </a:xfrm>
          <a:prstGeom prst="rect">
            <a:avLst/>
          </a:prstGeom>
          <a:noFill/>
          <a:ln>
            <a:solidFill>
              <a:schemeClr val="tx1"/>
            </a:solidFill>
          </a:ln>
        </p:spPr>
        <p:txBody>
          <a:bodyPr wrap="square" rtlCol="0">
            <a:spAutoFit/>
          </a:bodyPr>
          <a:lstStyle/>
          <a:p>
            <a:pPr algn="ctr"/>
            <a:r>
              <a:rPr lang="en-US" sz="1600">
                <a:latin typeface="+mn-lt"/>
              </a:rPr>
              <a:t>C3a (inflammation)</a:t>
            </a:r>
          </a:p>
          <a:p>
            <a:pPr algn="ctr"/>
            <a:r>
              <a:rPr lang="en-US" sz="1600">
                <a:latin typeface="+mn-lt"/>
              </a:rPr>
              <a:t>C3b (opsonization)</a:t>
            </a:r>
          </a:p>
        </p:txBody>
      </p:sp>
      <p:cxnSp>
        <p:nvCxnSpPr>
          <p:cNvPr id="33" name="Straight Arrow Connector 32">
            <a:extLst>
              <a:ext uri="{FF2B5EF4-FFF2-40B4-BE49-F238E27FC236}">
                <a16:creationId xmlns:a16="http://schemas.microsoft.com/office/drawing/2014/main" id="{A8D2BE73-6905-74D9-D631-D58E85F5EE6B}"/>
              </a:ext>
            </a:extLst>
          </p:cNvPr>
          <p:cNvCxnSpPr/>
          <p:nvPr/>
        </p:nvCxnSpPr>
        <p:spPr>
          <a:xfrm>
            <a:off x="4119167" y="3408351"/>
            <a:ext cx="2377440"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0FA22B59-2298-A8A9-5B84-2F0A90146A4F}"/>
              </a:ext>
            </a:extLst>
          </p:cNvPr>
          <p:cNvCxnSpPr/>
          <p:nvPr/>
        </p:nvCxnSpPr>
        <p:spPr>
          <a:xfrm>
            <a:off x="3988125" y="4788299"/>
            <a:ext cx="2377440"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C06B3A29-A657-D02C-C224-1888F1A41800}"/>
              </a:ext>
            </a:extLst>
          </p:cNvPr>
          <p:cNvSpPr/>
          <p:nvPr/>
        </p:nvSpPr>
        <p:spPr>
          <a:xfrm>
            <a:off x="3289639" y="4509356"/>
            <a:ext cx="630311" cy="526093"/>
          </a:xfrm>
          <a:prstGeom prst="ellipse">
            <a:avLst/>
          </a:prstGeom>
          <a:solidFill>
            <a:srgbClr val="FFC000"/>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8" name="TextBox 37">
            <a:extLst>
              <a:ext uri="{FF2B5EF4-FFF2-40B4-BE49-F238E27FC236}">
                <a16:creationId xmlns:a16="http://schemas.microsoft.com/office/drawing/2014/main" id="{B240E0A7-FEDB-C76E-0DEF-ACA0367D12B8}"/>
              </a:ext>
            </a:extLst>
          </p:cNvPr>
          <p:cNvSpPr txBox="1"/>
          <p:nvPr/>
        </p:nvSpPr>
        <p:spPr>
          <a:xfrm>
            <a:off x="3317017" y="4594380"/>
            <a:ext cx="561584" cy="369332"/>
          </a:xfrm>
          <a:prstGeom prst="rect">
            <a:avLst/>
          </a:prstGeom>
          <a:noFill/>
        </p:spPr>
        <p:txBody>
          <a:bodyPr wrap="square" rtlCol="0">
            <a:spAutoFit/>
          </a:bodyPr>
          <a:lstStyle/>
          <a:p>
            <a:pPr algn="ctr"/>
            <a:r>
              <a:rPr lang="en-US">
                <a:latin typeface="+mn-lt"/>
              </a:rPr>
              <a:t>C5</a:t>
            </a:r>
          </a:p>
        </p:txBody>
      </p:sp>
      <p:cxnSp>
        <p:nvCxnSpPr>
          <p:cNvPr id="40" name="Straight Arrow Connector 39">
            <a:extLst>
              <a:ext uri="{FF2B5EF4-FFF2-40B4-BE49-F238E27FC236}">
                <a16:creationId xmlns:a16="http://schemas.microsoft.com/office/drawing/2014/main" id="{03CA9290-14CB-478A-EC17-268575C9BAB4}"/>
              </a:ext>
            </a:extLst>
          </p:cNvPr>
          <p:cNvCxnSpPr>
            <a:cxnSpLocks/>
          </p:cNvCxnSpPr>
          <p:nvPr/>
        </p:nvCxnSpPr>
        <p:spPr>
          <a:xfrm>
            <a:off x="5256305" y="3416863"/>
            <a:ext cx="0" cy="495552"/>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593CC16-F36A-2EF6-E34D-094F723D5879}"/>
              </a:ext>
            </a:extLst>
          </p:cNvPr>
          <p:cNvCxnSpPr/>
          <p:nvPr/>
        </p:nvCxnSpPr>
        <p:spPr>
          <a:xfrm>
            <a:off x="5278092" y="4815258"/>
            <a:ext cx="9386" cy="519356"/>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C3552517-132F-C81A-FE18-1331B6618BBE}"/>
              </a:ext>
            </a:extLst>
          </p:cNvPr>
          <p:cNvSpPr txBox="1"/>
          <p:nvPr/>
        </p:nvSpPr>
        <p:spPr>
          <a:xfrm>
            <a:off x="4651851" y="3478781"/>
            <a:ext cx="917880" cy="369332"/>
          </a:xfrm>
          <a:prstGeom prst="rect">
            <a:avLst/>
          </a:prstGeom>
          <a:noFill/>
        </p:spPr>
        <p:txBody>
          <a:bodyPr wrap="square" rtlCol="0">
            <a:spAutoFit/>
          </a:bodyPr>
          <a:lstStyle/>
          <a:p>
            <a:r>
              <a:rPr lang="en-US">
                <a:solidFill>
                  <a:schemeClr val="accent3"/>
                </a:solidFill>
                <a:latin typeface="+mn-lt"/>
              </a:rPr>
              <a:t>C3b</a:t>
            </a:r>
          </a:p>
        </p:txBody>
      </p:sp>
      <p:sp>
        <p:nvSpPr>
          <p:cNvPr id="43" name="TextBox 42">
            <a:extLst>
              <a:ext uri="{FF2B5EF4-FFF2-40B4-BE49-F238E27FC236}">
                <a16:creationId xmlns:a16="http://schemas.microsoft.com/office/drawing/2014/main" id="{56DF4AD2-78C5-6A68-210A-576616098338}"/>
              </a:ext>
            </a:extLst>
          </p:cNvPr>
          <p:cNvSpPr txBox="1"/>
          <p:nvPr/>
        </p:nvSpPr>
        <p:spPr>
          <a:xfrm>
            <a:off x="6623470" y="4494839"/>
            <a:ext cx="2755371" cy="584775"/>
          </a:xfrm>
          <a:prstGeom prst="rect">
            <a:avLst/>
          </a:prstGeom>
          <a:noFill/>
          <a:ln>
            <a:solidFill>
              <a:schemeClr val="tx1"/>
            </a:solidFill>
          </a:ln>
        </p:spPr>
        <p:txBody>
          <a:bodyPr wrap="square" rtlCol="0">
            <a:spAutoFit/>
          </a:bodyPr>
          <a:lstStyle/>
          <a:p>
            <a:pPr algn="ctr"/>
            <a:r>
              <a:rPr lang="en-US" sz="1600">
                <a:latin typeface="+mn-lt"/>
              </a:rPr>
              <a:t>C5a (inflammation)</a:t>
            </a:r>
          </a:p>
          <a:p>
            <a:pPr algn="ctr"/>
            <a:r>
              <a:rPr lang="en-US" sz="1600">
                <a:latin typeface="+mn-lt"/>
              </a:rPr>
              <a:t>C5b (initiates MAC)</a:t>
            </a:r>
          </a:p>
        </p:txBody>
      </p:sp>
      <p:sp>
        <p:nvSpPr>
          <p:cNvPr id="44" name="TextBox 43">
            <a:extLst>
              <a:ext uri="{FF2B5EF4-FFF2-40B4-BE49-F238E27FC236}">
                <a16:creationId xmlns:a16="http://schemas.microsoft.com/office/drawing/2014/main" id="{DC9A6FE8-ADFD-5812-4D99-2F10E9D349DD}"/>
              </a:ext>
            </a:extLst>
          </p:cNvPr>
          <p:cNvSpPr txBox="1"/>
          <p:nvPr/>
        </p:nvSpPr>
        <p:spPr>
          <a:xfrm>
            <a:off x="4039254" y="5980174"/>
            <a:ext cx="2842066" cy="369332"/>
          </a:xfrm>
          <a:prstGeom prst="rect">
            <a:avLst/>
          </a:prstGeom>
          <a:noFill/>
        </p:spPr>
        <p:txBody>
          <a:bodyPr wrap="square" rtlCol="0">
            <a:spAutoFit/>
          </a:bodyPr>
          <a:lstStyle/>
          <a:p>
            <a:pPr algn="ctr"/>
            <a:r>
              <a:rPr lang="en-US">
                <a:latin typeface="+mn-lt"/>
              </a:rPr>
              <a:t>C5b, C6, C7, C8, C9</a:t>
            </a:r>
          </a:p>
        </p:txBody>
      </p:sp>
      <p:sp>
        <p:nvSpPr>
          <p:cNvPr id="3" name="TextBox 2">
            <a:extLst>
              <a:ext uri="{FF2B5EF4-FFF2-40B4-BE49-F238E27FC236}">
                <a16:creationId xmlns:a16="http://schemas.microsoft.com/office/drawing/2014/main" id="{0C37EC4C-4D93-5ACA-41A2-C7AB3802713B}"/>
              </a:ext>
            </a:extLst>
          </p:cNvPr>
          <p:cNvSpPr txBox="1"/>
          <p:nvPr/>
        </p:nvSpPr>
        <p:spPr>
          <a:xfrm>
            <a:off x="5393041" y="1710408"/>
            <a:ext cx="1093304" cy="830997"/>
          </a:xfrm>
          <a:prstGeom prst="rect">
            <a:avLst/>
          </a:prstGeom>
          <a:noFill/>
        </p:spPr>
        <p:txBody>
          <a:bodyPr wrap="square" rtlCol="0">
            <a:spAutoFit/>
          </a:bodyPr>
          <a:lstStyle/>
          <a:p>
            <a:r>
              <a:rPr lang="en-US" sz="1600">
                <a:latin typeface="+mn-lt"/>
              </a:rPr>
              <a:t>MASPs</a:t>
            </a:r>
          </a:p>
          <a:p>
            <a:r>
              <a:rPr lang="en-US" sz="1600">
                <a:latin typeface="+mn-lt"/>
              </a:rPr>
              <a:t>C4, C2</a:t>
            </a:r>
          </a:p>
          <a:p>
            <a:endParaRPr lang="en-US" sz="1600">
              <a:solidFill>
                <a:schemeClr val="bg1"/>
              </a:solidFill>
              <a:latin typeface="+mn-lt"/>
            </a:endParaRPr>
          </a:p>
        </p:txBody>
      </p:sp>
      <p:sp>
        <p:nvSpPr>
          <p:cNvPr id="11" name="TextBox 10">
            <a:extLst>
              <a:ext uri="{FF2B5EF4-FFF2-40B4-BE49-F238E27FC236}">
                <a16:creationId xmlns:a16="http://schemas.microsoft.com/office/drawing/2014/main" id="{F7813E0C-36E6-A101-28AD-C2F81053BB8D}"/>
              </a:ext>
            </a:extLst>
          </p:cNvPr>
          <p:cNvSpPr txBox="1"/>
          <p:nvPr/>
        </p:nvSpPr>
        <p:spPr>
          <a:xfrm>
            <a:off x="402156" y="2433340"/>
            <a:ext cx="2117834" cy="646331"/>
          </a:xfrm>
          <a:prstGeom prst="rect">
            <a:avLst/>
          </a:prstGeom>
          <a:solidFill>
            <a:schemeClr val="accent4"/>
          </a:solidFill>
          <a:ln>
            <a:noFill/>
          </a:ln>
        </p:spPr>
        <p:txBody>
          <a:bodyPr wrap="square" rtlCol="0">
            <a:spAutoFit/>
          </a:bodyPr>
          <a:lstStyle/>
          <a:p>
            <a:pPr algn="ctr"/>
            <a:r>
              <a:rPr lang="en-US">
                <a:solidFill>
                  <a:schemeClr val="bg2"/>
                </a:solidFill>
                <a:latin typeface="+mn-lt"/>
              </a:rPr>
              <a:t>Proximal </a:t>
            </a:r>
          </a:p>
          <a:p>
            <a:pPr algn="ctr"/>
            <a:r>
              <a:rPr lang="en-US">
                <a:solidFill>
                  <a:schemeClr val="bg2"/>
                </a:solidFill>
                <a:latin typeface="+mn-lt"/>
              </a:rPr>
              <a:t>pathway</a:t>
            </a:r>
          </a:p>
        </p:txBody>
      </p:sp>
      <p:sp>
        <p:nvSpPr>
          <p:cNvPr id="16" name="TextBox 15">
            <a:extLst>
              <a:ext uri="{FF2B5EF4-FFF2-40B4-BE49-F238E27FC236}">
                <a16:creationId xmlns:a16="http://schemas.microsoft.com/office/drawing/2014/main" id="{A1FEACC4-80D8-2F19-6697-ACD9A09AEAA1}"/>
              </a:ext>
            </a:extLst>
          </p:cNvPr>
          <p:cNvSpPr txBox="1"/>
          <p:nvPr/>
        </p:nvSpPr>
        <p:spPr>
          <a:xfrm>
            <a:off x="1025530" y="3279512"/>
            <a:ext cx="1052072" cy="369332"/>
          </a:xfrm>
          <a:prstGeom prst="rect">
            <a:avLst/>
          </a:prstGeom>
          <a:solidFill>
            <a:schemeClr val="accent1"/>
          </a:solidFill>
          <a:ln>
            <a:noFill/>
          </a:ln>
        </p:spPr>
        <p:txBody>
          <a:bodyPr wrap="square" rtlCol="0">
            <a:spAutoFit/>
          </a:bodyPr>
          <a:lstStyle/>
          <a:p>
            <a:pPr algn="ctr"/>
            <a:r>
              <a:rPr lang="en-US">
                <a:solidFill>
                  <a:schemeClr val="bg2"/>
                </a:solidFill>
                <a:latin typeface="+mn-lt"/>
              </a:rPr>
              <a:t>CD55</a:t>
            </a:r>
          </a:p>
        </p:txBody>
      </p:sp>
      <p:sp>
        <p:nvSpPr>
          <p:cNvPr id="18" name="TextBox 17">
            <a:extLst>
              <a:ext uri="{FF2B5EF4-FFF2-40B4-BE49-F238E27FC236}">
                <a16:creationId xmlns:a16="http://schemas.microsoft.com/office/drawing/2014/main" id="{71469903-F3DC-FCF3-483C-2BC3EBD1B3F8}"/>
              </a:ext>
            </a:extLst>
          </p:cNvPr>
          <p:cNvSpPr txBox="1"/>
          <p:nvPr/>
        </p:nvSpPr>
        <p:spPr>
          <a:xfrm>
            <a:off x="1241013" y="5294108"/>
            <a:ext cx="1023803" cy="369332"/>
          </a:xfrm>
          <a:prstGeom prst="rect">
            <a:avLst/>
          </a:prstGeom>
          <a:solidFill>
            <a:schemeClr val="accent3"/>
          </a:solidFill>
          <a:ln>
            <a:noFill/>
          </a:ln>
        </p:spPr>
        <p:txBody>
          <a:bodyPr wrap="square" rtlCol="0">
            <a:spAutoFit/>
          </a:bodyPr>
          <a:lstStyle/>
          <a:p>
            <a:pPr algn="ctr"/>
            <a:r>
              <a:rPr lang="en-US">
                <a:solidFill>
                  <a:schemeClr val="bg2"/>
                </a:solidFill>
                <a:latin typeface="+mn-lt"/>
              </a:rPr>
              <a:t>CD59</a:t>
            </a:r>
          </a:p>
        </p:txBody>
      </p:sp>
      <p:cxnSp>
        <p:nvCxnSpPr>
          <p:cNvPr id="20" name="Straight Connector 19">
            <a:extLst>
              <a:ext uri="{FF2B5EF4-FFF2-40B4-BE49-F238E27FC236}">
                <a16:creationId xmlns:a16="http://schemas.microsoft.com/office/drawing/2014/main" id="{B58DE118-0184-CE05-035D-DD8157DBEEEC}"/>
              </a:ext>
            </a:extLst>
          </p:cNvPr>
          <p:cNvCxnSpPr>
            <a:cxnSpLocks/>
          </p:cNvCxnSpPr>
          <p:nvPr/>
        </p:nvCxnSpPr>
        <p:spPr>
          <a:xfrm>
            <a:off x="2120234" y="3456721"/>
            <a:ext cx="1241512" cy="391"/>
          </a:xfrm>
          <a:prstGeom prst="line">
            <a:avLst/>
          </a:prstGeom>
          <a:ln w="4445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1CFFDB4-9E4E-1B21-FA6A-923243BAE58B}"/>
              </a:ext>
            </a:extLst>
          </p:cNvPr>
          <p:cNvCxnSpPr/>
          <p:nvPr/>
        </p:nvCxnSpPr>
        <p:spPr>
          <a:xfrm>
            <a:off x="3361746" y="3317239"/>
            <a:ext cx="0" cy="280158"/>
          </a:xfrm>
          <a:prstGeom prst="line">
            <a:avLst/>
          </a:prstGeom>
          <a:ln w="47625"/>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4120093-D056-BD4B-51B2-4F2717187422}"/>
              </a:ext>
            </a:extLst>
          </p:cNvPr>
          <p:cNvCxnSpPr/>
          <p:nvPr/>
        </p:nvCxnSpPr>
        <p:spPr>
          <a:xfrm>
            <a:off x="2336165" y="5476877"/>
            <a:ext cx="1534886" cy="0"/>
          </a:xfrm>
          <a:prstGeom prst="line">
            <a:avLst/>
          </a:prstGeom>
          <a:ln w="444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1BD1252-B49A-3154-69C6-AB36DF1BDFF5}"/>
              </a:ext>
            </a:extLst>
          </p:cNvPr>
          <p:cNvCxnSpPr/>
          <p:nvPr/>
        </p:nvCxnSpPr>
        <p:spPr>
          <a:xfrm>
            <a:off x="3847428" y="5329676"/>
            <a:ext cx="0" cy="280158"/>
          </a:xfrm>
          <a:prstGeom prst="line">
            <a:avLst/>
          </a:prstGeom>
          <a:ln w="4762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91C2A3F7-B360-0CF6-058A-11E73A9E16BD}"/>
              </a:ext>
            </a:extLst>
          </p:cNvPr>
          <p:cNvCxnSpPr>
            <a:cxnSpLocks noChangeAspect="1"/>
          </p:cNvCxnSpPr>
          <p:nvPr/>
        </p:nvCxnSpPr>
        <p:spPr>
          <a:xfrm>
            <a:off x="2388399" y="1715195"/>
            <a:ext cx="1828800" cy="714169"/>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B615EF51-645B-A631-736A-CCDA9A072143}"/>
              </a:ext>
            </a:extLst>
          </p:cNvPr>
          <p:cNvSpPr/>
          <p:nvPr/>
        </p:nvSpPr>
        <p:spPr bwMode="auto">
          <a:xfrm>
            <a:off x="7967426" y="1620132"/>
            <a:ext cx="3901859" cy="1554773"/>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mn-lt"/>
            </a:endParaRPr>
          </a:p>
        </p:txBody>
      </p:sp>
      <p:cxnSp>
        <p:nvCxnSpPr>
          <p:cNvPr id="100" name="Straight Arrow Connector 99">
            <a:extLst>
              <a:ext uri="{FF2B5EF4-FFF2-40B4-BE49-F238E27FC236}">
                <a16:creationId xmlns:a16="http://schemas.microsoft.com/office/drawing/2014/main" id="{399FEA6E-F585-D299-F899-D9E8C27D49FA}"/>
              </a:ext>
            </a:extLst>
          </p:cNvPr>
          <p:cNvCxnSpPr>
            <a:cxnSpLocks noChangeAspect="1"/>
          </p:cNvCxnSpPr>
          <p:nvPr/>
        </p:nvCxnSpPr>
        <p:spPr>
          <a:xfrm flipH="1">
            <a:off x="6385760" y="1713769"/>
            <a:ext cx="1828800" cy="714169"/>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7" name="Picture 96">
            <a:extLst>
              <a:ext uri="{FF2B5EF4-FFF2-40B4-BE49-F238E27FC236}">
                <a16:creationId xmlns:a16="http://schemas.microsoft.com/office/drawing/2014/main" id="{CB024EEB-F86D-BDF4-1BD1-832A5113D1A2}"/>
              </a:ext>
            </a:extLst>
          </p:cNvPr>
          <p:cNvPicPr>
            <a:picLocks noChangeAspect="1"/>
          </p:cNvPicPr>
          <p:nvPr/>
        </p:nvPicPr>
        <p:blipFill>
          <a:blip r:embed="rId3"/>
          <a:srcRect r="2104"/>
          <a:stretch>
            <a:fillRect/>
          </a:stretch>
        </p:blipFill>
        <p:spPr>
          <a:xfrm>
            <a:off x="8003105" y="1646742"/>
            <a:ext cx="3866180" cy="1447987"/>
          </a:xfrm>
          <a:prstGeom prst="rect">
            <a:avLst/>
          </a:prstGeom>
        </p:spPr>
      </p:pic>
      <p:sp>
        <p:nvSpPr>
          <p:cNvPr id="27" name="TextBox 26">
            <a:extLst>
              <a:ext uri="{FF2B5EF4-FFF2-40B4-BE49-F238E27FC236}">
                <a16:creationId xmlns:a16="http://schemas.microsoft.com/office/drawing/2014/main" id="{42D8162E-669B-36F0-A8C1-5B99556D8093}"/>
              </a:ext>
            </a:extLst>
          </p:cNvPr>
          <p:cNvSpPr txBox="1"/>
          <p:nvPr/>
        </p:nvSpPr>
        <p:spPr>
          <a:xfrm rot="20338071">
            <a:off x="6257028" y="1742225"/>
            <a:ext cx="2011680" cy="338554"/>
          </a:xfrm>
          <a:prstGeom prst="rect">
            <a:avLst/>
          </a:prstGeom>
          <a:noFill/>
          <a:ln>
            <a:noFill/>
          </a:ln>
        </p:spPr>
        <p:txBody>
          <a:bodyPr wrap="square" rtlCol="0">
            <a:spAutoFit/>
          </a:bodyPr>
          <a:lstStyle/>
          <a:p>
            <a:pPr algn="ctr"/>
            <a:r>
              <a:rPr lang="en-US" sz="1600">
                <a:latin typeface="+mn-lt"/>
              </a:rPr>
              <a:t>C3b or C3 (H</a:t>
            </a:r>
            <a:r>
              <a:rPr lang="en-US" sz="1600" baseline="-25000">
                <a:latin typeface="+mn-lt"/>
              </a:rPr>
              <a:t>2</a:t>
            </a:r>
            <a:r>
              <a:rPr lang="en-US" sz="1600">
                <a:latin typeface="+mn-lt"/>
              </a:rPr>
              <a:t>O)</a:t>
            </a:r>
          </a:p>
        </p:txBody>
      </p:sp>
    </p:spTree>
    <p:extLst>
      <p:ext uri="{BB962C8B-B14F-4D97-AF65-F5344CB8AC3E}">
        <p14:creationId xmlns:p14="http://schemas.microsoft.com/office/powerpoint/2010/main" val="2437818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7C257-1F91-B4F1-F13D-A1C4DC0482EB}"/>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PNH Molecular Pathogenesis: </a:t>
            </a:r>
            <a:r>
              <a:rPr lang="en-US" sz="3200" i="1">
                <a:latin typeface="Times New Roman" panose="02020603050405020304" pitchFamily="18" charset="0"/>
                <a:cs typeface="Times New Roman" panose="02020603050405020304" pitchFamily="18" charset="0"/>
              </a:rPr>
              <a:t>PIGA</a:t>
            </a:r>
            <a:r>
              <a:rPr lang="en-US" sz="3200">
                <a:latin typeface="Times New Roman" panose="02020603050405020304" pitchFamily="18" charset="0"/>
                <a:cs typeface="Times New Roman" panose="02020603050405020304" pitchFamily="18" charset="0"/>
              </a:rPr>
              <a:t> Mutation and Glycosylphosphatidylinositol (GPI) Anchors </a:t>
            </a:r>
          </a:p>
        </p:txBody>
      </p:sp>
      <p:sp>
        <p:nvSpPr>
          <p:cNvPr id="6" name="Content Placeholder 5">
            <a:extLst>
              <a:ext uri="{FF2B5EF4-FFF2-40B4-BE49-F238E27FC236}">
                <a16:creationId xmlns:a16="http://schemas.microsoft.com/office/drawing/2014/main" id="{4C36E6C4-B2EF-1B22-D823-FC567AC8A07E}"/>
              </a:ext>
            </a:extLst>
          </p:cNvPr>
          <p:cNvSpPr>
            <a:spLocks noGrp="1"/>
          </p:cNvSpPr>
          <p:nvPr>
            <p:ph idx="1"/>
          </p:nvPr>
        </p:nvSpPr>
        <p:spPr>
          <a:xfrm>
            <a:off x="231078" y="1547495"/>
            <a:ext cx="11740260" cy="4754880"/>
          </a:xfrm>
        </p:spPr>
        <p:txBody>
          <a:bodyPr/>
          <a:lstStyle/>
          <a:p>
            <a:pPr marL="342900" indent="-342900">
              <a:lnSpc>
                <a:spcPct val="90000"/>
              </a:lnSpc>
              <a:spcBef>
                <a:spcPts val="1000"/>
              </a:spcBef>
              <a:spcAft>
                <a:spcPts val="0"/>
              </a:spcAft>
              <a:buFont typeface="Arial" panose="020B0604020202020204" pitchFamily="34" charset="0"/>
              <a:buChar char="•"/>
            </a:pPr>
            <a:r>
              <a:rPr lang="en-US" kern="0">
                <a:latin typeface="+mn-lt"/>
              </a:rPr>
              <a:t>Acquired somatic mutation in</a:t>
            </a:r>
            <a:r>
              <a:rPr lang="en-US" b="1" kern="0">
                <a:latin typeface="+mn-lt"/>
              </a:rPr>
              <a:t> </a:t>
            </a:r>
            <a:r>
              <a:rPr lang="en-US" b="1" i="1" kern="0">
                <a:solidFill>
                  <a:schemeClr val="accent1"/>
                </a:solidFill>
                <a:latin typeface="+mn-lt"/>
              </a:rPr>
              <a:t>PIGA</a:t>
            </a:r>
            <a:r>
              <a:rPr lang="en-US" b="1" kern="0">
                <a:latin typeface="+mn-lt"/>
              </a:rPr>
              <a:t> </a:t>
            </a:r>
            <a:r>
              <a:rPr lang="en-US" b="1" kern="0">
                <a:latin typeface="+mn-lt"/>
                <a:ea typeface="Calibri" panose="020F0502020204030204" pitchFamily="34" charset="0"/>
                <a:cs typeface="Calibri" panose="020F0502020204030204" pitchFamily="34" charset="0"/>
              </a:rPr>
              <a:t>→</a:t>
            </a:r>
            <a:r>
              <a:rPr lang="en-US" kern="0">
                <a:latin typeface="+mn-lt"/>
              </a:rPr>
              <a:t> first step in GPI biosynthesis</a:t>
            </a:r>
          </a:p>
          <a:p>
            <a:pPr marL="342900" indent="-342900">
              <a:lnSpc>
                <a:spcPct val="90000"/>
              </a:lnSpc>
              <a:spcBef>
                <a:spcPts val="1000"/>
              </a:spcBef>
              <a:spcAft>
                <a:spcPts val="0"/>
              </a:spcAft>
              <a:buFont typeface="Arial" panose="020B0604020202020204" pitchFamily="34" charset="0"/>
              <a:buChar char="•"/>
            </a:pPr>
            <a:r>
              <a:rPr lang="en-US" kern="0">
                <a:latin typeface="+mn-lt"/>
              </a:rPr>
              <a:t>Mutation is in </a:t>
            </a:r>
            <a:r>
              <a:rPr lang="en-US" b="1" kern="0">
                <a:solidFill>
                  <a:schemeClr val="accent1"/>
                </a:solidFill>
                <a:latin typeface="+mn-lt"/>
              </a:rPr>
              <a:t>hematopoietic stem cells</a:t>
            </a:r>
          </a:p>
          <a:p>
            <a:pPr marL="574675" lvl="1" indent="-342900">
              <a:lnSpc>
                <a:spcPct val="90000"/>
              </a:lnSpc>
              <a:spcBef>
                <a:spcPts val="1000"/>
              </a:spcBef>
              <a:buFont typeface="Poppins" panose="00000500000000000000" pitchFamily="2" charset="0"/>
              <a:buChar char="−"/>
            </a:pPr>
            <a:r>
              <a:rPr lang="en-US" sz="2200" kern="0">
                <a:latin typeface="+mn-lt"/>
              </a:rPr>
              <a:t>Phenotype is seen in all cell lineages</a:t>
            </a:r>
          </a:p>
          <a:p>
            <a:pPr marL="342900" indent="-342900">
              <a:lnSpc>
                <a:spcPct val="90000"/>
              </a:lnSpc>
              <a:spcBef>
                <a:spcPts val="1000"/>
              </a:spcBef>
              <a:spcAft>
                <a:spcPts val="0"/>
              </a:spcAft>
              <a:buFont typeface="Arial" panose="020B0604020202020204" pitchFamily="34" charset="0"/>
              <a:buChar char="•"/>
            </a:pPr>
            <a:r>
              <a:rPr lang="en-US" b="1" kern="0">
                <a:solidFill>
                  <a:schemeClr val="accent1"/>
                </a:solidFill>
                <a:latin typeface="+mn-lt"/>
              </a:rPr>
              <a:t>Clonal expansion </a:t>
            </a:r>
            <a:r>
              <a:rPr lang="en-US" kern="0">
                <a:latin typeface="+mn-lt"/>
              </a:rPr>
              <a:t>occurs (various mechanisms proposed)</a:t>
            </a:r>
          </a:p>
          <a:p>
            <a:pPr marL="574675" lvl="1" indent="-342900">
              <a:lnSpc>
                <a:spcPct val="90000"/>
              </a:lnSpc>
              <a:spcBef>
                <a:spcPts val="1000"/>
              </a:spcBef>
              <a:buFont typeface="Poppins" panose="00000500000000000000" pitchFamily="2" charset="0"/>
              <a:buChar char="−"/>
            </a:pPr>
            <a:r>
              <a:rPr lang="en-US" sz="2200" kern="0">
                <a:latin typeface="+mn-lt"/>
              </a:rPr>
              <a:t>GPI-negative cells have fitness advantage (immune environment)</a:t>
            </a:r>
          </a:p>
          <a:p>
            <a:pPr marL="574675" lvl="1" indent="-342900">
              <a:lnSpc>
                <a:spcPct val="90000"/>
              </a:lnSpc>
              <a:spcBef>
                <a:spcPts val="1000"/>
              </a:spcBef>
              <a:buFont typeface="Poppins" panose="00000500000000000000" pitchFamily="2" charset="0"/>
              <a:buChar char="−"/>
            </a:pPr>
            <a:r>
              <a:rPr lang="en-US" sz="2200" kern="0">
                <a:latin typeface="+mn-lt"/>
              </a:rPr>
              <a:t>Additional mutations (</a:t>
            </a:r>
            <a:r>
              <a:rPr lang="en-US" sz="2200" i="1" kern="0">
                <a:latin typeface="+mn-lt"/>
              </a:rPr>
              <a:t>HMGA2, JAK2, BCR-ABL, CLR</a:t>
            </a:r>
            <a:r>
              <a:rPr lang="en-US" sz="2200" kern="0">
                <a:latin typeface="+mn-lt"/>
              </a:rPr>
              <a:t>,</a:t>
            </a:r>
            <a:r>
              <a:rPr lang="en-US" sz="2200" i="1" kern="0">
                <a:latin typeface="+mn-lt"/>
              </a:rPr>
              <a:t> </a:t>
            </a:r>
            <a:r>
              <a:rPr lang="en-US" sz="2200" kern="0">
                <a:latin typeface="+mn-lt"/>
              </a:rPr>
              <a:t>etc)</a:t>
            </a:r>
          </a:p>
          <a:p>
            <a:pPr marL="574675" lvl="1" indent="-342900">
              <a:lnSpc>
                <a:spcPct val="90000"/>
              </a:lnSpc>
              <a:spcBef>
                <a:spcPts val="1000"/>
              </a:spcBef>
              <a:buFont typeface="Poppins" panose="00000500000000000000" pitchFamily="2" charset="0"/>
              <a:buChar char="−"/>
            </a:pPr>
            <a:r>
              <a:rPr lang="en-US" sz="2200" kern="0">
                <a:latin typeface="+mn-lt"/>
              </a:rPr>
              <a:t>Neutral drift</a:t>
            </a:r>
          </a:p>
          <a:p>
            <a:pPr marL="342900" indent="-342900">
              <a:lnSpc>
                <a:spcPct val="90000"/>
              </a:lnSpc>
              <a:spcBef>
                <a:spcPts val="1000"/>
              </a:spcBef>
              <a:spcAft>
                <a:spcPts val="0"/>
              </a:spcAft>
              <a:buFont typeface="Arial" panose="020B0604020202020204" pitchFamily="34" charset="0"/>
              <a:buChar char="•"/>
            </a:pPr>
            <a:r>
              <a:rPr lang="en-US" kern="0">
                <a:latin typeface="+mn-lt"/>
              </a:rPr>
              <a:t>Continuous low-grade activation of C3 (“tickover” mechanism)</a:t>
            </a:r>
          </a:p>
          <a:p>
            <a:pPr marL="342900" indent="-342900">
              <a:lnSpc>
                <a:spcPct val="90000"/>
              </a:lnSpc>
              <a:spcBef>
                <a:spcPts val="1000"/>
              </a:spcBef>
              <a:spcAft>
                <a:spcPts val="0"/>
              </a:spcAft>
              <a:buFont typeface="Arial" panose="020B0604020202020204" pitchFamily="34" charset="0"/>
              <a:buChar char="•"/>
            </a:pPr>
            <a:r>
              <a:rPr lang="en-US" kern="0">
                <a:latin typeface="+mn-lt"/>
              </a:rPr>
              <a:t>Loss of GPI-anchored proteins: CD55 and CD59</a:t>
            </a:r>
          </a:p>
          <a:p>
            <a:pPr marL="342900" indent="-342900">
              <a:lnSpc>
                <a:spcPct val="90000"/>
              </a:lnSpc>
              <a:spcBef>
                <a:spcPts val="1000"/>
              </a:spcBef>
              <a:spcAft>
                <a:spcPts val="0"/>
              </a:spcAft>
              <a:buFont typeface="Arial" panose="020B0604020202020204" pitchFamily="34" charset="0"/>
              <a:buChar char="•"/>
            </a:pPr>
            <a:r>
              <a:rPr lang="en-US" kern="0">
                <a:latin typeface="+mn-lt"/>
              </a:rPr>
              <a:t>Red blood cells lack CD46, CR1 </a:t>
            </a:r>
          </a:p>
          <a:p>
            <a:pPr>
              <a:spcAft>
                <a:spcPts val="0"/>
              </a:spcAft>
            </a:pPr>
            <a:endParaRPr lang="en-US" kern="0">
              <a:latin typeface="+mn-lt"/>
            </a:endParaRPr>
          </a:p>
          <a:p>
            <a:pPr>
              <a:spcAft>
                <a:spcPts val="0"/>
              </a:spcAft>
            </a:pPr>
            <a:endParaRPr lang="en-US">
              <a:latin typeface="+mn-lt"/>
            </a:endParaRPr>
          </a:p>
        </p:txBody>
      </p:sp>
      <p:sp>
        <p:nvSpPr>
          <p:cNvPr id="3" name="Content Placeholder 2">
            <a:extLst>
              <a:ext uri="{FF2B5EF4-FFF2-40B4-BE49-F238E27FC236}">
                <a16:creationId xmlns:a16="http://schemas.microsoft.com/office/drawing/2014/main" id="{661348DC-D9EC-C598-0ECE-B06D6259E092}"/>
              </a:ext>
            </a:extLst>
          </p:cNvPr>
          <p:cNvSpPr>
            <a:spLocks noGrp="1"/>
          </p:cNvSpPr>
          <p:nvPr>
            <p:ph sz="quarter" idx="10"/>
          </p:nvPr>
        </p:nvSpPr>
        <p:spPr/>
        <p:txBody>
          <a:bodyPr/>
          <a:lstStyle/>
          <a:p>
            <a:r>
              <a:rPr lang="en-US"/>
              <a:t>Luzzatto. Blood. 2025;145:3077. Colden. Front Immunol. 2022;12:83017. </a:t>
            </a:r>
          </a:p>
        </p:txBody>
      </p:sp>
      <p:sp>
        <p:nvSpPr>
          <p:cNvPr id="5" name="Rectangle 1">
            <a:extLst>
              <a:ext uri="{FF2B5EF4-FFF2-40B4-BE49-F238E27FC236}">
                <a16:creationId xmlns:a16="http://schemas.microsoft.com/office/drawing/2014/main" id="{2844FDC9-03F2-4594-AC42-3AE63B02324D}"/>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21566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C520F-436E-7FAC-22FB-648E2F3C111E}"/>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Clinical Pathogenesis of PNH</a:t>
            </a:r>
          </a:p>
        </p:txBody>
      </p:sp>
      <p:sp>
        <p:nvSpPr>
          <p:cNvPr id="5" name="Content Placeholder 4">
            <a:extLst>
              <a:ext uri="{FF2B5EF4-FFF2-40B4-BE49-F238E27FC236}">
                <a16:creationId xmlns:a16="http://schemas.microsoft.com/office/drawing/2014/main" id="{20133037-1D0C-D20D-F7C4-BA92721EEFBE}"/>
              </a:ext>
            </a:extLst>
          </p:cNvPr>
          <p:cNvSpPr>
            <a:spLocks noGrp="1"/>
          </p:cNvSpPr>
          <p:nvPr>
            <p:ph sz="quarter" idx="10"/>
          </p:nvPr>
        </p:nvSpPr>
        <p:spPr/>
        <p:txBody>
          <a:bodyPr/>
          <a:lstStyle/>
          <a:p>
            <a:r>
              <a:rPr lang="en-US"/>
              <a:t>Agrawal. Cureus. 2025;17:e97611. Kokoris. Int J Mol Sci</a:t>
            </a:r>
            <a:r>
              <a:rPr lang="en-US" altLang="en-US"/>
              <a:t>. 2024;25:12104.</a:t>
            </a:r>
            <a:r>
              <a:rPr lang="en-US"/>
              <a:t> </a:t>
            </a:r>
          </a:p>
        </p:txBody>
      </p:sp>
      <p:sp>
        <p:nvSpPr>
          <p:cNvPr id="3" name="Text Placeholder 2">
            <a:extLst>
              <a:ext uri="{FF2B5EF4-FFF2-40B4-BE49-F238E27FC236}">
                <a16:creationId xmlns:a16="http://schemas.microsoft.com/office/drawing/2014/main" id="{E37AE36D-5F84-3F67-2311-528BB67C8B51}"/>
              </a:ext>
            </a:extLst>
          </p:cNvPr>
          <p:cNvSpPr txBox="1">
            <a:spLocks/>
          </p:cNvSpPr>
          <p:nvPr/>
        </p:nvSpPr>
        <p:spPr>
          <a:xfrm>
            <a:off x="453896" y="1028700"/>
            <a:ext cx="10515600" cy="5157071"/>
          </a:xfrm>
          <a:prstGeom prst="rect">
            <a:avLst/>
          </a:prstGeom>
        </p:spPr>
        <p:txBody>
          <a:bodyPr>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endParaRPr lang="en-US" sz="2200" b="0" kern="0"/>
          </a:p>
        </p:txBody>
      </p:sp>
      <p:sp>
        <p:nvSpPr>
          <p:cNvPr id="6" name="TextBox 5">
            <a:extLst>
              <a:ext uri="{FF2B5EF4-FFF2-40B4-BE49-F238E27FC236}">
                <a16:creationId xmlns:a16="http://schemas.microsoft.com/office/drawing/2014/main" id="{3B4B3ED8-2E0D-9DE8-9750-04DCBA382F08}"/>
              </a:ext>
            </a:extLst>
          </p:cNvPr>
          <p:cNvSpPr txBox="1"/>
          <p:nvPr/>
        </p:nvSpPr>
        <p:spPr bwMode="auto">
          <a:xfrm>
            <a:off x="436280" y="1280310"/>
            <a:ext cx="5358384" cy="461665"/>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2400">
                <a:solidFill>
                  <a:schemeClr val="bg2"/>
                </a:solidFill>
                <a:latin typeface="+mn-lt"/>
              </a:rPr>
              <a:t>Hemolysis Continues</a:t>
            </a:r>
          </a:p>
        </p:txBody>
      </p:sp>
      <p:sp>
        <p:nvSpPr>
          <p:cNvPr id="7" name="TextBox 6">
            <a:extLst>
              <a:ext uri="{FF2B5EF4-FFF2-40B4-BE49-F238E27FC236}">
                <a16:creationId xmlns:a16="http://schemas.microsoft.com/office/drawing/2014/main" id="{4EEFCE3E-6250-CB05-3A8C-533234B13E55}"/>
              </a:ext>
            </a:extLst>
          </p:cNvPr>
          <p:cNvSpPr txBox="1"/>
          <p:nvPr/>
        </p:nvSpPr>
        <p:spPr bwMode="auto">
          <a:xfrm>
            <a:off x="5996781" y="1280310"/>
            <a:ext cx="5650431" cy="461665"/>
          </a:xfrm>
          <a:prstGeom prst="rect">
            <a:avLst/>
          </a:prstGeom>
          <a:solidFill>
            <a:schemeClr val="accent6"/>
          </a:solidFill>
          <a:ln>
            <a:noFill/>
          </a:ln>
        </p:spPr>
        <p:txBody>
          <a:bodyPr wrap="square" rtlCol="0">
            <a:spAutoFit/>
          </a:bodyPr>
          <a:lstStyle/>
          <a:p>
            <a:pPr algn="ctr">
              <a:lnSpc>
                <a:spcPct val="100000"/>
              </a:lnSpc>
              <a:spcBef>
                <a:spcPct val="50000"/>
              </a:spcBef>
              <a:spcAft>
                <a:spcPct val="0"/>
              </a:spcAft>
              <a:buClrTx/>
              <a:buFontTx/>
              <a:buNone/>
            </a:pPr>
            <a:r>
              <a:rPr lang="en-US" sz="2400">
                <a:solidFill>
                  <a:schemeClr val="bg2"/>
                </a:solidFill>
                <a:latin typeface="+mn-lt"/>
              </a:rPr>
              <a:t>Effects of Nitric Oxide</a:t>
            </a:r>
          </a:p>
        </p:txBody>
      </p:sp>
      <p:sp>
        <p:nvSpPr>
          <p:cNvPr id="8" name="Content Placeholder 3">
            <a:extLst>
              <a:ext uri="{FF2B5EF4-FFF2-40B4-BE49-F238E27FC236}">
                <a16:creationId xmlns:a16="http://schemas.microsoft.com/office/drawing/2014/main" id="{660110B0-E49A-FD84-B655-201E53A76103}"/>
              </a:ext>
            </a:extLst>
          </p:cNvPr>
          <p:cNvSpPr txBox="1">
            <a:spLocks/>
          </p:cNvSpPr>
          <p:nvPr/>
        </p:nvSpPr>
        <p:spPr>
          <a:xfrm>
            <a:off x="6003091" y="1740994"/>
            <a:ext cx="5644121" cy="4426453"/>
          </a:xfrm>
          <a:prstGeom prst="rect">
            <a:avLst/>
          </a:prstGeom>
          <a:ln w="19050">
            <a:solidFill>
              <a:schemeClr val="accent6"/>
            </a:solid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Font typeface="Arial" panose="020B0604020202020204" pitchFamily="34" charset="0"/>
              <a:buChar char="•"/>
            </a:pPr>
            <a:endParaRPr lang="en-US" sz="2400" b="0" kern="0">
              <a:latin typeface="+mn-lt"/>
            </a:endParaRPr>
          </a:p>
        </p:txBody>
      </p:sp>
      <p:sp>
        <p:nvSpPr>
          <p:cNvPr id="9" name="Content Placeholder 3">
            <a:extLst>
              <a:ext uri="{FF2B5EF4-FFF2-40B4-BE49-F238E27FC236}">
                <a16:creationId xmlns:a16="http://schemas.microsoft.com/office/drawing/2014/main" id="{CDA0EC0C-C4FD-66B5-5DA0-4DC850C785F6}"/>
              </a:ext>
            </a:extLst>
          </p:cNvPr>
          <p:cNvSpPr txBox="1">
            <a:spLocks/>
          </p:cNvSpPr>
          <p:nvPr/>
        </p:nvSpPr>
        <p:spPr>
          <a:xfrm>
            <a:off x="447455" y="1722671"/>
            <a:ext cx="5340442" cy="4444776"/>
          </a:xfrm>
          <a:prstGeom prst="rect">
            <a:avLst/>
          </a:prstGeom>
          <a:ln w="19050">
            <a:solidFill>
              <a:schemeClr val="accent1"/>
            </a:solid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endParaRPr lang="en-US" sz="2400" b="0" kern="0">
              <a:latin typeface="+mn-lt"/>
            </a:endParaRPr>
          </a:p>
        </p:txBody>
      </p:sp>
      <p:sp>
        <p:nvSpPr>
          <p:cNvPr id="11" name="Rectangle 1">
            <a:extLst>
              <a:ext uri="{FF2B5EF4-FFF2-40B4-BE49-F238E27FC236}">
                <a16:creationId xmlns:a16="http://schemas.microsoft.com/office/drawing/2014/main" id="{FD8249D3-9B7A-4BE6-24E4-17AE5388FEA4}"/>
              </a:ext>
            </a:extLst>
          </p:cNvPr>
          <p:cNvSpPr>
            <a:spLocks noChangeArrowheads="1"/>
          </p:cNvSpPr>
          <p:nvPr/>
        </p:nvSpPr>
        <p:spPr bwMode="auto">
          <a:xfrm>
            <a:off x="0" y="-92333"/>
            <a:ext cx="65" cy="184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5B616B"/>
              </a:solidFill>
              <a:effectLst/>
              <a:latin typeface="BlinkMacSystemFont"/>
            </a:endParaRPr>
          </a:p>
        </p:txBody>
      </p:sp>
      <p:sp>
        <p:nvSpPr>
          <p:cNvPr id="12" name="TextBox 11">
            <a:extLst>
              <a:ext uri="{FF2B5EF4-FFF2-40B4-BE49-F238E27FC236}">
                <a16:creationId xmlns:a16="http://schemas.microsoft.com/office/drawing/2014/main" id="{E9334FDE-A133-8E32-D0C3-3E4CAAAB0B0E}"/>
              </a:ext>
            </a:extLst>
          </p:cNvPr>
          <p:cNvSpPr txBox="1"/>
          <p:nvPr/>
        </p:nvSpPr>
        <p:spPr>
          <a:xfrm>
            <a:off x="534287" y="1772902"/>
            <a:ext cx="5170323" cy="1589809"/>
          </a:xfrm>
          <a:prstGeom prst="rect">
            <a:avLst/>
          </a:prstGeom>
        </p:spPr>
        <p:txBody>
          <a:bodyPr vert="horz" wrap="square" lIns="0" tIns="0" rIns="0" bIns="0" rtlCol="0">
            <a:noAutofit/>
          </a:bodyPr>
          <a:lstStyle/>
          <a:p>
            <a:pPr marL="347472" indent="-347472">
              <a:lnSpc>
                <a:spcPct val="90000"/>
              </a:lnSpc>
              <a:spcBef>
                <a:spcPts val="1000"/>
              </a:spcBef>
              <a:spcAft>
                <a:spcPts val="700"/>
              </a:spcAft>
              <a:buFont typeface="Arial" panose="020B0604020202020204" pitchFamily="34" charset="0"/>
              <a:buChar char="•"/>
            </a:pPr>
            <a:r>
              <a:rPr lang="en-US" sz="2400" b="0">
                <a:latin typeface="+mn-lt"/>
              </a:rPr>
              <a:t>Some conditions increase rate of hemolysis</a:t>
            </a:r>
          </a:p>
          <a:p>
            <a:pPr marL="347472" indent="-347472">
              <a:lnSpc>
                <a:spcPct val="90000"/>
              </a:lnSpc>
              <a:spcBef>
                <a:spcPts val="1000"/>
              </a:spcBef>
              <a:spcAft>
                <a:spcPts val="700"/>
              </a:spcAft>
              <a:buFont typeface="Arial" panose="020B0604020202020204" pitchFamily="34" charset="0"/>
              <a:buChar char="•"/>
            </a:pPr>
            <a:r>
              <a:rPr lang="en-US" sz="2400">
                <a:latin typeface="+mn-lt"/>
              </a:rPr>
              <a:t>Untreated PNH: intravascular hemolysis</a:t>
            </a:r>
          </a:p>
          <a:p>
            <a:pPr marL="347472" indent="-347472">
              <a:lnSpc>
                <a:spcPct val="90000"/>
              </a:lnSpc>
              <a:spcBef>
                <a:spcPts val="1000"/>
              </a:spcBef>
              <a:spcAft>
                <a:spcPts val="700"/>
              </a:spcAft>
              <a:buFont typeface="Arial" panose="020B0604020202020204" pitchFamily="34" charset="0"/>
              <a:buChar char="•"/>
            </a:pPr>
            <a:r>
              <a:rPr lang="en-US" sz="2400" b="0">
                <a:latin typeface="+mn-lt"/>
              </a:rPr>
              <a:t>Patients on therapy with C5 inhibitor can have extravascular hemolysis</a:t>
            </a:r>
          </a:p>
          <a:p>
            <a:pPr marL="347472" indent="-347472">
              <a:lnSpc>
                <a:spcPct val="90000"/>
              </a:lnSpc>
              <a:spcBef>
                <a:spcPts val="1000"/>
              </a:spcBef>
              <a:spcAft>
                <a:spcPts val="700"/>
              </a:spcAft>
              <a:buFont typeface="Arial" panose="020B0604020202020204" pitchFamily="34" charset="0"/>
              <a:buChar char="•"/>
            </a:pPr>
            <a:r>
              <a:rPr lang="en-US" sz="2400" b="0">
                <a:latin typeface="+mn-lt"/>
              </a:rPr>
              <a:t>Kidney damage: multifactorial</a:t>
            </a:r>
          </a:p>
          <a:p>
            <a:endParaRPr lang="en-US" sz="2400" b="0">
              <a:latin typeface="+mn-lt"/>
            </a:endParaRPr>
          </a:p>
          <a:p>
            <a:pPr algn="l"/>
            <a:endParaRPr lang="en-US" sz="2400" b="0">
              <a:latin typeface="+mn-lt"/>
            </a:endParaRPr>
          </a:p>
        </p:txBody>
      </p:sp>
      <p:sp>
        <p:nvSpPr>
          <p:cNvPr id="4" name="TextBox 3">
            <a:extLst>
              <a:ext uri="{FF2B5EF4-FFF2-40B4-BE49-F238E27FC236}">
                <a16:creationId xmlns:a16="http://schemas.microsoft.com/office/drawing/2014/main" id="{A1AD0FBD-4B37-ED26-1196-A23931F500FB}"/>
              </a:ext>
            </a:extLst>
          </p:cNvPr>
          <p:cNvSpPr txBox="1"/>
          <p:nvPr/>
        </p:nvSpPr>
        <p:spPr>
          <a:xfrm>
            <a:off x="6150549" y="1772902"/>
            <a:ext cx="5157805" cy="3995596"/>
          </a:xfrm>
          <a:prstGeom prst="rect">
            <a:avLst/>
          </a:prstGeom>
        </p:spPr>
        <p:txBody>
          <a:bodyPr vert="horz" wrap="square" lIns="0" tIns="0" rIns="0" bIns="0" rtlCol="0">
            <a:noAutofit/>
          </a:bodyPr>
          <a:lstStyle/>
          <a:p>
            <a:pPr marL="342900" indent="-342900">
              <a:lnSpc>
                <a:spcPct val="90000"/>
              </a:lnSpc>
              <a:spcAft>
                <a:spcPts val="700"/>
              </a:spcAft>
              <a:buFont typeface="Arial" panose="020B0604020202020204" pitchFamily="34" charset="0"/>
              <a:buChar char="•"/>
            </a:pPr>
            <a:r>
              <a:rPr lang="en-US" sz="2400" b="0">
                <a:latin typeface="+mn-lt"/>
              </a:rPr>
              <a:t>Intravascular hemolysis depletes nitric oxide </a:t>
            </a:r>
          </a:p>
          <a:p>
            <a:pPr marL="342900" indent="-342900">
              <a:lnSpc>
                <a:spcPct val="90000"/>
              </a:lnSpc>
              <a:spcAft>
                <a:spcPts val="700"/>
              </a:spcAft>
              <a:buFont typeface="Arial" panose="020B0604020202020204" pitchFamily="34" charset="0"/>
              <a:buChar char="•"/>
            </a:pPr>
            <a:r>
              <a:rPr lang="en-US" sz="2400" b="0">
                <a:latin typeface="+mn-lt"/>
              </a:rPr>
              <a:t>Nitric oxide is required for smooth muscle relaxation</a:t>
            </a:r>
          </a:p>
          <a:p>
            <a:pPr marL="574675" lvl="1" indent="-342900">
              <a:lnSpc>
                <a:spcPct val="90000"/>
              </a:lnSpc>
              <a:spcBef>
                <a:spcPts val="1000"/>
              </a:spcBef>
              <a:spcAft>
                <a:spcPts val="700"/>
              </a:spcAft>
              <a:buFont typeface="Poppins" panose="00000500000000000000" pitchFamily="2" charset="0"/>
              <a:buChar char="−"/>
            </a:pPr>
            <a:r>
              <a:rPr lang="en-US" sz="2200" b="0">
                <a:latin typeface="+mn-lt"/>
              </a:rPr>
              <a:t>Abdominal pain, esophageal spasm, erectile dysfunction</a:t>
            </a:r>
          </a:p>
          <a:p>
            <a:pPr marL="342900" indent="-342900">
              <a:lnSpc>
                <a:spcPct val="90000"/>
              </a:lnSpc>
              <a:spcAft>
                <a:spcPts val="700"/>
              </a:spcAft>
              <a:buFont typeface="Arial" panose="020B0604020202020204" pitchFamily="34" charset="0"/>
              <a:buChar char="•"/>
            </a:pPr>
            <a:r>
              <a:rPr lang="en-US" sz="2400" b="0">
                <a:latin typeface="+mn-lt"/>
              </a:rPr>
              <a:t>Nitric oxide is required for endothelial function</a:t>
            </a:r>
          </a:p>
          <a:p>
            <a:pPr marL="574675" lvl="1" indent="-342900">
              <a:lnSpc>
                <a:spcPct val="90000"/>
              </a:lnSpc>
              <a:spcBef>
                <a:spcPts val="1000"/>
              </a:spcBef>
              <a:spcAft>
                <a:spcPts val="700"/>
              </a:spcAft>
              <a:buFont typeface="Poppins" panose="00000500000000000000" pitchFamily="2" charset="0"/>
              <a:buChar char="−"/>
            </a:pPr>
            <a:r>
              <a:rPr lang="en-US" sz="2200" b="0">
                <a:latin typeface="+mn-lt"/>
              </a:rPr>
              <a:t>Thrombosis risk</a:t>
            </a:r>
          </a:p>
          <a:p>
            <a:pPr marL="574675" lvl="1" indent="-342900">
              <a:lnSpc>
                <a:spcPct val="90000"/>
              </a:lnSpc>
              <a:spcBef>
                <a:spcPts val="1000"/>
              </a:spcBef>
              <a:spcAft>
                <a:spcPts val="700"/>
              </a:spcAft>
              <a:buFont typeface="Poppins" panose="00000500000000000000" pitchFamily="2" charset="0"/>
              <a:buChar char="−"/>
            </a:pPr>
            <a:r>
              <a:rPr lang="en-US" sz="2200" b="0">
                <a:latin typeface="+mn-lt"/>
              </a:rPr>
              <a:t>Pulmonary hypertension: various reasons</a:t>
            </a:r>
            <a:endParaRPr lang="en-US" sz="2400" b="0">
              <a:latin typeface="+mn-lt"/>
            </a:endParaRPr>
          </a:p>
          <a:p>
            <a:pPr algn="l"/>
            <a:endParaRPr lang="en-US" sz="1200"/>
          </a:p>
        </p:txBody>
      </p:sp>
    </p:spTree>
    <p:extLst>
      <p:ext uri="{BB962C8B-B14F-4D97-AF65-F5344CB8AC3E}">
        <p14:creationId xmlns:p14="http://schemas.microsoft.com/office/powerpoint/2010/main" val="3068588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7E62A12-BB42-9766-0FDB-330DC6074B7D}"/>
              </a:ext>
            </a:extLst>
          </p:cNvPr>
          <p:cNvSpPr>
            <a:spLocks noGrp="1"/>
          </p:cNvSpPr>
          <p:nvPr>
            <p:ph idx="1"/>
          </p:nvPr>
        </p:nvSpPr>
        <p:spPr/>
        <p:txBody>
          <a:bodyPr/>
          <a:lstStyle/>
          <a:p>
            <a:pPr marL="342900" indent="-342900">
              <a:lnSpc>
                <a:spcPct val="90000"/>
              </a:lnSpc>
              <a:buFont typeface="Arial" panose="020B0604020202020204" pitchFamily="34" charset="0"/>
              <a:buChar char="•"/>
            </a:pPr>
            <a:r>
              <a:rPr lang="en-US"/>
              <a:t>Hemolytic anemia</a:t>
            </a:r>
          </a:p>
          <a:p>
            <a:pPr marL="574675" lvl="1" indent="-342900">
              <a:lnSpc>
                <a:spcPct val="90000"/>
              </a:lnSpc>
              <a:spcBef>
                <a:spcPts val="1000"/>
              </a:spcBef>
              <a:spcAft>
                <a:spcPts val="700"/>
              </a:spcAft>
              <a:buFont typeface="Poppins" panose="00000500000000000000" pitchFamily="2" charset="0"/>
              <a:buChar char="−"/>
            </a:pPr>
            <a:r>
              <a:rPr lang="en-US"/>
              <a:t>Hb, reticulocyte count, hyperbilirubinemia (unconjugated)</a:t>
            </a:r>
          </a:p>
          <a:p>
            <a:pPr marL="457200" indent="-457200">
              <a:lnSpc>
                <a:spcPct val="90000"/>
              </a:lnSpc>
              <a:buFont typeface="Arial" panose="020B0604020202020204" pitchFamily="34" charset="0"/>
              <a:buChar char="•"/>
            </a:pPr>
            <a:r>
              <a:rPr lang="en-US"/>
              <a:t>Coombs negative</a:t>
            </a:r>
          </a:p>
          <a:p>
            <a:pPr marL="457200" indent="-457200">
              <a:lnSpc>
                <a:spcPct val="90000"/>
              </a:lnSpc>
              <a:buFont typeface="Arial" panose="020B0604020202020204" pitchFamily="34" charset="0"/>
              <a:buChar char="•"/>
            </a:pPr>
            <a:r>
              <a:rPr lang="en-US"/>
              <a:t>Intravascular hemolysis</a:t>
            </a:r>
          </a:p>
          <a:p>
            <a:pPr marL="688975" lvl="1" indent="-457200">
              <a:lnSpc>
                <a:spcPct val="90000"/>
              </a:lnSpc>
              <a:spcBef>
                <a:spcPts val="1000"/>
              </a:spcBef>
              <a:spcAft>
                <a:spcPts val="700"/>
              </a:spcAft>
              <a:buFont typeface="Poppins" panose="00000500000000000000" pitchFamily="2" charset="0"/>
              <a:buChar char="−"/>
            </a:pPr>
            <a:r>
              <a:rPr lang="en-US"/>
              <a:t>LDH, haptoglobin, hemosiderinuria</a:t>
            </a:r>
          </a:p>
          <a:p>
            <a:pPr marL="457200" indent="-457200">
              <a:lnSpc>
                <a:spcPct val="90000"/>
              </a:lnSpc>
              <a:buFont typeface="Arial" panose="020B0604020202020204" pitchFamily="34" charset="0"/>
              <a:buChar char="•"/>
            </a:pPr>
            <a:r>
              <a:rPr lang="en-US"/>
              <a:t>Thrombosis (usual and unusual)</a:t>
            </a:r>
          </a:p>
          <a:p>
            <a:pPr marL="688975" lvl="1" indent="-457200">
              <a:lnSpc>
                <a:spcPct val="90000"/>
              </a:lnSpc>
              <a:spcBef>
                <a:spcPts val="1000"/>
              </a:spcBef>
              <a:spcAft>
                <a:spcPts val="700"/>
              </a:spcAft>
              <a:buFont typeface="Poppins" panose="00000500000000000000" pitchFamily="2" charset="0"/>
              <a:buChar char="−"/>
            </a:pPr>
            <a:r>
              <a:rPr lang="en-US"/>
              <a:t>D-dimer </a:t>
            </a:r>
          </a:p>
          <a:p>
            <a:endParaRPr lang="en-US" sz="2400"/>
          </a:p>
        </p:txBody>
      </p:sp>
      <p:sp>
        <p:nvSpPr>
          <p:cNvPr id="6" name="Content Placeholder 5">
            <a:extLst>
              <a:ext uri="{FF2B5EF4-FFF2-40B4-BE49-F238E27FC236}">
                <a16:creationId xmlns:a16="http://schemas.microsoft.com/office/drawing/2014/main" id="{E4119C81-AB90-F3E0-5188-4F75F5443DF0}"/>
              </a:ext>
            </a:extLst>
          </p:cNvPr>
          <p:cNvSpPr>
            <a:spLocks noGrp="1"/>
          </p:cNvSpPr>
          <p:nvPr>
            <p:ph idx="13"/>
          </p:nvPr>
        </p:nvSpPr>
        <p:spPr/>
        <p:txBody>
          <a:bodyPr/>
          <a:lstStyle/>
          <a:p>
            <a:pPr>
              <a:lnSpc>
                <a:spcPct val="90000"/>
              </a:lnSpc>
              <a:buFont typeface="Arial" panose="020B0604020202020204" pitchFamily="34" charset="0"/>
              <a:buChar char="•"/>
            </a:pPr>
            <a:r>
              <a:rPr lang="en-US"/>
              <a:t>Marrow failure syndrome</a:t>
            </a:r>
          </a:p>
          <a:p>
            <a:pPr>
              <a:lnSpc>
                <a:spcPct val="90000"/>
              </a:lnSpc>
              <a:buFont typeface="Arial" panose="020B0604020202020204" pitchFamily="34" charset="0"/>
              <a:buChar char="•"/>
            </a:pPr>
            <a:r>
              <a:rPr lang="en-US"/>
              <a:t>Unusual signs and symptoms:</a:t>
            </a:r>
          </a:p>
          <a:p>
            <a:pPr marL="574675" lvl="1" indent="-342900">
              <a:lnSpc>
                <a:spcPct val="90000"/>
              </a:lnSpc>
              <a:spcBef>
                <a:spcPts val="1000"/>
              </a:spcBef>
              <a:spcAft>
                <a:spcPts val="700"/>
              </a:spcAft>
              <a:buFont typeface="Poppins" panose="00000500000000000000" pitchFamily="2" charset="0"/>
              <a:buChar char="−"/>
            </a:pPr>
            <a:r>
              <a:rPr lang="en-US"/>
              <a:t>Muscle spasms, renal insufficiency, abdominal pain, erectile dysfunction, pulmonary hypertension</a:t>
            </a:r>
          </a:p>
          <a:p>
            <a:pPr marL="574675" lvl="1" indent="-342900">
              <a:lnSpc>
                <a:spcPct val="90000"/>
              </a:lnSpc>
              <a:spcBef>
                <a:spcPts val="1000"/>
              </a:spcBef>
              <a:spcAft>
                <a:spcPts val="700"/>
              </a:spcAft>
              <a:buFont typeface="Poppins" panose="00000500000000000000" pitchFamily="2" charset="0"/>
              <a:buChar char="−"/>
            </a:pPr>
            <a:r>
              <a:rPr lang="en-US"/>
              <a:t>Unexplained iron deficiency</a:t>
            </a:r>
          </a:p>
          <a:p>
            <a:pPr>
              <a:lnSpc>
                <a:spcPct val="90000"/>
              </a:lnSpc>
              <a:buFont typeface="Arial" panose="020B0604020202020204" pitchFamily="34" charset="0"/>
              <a:buChar char="•"/>
            </a:pPr>
            <a:r>
              <a:rPr lang="en-US"/>
              <a:t>Diagnosis: </a:t>
            </a:r>
            <a:r>
              <a:rPr lang="en-US" b="1">
                <a:solidFill>
                  <a:schemeClr val="accent1"/>
                </a:solidFill>
              </a:rPr>
              <a:t>flow cytometry</a:t>
            </a:r>
          </a:p>
          <a:p>
            <a:endParaRPr lang="en-US"/>
          </a:p>
          <a:p>
            <a:endParaRPr lang="en-US"/>
          </a:p>
          <a:p>
            <a:endParaRPr lang="en-US"/>
          </a:p>
        </p:txBody>
      </p:sp>
      <p:sp>
        <p:nvSpPr>
          <p:cNvPr id="2" name="Title 1">
            <a:extLst>
              <a:ext uri="{FF2B5EF4-FFF2-40B4-BE49-F238E27FC236}">
                <a16:creationId xmlns:a16="http://schemas.microsoft.com/office/drawing/2014/main" id="{F53F829F-9CAE-59E4-A49F-01D2EF94D0C6}"/>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Disease Presentation: Suspicion of PNH</a:t>
            </a:r>
          </a:p>
        </p:txBody>
      </p:sp>
      <p:sp>
        <p:nvSpPr>
          <p:cNvPr id="7" name="Content Placeholder 6">
            <a:extLst>
              <a:ext uri="{FF2B5EF4-FFF2-40B4-BE49-F238E27FC236}">
                <a16:creationId xmlns:a16="http://schemas.microsoft.com/office/drawing/2014/main" id="{8D16FAC4-0E81-7CB7-41F3-676496020A96}"/>
              </a:ext>
            </a:extLst>
          </p:cNvPr>
          <p:cNvSpPr>
            <a:spLocks noGrp="1"/>
          </p:cNvSpPr>
          <p:nvPr>
            <p:ph sz="quarter" idx="10"/>
          </p:nvPr>
        </p:nvSpPr>
        <p:spPr/>
        <p:txBody>
          <a:bodyPr/>
          <a:lstStyle/>
          <a:p>
            <a:r>
              <a:rPr lang="en-US"/>
              <a:t>Godby. Mayo Clin Proc. 2025;100:2206. Huang. J Formos Med Assoc. 2025;[Epub].</a:t>
            </a:r>
          </a:p>
        </p:txBody>
      </p:sp>
      <p:sp>
        <p:nvSpPr>
          <p:cNvPr id="3" name="Text Placeholder 2">
            <a:extLst>
              <a:ext uri="{FF2B5EF4-FFF2-40B4-BE49-F238E27FC236}">
                <a16:creationId xmlns:a16="http://schemas.microsoft.com/office/drawing/2014/main" id="{CB994983-657A-FBC3-8AE7-B12DB62D1F09}"/>
              </a:ext>
            </a:extLst>
          </p:cNvPr>
          <p:cNvSpPr txBox="1">
            <a:spLocks/>
          </p:cNvSpPr>
          <p:nvPr/>
        </p:nvSpPr>
        <p:spPr>
          <a:xfrm>
            <a:off x="762786" y="1341439"/>
            <a:ext cx="10515600" cy="5278433"/>
          </a:xfrm>
          <a:prstGeom prst="rect">
            <a:avLst/>
          </a:prstGeom>
        </p:spPr>
        <p:txBody>
          <a:bodyPr>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endParaRPr lang="en-US" b="0" kern="0"/>
          </a:p>
          <a:p>
            <a:endParaRPr lang="en-US" b="0" kern="0"/>
          </a:p>
        </p:txBody>
      </p:sp>
    </p:spTree>
    <p:extLst>
      <p:ext uri="{BB962C8B-B14F-4D97-AF65-F5344CB8AC3E}">
        <p14:creationId xmlns:p14="http://schemas.microsoft.com/office/powerpoint/2010/main" val="932978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202B53B-0E00-EA06-DDC4-9B7C70866A64}"/>
              </a:ext>
            </a:extLst>
          </p:cNvPr>
          <p:cNvGraphicFramePr>
            <a:graphicFrameLocks noGrp="1"/>
          </p:cNvGraphicFramePr>
          <p:nvPr>
            <p:extLst>
              <p:ext uri="{D42A27DB-BD31-4B8C-83A1-F6EECF244321}">
                <p14:modId xmlns:p14="http://schemas.microsoft.com/office/powerpoint/2010/main" val="3120070303"/>
              </p:ext>
            </p:extLst>
          </p:nvPr>
        </p:nvGraphicFramePr>
        <p:xfrm>
          <a:off x="231775" y="1071111"/>
          <a:ext cx="4652889" cy="2357120"/>
        </p:xfrm>
        <a:graphic>
          <a:graphicData uri="http://schemas.openxmlformats.org/drawingml/2006/table">
            <a:tbl>
              <a:tblPr firstRow="1" bandRow="1">
                <a:tableStyleId>{5C22544A-7EE6-4342-B048-85BDC9FD1C3A}</a:tableStyleId>
              </a:tblPr>
              <a:tblGrid>
                <a:gridCol w="2793753">
                  <a:extLst>
                    <a:ext uri="{9D8B030D-6E8A-4147-A177-3AD203B41FA5}">
                      <a16:colId xmlns:a16="http://schemas.microsoft.com/office/drawing/2014/main" val="1769742568"/>
                    </a:ext>
                  </a:extLst>
                </a:gridCol>
                <a:gridCol w="1859136">
                  <a:extLst>
                    <a:ext uri="{9D8B030D-6E8A-4147-A177-3AD203B41FA5}">
                      <a16:colId xmlns:a16="http://schemas.microsoft.com/office/drawing/2014/main" val="2466854694"/>
                    </a:ext>
                  </a:extLst>
                </a:gridCol>
              </a:tblGrid>
              <a:tr h="136889">
                <a:tc>
                  <a:txBody>
                    <a:bodyPr/>
                    <a:lstStyle/>
                    <a:p>
                      <a:pPr algn="l">
                        <a:lnSpc>
                          <a:spcPct val="90000"/>
                        </a:lnSpc>
                      </a:pPr>
                      <a:r>
                        <a:rPr lang="en-US" sz="800" b="1">
                          <a:solidFill>
                            <a:schemeClr val="bg1"/>
                          </a:solidFill>
                        </a:rPr>
                        <a:t>Specimen Name</a:t>
                      </a:r>
                    </a:p>
                  </a:txBody>
                  <a:tcPr marL="36576" marR="36576" marT="18288" marB="1828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800" b="1">
                          <a:solidFill>
                            <a:schemeClr val="bg1"/>
                          </a:solidFill>
                        </a:rPr>
                        <a:t>15-RXZ92 PLINK</a:t>
                      </a:r>
                    </a:p>
                  </a:txBody>
                  <a:tcPr marL="36576" marR="36576" marT="18288" marB="18288"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221069276"/>
                  </a:ext>
                </a:extLst>
              </a:tr>
              <a:tr h="136889">
                <a:tc>
                  <a:txBody>
                    <a:bodyPr/>
                    <a:lstStyle/>
                    <a:p>
                      <a:pPr algn="l">
                        <a:lnSpc>
                          <a:spcPct val="90000"/>
                        </a:lnSpc>
                      </a:pPr>
                      <a:r>
                        <a:rPr lang="en-US" sz="800" b="0">
                          <a:solidFill>
                            <a:schemeClr val="tx1"/>
                          </a:solidFill>
                        </a:rPr>
                        <a:t>RBC Cytometer</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800" b="0">
                          <a:solidFill>
                            <a:schemeClr val="tx1"/>
                          </a:solidFill>
                        </a:rPr>
                        <a:t>V33896201643 Ray</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123169362"/>
                  </a:ext>
                </a:extLst>
              </a:tr>
              <a:tr h="136889">
                <a:tc>
                  <a:txBody>
                    <a:bodyPr/>
                    <a:lstStyle/>
                    <a:p>
                      <a:pPr algn="l">
                        <a:lnSpc>
                          <a:spcPct val="90000"/>
                        </a:lnSpc>
                      </a:pPr>
                      <a:r>
                        <a:rPr lang="en-US" sz="800" b="0">
                          <a:solidFill>
                            <a:schemeClr val="tx1"/>
                          </a:solidFill>
                        </a:rPr>
                        <a:t>WBC Cytometer</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800" b="0">
                          <a:solidFill>
                            <a:schemeClr val="tx1"/>
                          </a:solidFill>
                        </a:rPr>
                        <a:t>V33896201643 Ray</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76982100"/>
                  </a:ext>
                </a:extLst>
              </a:tr>
              <a:tr h="136889">
                <a:tc>
                  <a:txBody>
                    <a:bodyPr/>
                    <a:lstStyle/>
                    <a:p>
                      <a:pPr algn="l">
                        <a:lnSpc>
                          <a:spcPct val="90000"/>
                        </a:lnSpc>
                      </a:pPr>
                      <a:r>
                        <a:rPr lang="en-US" sz="800" b="0">
                          <a:solidFill>
                            <a:schemeClr val="tx1"/>
                          </a:solidFill>
                        </a:rPr>
                        <a:t>Tube Name</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800" b="0">
                          <a:solidFill>
                            <a:schemeClr val="tx1"/>
                          </a:solidFill>
                        </a:rPr>
                        <a:t>PLINK</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19921652"/>
                  </a:ext>
                </a:extLst>
              </a:tr>
              <a:tr h="136889">
                <a:tc>
                  <a:txBody>
                    <a:bodyPr/>
                    <a:lstStyle/>
                    <a:p>
                      <a:pPr algn="l">
                        <a:lnSpc>
                          <a:spcPct val="90000"/>
                        </a:lnSpc>
                      </a:pPr>
                      <a:endParaRPr lang="en-US" sz="800" b="0">
                        <a:solidFill>
                          <a:schemeClr val="tx1"/>
                        </a:solidFill>
                      </a:endParaRP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800" b="0">
                          <a:solidFill>
                            <a:schemeClr val="tx1"/>
                          </a:solidFill>
                        </a:rPr>
                        <a:t>% Gated</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647158"/>
                  </a:ext>
                </a:extLst>
              </a:tr>
              <a:tr h="136889">
                <a:tc>
                  <a:txBody>
                    <a:bodyPr/>
                    <a:lstStyle/>
                    <a:p>
                      <a:pPr algn="l">
                        <a:lnSpc>
                          <a:spcPct val="90000"/>
                        </a:lnSpc>
                      </a:pPr>
                      <a:r>
                        <a:rPr lang="en-US" sz="800" b="0">
                          <a:solidFill>
                            <a:schemeClr val="tx1"/>
                          </a:solidFill>
                        </a:rPr>
                        <a:t>PNH RBC-Partial Ag Loss</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800" b="0">
                          <a:solidFill>
                            <a:schemeClr val="tx1"/>
                          </a:solidFill>
                        </a:rPr>
                        <a:t>4.03</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96825646"/>
                  </a:ext>
                </a:extLst>
              </a:tr>
              <a:tr h="136889">
                <a:tc>
                  <a:txBody>
                    <a:bodyPr/>
                    <a:lstStyle/>
                    <a:p>
                      <a:pPr algn="l">
                        <a:lnSpc>
                          <a:spcPct val="90000"/>
                        </a:lnSpc>
                      </a:pPr>
                      <a:r>
                        <a:rPr lang="en-US" sz="800" b="0">
                          <a:solidFill>
                            <a:schemeClr val="tx1"/>
                          </a:solidFill>
                        </a:rPr>
                        <a:t>PNH RBC-Complete Ag Loss</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800" b="0">
                          <a:solidFill>
                            <a:schemeClr val="tx1"/>
                          </a:solidFill>
                        </a:rPr>
                        <a:t>8.17</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20535567"/>
                  </a:ext>
                </a:extLst>
              </a:tr>
              <a:tr h="136889">
                <a:tc>
                  <a:txBody>
                    <a:bodyPr/>
                    <a:lstStyle/>
                    <a:p>
                      <a:pPr algn="l">
                        <a:lnSpc>
                          <a:spcPct val="90000"/>
                        </a:lnSpc>
                      </a:pPr>
                      <a:r>
                        <a:rPr lang="en-US" sz="800" b="0">
                          <a:solidFill>
                            <a:schemeClr val="tx1"/>
                          </a:solidFill>
                        </a:rPr>
                        <a:t>PNH Granulocytes</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800" b="0">
                          <a:solidFill>
                            <a:schemeClr val="tx1"/>
                          </a:solidFill>
                        </a:rPr>
                        <a:t>72.79</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79382710"/>
                  </a:ext>
                </a:extLst>
              </a:tr>
              <a:tr h="136889">
                <a:tc>
                  <a:txBody>
                    <a:bodyPr/>
                    <a:lstStyle/>
                    <a:p>
                      <a:pPr algn="l">
                        <a:lnSpc>
                          <a:spcPct val="90000"/>
                        </a:lnSpc>
                      </a:pPr>
                      <a:r>
                        <a:rPr lang="en-US" sz="800" b="0">
                          <a:solidFill>
                            <a:schemeClr val="tx1"/>
                          </a:solidFill>
                        </a:rPr>
                        <a:t>PNH Monocytes</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800" b="0">
                          <a:solidFill>
                            <a:schemeClr val="tx1"/>
                          </a:solidFill>
                        </a:rPr>
                        <a:t>73.44</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98510182"/>
                  </a:ext>
                </a:extLst>
              </a:tr>
              <a:tr h="136889">
                <a:tc>
                  <a:txBody>
                    <a:bodyPr/>
                    <a:lstStyle/>
                    <a:p>
                      <a:pPr algn="l">
                        <a:lnSpc>
                          <a:spcPct val="90000"/>
                        </a:lnSpc>
                      </a:pPr>
                      <a:endParaRPr lang="en-US" sz="800" b="0">
                        <a:solidFill>
                          <a:schemeClr val="tx1"/>
                        </a:solidFill>
                      </a:endParaRP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800" b="0">
                          <a:solidFill>
                            <a:schemeClr val="tx1"/>
                          </a:solidFill>
                        </a:rPr>
                        <a:t>Events</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50727893"/>
                  </a:ext>
                </a:extLst>
              </a:tr>
              <a:tr h="136889">
                <a:tc>
                  <a:txBody>
                    <a:bodyPr/>
                    <a:lstStyle/>
                    <a:p>
                      <a:pPr algn="l">
                        <a:lnSpc>
                          <a:spcPct val="90000"/>
                        </a:lnSpc>
                      </a:pPr>
                      <a:r>
                        <a:rPr lang="en-US" sz="800" b="0">
                          <a:solidFill>
                            <a:schemeClr val="tx1"/>
                          </a:solidFill>
                        </a:rPr>
                        <a:t>PNH RBC-Partial Loss Events</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800" b="0">
                          <a:solidFill>
                            <a:schemeClr val="tx1"/>
                          </a:solidFill>
                        </a:rPr>
                        <a:t>6033</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48906571"/>
                  </a:ext>
                </a:extLst>
              </a:tr>
              <a:tr h="136889">
                <a:tc>
                  <a:txBody>
                    <a:bodyPr/>
                    <a:lstStyle/>
                    <a:p>
                      <a:pPr algn="l">
                        <a:lnSpc>
                          <a:spcPct val="90000"/>
                        </a:lnSpc>
                      </a:pPr>
                      <a:r>
                        <a:rPr lang="en-US" sz="800" b="0">
                          <a:solidFill>
                            <a:schemeClr val="tx1"/>
                          </a:solidFill>
                        </a:rPr>
                        <a:t>PNH RBC-Complete Loss Events</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800" b="0">
                          <a:solidFill>
                            <a:schemeClr val="tx1"/>
                          </a:solidFill>
                        </a:rPr>
                        <a:t>12241</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286805465"/>
                  </a:ext>
                </a:extLst>
              </a:tr>
              <a:tr h="136889">
                <a:tc>
                  <a:txBody>
                    <a:bodyPr/>
                    <a:lstStyle/>
                    <a:p>
                      <a:pPr algn="l">
                        <a:lnSpc>
                          <a:spcPct val="90000"/>
                        </a:lnSpc>
                      </a:pPr>
                      <a:r>
                        <a:rPr lang="en-US" sz="800" b="0">
                          <a:solidFill>
                            <a:schemeClr val="tx1"/>
                          </a:solidFill>
                        </a:rPr>
                        <a:t>PNH Granulocytes Events</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800" b="0">
                          <a:solidFill>
                            <a:schemeClr val="tx1"/>
                          </a:solidFill>
                        </a:rPr>
                        <a:t>42780</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65075458"/>
                  </a:ext>
                </a:extLst>
              </a:tr>
              <a:tr h="136889">
                <a:tc>
                  <a:txBody>
                    <a:bodyPr/>
                    <a:lstStyle/>
                    <a:p>
                      <a:pPr algn="l">
                        <a:lnSpc>
                          <a:spcPct val="90000"/>
                        </a:lnSpc>
                      </a:pPr>
                      <a:r>
                        <a:rPr lang="en-US" sz="800" b="0">
                          <a:solidFill>
                            <a:schemeClr val="tx1"/>
                          </a:solidFill>
                        </a:rPr>
                        <a:t>PNH Monocytes Events</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800" b="0">
                          <a:solidFill>
                            <a:schemeClr val="tx1"/>
                          </a:solidFill>
                        </a:rPr>
                        <a:t>2806</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27899009"/>
                  </a:ext>
                </a:extLst>
              </a:tr>
              <a:tr h="136889">
                <a:tc>
                  <a:txBody>
                    <a:bodyPr/>
                    <a:lstStyle/>
                    <a:p>
                      <a:pPr algn="l">
                        <a:lnSpc>
                          <a:spcPct val="90000"/>
                        </a:lnSpc>
                      </a:pPr>
                      <a:r>
                        <a:rPr lang="en-US" sz="800" b="0">
                          <a:solidFill>
                            <a:schemeClr val="tx1"/>
                          </a:solidFill>
                        </a:rPr>
                        <a:t>Total Granulocyte Events</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800" b="0">
                          <a:solidFill>
                            <a:schemeClr val="tx1"/>
                          </a:solidFill>
                        </a:rPr>
                        <a:t>58768</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326178"/>
                  </a:ext>
                </a:extLst>
              </a:tr>
              <a:tr h="136889">
                <a:tc>
                  <a:txBody>
                    <a:bodyPr/>
                    <a:lstStyle/>
                    <a:p>
                      <a:pPr algn="l">
                        <a:lnSpc>
                          <a:spcPct val="90000"/>
                        </a:lnSpc>
                      </a:pPr>
                      <a:r>
                        <a:rPr lang="en-US" sz="800" b="0">
                          <a:solidFill>
                            <a:schemeClr val="tx1"/>
                          </a:solidFill>
                        </a:rPr>
                        <a:t>Total Monocytes Events</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800" b="0">
                          <a:solidFill>
                            <a:schemeClr val="tx1"/>
                          </a:solidFill>
                        </a:rPr>
                        <a:t>3821</a:t>
                      </a:r>
                    </a:p>
                  </a:txBody>
                  <a:tcPr marL="36576" marR="36576" marT="18288" marB="18288"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33479553"/>
                  </a:ext>
                </a:extLst>
              </a:tr>
            </a:tbl>
          </a:graphicData>
        </a:graphic>
      </p:graphicFrame>
      <p:sp>
        <p:nvSpPr>
          <p:cNvPr id="7" name="Title 6">
            <a:extLst>
              <a:ext uri="{FF2B5EF4-FFF2-40B4-BE49-F238E27FC236}">
                <a16:creationId xmlns:a16="http://schemas.microsoft.com/office/drawing/2014/main" id="{425D2D65-5064-D021-56D6-824D04C56FEB}"/>
              </a:ext>
            </a:extLst>
          </p:cNvPr>
          <p:cNvSpPr>
            <a:spLocks noGrp="1"/>
          </p:cNvSpPr>
          <p:nvPr>
            <p:ph type="title"/>
          </p:nvPr>
        </p:nvSpPr>
        <p:spPr>
          <a:xfrm>
            <a:off x="231078" y="531006"/>
            <a:ext cx="11740260" cy="502445"/>
          </a:xfrm>
        </p:spPr>
        <p:txBody>
          <a:bodyPr/>
          <a:lstStyle/>
          <a:p>
            <a:r>
              <a:rPr lang="en-US"/>
              <a:t>Diagnosis of PNH: Flow Cytometry</a:t>
            </a:r>
          </a:p>
        </p:txBody>
      </p:sp>
      <p:sp>
        <p:nvSpPr>
          <p:cNvPr id="28" name="Content Placeholder 27">
            <a:extLst>
              <a:ext uri="{FF2B5EF4-FFF2-40B4-BE49-F238E27FC236}">
                <a16:creationId xmlns:a16="http://schemas.microsoft.com/office/drawing/2014/main" id="{1AC73BB9-CBDF-D6E5-0333-2BA901D858BF}"/>
              </a:ext>
            </a:extLst>
          </p:cNvPr>
          <p:cNvSpPr>
            <a:spLocks noGrp="1"/>
          </p:cNvSpPr>
          <p:nvPr>
            <p:ph sz="quarter" idx="10"/>
          </p:nvPr>
        </p:nvSpPr>
        <p:spPr>
          <a:xfrm>
            <a:off x="1712199" y="6302375"/>
            <a:ext cx="7812290" cy="327025"/>
          </a:xfrm>
        </p:spPr>
        <p:txBody>
          <a:bodyPr/>
          <a:lstStyle/>
          <a:p>
            <a:pPr algn="ctr"/>
            <a:r>
              <a:rPr lang="en-US"/>
              <a:t>Example Data. Dr. David Dingli</a:t>
            </a:r>
          </a:p>
        </p:txBody>
      </p:sp>
      <p:grpSp>
        <p:nvGrpSpPr>
          <p:cNvPr id="2" name="Group 1">
            <a:extLst>
              <a:ext uri="{FF2B5EF4-FFF2-40B4-BE49-F238E27FC236}">
                <a16:creationId xmlns:a16="http://schemas.microsoft.com/office/drawing/2014/main" id="{1877562F-B209-D340-C811-C6A98E2752BA}"/>
              </a:ext>
            </a:extLst>
          </p:cNvPr>
          <p:cNvGrpSpPr>
            <a:grpSpLocks noChangeAspect="1"/>
          </p:cNvGrpSpPr>
          <p:nvPr/>
        </p:nvGrpSpPr>
        <p:grpSpPr>
          <a:xfrm>
            <a:off x="5270616" y="1071880"/>
            <a:ext cx="6335847" cy="2678278"/>
            <a:chOff x="5056702" y="344022"/>
            <a:chExt cx="6998224" cy="2958276"/>
          </a:xfrm>
        </p:grpSpPr>
        <p:sp>
          <p:nvSpPr>
            <p:cNvPr id="264" name="Freeform 263">
              <a:extLst>
                <a:ext uri="{FF2B5EF4-FFF2-40B4-BE49-F238E27FC236}">
                  <a16:creationId xmlns:a16="http://schemas.microsoft.com/office/drawing/2014/main" id="{ED3BFF5D-2072-A2A8-450C-5266394A1849}"/>
                </a:ext>
              </a:extLst>
            </p:cNvPr>
            <p:cNvSpPr/>
            <p:nvPr/>
          </p:nvSpPr>
          <p:spPr>
            <a:xfrm>
              <a:off x="5631862" y="677187"/>
              <a:ext cx="2658063" cy="2242569"/>
            </a:xfrm>
            <a:custGeom>
              <a:avLst/>
              <a:gdLst>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34138 w 2658063"/>
                <a:gd name="csY16" fmla="*/ 2187346 h 2245994"/>
                <a:gd name="csX17" fmla="*/ 1705563 w 2658063"/>
                <a:gd name="csY17" fmla="*/ 2171471 h 2245994"/>
                <a:gd name="csX18" fmla="*/ 1676988 w 2658063"/>
                <a:gd name="csY18" fmla="*/ 2180996 h 2245994"/>
                <a:gd name="csX19" fmla="*/ 1626188 w 2658063"/>
                <a:gd name="csY19" fmla="*/ 2161946 h 2245994"/>
                <a:gd name="csX20" fmla="*/ 1588088 w 2658063"/>
                <a:gd name="csY20" fmla="*/ 2180996 h 2245994"/>
                <a:gd name="csX21" fmla="*/ 1565863 w 2658063"/>
                <a:gd name="csY21" fmla="*/ 2171471 h 2245994"/>
                <a:gd name="csX22" fmla="*/ 1502363 w 2658063"/>
                <a:gd name="csY22" fmla="*/ 2193696 h 2245994"/>
                <a:gd name="csX23" fmla="*/ 1473788 w 2658063"/>
                <a:gd name="csY23" fmla="*/ 2187346 h 2245994"/>
                <a:gd name="csX24" fmla="*/ 1410288 w 2658063"/>
                <a:gd name="csY24" fmla="*/ 2212746 h 2245994"/>
                <a:gd name="csX25" fmla="*/ 1340438 w 2658063"/>
                <a:gd name="csY25" fmla="*/ 2222271 h 2245994"/>
                <a:gd name="csX26" fmla="*/ 1286463 w 2658063"/>
                <a:gd name="csY26" fmla="*/ 2231796 h 2245994"/>
                <a:gd name="csX27" fmla="*/ 1134063 w 2658063"/>
                <a:gd name="csY27" fmla="*/ 2234971 h 2245994"/>
                <a:gd name="csX28" fmla="*/ 1010238 w 2658063"/>
                <a:gd name="csY28" fmla="*/ 2231796 h 2245994"/>
                <a:gd name="csX29" fmla="*/ 959438 w 2658063"/>
                <a:gd name="csY29" fmla="*/ 2212746 h 2245994"/>
                <a:gd name="csX30" fmla="*/ 914988 w 2658063"/>
                <a:gd name="csY30" fmla="*/ 2209571 h 2245994"/>
                <a:gd name="csX31" fmla="*/ 826088 w 2658063"/>
                <a:gd name="csY31" fmla="*/ 2190521 h 2245994"/>
                <a:gd name="csX32" fmla="*/ 753063 w 2658063"/>
                <a:gd name="csY32" fmla="*/ 2190521 h 2245994"/>
                <a:gd name="csX33" fmla="*/ 737188 w 2658063"/>
                <a:gd name="csY33" fmla="*/ 2184171 h 2245994"/>
                <a:gd name="csX34" fmla="*/ 651463 w 2658063"/>
                <a:gd name="csY34" fmla="*/ 2174646 h 2245994"/>
                <a:gd name="csX35" fmla="*/ 603838 w 2658063"/>
                <a:gd name="csY35" fmla="*/ 2187346 h 2245994"/>
                <a:gd name="csX36" fmla="*/ 530813 w 2658063"/>
                <a:gd name="csY36" fmla="*/ 2187346 h 2245994"/>
                <a:gd name="csX37" fmla="*/ 489538 w 2658063"/>
                <a:gd name="csY37" fmla="*/ 2196871 h 2245994"/>
                <a:gd name="csX38" fmla="*/ 429213 w 2658063"/>
                <a:gd name="csY38" fmla="*/ 2193696 h 2245994"/>
                <a:gd name="csX39" fmla="*/ 321263 w 2658063"/>
                <a:gd name="csY39" fmla="*/ 2212746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34138 w 2658063"/>
                <a:gd name="csY16" fmla="*/ 2187346 h 2245994"/>
                <a:gd name="csX17" fmla="*/ 1705563 w 2658063"/>
                <a:gd name="csY17" fmla="*/ 2171471 h 2245994"/>
                <a:gd name="csX18" fmla="*/ 1676988 w 2658063"/>
                <a:gd name="csY18" fmla="*/ 2180996 h 2245994"/>
                <a:gd name="csX19" fmla="*/ 1626188 w 2658063"/>
                <a:gd name="csY19" fmla="*/ 2161946 h 2245994"/>
                <a:gd name="csX20" fmla="*/ 1588088 w 2658063"/>
                <a:gd name="csY20" fmla="*/ 2180996 h 2245994"/>
                <a:gd name="csX21" fmla="*/ 1565863 w 2658063"/>
                <a:gd name="csY21" fmla="*/ 2171471 h 2245994"/>
                <a:gd name="csX22" fmla="*/ 1502363 w 2658063"/>
                <a:gd name="csY22" fmla="*/ 2193696 h 2245994"/>
                <a:gd name="csX23" fmla="*/ 1473788 w 2658063"/>
                <a:gd name="csY23" fmla="*/ 2187346 h 2245994"/>
                <a:gd name="csX24" fmla="*/ 1410288 w 2658063"/>
                <a:gd name="csY24" fmla="*/ 2212746 h 2245994"/>
                <a:gd name="csX25" fmla="*/ 1340438 w 2658063"/>
                <a:gd name="csY25" fmla="*/ 2222271 h 2245994"/>
                <a:gd name="csX26" fmla="*/ 1286463 w 2658063"/>
                <a:gd name="csY26" fmla="*/ 2231796 h 2245994"/>
                <a:gd name="csX27" fmla="*/ 1134063 w 2658063"/>
                <a:gd name="csY27" fmla="*/ 2234971 h 2245994"/>
                <a:gd name="csX28" fmla="*/ 1019763 w 2658063"/>
                <a:gd name="csY28" fmla="*/ 2225446 h 2245994"/>
                <a:gd name="csX29" fmla="*/ 959438 w 2658063"/>
                <a:gd name="csY29" fmla="*/ 2212746 h 2245994"/>
                <a:gd name="csX30" fmla="*/ 914988 w 2658063"/>
                <a:gd name="csY30" fmla="*/ 2209571 h 2245994"/>
                <a:gd name="csX31" fmla="*/ 826088 w 2658063"/>
                <a:gd name="csY31" fmla="*/ 2190521 h 2245994"/>
                <a:gd name="csX32" fmla="*/ 753063 w 2658063"/>
                <a:gd name="csY32" fmla="*/ 2190521 h 2245994"/>
                <a:gd name="csX33" fmla="*/ 737188 w 2658063"/>
                <a:gd name="csY33" fmla="*/ 2184171 h 2245994"/>
                <a:gd name="csX34" fmla="*/ 651463 w 2658063"/>
                <a:gd name="csY34" fmla="*/ 2174646 h 2245994"/>
                <a:gd name="csX35" fmla="*/ 603838 w 2658063"/>
                <a:gd name="csY35" fmla="*/ 2187346 h 2245994"/>
                <a:gd name="csX36" fmla="*/ 530813 w 2658063"/>
                <a:gd name="csY36" fmla="*/ 2187346 h 2245994"/>
                <a:gd name="csX37" fmla="*/ 489538 w 2658063"/>
                <a:gd name="csY37" fmla="*/ 2196871 h 2245994"/>
                <a:gd name="csX38" fmla="*/ 429213 w 2658063"/>
                <a:gd name="csY38" fmla="*/ 2193696 h 2245994"/>
                <a:gd name="csX39" fmla="*/ 321263 w 2658063"/>
                <a:gd name="csY39" fmla="*/ 2212746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34138 w 2658063"/>
                <a:gd name="csY16" fmla="*/ 2187346 h 2245994"/>
                <a:gd name="csX17" fmla="*/ 1705563 w 2658063"/>
                <a:gd name="csY17" fmla="*/ 2171471 h 2245994"/>
                <a:gd name="csX18" fmla="*/ 1676988 w 2658063"/>
                <a:gd name="csY18" fmla="*/ 2180996 h 2245994"/>
                <a:gd name="csX19" fmla="*/ 1626188 w 2658063"/>
                <a:gd name="csY19" fmla="*/ 2161946 h 2245994"/>
                <a:gd name="csX20" fmla="*/ 1588088 w 2658063"/>
                <a:gd name="csY20" fmla="*/ 2180996 h 2245994"/>
                <a:gd name="csX21" fmla="*/ 1565863 w 2658063"/>
                <a:gd name="csY21" fmla="*/ 2171471 h 2245994"/>
                <a:gd name="csX22" fmla="*/ 1502363 w 2658063"/>
                <a:gd name="csY22" fmla="*/ 2193696 h 2245994"/>
                <a:gd name="csX23" fmla="*/ 1473788 w 2658063"/>
                <a:gd name="csY23" fmla="*/ 2187346 h 2245994"/>
                <a:gd name="csX24" fmla="*/ 1410288 w 2658063"/>
                <a:gd name="csY24" fmla="*/ 2212746 h 2245994"/>
                <a:gd name="csX25" fmla="*/ 1340438 w 2658063"/>
                <a:gd name="csY25" fmla="*/ 2222271 h 2245994"/>
                <a:gd name="csX26" fmla="*/ 1286463 w 2658063"/>
                <a:gd name="csY26" fmla="*/ 2231796 h 2245994"/>
                <a:gd name="csX27" fmla="*/ 1130888 w 2658063"/>
                <a:gd name="csY27" fmla="*/ 2228621 h 2245994"/>
                <a:gd name="csX28" fmla="*/ 1019763 w 2658063"/>
                <a:gd name="csY28" fmla="*/ 2225446 h 2245994"/>
                <a:gd name="csX29" fmla="*/ 959438 w 2658063"/>
                <a:gd name="csY29" fmla="*/ 2212746 h 2245994"/>
                <a:gd name="csX30" fmla="*/ 914988 w 2658063"/>
                <a:gd name="csY30" fmla="*/ 2209571 h 2245994"/>
                <a:gd name="csX31" fmla="*/ 826088 w 2658063"/>
                <a:gd name="csY31" fmla="*/ 2190521 h 2245994"/>
                <a:gd name="csX32" fmla="*/ 753063 w 2658063"/>
                <a:gd name="csY32" fmla="*/ 2190521 h 2245994"/>
                <a:gd name="csX33" fmla="*/ 737188 w 2658063"/>
                <a:gd name="csY33" fmla="*/ 2184171 h 2245994"/>
                <a:gd name="csX34" fmla="*/ 651463 w 2658063"/>
                <a:gd name="csY34" fmla="*/ 2174646 h 2245994"/>
                <a:gd name="csX35" fmla="*/ 603838 w 2658063"/>
                <a:gd name="csY35" fmla="*/ 2187346 h 2245994"/>
                <a:gd name="csX36" fmla="*/ 530813 w 2658063"/>
                <a:gd name="csY36" fmla="*/ 2187346 h 2245994"/>
                <a:gd name="csX37" fmla="*/ 489538 w 2658063"/>
                <a:gd name="csY37" fmla="*/ 2196871 h 2245994"/>
                <a:gd name="csX38" fmla="*/ 429213 w 2658063"/>
                <a:gd name="csY38" fmla="*/ 2193696 h 2245994"/>
                <a:gd name="csX39" fmla="*/ 321263 w 2658063"/>
                <a:gd name="csY39" fmla="*/ 2212746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34138 w 2658063"/>
                <a:gd name="csY16" fmla="*/ 2187346 h 2245994"/>
                <a:gd name="csX17" fmla="*/ 1705563 w 2658063"/>
                <a:gd name="csY17" fmla="*/ 2171471 h 2245994"/>
                <a:gd name="csX18" fmla="*/ 1676988 w 2658063"/>
                <a:gd name="csY18" fmla="*/ 2180996 h 2245994"/>
                <a:gd name="csX19" fmla="*/ 1626188 w 2658063"/>
                <a:gd name="csY19" fmla="*/ 2161946 h 2245994"/>
                <a:gd name="csX20" fmla="*/ 1588088 w 2658063"/>
                <a:gd name="csY20" fmla="*/ 2180996 h 2245994"/>
                <a:gd name="csX21" fmla="*/ 1565863 w 2658063"/>
                <a:gd name="csY21" fmla="*/ 2171471 h 2245994"/>
                <a:gd name="csX22" fmla="*/ 1502363 w 2658063"/>
                <a:gd name="csY22" fmla="*/ 2193696 h 2245994"/>
                <a:gd name="csX23" fmla="*/ 1473788 w 2658063"/>
                <a:gd name="csY23" fmla="*/ 2187346 h 2245994"/>
                <a:gd name="csX24" fmla="*/ 1410288 w 2658063"/>
                <a:gd name="csY24" fmla="*/ 2212746 h 2245994"/>
                <a:gd name="csX25" fmla="*/ 1340438 w 2658063"/>
                <a:gd name="csY25" fmla="*/ 2222271 h 2245994"/>
                <a:gd name="csX26" fmla="*/ 1286463 w 2658063"/>
                <a:gd name="csY26" fmla="*/ 2228621 h 2245994"/>
                <a:gd name="csX27" fmla="*/ 1130888 w 2658063"/>
                <a:gd name="csY27" fmla="*/ 2228621 h 2245994"/>
                <a:gd name="csX28" fmla="*/ 1019763 w 2658063"/>
                <a:gd name="csY28" fmla="*/ 2225446 h 2245994"/>
                <a:gd name="csX29" fmla="*/ 959438 w 2658063"/>
                <a:gd name="csY29" fmla="*/ 2212746 h 2245994"/>
                <a:gd name="csX30" fmla="*/ 914988 w 2658063"/>
                <a:gd name="csY30" fmla="*/ 2209571 h 2245994"/>
                <a:gd name="csX31" fmla="*/ 826088 w 2658063"/>
                <a:gd name="csY31" fmla="*/ 2190521 h 2245994"/>
                <a:gd name="csX32" fmla="*/ 753063 w 2658063"/>
                <a:gd name="csY32" fmla="*/ 2190521 h 2245994"/>
                <a:gd name="csX33" fmla="*/ 737188 w 2658063"/>
                <a:gd name="csY33" fmla="*/ 2184171 h 2245994"/>
                <a:gd name="csX34" fmla="*/ 651463 w 2658063"/>
                <a:gd name="csY34" fmla="*/ 2174646 h 2245994"/>
                <a:gd name="csX35" fmla="*/ 603838 w 2658063"/>
                <a:gd name="csY35" fmla="*/ 2187346 h 2245994"/>
                <a:gd name="csX36" fmla="*/ 530813 w 2658063"/>
                <a:gd name="csY36" fmla="*/ 2187346 h 2245994"/>
                <a:gd name="csX37" fmla="*/ 489538 w 2658063"/>
                <a:gd name="csY37" fmla="*/ 2196871 h 2245994"/>
                <a:gd name="csX38" fmla="*/ 429213 w 2658063"/>
                <a:gd name="csY38" fmla="*/ 2193696 h 2245994"/>
                <a:gd name="csX39" fmla="*/ 321263 w 2658063"/>
                <a:gd name="csY39" fmla="*/ 2212746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34138 w 2658063"/>
                <a:gd name="csY16" fmla="*/ 2187346 h 2245994"/>
                <a:gd name="csX17" fmla="*/ 1705563 w 2658063"/>
                <a:gd name="csY17" fmla="*/ 2171471 h 2245994"/>
                <a:gd name="csX18" fmla="*/ 1676988 w 2658063"/>
                <a:gd name="csY18" fmla="*/ 2180996 h 2245994"/>
                <a:gd name="csX19" fmla="*/ 1626188 w 2658063"/>
                <a:gd name="csY19" fmla="*/ 2161946 h 2245994"/>
                <a:gd name="csX20" fmla="*/ 1588088 w 2658063"/>
                <a:gd name="csY20" fmla="*/ 2180996 h 2245994"/>
                <a:gd name="csX21" fmla="*/ 1565863 w 2658063"/>
                <a:gd name="csY21" fmla="*/ 2171471 h 2245994"/>
                <a:gd name="csX22" fmla="*/ 1502363 w 2658063"/>
                <a:gd name="csY22" fmla="*/ 2193696 h 2245994"/>
                <a:gd name="csX23" fmla="*/ 1473788 w 2658063"/>
                <a:gd name="csY23" fmla="*/ 2187346 h 2245994"/>
                <a:gd name="csX24" fmla="*/ 1410288 w 2658063"/>
                <a:gd name="csY24" fmla="*/ 2212746 h 2245994"/>
                <a:gd name="csX25" fmla="*/ 1340438 w 2658063"/>
                <a:gd name="csY25" fmla="*/ 2222271 h 2245994"/>
                <a:gd name="csX26" fmla="*/ 1286463 w 2658063"/>
                <a:gd name="csY26" fmla="*/ 2228621 h 2245994"/>
                <a:gd name="csX27" fmla="*/ 1140413 w 2658063"/>
                <a:gd name="csY27" fmla="*/ 2225446 h 2245994"/>
                <a:gd name="csX28" fmla="*/ 1019763 w 2658063"/>
                <a:gd name="csY28" fmla="*/ 2225446 h 2245994"/>
                <a:gd name="csX29" fmla="*/ 959438 w 2658063"/>
                <a:gd name="csY29" fmla="*/ 2212746 h 2245994"/>
                <a:gd name="csX30" fmla="*/ 914988 w 2658063"/>
                <a:gd name="csY30" fmla="*/ 2209571 h 2245994"/>
                <a:gd name="csX31" fmla="*/ 826088 w 2658063"/>
                <a:gd name="csY31" fmla="*/ 2190521 h 2245994"/>
                <a:gd name="csX32" fmla="*/ 753063 w 2658063"/>
                <a:gd name="csY32" fmla="*/ 2190521 h 2245994"/>
                <a:gd name="csX33" fmla="*/ 737188 w 2658063"/>
                <a:gd name="csY33" fmla="*/ 2184171 h 2245994"/>
                <a:gd name="csX34" fmla="*/ 651463 w 2658063"/>
                <a:gd name="csY34" fmla="*/ 2174646 h 2245994"/>
                <a:gd name="csX35" fmla="*/ 603838 w 2658063"/>
                <a:gd name="csY35" fmla="*/ 2187346 h 2245994"/>
                <a:gd name="csX36" fmla="*/ 530813 w 2658063"/>
                <a:gd name="csY36" fmla="*/ 2187346 h 2245994"/>
                <a:gd name="csX37" fmla="*/ 489538 w 2658063"/>
                <a:gd name="csY37" fmla="*/ 2196871 h 2245994"/>
                <a:gd name="csX38" fmla="*/ 429213 w 2658063"/>
                <a:gd name="csY38" fmla="*/ 2193696 h 2245994"/>
                <a:gd name="csX39" fmla="*/ 321263 w 2658063"/>
                <a:gd name="csY39" fmla="*/ 2212746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34138 w 2658063"/>
                <a:gd name="csY16" fmla="*/ 2187346 h 2245994"/>
                <a:gd name="csX17" fmla="*/ 1705563 w 2658063"/>
                <a:gd name="csY17" fmla="*/ 2171471 h 2245994"/>
                <a:gd name="csX18" fmla="*/ 1676988 w 2658063"/>
                <a:gd name="csY18" fmla="*/ 2180996 h 2245994"/>
                <a:gd name="csX19" fmla="*/ 1626188 w 2658063"/>
                <a:gd name="csY19" fmla="*/ 2161946 h 2245994"/>
                <a:gd name="csX20" fmla="*/ 1588088 w 2658063"/>
                <a:gd name="csY20" fmla="*/ 2180996 h 2245994"/>
                <a:gd name="csX21" fmla="*/ 1565863 w 2658063"/>
                <a:gd name="csY21" fmla="*/ 2171471 h 2245994"/>
                <a:gd name="csX22" fmla="*/ 1502363 w 2658063"/>
                <a:gd name="csY22" fmla="*/ 2193696 h 2245994"/>
                <a:gd name="csX23" fmla="*/ 1473788 w 2658063"/>
                <a:gd name="csY23" fmla="*/ 2187346 h 2245994"/>
                <a:gd name="csX24" fmla="*/ 1410288 w 2658063"/>
                <a:gd name="csY24" fmla="*/ 2212746 h 2245994"/>
                <a:gd name="csX25" fmla="*/ 1327738 w 2658063"/>
                <a:gd name="csY25" fmla="*/ 2219096 h 2245994"/>
                <a:gd name="csX26" fmla="*/ 1286463 w 2658063"/>
                <a:gd name="csY26" fmla="*/ 2228621 h 2245994"/>
                <a:gd name="csX27" fmla="*/ 1140413 w 2658063"/>
                <a:gd name="csY27" fmla="*/ 2225446 h 2245994"/>
                <a:gd name="csX28" fmla="*/ 1019763 w 2658063"/>
                <a:gd name="csY28" fmla="*/ 2225446 h 2245994"/>
                <a:gd name="csX29" fmla="*/ 959438 w 2658063"/>
                <a:gd name="csY29" fmla="*/ 2212746 h 2245994"/>
                <a:gd name="csX30" fmla="*/ 914988 w 2658063"/>
                <a:gd name="csY30" fmla="*/ 2209571 h 2245994"/>
                <a:gd name="csX31" fmla="*/ 826088 w 2658063"/>
                <a:gd name="csY31" fmla="*/ 2190521 h 2245994"/>
                <a:gd name="csX32" fmla="*/ 753063 w 2658063"/>
                <a:gd name="csY32" fmla="*/ 2190521 h 2245994"/>
                <a:gd name="csX33" fmla="*/ 737188 w 2658063"/>
                <a:gd name="csY33" fmla="*/ 2184171 h 2245994"/>
                <a:gd name="csX34" fmla="*/ 651463 w 2658063"/>
                <a:gd name="csY34" fmla="*/ 2174646 h 2245994"/>
                <a:gd name="csX35" fmla="*/ 603838 w 2658063"/>
                <a:gd name="csY35" fmla="*/ 2187346 h 2245994"/>
                <a:gd name="csX36" fmla="*/ 530813 w 2658063"/>
                <a:gd name="csY36" fmla="*/ 2187346 h 2245994"/>
                <a:gd name="csX37" fmla="*/ 489538 w 2658063"/>
                <a:gd name="csY37" fmla="*/ 2196871 h 2245994"/>
                <a:gd name="csX38" fmla="*/ 429213 w 2658063"/>
                <a:gd name="csY38" fmla="*/ 2193696 h 2245994"/>
                <a:gd name="csX39" fmla="*/ 321263 w 2658063"/>
                <a:gd name="csY39" fmla="*/ 2212746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34138 w 2658063"/>
                <a:gd name="csY16" fmla="*/ 2187346 h 2245994"/>
                <a:gd name="csX17" fmla="*/ 1705563 w 2658063"/>
                <a:gd name="csY17" fmla="*/ 2171471 h 2245994"/>
                <a:gd name="csX18" fmla="*/ 1676988 w 2658063"/>
                <a:gd name="csY18" fmla="*/ 2180996 h 2245994"/>
                <a:gd name="csX19" fmla="*/ 1626188 w 2658063"/>
                <a:gd name="csY19" fmla="*/ 2161946 h 2245994"/>
                <a:gd name="csX20" fmla="*/ 1588088 w 2658063"/>
                <a:gd name="csY20" fmla="*/ 2180996 h 2245994"/>
                <a:gd name="csX21" fmla="*/ 1565863 w 2658063"/>
                <a:gd name="csY21" fmla="*/ 2171471 h 2245994"/>
                <a:gd name="csX22" fmla="*/ 1502363 w 2658063"/>
                <a:gd name="csY22" fmla="*/ 2193696 h 2245994"/>
                <a:gd name="csX23" fmla="*/ 1473788 w 2658063"/>
                <a:gd name="csY23" fmla="*/ 2187346 h 2245994"/>
                <a:gd name="csX24" fmla="*/ 1400763 w 2658063"/>
                <a:gd name="csY24" fmla="*/ 2206396 h 2245994"/>
                <a:gd name="csX25" fmla="*/ 1327738 w 2658063"/>
                <a:gd name="csY25" fmla="*/ 2219096 h 2245994"/>
                <a:gd name="csX26" fmla="*/ 1286463 w 2658063"/>
                <a:gd name="csY26" fmla="*/ 2228621 h 2245994"/>
                <a:gd name="csX27" fmla="*/ 1140413 w 2658063"/>
                <a:gd name="csY27" fmla="*/ 2225446 h 2245994"/>
                <a:gd name="csX28" fmla="*/ 1019763 w 2658063"/>
                <a:gd name="csY28" fmla="*/ 2225446 h 2245994"/>
                <a:gd name="csX29" fmla="*/ 959438 w 2658063"/>
                <a:gd name="csY29" fmla="*/ 2212746 h 2245994"/>
                <a:gd name="csX30" fmla="*/ 914988 w 2658063"/>
                <a:gd name="csY30" fmla="*/ 2209571 h 2245994"/>
                <a:gd name="csX31" fmla="*/ 826088 w 2658063"/>
                <a:gd name="csY31" fmla="*/ 2190521 h 2245994"/>
                <a:gd name="csX32" fmla="*/ 753063 w 2658063"/>
                <a:gd name="csY32" fmla="*/ 2190521 h 2245994"/>
                <a:gd name="csX33" fmla="*/ 737188 w 2658063"/>
                <a:gd name="csY33" fmla="*/ 2184171 h 2245994"/>
                <a:gd name="csX34" fmla="*/ 651463 w 2658063"/>
                <a:gd name="csY34" fmla="*/ 2174646 h 2245994"/>
                <a:gd name="csX35" fmla="*/ 603838 w 2658063"/>
                <a:gd name="csY35" fmla="*/ 2187346 h 2245994"/>
                <a:gd name="csX36" fmla="*/ 530813 w 2658063"/>
                <a:gd name="csY36" fmla="*/ 2187346 h 2245994"/>
                <a:gd name="csX37" fmla="*/ 489538 w 2658063"/>
                <a:gd name="csY37" fmla="*/ 2196871 h 2245994"/>
                <a:gd name="csX38" fmla="*/ 429213 w 2658063"/>
                <a:gd name="csY38" fmla="*/ 2193696 h 2245994"/>
                <a:gd name="csX39" fmla="*/ 321263 w 2658063"/>
                <a:gd name="csY39" fmla="*/ 2212746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34138 w 2658063"/>
                <a:gd name="csY16" fmla="*/ 2187346 h 2245994"/>
                <a:gd name="csX17" fmla="*/ 1705563 w 2658063"/>
                <a:gd name="csY17" fmla="*/ 2171471 h 2245994"/>
                <a:gd name="csX18" fmla="*/ 1676988 w 2658063"/>
                <a:gd name="csY18" fmla="*/ 2180996 h 2245994"/>
                <a:gd name="csX19" fmla="*/ 1626188 w 2658063"/>
                <a:gd name="csY19" fmla="*/ 2161946 h 2245994"/>
                <a:gd name="csX20" fmla="*/ 1588088 w 2658063"/>
                <a:gd name="csY20" fmla="*/ 2180996 h 2245994"/>
                <a:gd name="csX21" fmla="*/ 1565863 w 2658063"/>
                <a:gd name="csY21" fmla="*/ 2171471 h 2245994"/>
                <a:gd name="csX22" fmla="*/ 1508713 w 2658063"/>
                <a:gd name="csY22" fmla="*/ 2174646 h 2245994"/>
                <a:gd name="csX23" fmla="*/ 1473788 w 2658063"/>
                <a:gd name="csY23" fmla="*/ 2187346 h 2245994"/>
                <a:gd name="csX24" fmla="*/ 1400763 w 2658063"/>
                <a:gd name="csY24" fmla="*/ 2206396 h 2245994"/>
                <a:gd name="csX25" fmla="*/ 1327738 w 2658063"/>
                <a:gd name="csY25" fmla="*/ 2219096 h 2245994"/>
                <a:gd name="csX26" fmla="*/ 1286463 w 2658063"/>
                <a:gd name="csY26" fmla="*/ 2228621 h 2245994"/>
                <a:gd name="csX27" fmla="*/ 1140413 w 2658063"/>
                <a:gd name="csY27" fmla="*/ 2225446 h 2245994"/>
                <a:gd name="csX28" fmla="*/ 1019763 w 2658063"/>
                <a:gd name="csY28" fmla="*/ 2225446 h 2245994"/>
                <a:gd name="csX29" fmla="*/ 959438 w 2658063"/>
                <a:gd name="csY29" fmla="*/ 2212746 h 2245994"/>
                <a:gd name="csX30" fmla="*/ 914988 w 2658063"/>
                <a:gd name="csY30" fmla="*/ 2209571 h 2245994"/>
                <a:gd name="csX31" fmla="*/ 826088 w 2658063"/>
                <a:gd name="csY31" fmla="*/ 2190521 h 2245994"/>
                <a:gd name="csX32" fmla="*/ 753063 w 2658063"/>
                <a:gd name="csY32" fmla="*/ 2190521 h 2245994"/>
                <a:gd name="csX33" fmla="*/ 737188 w 2658063"/>
                <a:gd name="csY33" fmla="*/ 2184171 h 2245994"/>
                <a:gd name="csX34" fmla="*/ 651463 w 2658063"/>
                <a:gd name="csY34" fmla="*/ 2174646 h 2245994"/>
                <a:gd name="csX35" fmla="*/ 603838 w 2658063"/>
                <a:gd name="csY35" fmla="*/ 2187346 h 2245994"/>
                <a:gd name="csX36" fmla="*/ 530813 w 2658063"/>
                <a:gd name="csY36" fmla="*/ 2187346 h 2245994"/>
                <a:gd name="csX37" fmla="*/ 489538 w 2658063"/>
                <a:gd name="csY37" fmla="*/ 2196871 h 2245994"/>
                <a:gd name="csX38" fmla="*/ 429213 w 2658063"/>
                <a:gd name="csY38" fmla="*/ 2193696 h 2245994"/>
                <a:gd name="csX39" fmla="*/ 321263 w 2658063"/>
                <a:gd name="csY39" fmla="*/ 2212746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34138 w 2658063"/>
                <a:gd name="csY16" fmla="*/ 2187346 h 2245994"/>
                <a:gd name="csX17" fmla="*/ 1705563 w 2658063"/>
                <a:gd name="csY17" fmla="*/ 2171471 h 2245994"/>
                <a:gd name="csX18" fmla="*/ 1676988 w 2658063"/>
                <a:gd name="csY18" fmla="*/ 2180996 h 2245994"/>
                <a:gd name="csX19" fmla="*/ 1613488 w 2658063"/>
                <a:gd name="csY19" fmla="*/ 2146071 h 2245994"/>
                <a:gd name="csX20" fmla="*/ 1588088 w 2658063"/>
                <a:gd name="csY20" fmla="*/ 2180996 h 2245994"/>
                <a:gd name="csX21" fmla="*/ 1565863 w 2658063"/>
                <a:gd name="csY21" fmla="*/ 2171471 h 2245994"/>
                <a:gd name="csX22" fmla="*/ 1508713 w 2658063"/>
                <a:gd name="csY22" fmla="*/ 2174646 h 2245994"/>
                <a:gd name="csX23" fmla="*/ 1473788 w 2658063"/>
                <a:gd name="csY23" fmla="*/ 2187346 h 2245994"/>
                <a:gd name="csX24" fmla="*/ 1400763 w 2658063"/>
                <a:gd name="csY24" fmla="*/ 2206396 h 2245994"/>
                <a:gd name="csX25" fmla="*/ 1327738 w 2658063"/>
                <a:gd name="csY25" fmla="*/ 2219096 h 2245994"/>
                <a:gd name="csX26" fmla="*/ 1286463 w 2658063"/>
                <a:gd name="csY26" fmla="*/ 2228621 h 2245994"/>
                <a:gd name="csX27" fmla="*/ 1140413 w 2658063"/>
                <a:gd name="csY27" fmla="*/ 2225446 h 2245994"/>
                <a:gd name="csX28" fmla="*/ 1019763 w 2658063"/>
                <a:gd name="csY28" fmla="*/ 2225446 h 2245994"/>
                <a:gd name="csX29" fmla="*/ 959438 w 2658063"/>
                <a:gd name="csY29" fmla="*/ 2212746 h 2245994"/>
                <a:gd name="csX30" fmla="*/ 914988 w 2658063"/>
                <a:gd name="csY30" fmla="*/ 2209571 h 2245994"/>
                <a:gd name="csX31" fmla="*/ 826088 w 2658063"/>
                <a:gd name="csY31" fmla="*/ 2190521 h 2245994"/>
                <a:gd name="csX32" fmla="*/ 753063 w 2658063"/>
                <a:gd name="csY32" fmla="*/ 2190521 h 2245994"/>
                <a:gd name="csX33" fmla="*/ 737188 w 2658063"/>
                <a:gd name="csY33" fmla="*/ 2184171 h 2245994"/>
                <a:gd name="csX34" fmla="*/ 651463 w 2658063"/>
                <a:gd name="csY34" fmla="*/ 2174646 h 2245994"/>
                <a:gd name="csX35" fmla="*/ 603838 w 2658063"/>
                <a:gd name="csY35" fmla="*/ 2187346 h 2245994"/>
                <a:gd name="csX36" fmla="*/ 530813 w 2658063"/>
                <a:gd name="csY36" fmla="*/ 2187346 h 2245994"/>
                <a:gd name="csX37" fmla="*/ 489538 w 2658063"/>
                <a:gd name="csY37" fmla="*/ 2196871 h 2245994"/>
                <a:gd name="csX38" fmla="*/ 429213 w 2658063"/>
                <a:gd name="csY38" fmla="*/ 2193696 h 2245994"/>
                <a:gd name="csX39" fmla="*/ 321263 w 2658063"/>
                <a:gd name="csY39" fmla="*/ 2212746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34138 w 2658063"/>
                <a:gd name="csY16" fmla="*/ 2187346 h 2245994"/>
                <a:gd name="csX17" fmla="*/ 1705563 w 2658063"/>
                <a:gd name="csY17" fmla="*/ 2171471 h 2245994"/>
                <a:gd name="csX18" fmla="*/ 1676988 w 2658063"/>
                <a:gd name="csY18" fmla="*/ 2174646 h 2245994"/>
                <a:gd name="csX19" fmla="*/ 1613488 w 2658063"/>
                <a:gd name="csY19" fmla="*/ 2146071 h 2245994"/>
                <a:gd name="csX20" fmla="*/ 1588088 w 2658063"/>
                <a:gd name="csY20" fmla="*/ 2180996 h 2245994"/>
                <a:gd name="csX21" fmla="*/ 1565863 w 2658063"/>
                <a:gd name="csY21" fmla="*/ 2171471 h 2245994"/>
                <a:gd name="csX22" fmla="*/ 1508713 w 2658063"/>
                <a:gd name="csY22" fmla="*/ 2174646 h 2245994"/>
                <a:gd name="csX23" fmla="*/ 1473788 w 2658063"/>
                <a:gd name="csY23" fmla="*/ 2187346 h 2245994"/>
                <a:gd name="csX24" fmla="*/ 1400763 w 2658063"/>
                <a:gd name="csY24" fmla="*/ 2206396 h 2245994"/>
                <a:gd name="csX25" fmla="*/ 1327738 w 2658063"/>
                <a:gd name="csY25" fmla="*/ 2219096 h 2245994"/>
                <a:gd name="csX26" fmla="*/ 1286463 w 2658063"/>
                <a:gd name="csY26" fmla="*/ 2228621 h 2245994"/>
                <a:gd name="csX27" fmla="*/ 1140413 w 2658063"/>
                <a:gd name="csY27" fmla="*/ 2225446 h 2245994"/>
                <a:gd name="csX28" fmla="*/ 1019763 w 2658063"/>
                <a:gd name="csY28" fmla="*/ 2225446 h 2245994"/>
                <a:gd name="csX29" fmla="*/ 959438 w 2658063"/>
                <a:gd name="csY29" fmla="*/ 2212746 h 2245994"/>
                <a:gd name="csX30" fmla="*/ 914988 w 2658063"/>
                <a:gd name="csY30" fmla="*/ 2209571 h 2245994"/>
                <a:gd name="csX31" fmla="*/ 826088 w 2658063"/>
                <a:gd name="csY31" fmla="*/ 2190521 h 2245994"/>
                <a:gd name="csX32" fmla="*/ 753063 w 2658063"/>
                <a:gd name="csY32" fmla="*/ 2190521 h 2245994"/>
                <a:gd name="csX33" fmla="*/ 737188 w 2658063"/>
                <a:gd name="csY33" fmla="*/ 2184171 h 2245994"/>
                <a:gd name="csX34" fmla="*/ 651463 w 2658063"/>
                <a:gd name="csY34" fmla="*/ 2174646 h 2245994"/>
                <a:gd name="csX35" fmla="*/ 603838 w 2658063"/>
                <a:gd name="csY35" fmla="*/ 2187346 h 2245994"/>
                <a:gd name="csX36" fmla="*/ 530813 w 2658063"/>
                <a:gd name="csY36" fmla="*/ 2187346 h 2245994"/>
                <a:gd name="csX37" fmla="*/ 489538 w 2658063"/>
                <a:gd name="csY37" fmla="*/ 2196871 h 2245994"/>
                <a:gd name="csX38" fmla="*/ 429213 w 2658063"/>
                <a:gd name="csY38" fmla="*/ 2193696 h 2245994"/>
                <a:gd name="csX39" fmla="*/ 321263 w 2658063"/>
                <a:gd name="csY39" fmla="*/ 2212746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34138 w 2658063"/>
                <a:gd name="csY16" fmla="*/ 2187346 h 2245994"/>
                <a:gd name="csX17" fmla="*/ 1705563 w 2658063"/>
                <a:gd name="csY17" fmla="*/ 2171471 h 2245994"/>
                <a:gd name="csX18" fmla="*/ 1676988 w 2658063"/>
                <a:gd name="csY18" fmla="*/ 2174646 h 2245994"/>
                <a:gd name="csX19" fmla="*/ 1613488 w 2658063"/>
                <a:gd name="csY19" fmla="*/ 2146071 h 2245994"/>
                <a:gd name="csX20" fmla="*/ 1588088 w 2658063"/>
                <a:gd name="csY20" fmla="*/ 2180996 h 2245994"/>
                <a:gd name="csX21" fmla="*/ 1565863 w 2658063"/>
                <a:gd name="csY21" fmla="*/ 2171471 h 2245994"/>
                <a:gd name="csX22" fmla="*/ 1508713 w 2658063"/>
                <a:gd name="csY22" fmla="*/ 2174646 h 2245994"/>
                <a:gd name="csX23" fmla="*/ 1473788 w 2658063"/>
                <a:gd name="csY23" fmla="*/ 2187346 h 2245994"/>
                <a:gd name="csX24" fmla="*/ 1400763 w 2658063"/>
                <a:gd name="csY24" fmla="*/ 2206396 h 2245994"/>
                <a:gd name="csX25" fmla="*/ 1327738 w 2658063"/>
                <a:gd name="csY25" fmla="*/ 2219096 h 2245994"/>
                <a:gd name="csX26" fmla="*/ 1286463 w 2658063"/>
                <a:gd name="csY26" fmla="*/ 2228621 h 2245994"/>
                <a:gd name="csX27" fmla="*/ 1140413 w 2658063"/>
                <a:gd name="csY27" fmla="*/ 2225446 h 2245994"/>
                <a:gd name="csX28" fmla="*/ 1019763 w 2658063"/>
                <a:gd name="csY28" fmla="*/ 2225446 h 2245994"/>
                <a:gd name="csX29" fmla="*/ 959438 w 2658063"/>
                <a:gd name="csY29" fmla="*/ 2212746 h 2245994"/>
                <a:gd name="csX30" fmla="*/ 914988 w 2658063"/>
                <a:gd name="csY30" fmla="*/ 2209571 h 2245994"/>
                <a:gd name="csX31" fmla="*/ 826088 w 2658063"/>
                <a:gd name="csY31" fmla="*/ 2190521 h 2245994"/>
                <a:gd name="csX32" fmla="*/ 775288 w 2658063"/>
                <a:gd name="csY32" fmla="*/ 2180996 h 2245994"/>
                <a:gd name="csX33" fmla="*/ 737188 w 2658063"/>
                <a:gd name="csY33" fmla="*/ 2184171 h 2245994"/>
                <a:gd name="csX34" fmla="*/ 651463 w 2658063"/>
                <a:gd name="csY34" fmla="*/ 2174646 h 2245994"/>
                <a:gd name="csX35" fmla="*/ 603838 w 2658063"/>
                <a:gd name="csY35" fmla="*/ 2187346 h 2245994"/>
                <a:gd name="csX36" fmla="*/ 530813 w 2658063"/>
                <a:gd name="csY36" fmla="*/ 2187346 h 2245994"/>
                <a:gd name="csX37" fmla="*/ 489538 w 2658063"/>
                <a:gd name="csY37" fmla="*/ 2196871 h 2245994"/>
                <a:gd name="csX38" fmla="*/ 429213 w 2658063"/>
                <a:gd name="csY38" fmla="*/ 2193696 h 2245994"/>
                <a:gd name="csX39" fmla="*/ 321263 w 2658063"/>
                <a:gd name="csY39" fmla="*/ 2212746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34138 w 2658063"/>
                <a:gd name="csY16" fmla="*/ 2187346 h 2245994"/>
                <a:gd name="csX17" fmla="*/ 1705563 w 2658063"/>
                <a:gd name="csY17" fmla="*/ 2171471 h 2245994"/>
                <a:gd name="csX18" fmla="*/ 1676988 w 2658063"/>
                <a:gd name="csY18" fmla="*/ 2174646 h 2245994"/>
                <a:gd name="csX19" fmla="*/ 1613488 w 2658063"/>
                <a:gd name="csY19" fmla="*/ 2146071 h 2245994"/>
                <a:gd name="csX20" fmla="*/ 1588088 w 2658063"/>
                <a:gd name="csY20" fmla="*/ 2180996 h 2245994"/>
                <a:gd name="csX21" fmla="*/ 1565863 w 2658063"/>
                <a:gd name="csY21" fmla="*/ 2171471 h 2245994"/>
                <a:gd name="csX22" fmla="*/ 1508713 w 2658063"/>
                <a:gd name="csY22" fmla="*/ 2174646 h 2245994"/>
                <a:gd name="csX23" fmla="*/ 1473788 w 2658063"/>
                <a:gd name="csY23" fmla="*/ 2187346 h 2245994"/>
                <a:gd name="csX24" fmla="*/ 1400763 w 2658063"/>
                <a:gd name="csY24" fmla="*/ 2206396 h 2245994"/>
                <a:gd name="csX25" fmla="*/ 1327738 w 2658063"/>
                <a:gd name="csY25" fmla="*/ 2219096 h 2245994"/>
                <a:gd name="csX26" fmla="*/ 1286463 w 2658063"/>
                <a:gd name="csY26" fmla="*/ 2228621 h 2245994"/>
                <a:gd name="csX27" fmla="*/ 1140413 w 2658063"/>
                <a:gd name="csY27" fmla="*/ 2225446 h 2245994"/>
                <a:gd name="csX28" fmla="*/ 1019763 w 2658063"/>
                <a:gd name="csY28" fmla="*/ 2225446 h 2245994"/>
                <a:gd name="csX29" fmla="*/ 959438 w 2658063"/>
                <a:gd name="csY29" fmla="*/ 2212746 h 2245994"/>
                <a:gd name="csX30" fmla="*/ 914988 w 2658063"/>
                <a:gd name="csY30" fmla="*/ 2209571 h 2245994"/>
                <a:gd name="csX31" fmla="*/ 826088 w 2658063"/>
                <a:gd name="csY31" fmla="*/ 2190521 h 2245994"/>
                <a:gd name="csX32" fmla="*/ 775288 w 2658063"/>
                <a:gd name="csY32" fmla="*/ 2180996 h 2245994"/>
                <a:gd name="csX33" fmla="*/ 734013 w 2658063"/>
                <a:gd name="csY33" fmla="*/ 2180996 h 2245994"/>
                <a:gd name="csX34" fmla="*/ 651463 w 2658063"/>
                <a:gd name="csY34" fmla="*/ 2174646 h 2245994"/>
                <a:gd name="csX35" fmla="*/ 603838 w 2658063"/>
                <a:gd name="csY35" fmla="*/ 2187346 h 2245994"/>
                <a:gd name="csX36" fmla="*/ 530813 w 2658063"/>
                <a:gd name="csY36" fmla="*/ 2187346 h 2245994"/>
                <a:gd name="csX37" fmla="*/ 489538 w 2658063"/>
                <a:gd name="csY37" fmla="*/ 2196871 h 2245994"/>
                <a:gd name="csX38" fmla="*/ 429213 w 2658063"/>
                <a:gd name="csY38" fmla="*/ 2193696 h 2245994"/>
                <a:gd name="csX39" fmla="*/ 321263 w 2658063"/>
                <a:gd name="csY39" fmla="*/ 2212746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34138 w 2658063"/>
                <a:gd name="csY16" fmla="*/ 2187346 h 2245994"/>
                <a:gd name="csX17" fmla="*/ 1705563 w 2658063"/>
                <a:gd name="csY17" fmla="*/ 2171471 h 2245994"/>
                <a:gd name="csX18" fmla="*/ 1676988 w 2658063"/>
                <a:gd name="csY18" fmla="*/ 2174646 h 2245994"/>
                <a:gd name="csX19" fmla="*/ 1613488 w 2658063"/>
                <a:gd name="csY19" fmla="*/ 2146071 h 2245994"/>
                <a:gd name="csX20" fmla="*/ 1588088 w 2658063"/>
                <a:gd name="csY20" fmla="*/ 2180996 h 2245994"/>
                <a:gd name="csX21" fmla="*/ 1565863 w 2658063"/>
                <a:gd name="csY21" fmla="*/ 2171471 h 2245994"/>
                <a:gd name="csX22" fmla="*/ 1508713 w 2658063"/>
                <a:gd name="csY22" fmla="*/ 2174646 h 2245994"/>
                <a:gd name="csX23" fmla="*/ 1473788 w 2658063"/>
                <a:gd name="csY23" fmla="*/ 2187346 h 2245994"/>
                <a:gd name="csX24" fmla="*/ 1400763 w 2658063"/>
                <a:gd name="csY24" fmla="*/ 2206396 h 2245994"/>
                <a:gd name="csX25" fmla="*/ 1327738 w 2658063"/>
                <a:gd name="csY25" fmla="*/ 2219096 h 2245994"/>
                <a:gd name="csX26" fmla="*/ 1286463 w 2658063"/>
                <a:gd name="csY26" fmla="*/ 2228621 h 2245994"/>
                <a:gd name="csX27" fmla="*/ 1140413 w 2658063"/>
                <a:gd name="csY27" fmla="*/ 2225446 h 2245994"/>
                <a:gd name="csX28" fmla="*/ 1019763 w 2658063"/>
                <a:gd name="csY28" fmla="*/ 2225446 h 2245994"/>
                <a:gd name="csX29" fmla="*/ 959438 w 2658063"/>
                <a:gd name="csY29" fmla="*/ 2212746 h 2245994"/>
                <a:gd name="csX30" fmla="*/ 914988 w 2658063"/>
                <a:gd name="csY30" fmla="*/ 2209571 h 2245994"/>
                <a:gd name="csX31" fmla="*/ 826088 w 2658063"/>
                <a:gd name="csY31" fmla="*/ 2190521 h 2245994"/>
                <a:gd name="csX32" fmla="*/ 775288 w 2658063"/>
                <a:gd name="csY32" fmla="*/ 2180996 h 2245994"/>
                <a:gd name="csX33" fmla="*/ 734013 w 2658063"/>
                <a:gd name="csY33" fmla="*/ 2180996 h 2245994"/>
                <a:gd name="csX34" fmla="*/ 651463 w 2658063"/>
                <a:gd name="csY34" fmla="*/ 2174646 h 2245994"/>
                <a:gd name="csX35" fmla="*/ 603838 w 2658063"/>
                <a:gd name="csY35" fmla="*/ 2187346 h 2245994"/>
                <a:gd name="csX36" fmla="*/ 527638 w 2658063"/>
                <a:gd name="csY36" fmla="*/ 2184171 h 2245994"/>
                <a:gd name="csX37" fmla="*/ 489538 w 2658063"/>
                <a:gd name="csY37" fmla="*/ 2196871 h 2245994"/>
                <a:gd name="csX38" fmla="*/ 429213 w 2658063"/>
                <a:gd name="csY38" fmla="*/ 2193696 h 2245994"/>
                <a:gd name="csX39" fmla="*/ 321263 w 2658063"/>
                <a:gd name="csY39" fmla="*/ 2212746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34138 w 2658063"/>
                <a:gd name="csY16" fmla="*/ 2187346 h 2245994"/>
                <a:gd name="csX17" fmla="*/ 1705563 w 2658063"/>
                <a:gd name="csY17" fmla="*/ 2171471 h 2245994"/>
                <a:gd name="csX18" fmla="*/ 1676988 w 2658063"/>
                <a:gd name="csY18" fmla="*/ 2174646 h 2245994"/>
                <a:gd name="csX19" fmla="*/ 1613488 w 2658063"/>
                <a:gd name="csY19" fmla="*/ 2146071 h 2245994"/>
                <a:gd name="csX20" fmla="*/ 1588088 w 2658063"/>
                <a:gd name="csY20" fmla="*/ 2180996 h 2245994"/>
                <a:gd name="csX21" fmla="*/ 1565863 w 2658063"/>
                <a:gd name="csY21" fmla="*/ 2171471 h 2245994"/>
                <a:gd name="csX22" fmla="*/ 1508713 w 2658063"/>
                <a:gd name="csY22" fmla="*/ 2174646 h 2245994"/>
                <a:gd name="csX23" fmla="*/ 1473788 w 2658063"/>
                <a:gd name="csY23" fmla="*/ 2187346 h 2245994"/>
                <a:gd name="csX24" fmla="*/ 1400763 w 2658063"/>
                <a:gd name="csY24" fmla="*/ 2206396 h 2245994"/>
                <a:gd name="csX25" fmla="*/ 1327738 w 2658063"/>
                <a:gd name="csY25" fmla="*/ 2219096 h 2245994"/>
                <a:gd name="csX26" fmla="*/ 1286463 w 2658063"/>
                <a:gd name="csY26" fmla="*/ 2228621 h 2245994"/>
                <a:gd name="csX27" fmla="*/ 1140413 w 2658063"/>
                <a:gd name="csY27" fmla="*/ 2225446 h 2245994"/>
                <a:gd name="csX28" fmla="*/ 1019763 w 2658063"/>
                <a:gd name="csY28" fmla="*/ 2225446 h 2245994"/>
                <a:gd name="csX29" fmla="*/ 959438 w 2658063"/>
                <a:gd name="csY29" fmla="*/ 2212746 h 2245994"/>
                <a:gd name="csX30" fmla="*/ 914988 w 2658063"/>
                <a:gd name="csY30" fmla="*/ 2209571 h 2245994"/>
                <a:gd name="csX31" fmla="*/ 826088 w 2658063"/>
                <a:gd name="csY31" fmla="*/ 2190521 h 2245994"/>
                <a:gd name="csX32" fmla="*/ 775288 w 2658063"/>
                <a:gd name="csY32" fmla="*/ 2180996 h 2245994"/>
                <a:gd name="csX33" fmla="*/ 734013 w 2658063"/>
                <a:gd name="csY33" fmla="*/ 2180996 h 2245994"/>
                <a:gd name="csX34" fmla="*/ 651463 w 2658063"/>
                <a:gd name="csY34" fmla="*/ 2174646 h 2245994"/>
                <a:gd name="csX35" fmla="*/ 603838 w 2658063"/>
                <a:gd name="csY35" fmla="*/ 2187346 h 2245994"/>
                <a:gd name="csX36" fmla="*/ 527638 w 2658063"/>
                <a:gd name="csY36" fmla="*/ 2184171 h 2245994"/>
                <a:gd name="csX37" fmla="*/ 489538 w 2658063"/>
                <a:gd name="csY37" fmla="*/ 2196871 h 2245994"/>
                <a:gd name="csX38" fmla="*/ 429213 w 2658063"/>
                <a:gd name="csY38" fmla="*/ 2193696 h 2245994"/>
                <a:gd name="csX39" fmla="*/ 343488 w 2658063"/>
                <a:gd name="csY39" fmla="*/ 2209571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34138 w 2658063"/>
                <a:gd name="csY16" fmla="*/ 2187346 h 2245994"/>
                <a:gd name="csX17" fmla="*/ 1705563 w 2658063"/>
                <a:gd name="csY17" fmla="*/ 2171471 h 2245994"/>
                <a:gd name="csX18" fmla="*/ 1676988 w 2658063"/>
                <a:gd name="csY18" fmla="*/ 2174646 h 2245994"/>
                <a:gd name="csX19" fmla="*/ 1613488 w 2658063"/>
                <a:gd name="csY19" fmla="*/ 2146071 h 2245994"/>
                <a:gd name="csX20" fmla="*/ 1588088 w 2658063"/>
                <a:gd name="csY20" fmla="*/ 2180996 h 2245994"/>
                <a:gd name="csX21" fmla="*/ 1565863 w 2658063"/>
                <a:gd name="csY21" fmla="*/ 2171471 h 2245994"/>
                <a:gd name="csX22" fmla="*/ 1508713 w 2658063"/>
                <a:gd name="csY22" fmla="*/ 2174646 h 2245994"/>
                <a:gd name="csX23" fmla="*/ 1473788 w 2658063"/>
                <a:gd name="csY23" fmla="*/ 2187346 h 2245994"/>
                <a:gd name="csX24" fmla="*/ 1400763 w 2658063"/>
                <a:gd name="csY24" fmla="*/ 2206396 h 2245994"/>
                <a:gd name="csX25" fmla="*/ 1327738 w 2658063"/>
                <a:gd name="csY25" fmla="*/ 2219096 h 2245994"/>
                <a:gd name="csX26" fmla="*/ 1286463 w 2658063"/>
                <a:gd name="csY26" fmla="*/ 2228621 h 2245994"/>
                <a:gd name="csX27" fmla="*/ 1140413 w 2658063"/>
                <a:gd name="csY27" fmla="*/ 2225446 h 2245994"/>
                <a:gd name="csX28" fmla="*/ 1019763 w 2658063"/>
                <a:gd name="csY28" fmla="*/ 2225446 h 2245994"/>
                <a:gd name="csX29" fmla="*/ 959438 w 2658063"/>
                <a:gd name="csY29" fmla="*/ 2212746 h 2245994"/>
                <a:gd name="csX30" fmla="*/ 914988 w 2658063"/>
                <a:gd name="csY30" fmla="*/ 2209571 h 2245994"/>
                <a:gd name="csX31" fmla="*/ 826088 w 2658063"/>
                <a:gd name="csY31" fmla="*/ 2190521 h 2245994"/>
                <a:gd name="csX32" fmla="*/ 775288 w 2658063"/>
                <a:gd name="csY32" fmla="*/ 2180996 h 2245994"/>
                <a:gd name="csX33" fmla="*/ 734013 w 2658063"/>
                <a:gd name="csY33" fmla="*/ 2180996 h 2245994"/>
                <a:gd name="csX34" fmla="*/ 651463 w 2658063"/>
                <a:gd name="csY34" fmla="*/ 2174646 h 2245994"/>
                <a:gd name="csX35" fmla="*/ 603838 w 2658063"/>
                <a:gd name="csY35" fmla="*/ 2187346 h 2245994"/>
                <a:gd name="csX36" fmla="*/ 527638 w 2658063"/>
                <a:gd name="csY36" fmla="*/ 2184171 h 2245994"/>
                <a:gd name="csX37" fmla="*/ 489538 w 2658063"/>
                <a:gd name="csY37" fmla="*/ 2196871 h 2245994"/>
                <a:gd name="csX38" fmla="*/ 429213 w 2658063"/>
                <a:gd name="csY38" fmla="*/ 2193696 h 2245994"/>
                <a:gd name="csX39" fmla="*/ 346663 w 2658063"/>
                <a:gd name="csY39" fmla="*/ 2200046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5994"/>
                <a:gd name="csX1" fmla="*/ 2331038 w 2658063"/>
                <a:gd name="csY1" fmla="*/ 2238146 h 2245994"/>
                <a:gd name="csX2" fmla="*/ 2245313 w 2658063"/>
                <a:gd name="csY2" fmla="*/ 2168296 h 2245994"/>
                <a:gd name="csX3" fmla="*/ 2188163 w 2658063"/>
                <a:gd name="csY3" fmla="*/ 1898421 h 2245994"/>
                <a:gd name="csX4" fmla="*/ 2137363 w 2658063"/>
                <a:gd name="csY4" fmla="*/ 1044346 h 2245994"/>
                <a:gd name="csX5" fmla="*/ 2061163 w 2658063"/>
                <a:gd name="csY5" fmla="*/ 47396 h 2245994"/>
                <a:gd name="csX6" fmla="*/ 2013538 w 2658063"/>
                <a:gd name="csY6" fmla="*/ 148996 h 2245994"/>
                <a:gd name="csX7" fmla="*/ 2000838 w 2658063"/>
                <a:gd name="csY7" fmla="*/ 145821 h 2245994"/>
                <a:gd name="csX8" fmla="*/ 1988138 w 2658063"/>
                <a:gd name="csY8" fmla="*/ 263296 h 2245994"/>
                <a:gd name="csX9" fmla="*/ 1972263 w 2658063"/>
                <a:gd name="csY9" fmla="*/ 275996 h 2245994"/>
                <a:gd name="csX10" fmla="*/ 1953213 w 2658063"/>
                <a:gd name="csY10" fmla="*/ 526821 h 2245994"/>
                <a:gd name="csX11" fmla="*/ 1934163 w 2658063"/>
                <a:gd name="csY11" fmla="*/ 758596 h 2245994"/>
                <a:gd name="csX12" fmla="*/ 1911938 w 2658063"/>
                <a:gd name="csY12" fmla="*/ 930046 h 2245994"/>
                <a:gd name="csX13" fmla="*/ 1902413 w 2658063"/>
                <a:gd name="csY13" fmla="*/ 1196746 h 2245994"/>
                <a:gd name="csX14" fmla="*/ 1864313 w 2658063"/>
                <a:gd name="csY14" fmla="*/ 1609496 h 2245994"/>
                <a:gd name="csX15" fmla="*/ 1819863 w 2658063"/>
                <a:gd name="csY15" fmla="*/ 1955571 h 2245994"/>
                <a:gd name="csX16" fmla="*/ 1743663 w 2658063"/>
                <a:gd name="csY16" fmla="*/ 2158771 h 2245994"/>
                <a:gd name="csX17" fmla="*/ 1705563 w 2658063"/>
                <a:gd name="csY17" fmla="*/ 2171471 h 2245994"/>
                <a:gd name="csX18" fmla="*/ 1676988 w 2658063"/>
                <a:gd name="csY18" fmla="*/ 2174646 h 2245994"/>
                <a:gd name="csX19" fmla="*/ 1613488 w 2658063"/>
                <a:gd name="csY19" fmla="*/ 2146071 h 2245994"/>
                <a:gd name="csX20" fmla="*/ 1588088 w 2658063"/>
                <a:gd name="csY20" fmla="*/ 2180996 h 2245994"/>
                <a:gd name="csX21" fmla="*/ 1565863 w 2658063"/>
                <a:gd name="csY21" fmla="*/ 2171471 h 2245994"/>
                <a:gd name="csX22" fmla="*/ 1508713 w 2658063"/>
                <a:gd name="csY22" fmla="*/ 2174646 h 2245994"/>
                <a:gd name="csX23" fmla="*/ 1473788 w 2658063"/>
                <a:gd name="csY23" fmla="*/ 2187346 h 2245994"/>
                <a:gd name="csX24" fmla="*/ 1400763 w 2658063"/>
                <a:gd name="csY24" fmla="*/ 2206396 h 2245994"/>
                <a:gd name="csX25" fmla="*/ 1327738 w 2658063"/>
                <a:gd name="csY25" fmla="*/ 2219096 h 2245994"/>
                <a:gd name="csX26" fmla="*/ 1286463 w 2658063"/>
                <a:gd name="csY26" fmla="*/ 2228621 h 2245994"/>
                <a:gd name="csX27" fmla="*/ 1140413 w 2658063"/>
                <a:gd name="csY27" fmla="*/ 2225446 h 2245994"/>
                <a:gd name="csX28" fmla="*/ 1019763 w 2658063"/>
                <a:gd name="csY28" fmla="*/ 2225446 h 2245994"/>
                <a:gd name="csX29" fmla="*/ 959438 w 2658063"/>
                <a:gd name="csY29" fmla="*/ 2212746 h 2245994"/>
                <a:gd name="csX30" fmla="*/ 914988 w 2658063"/>
                <a:gd name="csY30" fmla="*/ 2209571 h 2245994"/>
                <a:gd name="csX31" fmla="*/ 826088 w 2658063"/>
                <a:gd name="csY31" fmla="*/ 2190521 h 2245994"/>
                <a:gd name="csX32" fmla="*/ 775288 w 2658063"/>
                <a:gd name="csY32" fmla="*/ 2180996 h 2245994"/>
                <a:gd name="csX33" fmla="*/ 734013 w 2658063"/>
                <a:gd name="csY33" fmla="*/ 2180996 h 2245994"/>
                <a:gd name="csX34" fmla="*/ 651463 w 2658063"/>
                <a:gd name="csY34" fmla="*/ 2174646 h 2245994"/>
                <a:gd name="csX35" fmla="*/ 603838 w 2658063"/>
                <a:gd name="csY35" fmla="*/ 2187346 h 2245994"/>
                <a:gd name="csX36" fmla="*/ 527638 w 2658063"/>
                <a:gd name="csY36" fmla="*/ 2184171 h 2245994"/>
                <a:gd name="csX37" fmla="*/ 489538 w 2658063"/>
                <a:gd name="csY37" fmla="*/ 2196871 h 2245994"/>
                <a:gd name="csX38" fmla="*/ 429213 w 2658063"/>
                <a:gd name="csY38" fmla="*/ 2193696 h 2245994"/>
                <a:gd name="csX39" fmla="*/ 346663 w 2658063"/>
                <a:gd name="csY39" fmla="*/ 2200046 h 2245994"/>
                <a:gd name="csX40" fmla="*/ 270463 w 2658063"/>
                <a:gd name="csY40" fmla="*/ 2206396 h 2245994"/>
                <a:gd name="csX41" fmla="*/ 238713 w 2658063"/>
                <a:gd name="csY41" fmla="*/ 2209571 h 2245994"/>
                <a:gd name="csX42" fmla="*/ 181563 w 2658063"/>
                <a:gd name="csY42" fmla="*/ 2200046 h 2245994"/>
                <a:gd name="csX43" fmla="*/ 108538 w 2658063"/>
                <a:gd name="csY43" fmla="*/ 2209571 h 2245994"/>
                <a:gd name="csX44" fmla="*/ 54563 w 2658063"/>
                <a:gd name="csY44" fmla="*/ 2200046 h 2245994"/>
                <a:gd name="csX45" fmla="*/ 3763 w 2658063"/>
                <a:gd name="csY45" fmla="*/ 2215921 h 2245994"/>
                <a:gd name="csX46" fmla="*/ 3763 w 2658063"/>
                <a:gd name="csY46" fmla="*/ 2241321 h 2245994"/>
                <a:gd name="csX47" fmla="*/ 2658063 w 2658063"/>
                <a:gd name="csY47" fmla="*/ 2241321 h 2245994"/>
                <a:gd name="csX0" fmla="*/ 2658063 w 2658063"/>
                <a:gd name="csY0" fmla="*/ 2241321 h 2242569"/>
                <a:gd name="csX1" fmla="*/ 2356438 w 2658063"/>
                <a:gd name="csY1" fmla="*/ 2225446 h 2242569"/>
                <a:gd name="csX2" fmla="*/ 2245313 w 2658063"/>
                <a:gd name="csY2" fmla="*/ 2168296 h 2242569"/>
                <a:gd name="csX3" fmla="*/ 2188163 w 2658063"/>
                <a:gd name="csY3" fmla="*/ 1898421 h 2242569"/>
                <a:gd name="csX4" fmla="*/ 2137363 w 2658063"/>
                <a:gd name="csY4" fmla="*/ 1044346 h 2242569"/>
                <a:gd name="csX5" fmla="*/ 2061163 w 2658063"/>
                <a:gd name="csY5" fmla="*/ 47396 h 2242569"/>
                <a:gd name="csX6" fmla="*/ 2013538 w 2658063"/>
                <a:gd name="csY6" fmla="*/ 148996 h 2242569"/>
                <a:gd name="csX7" fmla="*/ 2000838 w 2658063"/>
                <a:gd name="csY7" fmla="*/ 145821 h 2242569"/>
                <a:gd name="csX8" fmla="*/ 1988138 w 2658063"/>
                <a:gd name="csY8" fmla="*/ 263296 h 2242569"/>
                <a:gd name="csX9" fmla="*/ 1972263 w 2658063"/>
                <a:gd name="csY9" fmla="*/ 275996 h 2242569"/>
                <a:gd name="csX10" fmla="*/ 1953213 w 2658063"/>
                <a:gd name="csY10" fmla="*/ 526821 h 2242569"/>
                <a:gd name="csX11" fmla="*/ 1934163 w 2658063"/>
                <a:gd name="csY11" fmla="*/ 758596 h 2242569"/>
                <a:gd name="csX12" fmla="*/ 1911938 w 2658063"/>
                <a:gd name="csY12" fmla="*/ 930046 h 2242569"/>
                <a:gd name="csX13" fmla="*/ 1902413 w 2658063"/>
                <a:gd name="csY13" fmla="*/ 1196746 h 2242569"/>
                <a:gd name="csX14" fmla="*/ 1864313 w 2658063"/>
                <a:gd name="csY14" fmla="*/ 1609496 h 2242569"/>
                <a:gd name="csX15" fmla="*/ 1819863 w 2658063"/>
                <a:gd name="csY15" fmla="*/ 1955571 h 2242569"/>
                <a:gd name="csX16" fmla="*/ 1743663 w 2658063"/>
                <a:gd name="csY16" fmla="*/ 2158771 h 2242569"/>
                <a:gd name="csX17" fmla="*/ 1705563 w 2658063"/>
                <a:gd name="csY17" fmla="*/ 2171471 h 2242569"/>
                <a:gd name="csX18" fmla="*/ 1676988 w 2658063"/>
                <a:gd name="csY18" fmla="*/ 2174646 h 2242569"/>
                <a:gd name="csX19" fmla="*/ 1613488 w 2658063"/>
                <a:gd name="csY19" fmla="*/ 2146071 h 2242569"/>
                <a:gd name="csX20" fmla="*/ 1588088 w 2658063"/>
                <a:gd name="csY20" fmla="*/ 2180996 h 2242569"/>
                <a:gd name="csX21" fmla="*/ 1565863 w 2658063"/>
                <a:gd name="csY21" fmla="*/ 2171471 h 2242569"/>
                <a:gd name="csX22" fmla="*/ 1508713 w 2658063"/>
                <a:gd name="csY22" fmla="*/ 2174646 h 2242569"/>
                <a:gd name="csX23" fmla="*/ 1473788 w 2658063"/>
                <a:gd name="csY23" fmla="*/ 2187346 h 2242569"/>
                <a:gd name="csX24" fmla="*/ 1400763 w 2658063"/>
                <a:gd name="csY24" fmla="*/ 2206396 h 2242569"/>
                <a:gd name="csX25" fmla="*/ 1327738 w 2658063"/>
                <a:gd name="csY25" fmla="*/ 2219096 h 2242569"/>
                <a:gd name="csX26" fmla="*/ 1286463 w 2658063"/>
                <a:gd name="csY26" fmla="*/ 2228621 h 2242569"/>
                <a:gd name="csX27" fmla="*/ 1140413 w 2658063"/>
                <a:gd name="csY27" fmla="*/ 2225446 h 2242569"/>
                <a:gd name="csX28" fmla="*/ 1019763 w 2658063"/>
                <a:gd name="csY28" fmla="*/ 2225446 h 2242569"/>
                <a:gd name="csX29" fmla="*/ 959438 w 2658063"/>
                <a:gd name="csY29" fmla="*/ 2212746 h 2242569"/>
                <a:gd name="csX30" fmla="*/ 914988 w 2658063"/>
                <a:gd name="csY30" fmla="*/ 2209571 h 2242569"/>
                <a:gd name="csX31" fmla="*/ 826088 w 2658063"/>
                <a:gd name="csY31" fmla="*/ 2190521 h 2242569"/>
                <a:gd name="csX32" fmla="*/ 775288 w 2658063"/>
                <a:gd name="csY32" fmla="*/ 2180996 h 2242569"/>
                <a:gd name="csX33" fmla="*/ 734013 w 2658063"/>
                <a:gd name="csY33" fmla="*/ 2180996 h 2242569"/>
                <a:gd name="csX34" fmla="*/ 651463 w 2658063"/>
                <a:gd name="csY34" fmla="*/ 2174646 h 2242569"/>
                <a:gd name="csX35" fmla="*/ 603838 w 2658063"/>
                <a:gd name="csY35" fmla="*/ 2187346 h 2242569"/>
                <a:gd name="csX36" fmla="*/ 527638 w 2658063"/>
                <a:gd name="csY36" fmla="*/ 2184171 h 2242569"/>
                <a:gd name="csX37" fmla="*/ 489538 w 2658063"/>
                <a:gd name="csY37" fmla="*/ 2196871 h 2242569"/>
                <a:gd name="csX38" fmla="*/ 429213 w 2658063"/>
                <a:gd name="csY38" fmla="*/ 2193696 h 2242569"/>
                <a:gd name="csX39" fmla="*/ 346663 w 2658063"/>
                <a:gd name="csY39" fmla="*/ 2200046 h 2242569"/>
                <a:gd name="csX40" fmla="*/ 270463 w 2658063"/>
                <a:gd name="csY40" fmla="*/ 2206396 h 2242569"/>
                <a:gd name="csX41" fmla="*/ 238713 w 2658063"/>
                <a:gd name="csY41" fmla="*/ 2209571 h 2242569"/>
                <a:gd name="csX42" fmla="*/ 181563 w 2658063"/>
                <a:gd name="csY42" fmla="*/ 2200046 h 2242569"/>
                <a:gd name="csX43" fmla="*/ 108538 w 2658063"/>
                <a:gd name="csY43" fmla="*/ 2209571 h 2242569"/>
                <a:gd name="csX44" fmla="*/ 54563 w 2658063"/>
                <a:gd name="csY44" fmla="*/ 2200046 h 2242569"/>
                <a:gd name="csX45" fmla="*/ 3763 w 2658063"/>
                <a:gd name="csY45" fmla="*/ 2215921 h 2242569"/>
                <a:gd name="csX46" fmla="*/ 3763 w 2658063"/>
                <a:gd name="csY46" fmla="*/ 2241321 h 2242569"/>
                <a:gd name="csX47" fmla="*/ 2658063 w 2658063"/>
                <a:gd name="csY47" fmla="*/ 2241321 h 2242569"/>
                <a:gd name="csX0" fmla="*/ 2658063 w 2658063"/>
                <a:gd name="csY0" fmla="*/ 2241321 h 2242569"/>
                <a:gd name="csX1" fmla="*/ 2334213 w 2658063"/>
                <a:gd name="csY1" fmla="*/ 2225446 h 2242569"/>
                <a:gd name="csX2" fmla="*/ 2245313 w 2658063"/>
                <a:gd name="csY2" fmla="*/ 2168296 h 2242569"/>
                <a:gd name="csX3" fmla="*/ 2188163 w 2658063"/>
                <a:gd name="csY3" fmla="*/ 1898421 h 2242569"/>
                <a:gd name="csX4" fmla="*/ 2137363 w 2658063"/>
                <a:gd name="csY4" fmla="*/ 1044346 h 2242569"/>
                <a:gd name="csX5" fmla="*/ 2061163 w 2658063"/>
                <a:gd name="csY5" fmla="*/ 47396 h 2242569"/>
                <a:gd name="csX6" fmla="*/ 2013538 w 2658063"/>
                <a:gd name="csY6" fmla="*/ 148996 h 2242569"/>
                <a:gd name="csX7" fmla="*/ 2000838 w 2658063"/>
                <a:gd name="csY7" fmla="*/ 145821 h 2242569"/>
                <a:gd name="csX8" fmla="*/ 1988138 w 2658063"/>
                <a:gd name="csY8" fmla="*/ 263296 h 2242569"/>
                <a:gd name="csX9" fmla="*/ 1972263 w 2658063"/>
                <a:gd name="csY9" fmla="*/ 275996 h 2242569"/>
                <a:gd name="csX10" fmla="*/ 1953213 w 2658063"/>
                <a:gd name="csY10" fmla="*/ 526821 h 2242569"/>
                <a:gd name="csX11" fmla="*/ 1934163 w 2658063"/>
                <a:gd name="csY11" fmla="*/ 758596 h 2242569"/>
                <a:gd name="csX12" fmla="*/ 1911938 w 2658063"/>
                <a:gd name="csY12" fmla="*/ 930046 h 2242569"/>
                <a:gd name="csX13" fmla="*/ 1902413 w 2658063"/>
                <a:gd name="csY13" fmla="*/ 1196746 h 2242569"/>
                <a:gd name="csX14" fmla="*/ 1864313 w 2658063"/>
                <a:gd name="csY14" fmla="*/ 1609496 h 2242569"/>
                <a:gd name="csX15" fmla="*/ 1819863 w 2658063"/>
                <a:gd name="csY15" fmla="*/ 1955571 h 2242569"/>
                <a:gd name="csX16" fmla="*/ 1743663 w 2658063"/>
                <a:gd name="csY16" fmla="*/ 2158771 h 2242569"/>
                <a:gd name="csX17" fmla="*/ 1705563 w 2658063"/>
                <a:gd name="csY17" fmla="*/ 2171471 h 2242569"/>
                <a:gd name="csX18" fmla="*/ 1676988 w 2658063"/>
                <a:gd name="csY18" fmla="*/ 2174646 h 2242569"/>
                <a:gd name="csX19" fmla="*/ 1613488 w 2658063"/>
                <a:gd name="csY19" fmla="*/ 2146071 h 2242569"/>
                <a:gd name="csX20" fmla="*/ 1588088 w 2658063"/>
                <a:gd name="csY20" fmla="*/ 2180996 h 2242569"/>
                <a:gd name="csX21" fmla="*/ 1565863 w 2658063"/>
                <a:gd name="csY21" fmla="*/ 2171471 h 2242569"/>
                <a:gd name="csX22" fmla="*/ 1508713 w 2658063"/>
                <a:gd name="csY22" fmla="*/ 2174646 h 2242569"/>
                <a:gd name="csX23" fmla="*/ 1473788 w 2658063"/>
                <a:gd name="csY23" fmla="*/ 2187346 h 2242569"/>
                <a:gd name="csX24" fmla="*/ 1400763 w 2658063"/>
                <a:gd name="csY24" fmla="*/ 2206396 h 2242569"/>
                <a:gd name="csX25" fmla="*/ 1327738 w 2658063"/>
                <a:gd name="csY25" fmla="*/ 2219096 h 2242569"/>
                <a:gd name="csX26" fmla="*/ 1286463 w 2658063"/>
                <a:gd name="csY26" fmla="*/ 2228621 h 2242569"/>
                <a:gd name="csX27" fmla="*/ 1140413 w 2658063"/>
                <a:gd name="csY27" fmla="*/ 2225446 h 2242569"/>
                <a:gd name="csX28" fmla="*/ 1019763 w 2658063"/>
                <a:gd name="csY28" fmla="*/ 2225446 h 2242569"/>
                <a:gd name="csX29" fmla="*/ 959438 w 2658063"/>
                <a:gd name="csY29" fmla="*/ 2212746 h 2242569"/>
                <a:gd name="csX30" fmla="*/ 914988 w 2658063"/>
                <a:gd name="csY30" fmla="*/ 2209571 h 2242569"/>
                <a:gd name="csX31" fmla="*/ 826088 w 2658063"/>
                <a:gd name="csY31" fmla="*/ 2190521 h 2242569"/>
                <a:gd name="csX32" fmla="*/ 775288 w 2658063"/>
                <a:gd name="csY32" fmla="*/ 2180996 h 2242569"/>
                <a:gd name="csX33" fmla="*/ 734013 w 2658063"/>
                <a:gd name="csY33" fmla="*/ 2180996 h 2242569"/>
                <a:gd name="csX34" fmla="*/ 651463 w 2658063"/>
                <a:gd name="csY34" fmla="*/ 2174646 h 2242569"/>
                <a:gd name="csX35" fmla="*/ 603838 w 2658063"/>
                <a:gd name="csY35" fmla="*/ 2187346 h 2242569"/>
                <a:gd name="csX36" fmla="*/ 527638 w 2658063"/>
                <a:gd name="csY36" fmla="*/ 2184171 h 2242569"/>
                <a:gd name="csX37" fmla="*/ 489538 w 2658063"/>
                <a:gd name="csY37" fmla="*/ 2196871 h 2242569"/>
                <a:gd name="csX38" fmla="*/ 429213 w 2658063"/>
                <a:gd name="csY38" fmla="*/ 2193696 h 2242569"/>
                <a:gd name="csX39" fmla="*/ 346663 w 2658063"/>
                <a:gd name="csY39" fmla="*/ 2200046 h 2242569"/>
                <a:gd name="csX40" fmla="*/ 270463 w 2658063"/>
                <a:gd name="csY40" fmla="*/ 2206396 h 2242569"/>
                <a:gd name="csX41" fmla="*/ 238713 w 2658063"/>
                <a:gd name="csY41" fmla="*/ 2209571 h 2242569"/>
                <a:gd name="csX42" fmla="*/ 181563 w 2658063"/>
                <a:gd name="csY42" fmla="*/ 2200046 h 2242569"/>
                <a:gd name="csX43" fmla="*/ 108538 w 2658063"/>
                <a:gd name="csY43" fmla="*/ 2209571 h 2242569"/>
                <a:gd name="csX44" fmla="*/ 54563 w 2658063"/>
                <a:gd name="csY44" fmla="*/ 2200046 h 2242569"/>
                <a:gd name="csX45" fmla="*/ 3763 w 2658063"/>
                <a:gd name="csY45" fmla="*/ 2215921 h 2242569"/>
                <a:gd name="csX46" fmla="*/ 3763 w 2658063"/>
                <a:gd name="csY46" fmla="*/ 2241321 h 2242569"/>
                <a:gd name="csX47" fmla="*/ 2658063 w 2658063"/>
                <a:gd name="csY47" fmla="*/ 2241321 h 22425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2658063" h="2242569">
                  <a:moveTo>
                    <a:pt x="2658063" y="2241321"/>
                  </a:moveTo>
                  <a:cubicBezTo>
                    <a:pt x="2528946" y="2245819"/>
                    <a:pt x="2403005" y="2237617"/>
                    <a:pt x="2334213" y="2225446"/>
                  </a:cubicBezTo>
                  <a:cubicBezTo>
                    <a:pt x="2265421" y="2213275"/>
                    <a:pt x="2269655" y="2222800"/>
                    <a:pt x="2245313" y="2168296"/>
                  </a:cubicBezTo>
                  <a:cubicBezTo>
                    <a:pt x="2220971" y="2113792"/>
                    <a:pt x="2206155" y="2085746"/>
                    <a:pt x="2188163" y="1898421"/>
                  </a:cubicBezTo>
                  <a:cubicBezTo>
                    <a:pt x="2170171" y="1711096"/>
                    <a:pt x="2158530" y="1352850"/>
                    <a:pt x="2137363" y="1044346"/>
                  </a:cubicBezTo>
                  <a:cubicBezTo>
                    <a:pt x="2116196" y="735842"/>
                    <a:pt x="2081800" y="196621"/>
                    <a:pt x="2061163" y="47396"/>
                  </a:cubicBezTo>
                  <a:cubicBezTo>
                    <a:pt x="2040526" y="-101829"/>
                    <a:pt x="2013538" y="148996"/>
                    <a:pt x="2013538" y="148996"/>
                  </a:cubicBezTo>
                  <a:cubicBezTo>
                    <a:pt x="2003484" y="165400"/>
                    <a:pt x="2005071" y="126771"/>
                    <a:pt x="2000838" y="145821"/>
                  </a:cubicBezTo>
                  <a:cubicBezTo>
                    <a:pt x="1996605" y="164871"/>
                    <a:pt x="1988138" y="263296"/>
                    <a:pt x="1988138" y="263296"/>
                  </a:cubicBezTo>
                  <a:cubicBezTo>
                    <a:pt x="1983376" y="284992"/>
                    <a:pt x="1978084" y="232075"/>
                    <a:pt x="1972263" y="275996"/>
                  </a:cubicBezTo>
                  <a:cubicBezTo>
                    <a:pt x="1966442" y="319917"/>
                    <a:pt x="1959563" y="446388"/>
                    <a:pt x="1953213" y="526821"/>
                  </a:cubicBezTo>
                  <a:cubicBezTo>
                    <a:pt x="1946863" y="607254"/>
                    <a:pt x="1941042" y="691392"/>
                    <a:pt x="1934163" y="758596"/>
                  </a:cubicBezTo>
                  <a:cubicBezTo>
                    <a:pt x="1927284" y="825800"/>
                    <a:pt x="1917230" y="857021"/>
                    <a:pt x="1911938" y="930046"/>
                  </a:cubicBezTo>
                  <a:cubicBezTo>
                    <a:pt x="1906646" y="1003071"/>
                    <a:pt x="1910350" y="1083504"/>
                    <a:pt x="1902413" y="1196746"/>
                  </a:cubicBezTo>
                  <a:cubicBezTo>
                    <a:pt x="1894476" y="1309988"/>
                    <a:pt x="1878071" y="1483025"/>
                    <a:pt x="1864313" y="1609496"/>
                  </a:cubicBezTo>
                  <a:cubicBezTo>
                    <a:pt x="1850555" y="1735967"/>
                    <a:pt x="1839971" y="1864025"/>
                    <a:pt x="1819863" y="1955571"/>
                  </a:cubicBezTo>
                  <a:cubicBezTo>
                    <a:pt x="1799755" y="2047117"/>
                    <a:pt x="1762713" y="2122788"/>
                    <a:pt x="1743663" y="2158771"/>
                  </a:cubicBezTo>
                  <a:cubicBezTo>
                    <a:pt x="1724613" y="2194754"/>
                    <a:pt x="1716676" y="2168825"/>
                    <a:pt x="1705563" y="2171471"/>
                  </a:cubicBezTo>
                  <a:cubicBezTo>
                    <a:pt x="1694450" y="2174117"/>
                    <a:pt x="1692334" y="2178879"/>
                    <a:pt x="1676988" y="2174646"/>
                  </a:cubicBezTo>
                  <a:cubicBezTo>
                    <a:pt x="1661642" y="2170413"/>
                    <a:pt x="1628305" y="2145013"/>
                    <a:pt x="1613488" y="2146071"/>
                  </a:cubicBezTo>
                  <a:cubicBezTo>
                    <a:pt x="1598671" y="2147129"/>
                    <a:pt x="1596025" y="2176763"/>
                    <a:pt x="1588088" y="2180996"/>
                  </a:cubicBezTo>
                  <a:cubicBezTo>
                    <a:pt x="1580151" y="2185229"/>
                    <a:pt x="1579092" y="2172529"/>
                    <a:pt x="1565863" y="2171471"/>
                  </a:cubicBezTo>
                  <a:cubicBezTo>
                    <a:pt x="1552634" y="2170413"/>
                    <a:pt x="1524059" y="2172000"/>
                    <a:pt x="1508713" y="2174646"/>
                  </a:cubicBezTo>
                  <a:cubicBezTo>
                    <a:pt x="1493367" y="2177292"/>
                    <a:pt x="1491780" y="2182054"/>
                    <a:pt x="1473788" y="2187346"/>
                  </a:cubicBezTo>
                  <a:cubicBezTo>
                    <a:pt x="1455796" y="2192638"/>
                    <a:pt x="1425105" y="2201104"/>
                    <a:pt x="1400763" y="2206396"/>
                  </a:cubicBezTo>
                  <a:cubicBezTo>
                    <a:pt x="1376421" y="2211688"/>
                    <a:pt x="1346788" y="2215392"/>
                    <a:pt x="1327738" y="2219096"/>
                  </a:cubicBezTo>
                  <a:cubicBezTo>
                    <a:pt x="1308688" y="2222800"/>
                    <a:pt x="1317684" y="2227563"/>
                    <a:pt x="1286463" y="2228621"/>
                  </a:cubicBezTo>
                  <a:cubicBezTo>
                    <a:pt x="1255242" y="2229679"/>
                    <a:pt x="1189096" y="2226504"/>
                    <a:pt x="1140413" y="2225446"/>
                  </a:cubicBezTo>
                  <a:cubicBezTo>
                    <a:pt x="1095963" y="2224917"/>
                    <a:pt x="1049925" y="2227563"/>
                    <a:pt x="1019763" y="2225446"/>
                  </a:cubicBezTo>
                  <a:cubicBezTo>
                    <a:pt x="989601" y="2223329"/>
                    <a:pt x="976901" y="2215392"/>
                    <a:pt x="959438" y="2212746"/>
                  </a:cubicBezTo>
                  <a:cubicBezTo>
                    <a:pt x="941975" y="2210100"/>
                    <a:pt x="937213" y="2213275"/>
                    <a:pt x="914988" y="2209571"/>
                  </a:cubicBezTo>
                  <a:cubicBezTo>
                    <a:pt x="892763" y="2205867"/>
                    <a:pt x="849371" y="2195284"/>
                    <a:pt x="826088" y="2190521"/>
                  </a:cubicBezTo>
                  <a:cubicBezTo>
                    <a:pt x="802805" y="2185759"/>
                    <a:pt x="790634" y="2182584"/>
                    <a:pt x="775288" y="2180996"/>
                  </a:cubicBezTo>
                  <a:cubicBezTo>
                    <a:pt x="759942" y="2179409"/>
                    <a:pt x="754650" y="2182054"/>
                    <a:pt x="734013" y="2180996"/>
                  </a:cubicBezTo>
                  <a:cubicBezTo>
                    <a:pt x="713376" y="2179938"/>
                    <a:pt x="673159" y="2173588"/>
                    <a:pt x="651463" y="2174646"/>
                  </a:cubicBezTo>
                  <a:cubicBezTo>
                    <a:pt x="629767" y="2175704"/>
                    <a:pt x="624475" y="2185759"/>
                    <a:pt x="603838" y="2187346"/>
                  </a:cubicBezTo>
                  <a:cubicBezTo>
                    <a:pt x="583201" y="2188933"/>
                    <a:pt x="546688" y="2182584"/>
                    <a:pt x="527638" y="2184171"/>
                  </a:cubicBezTo>
                  <a:cubicBezTo>
                    <a:pt x="508588" y="2185758"/>
                    <a:pt x="505942" y="2195284"/>
                    <a:pt x="489538" y="2196871"/>
                  </a:cubicBezTo>
                  <a:cubicBezTo>
                    <a:pt x="473134" y="2198458"/>
                    <a:pt x="453025" y="2193167"/>
                    <a:pt x="429213" y="2193696"/>
                  </a:cubicBezTo>
                  <a:cubicBezTo>
                    <a:pt x="405401" y="2194225"/>
                    <a:pt x="373121" y="2197929"/>
                    <a:pt x="346663" y="2200046"/>
                  </a:cubicBezTo>
                  <a:lnTo>
                    <a:pt x="270463" y="2206396"/>
                  </a:lnTo>
                  <a:cubicBezTo>
                    <a:pt x="252471" y="2207984"/>
                    <a:pt x="253530" y="2210629"/>
                    <a:pt x="238713" y="2209571"/>
                  </a:cubicBezTo>
                  <a:cubicBezTo>
                    <a:pt x="223896" y="2208513"/>
                    <a:pt x="203259" y="2200046"/>
                    <a:pt x="181563" y="2200046"/>
                  </a:cubicBezTo>
                  <a:cubicBezTo>
                    <a:pt x="159867" y="2200046"/>
                    <a:pt x="129705" y="2209571"/>
                    <a:pt x="108538" y="2209571"/>
                  </a:cubicBezTo>
                  <a:cubicBezTo>
                    <a:pt x="87371" y="2209571"/>
                    <a:pt x="72025" y="2198988"/>
                    <a:pt x="54563" y="2200046"/>
                  </a:cubicBezTo>
                  <a:cubicBezTo>
                    <a:pt x="37101" y="2201104"/>
                    <a:pt x="12230" y="2209042"/>
                    <a:pt x="3763" y="2215921"/>
                  </a:cubicBezTo>
                  <a:cubicBezTo>
                    <a:pt x="-4704" y="2222800"/>
                    <a:pt x="3763" y="2241321"/>
                    <a:pt x="3763" y="2241321"/>
                  </a:cubicBezTo>
                  <a:lnTo>
                    <a:pt x="2658063" y="2241321"/>
                  </a:lnTo>
                  <a:close/>
                </a:path>
              </a:pathLst>
            </a:custGeom>
            <a:solidFill>
              <a:schemeClr val="accent1"/>
            </a:solidFill>
            <a:ln w="6350" cap="sq">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Content Placeholder 8">
              <a:extLst>
                <a:ext uri="{FF2B5EF4-FFF2-40B4-BE49-F238E27FC236}">
                  <a16:creationId xmlns:a16="http://schemas.microsoft.com/office/drawing/2014/main" id="{B091311A-2F5F-76B7-00AD-0DCB964887CD}"/>
                </a:ext>
              </a:extLst>
            </p:cNvPr>
            <p:cNvPicPr>
              <a:picLocks noChangeAspect="1"/>
            </p:cNvPicPr>
            <p:nvPr/>
          </p:nvPicPr>
          <p:blipFill>
            <a:blip r:embed="rId3">
              <a:extLst>
                <a:ext uri="{28A0092B-C50C-407E-A947-70E740481C1C}">
                  <a14:useLocalDpi xmlns:a14="http://schemas.microsoft.com/office/drawing/2010/main" val="0"/>
                </a:ext>
              </a:extLst>
            </a:blip>
            <a:srcRect l="76898" t="6129" r="3682" b="68226"/>
            <a:stretch>
              <a:fillRect/>
            </a:stretch>
          </p:blipFill>
          <p:spPr>
            <a:xfrm>
              <a:off x="9160230" y="779134"/>
              <a:ext cx="2618755" cy="2131796"/>
            </a:xfrm>
            <a:prstGeom prst="rect">
              <a:avLst/>
            </a:prstGeom>
          </p:spPr>
        </p:pic>
        <p:grpSp>
          <p:nvGrpSpPr>
            <p:cNvPr id="52" name="Group 51">
              <a:extLst>
                <a:ext uri="{FF2B5EF4-FFF2-40B4-BE49-F238E27FC236}">
                  <a16:creationId xmlns:a16="http://schemas.microsoft.com/office/drawing/2014/main" id="{D1D85B51-7B38-6188-7F90-7DF17E5A3F95}"/>
                </a:ext>
              </a:extLst>
            </p:cNvPr>
            <p:cNvGrpSpPr/>
            <p:nvPr/>
          </p:nvGrpSpPr>
          <p:grpSpPr>
            <a:xfrm>
              <a:off x="5556733" y="514009"/>
              <a:ext cx="2743203" cy="2467257"/>
              <a:chOff x="5632485" y="589761"/>
              <a:chExt cx="2743203" cy="2467257"/>
            </a:xfrm>
          </p:grpSpPr>
          <p:cxnSp>
            <p:nvCxnSpPr>
              <p:cNvPr id="31" name="Straight Connector 30">
                <a:extLst>
                  <a:ext uri="{FF2B5EF4-FFF2-40B4-BE49-F238E27FC236}">
                    <a16:creationId xmlns:a16="http://schemas.microsoft.com/office/drawing/2014/main" id="{125FBB0E-1114-7AF5-17DE-48782B3A99CC}"/>
                  </a:ext>
                </a:extLst>
              </p:cNvPr>
              <p:cNvCxnSpPr/>
              <p:nvPr/>
            </p:nvCxnSpPr>
            <p:spPr>
              <a:xfrm>
                <a:off x="5697415" y="589761"/>
                <a:ext cx="0" cy="240774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32D8A18-928F-BF0D-8304-3FD312D80721}"/>
                  </a:ext>
                </a:extLst>
              </p:cNvPr>
              <p:cNvCxnSpPr>
                <a:cxnSpLocks/>
              </p:cNvCxnSpPr>
              <p:nvPr/>
            </p:nvCxnSpPr>
            <p:spPr>
              <a:xfrm>
                <a:off x="5697415" y="2997500"/>
                <a:ext cx="267827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04168D8-BEFA-3CA0-5596-E2C07FE5EE62}"/>
                  </a:ext>
                </a:extLst>
              </p:cNvPr>
              <p:cNvCxnSpPr>
                <a:cxnSpLocks/>
              </p:cNvCxnSpPr>
              <p:nvPr/>
            </p:nvCxnSpPr>
            <p:spPr>
              <a:xfrm flipH="1">
                <a:off x="5632485" y="74125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57B4DFE-8E89-C600-A146-5C0B29F470C7}"/>
                  </a:ext>
                </a:extLst>
              </p:cNvPr>
              <p:cNvCxnSpPr>
                <a:cxnSpLocks/>
              </p:cNvCxnSpPr>
              <p:nvPr/>
            </p:nvCxnSpPr>
            <p:spPr>
              <a:xfrm flipH="1">
                <a:off x="5632485" y="106357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9267FC5-88E8-1AF6-8E6E-897011750522}"/>
                  </a:ext>
                </a:extLst>
              </p:cNvPr>
              <p:cNvCxnSpPr>
                <a:cxnSpLocks/>
              </p:cNvCxnSpPr>
              <p:nvPr/>
            </p:nvCxnSpPr>
            <p:spPr>
              <a:xfrm flipH="1">
                <a:off x="5632485" y="138589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C7A79E1-ACA9-4D2B-BB3F-1E3AEC560B2D}"/>
                  </a:ext>
                </a:extLst>
              </p:cNvPr>
              <p:cNvCxnSpPr>
                <a:cxnSpLocks/>
              </p:cNvCxnSpPr>
              <p:nvPr/>
            </p:nvCxnSpPr>
            <p:spPr>
              <a:xfrm flipH="1">
                <a:off x="5632485" y="170821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159E2CF-E74C-290A-65B1-6DF1DEF9FB57}"/>
                  </a:ext>
                </a:extLst>
              </p:cNvPr>
              <p:cNvCxnSpPr>
                <a:cxnSpLocks/>
              </p:cNvCxnSpPr>
              <p:nvPr/>
            </p:nvCxnSpPr>
            <p:spPr>
              <a:xfrm flipH="1">
                <a:off x="5632485" y="203053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843ABA5-0264-6647-02A0-A776F6989E5E}"/>
                  </a:ext>
                </a:extLst>
              </p:cNvPr>
              <p:cNvCxnSpPr>
                <a:cxnSpLocks/>
              </p:cNvCxnSpPr>
              <p:nvPr/>
            </p:nvCxnSpPr>
            <p:spPr>
              <a:xfrm flipH="1">
                <a:off x="5632485" y="235285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5C0A8D0-9AFD-156B-31BA-3E8765E61308}"/>
                  </a:ext>
                </a:extLst>
              </p:cNvPr>
              <p:cNvCxnSpPr>
                <a:cxnSpLocks/>
              </p:cNvCxnSpPr>
              <p:nvPr/>
            </p:nvCxnSpPr>
            <p:spPr>
              <a:xfrm flipH="1">
                <a:off x="5632485" y="267517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C5AA999-AE13-71BC-BB21-3F78CCE3FAB9}"/>
                  </a:ext>
                </a:extLst>
              </p:cNvPr>
              <p:cNvCxnSpPr>
                <a:cxnSpLocks/>
              </p:cNvCxnSpPr>
              <p:nvPr/>
            </p:nvCxnSpPr>
            <p:spPr>
              <a:xfrm flipH="1">
                <a:off x="5632485" y="2997500"/>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045D017-76D7-CB5D-D641-F0BB6F2DB3D3}"/>
                  </a:ext>
                </a:extLst>
              </p:cNvPr>
              <p:cNvCxnSpPr>
                <a:cxnSpLocks/>
              </p:cNvCxnSpPr>
              <p:nvPr/>
            </p:nvCxnSpPr>
            <p:spPr>
              <a:xfrm>
                <a:off x="5962537"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9E85CB8-8E4E-69A3-9CE8-F80ACD6E9CFD}"/>
                  </a:ext>
                </a:extLst>
              </p:cNvPr>
              <p:cNvCxnSpPr>
                <a:cxnSpLocks/>
              </p:cNvCxnSpPr>
              <p:nvPr/>
            </p:nvCxnSpPr>
            <p:spPr>
              <a:xfrm>
                <a:off x="6538093"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2209E7EB-B092-9159-05A7-00CAAD8F3F0D}"/>
                  </a:ext>
                </a:extLst>
              </p:cNvPr>
              <p:cNvCxnSpPr>
                <a:cxnSpLocks/>
              </p:cNvCxnSpPr>
              <p:nvPr/>
            </p:nvCxnSpPr>
            <p:spPr>
              <a:xfrm>
                <a:off x="7770370"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952FE64-C8D5-656E-FFBC-A792983496BA}"/>
                  </a:ext>
                </a:extLst>
              </p:cNvPr>
              <p:cNvCxnSpPr>
                <a:cxnSpLocks/>
              </p:cNvCxnSpPr>
              <p:nvPr/>
            </p:nvCxnSpPr>
            <p:spPr>
              <a:xfrm>
                <a:off x="8372982"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78351F0E-0D20-C27E-758B-B921A2948B62}"/>
                  </a:ext>
                </a:extLst>
              </p:cNvPr>
              <p:cNvCxnSpPr>
                <a:cxnSpLocks/>
              </p:cNvCxnSpPr>
              <p:nvPr/>
            </p:nvCxnSpPr>
            <p:spPr>
              <a:xfrm>
                <a:off x="7167759"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3" name="TextBox 52">
              <a:extLst>
                <a:ext uri="{FF2B5EF4-FFF2-40B4-BE49-F238E27FC236}">
                  <a16:creationId xmlns:a16="http://schemas.microsoft.com/office/drawing/2014/main" id="{4B3D25EA-D581-D1E2-1676-3C419D79967F}"/>
                </a:ext>
              </a:extLst>
            </p:cNvPr>
            <p:cNvSpPr txBox="1"/>
            <p:nvPr/>
          </p:nvSpPr>
          <p:spPr>
            <a:xfrm>
              <a:off x="5123884" y="584348"/>
              <a:ext cx="416620" cy="162320"/>
            </a:xfrm>
            <a:prstGeom prst="rect">
              <a:avLst/>
            </a:prstGeom>
          </p:spPr>
          <p:txBody>
            <a:bodyPr vert="horz" wrap="square" lIns="0" tIns="0" rIns="0" bIns="0" rtlCol="0" anchor="ctr">
              <a:noAutofit/>
            </a:bodyPr>
            <a:lstStyle/>
            <a:p>
              <a:pPr algn="r"/>
              <a:r>
                <a:rPr lang="en-US" sz="1100">
                  <a:latin typeface="+mn-lt"/>
                </a:rPr>
                <a:t>1400</a:t>
              </a:r>
            </a:p>
          </p:txBody>
        </p:sp>
        <p:sp>
          <p:nvSpPr>
            <p:cNvPr id="54" name="TextBox 53">
              <a:extLst>
                <a:ext uri="{FF2B5EF4-FFF2-40B4-BE49-F238E27FC236}">
                  <a16:creationId xmlns:a16="http://schemas.microsoft.com/office/drawing/2014/main" id="{FD390704-C33B-A1DC-4583-99D3113B78C7}"/>
                </a:ext>
              </a:extLst>
            </p:cNvPr>
            <p:cNvSpPr txBox="1"/>
            <p:nvPr/>
          </p:nvSpPr>
          <p:spPr>
            <a:xfrm>
              <a:off x="5123884" y="908343"/>
              <a:ext cx="416620" cy="162320"/>
            </a:xfrm>
            <a:prstGeom prst="rect">
              <a:avLst/>
            </a:prstGeom>
          </p:spPr>
          <p:txBody>
            <a:bodyPr vert="horz" wrap="square" lIns="0" tIns="0" rIns="0" bIns="0" rtlCol="0" anchor="ctr">
              <a:noAutofit/>
            </a:bodyPr>
            <a:lstStyle/>
            <a:p>
              <a:pPr algn="r"/>
              <a:r>
                <a:rPr lang="en-US" sz="1100">
                  <a:latin typeface="+mn-lt"/>
                </a:rPr>
                <a:t>1200</a:t>
              </a:r>
            </a:p>
          </p:txBody>
        </p:sp>
        <p:sp>
          <p:nvSpPr>
            <p:cNvPr id="55" name="TextBox 54">
              <a:extLst>
                <a:ext uri="{FF2B5EF4-FFF2-40B4-BE49-F238E27FC236}">
                  <a16:creationId xmlns:a16="http://schemas.microsoft.com/office/drawing/2014/main" id="{53C8739C-ECCC-4F99-63F3-8FFBF1BD4DB9}"/>
                </a:ext>
              </a:extLst>
            </p:cNvPr>
            <p:cNvSpPr txBox="1"/>
            <p:nvPr/>
          </p:nvSpPr>
          <p:spPr>
            <a:xfrm>
              <a:off x="5123884" y="1232338"/>
              <a:ext cx="416620" cy="162320"/>
            </a:xfrm>
            <a:prstGeom prst="rect">
              <a:avLst/>
            </a:prstGeom>
          </p:spPr>
          <p:txBody>
            <a:bodyPr vert="horz" wrap="square" lIns="0" tIns="0" rIns="0" bIns="0" rtlCol="0" anchor="ctr">
              <a:noAutofit/>
            </a:bodyPr>
            <a:lstStyle/>
            <a:p>
              <a:pPr algn="r"/>
              <a:r>
                <a:rPr lang="en-US" sz="1100">
                  <a:latin typeface="+mn-lt"/>
                </a:rPr>
                <a:t>1000</a:t>
              </a:r>
            </a:p>
          </p:txBody>
        </p:sp>
        <p:sp>
          <p:nvSpPr>
            <p:cNvPr id="56" name="TextBox 55">
              <a:extLst>
                <a:ext uri="{FF2B5EF4-FFF2-40B4-BE49-F238E27FC236}">
                  <a16:creationId xmlns:a16="http://schemas.microsoft.com/office/drawing/2014/main" id="{A110BC73-A616-6357-7D40-7CEA382363C9}"/>
                </a:ext>
              </a:extLst>
            </p:cNvPr>
            <p:cNvSpPr txBox="1"/>
            <p:nvPr/>
          </p:nvSpPr>
          <p:spPr>
            <a:xfrm>
              <a:off x="5123884" y="1556333"/>
              <a:ext cx="416620" cy="162320"/>
            </a:xfrm>
            <a:prstGeom prst="rect">
              <a:avLst/>
            </a:prstGeom>
          </p:spPr>
          <p:txBody>
            <a:bodyPr vert="horz" wrap="square" lIns="0" tIns="0" rIns="0" bIns="0" rtlCol="0" anchor="ctr">
              <a:noAutofit/>
            </a:bodyPr>
            <a:lstStyle/>
            <a:p>
              <a:pPr algn="r"/>
              <a:r>
                <a:rPr lang="en-US" sz="1100">
                  <a:latin typeface="+mn-lt"/>
                </a:rPr>
                <a:t>800</a:t>
              </a:r>
            </a:p>
          </p:txBody>
        </p:sp>
        <p:sp>
          <p:nvSpPr>
            <p:cNvPr id="57" name="TextBox 56">
              <a:extLst>
                <a:ext uri="{FF2B5EF4-FFF2-40B4-BE49-F238E27FC236}">
                  <a16:creationId xmlns:a16="http://schemas.microsoft.com/office/drawing/2014/main" id="{C9427420-649E-4E32-A140-D630870FAFB1}"/>
                </a:ext>
              </a:extLst>
            </p:cNvPr>
            <p:cNvSpPr txBox="1"/>
            <p:nvPr/>
          </p:nvSpPr>
          <p:spPr>
            <a:xfrm>
              <a:off x="5123884" y="1880328"/>
              <a:ext cx="416620" cy="162320"/>
            </a:xfrm>
            <a:prstGeom prst="rect">
              <a:avLst/>
            </a:prstGeom>
          </p:spPr>
          <p:txBody>
            <a:bodyPr vert="horz" wrap="square" lIns="0" tIns="0" rIns="0" bIns="0" rtlCol="0" anchor="ctr">
              <a:noAutofit/>
            </a:bodyPr>
            <a:lstStyle/>
            <a:p>
              <a:pPr algn="r"/>
              <a:r>
                <a:rPr lang="en-US" sz="1100">
                  <a:latin typeface="+mn-lt"/>
                </a:rPr>
                <a:t>600</a:t>
              </a:r>
            </a:p>
          </p:txBody>
        </p:sp>
        <p:sp>
          <p:nvSpPr>
            <p:cNvPr id="58" name="TextBox 57">
              <a:extLst>
                <a:ext uri="{FF2B5EF4-FFF2-40B4-BE49-F238E27FC236}">
                  <a16:creationId xmlns:a16="http://schemas.microsoft.com/office/drawing/2014/main" id="{0F7CFF58-94C4-B8E9-F665-82834084DD59}"/>
                </a:ext>
              </a:extLst>
            </p:cNvPr>
            <p:cNvSpPr txBox="1"/>
            <p:nvPr/>
          </p:nvSpPr>
          <p:spPr>
            <a:xfrm>
              <a:off x="5123884" y="2204323"/>
              <a:ext cx="416620" cy="162320"/>
            </a:xfrm>
            <a:prstGeom prst="rect">
              <a:avLst/>
            </a:prstGeom>
          </p:spPr>
          <p:txBody>
            <a:bodyPr vert="horz" wrap="square" lIns="0" tIns="0" rIns="0" bIns="0" rtlCol="0" anchor="ctr">
              <a:noAutofit/>
            </a:bodyPr>
            <a:lstStyle/>
            <a:p>
              <a:pPr algn="r"/>
              <a:r>
                <a:rPr lang="en-US" sz="1100">
                  <a:latin typeface="+mn-lt"/>
                </a:rPr>
                <a:t>400</a:t>
              </a:r>
            </a:p>
          </p:txBody>
        </p:sp>
        <p:sp>
          <p:nvSpPr>
            <p:cNvPr id="59" name="TextBox 58">
              <a:extLst>
                <a:ext uri="{FF2B5EF4-FFF2-40B4-BE49-F238E27FC236}">
                  <a16:creationId xmlns:a16="http://schemas.microsoft.com/office/drawing/2014/main" id="{4A2BF415-FBCD-06A9-F7E7-A3A0964BB689}"/>
                </a:ext>
              </a:extLst>
            </p:cNvPr>
            <p:cNvSpPr txBox="1"/>
            <p:nvPr/>
          </p:nvSpPr>
          <p:spPr>
            <a:xfrm>
              <a:off x="5123884" y="2528318"/>
              <a:ext cx="416620" cy="162320"/>
            </a:xfrm>
            <a:prstGeom prst="rect">
              <a:avLst/>
            </a:prstGeom>
          </p:spPr>
          <p:txBody>
            <a:bodyPr vert="horz" wrap="square" lIns="0" tIns="0" rIns="0" bIns="0" rtlCol="0" anchor="ctr">
              <a:noAutofit/>
            </a:bodyPr>
            <a:lstStyle/>
            <a:p>
              <a:pPr algn="r"/>
              <a:r>
                <a:rPr lang="en-US" sz="1100">
                  <a:latin typeface="+mn-lt"/>
                </a:rPr>
                <a:t>200</a:t>
              </a:r>
            </a:p>
          </p:txBody>
        </p:sp>
        <p:sp>
          <p:nvSpPr>
            <p:cNvPr id="60" name="TextBox 59">
              <a:extLst>
                <a:ext uri="{FF2B5EF4-FFF2-40B4-BE49-F238E27FC236}">
                  <a16:creationId xmlns:a16="http://schemas.microsoft.com/office/drawing/2014/main" id="{4803EABF-B74D-BC46-E622-D90D5281A334}"/>
                </a:ext>
              </a:extLst>
            </p:cNvPr>
            <p:cNvSpPr txBox="1"/>
            <p:nvPr/>
          </p:nvSpPr>
          <p:spPr>
            <a:xfrm>
              <a:off x="5123884" y="2852312"/>
              <a:ext cx="416620" cy="162320"/>
            </a:xfrm>
            <a:prstGeom prst="rect">
              <a:avLst/>
            </a:prstGeom>
          </p:spPr>
          <p:txBody>
            <a:bodyPr vert="horz" wrap="square" lIns="0" tIns="0" rIns="0" bIns="0" rtlCol="0" anchor="ctr">
              <a:noAutofit/>
            </a:bodyPr>
            <a:lstStyle/>
            <a:p>
              <a:pPr algn="r"/>
              <a:r>
                <a:rPr lang="en-US" sz="1100">
                  <a:latin typeface="+mn-lt"/>
                </a:rPr>
                <a:t>0</a:t>
              </a:r>
            </a:p>
          </p:txBody>
        </p:sp>
        <p:sp>
          <p:nvSpPr>
            <p:cNvPr id="61" name="TextBox 60">
              <a:extLst>
                <a:ext uri="{FF2B5EF4-FFF2-40B4-BE49-F238E27FC236}">
                  <a16:creationId xmlns:a16="http://schemas.microsoft.com/office/drawing/2014/main" id="{A152A3B4-47D9-AFAD-8744-A6B4C4A50224}"/>
                </a:ext>
              </a:extLst>
            </p:cNvPr>
            <p:cNvSpPr txBox="1"/>
            <p:nvPr/>
          </p:nvSpPr>
          <p:spPr>
            <a:xfrm rot="16200000">
              <a:off x="4007035" y="1725994"/>
              <a:ext cx="2261653" cy="162320"/>
            </a:xfrm>
            <a:prstGeom prst="rect">
              <a:avLst/>
            </a:prstGeom>
          </p:spPr>
          <p:txBody>
            <a:bodyPr vert="horz" wrap="square" lIns="0" tIns="0" rIns="0" bIns="0" rtlCol="0" anchor="ctr">
              <a:noAutofit/>
            </a:bodyPr>
            <a:lstStyle/>
            <a:p>
              <a:pPr algn="ctr"/>
              <a:r>
                <a:rPr lang="en-US" sz="1200">
                  <a:solidFill>
                    <a:schemeClr val="tx1">
                      <a:lumMod val="75000"/>
                      <a:lumOff val="25000"/>
                    </a:schemeClr>
                  </a:solidFill>
                  <a:latin typeface="Poppins Medium" pitchFamily="2" charset="77"/>
                  <a:cs typeface="Poppins Medium" pitchFamily="2" charset="77"/>
                </a:rPr>
                <a:t>Count</a:t>
              </a:r>
            </a:p>
          </p:txBody>
        </p:sp>
        <p:sp>
          <p:nvSpPr>
            <p:cNvPr id="62" name="TextBox 61">
              <a:extLst>
                <a:ext uri="{FF2B5EF4-FFF2-40B4-BE49-F238E27FC236}">
                  <a16:creationId xmlns:a16="http://schemas.microsoft.com/office/drawing/2014/main" id="{4E90AC41-B87D-B79C-E153-B59853FC788D}"/>
                </a:ext>
              </a:extLst>
            </p:cNvPr>
            <p:cNvSpPr txBox="1"/>
            <p:nvPr/>
          </p:nvSpPr>
          <p:spPr>
            <a:xfrm>
              <a:off x="5627074" y="344022"/>
              <a:ext cx="2667451" cy="162320"/>
            </a:xfrm>
            <a:prstGeom prst="rect">
              <a:avLst/>
            </a:prstGeom>
          </p:spPr>
          <p:txBody>
            <a:bodyPr vert="horz" wrap="square" lIns="0" tIns="0" rIns="0" bIns="0" rtlCol="0" anchor="ctr">
              <a:noAutofit/>
            </a:bodyPr>
            <a:lstStyle/>
            <a:p>
              <a:pPr algn="ctr"/>
              <a:r>
                <a:rPr lang="en-US" sz="1200" b="1">
                  <a:latin typeface="+mn-lt"/>
                </a:rPr>
                <a:t>[RBC 235a+] CD59</a:t>
              </a:r>
            </a:p>
          </p:txBody>
        </p:sp>
        <p:sp>
          <p:nvSpPr>
            <p:cNvPr id="63" name="TextBox 62">
              <a:extLst>
                <a:ext uri="{FF2B5EF4-FFF2-40B4-BE49-F238E27FC236}">
                  <a16:creationId xmlns:a16="http://schemas.microsoft.com/office/drawing/2014/main" id="{A57593BD-5CF5-051D-54E4-AF6D11D94784}"/>
                </a:ext>
              </a:extLst>
            </p:cNvPr>
            <p:cNvSpPr txBox="1"/>
            <p:nvPr/>
          </p:nvSpPr>
          <p:spPr>
            <a:xfrm>
              <a:off x="5654127" y="3139076"/>
              <a:ext cx="2624166" cy="162320"/>
            </a:xfrm>
            <a:prstGeom prst="rect">
              <a:avLst/>
            </a:prstGeom>
          </p:spPr>
          <p:txBody>
            <a:bodyPr vert="horz" wrap="square" lIns="0" tIns="0" rIns="0" bIns="0" rtlCol="0" anchor="ctr">
              <a:noAutofit/>
            </a:bodyPr>
            <a:lstStyle/>
            <a:p>
              <a:pPr algn="ctr"/>
              <a:r>
                <a:rPr lang="en-US" sz="1200">
                  <a:solidFill>
                    <a:schemeClr val="tx1">
                      <a:lumMod val="75000"/>
                      <a:lumOff val="25000"/>
                    </a:schemeClr>
                  </a:solidFill>
                  <a:latin typeface="Poppins Medium" pitchFamily="2" charset="77"/>
                  <a:cs typeface="Poppins Medium" pitchFamily="2" charset="77"/>
                </a:rPr>
                <a:t>CD59</a:t>
              </a:r>
            </a:p>
          </p:txBody>
        </p:sp>
        <p:sp>
          <p:nvSpPr>
            <p:cNvPr id="65" name="TextBox 64">
              <a:extLst>
                <a:ext uri="{FF2B5EF4-FFF2-40B4-BE49-F238E27FC236}">
                  <a16:creationId xmlns:a16="http://schemas.microsoft.com/office/drawing/2014/main" id="{7B135BE4-67A3-C826-BC22-23B741C5E757}"/>
                </a:ext>
              </a:extLst>
            </p:cNvPr>
            <p:cNvSpPr txBox="1"/>
            <p:nvPr/>
          </p:nvSpPr>
          <p:spPr>
            <a:xfrm>
              <a:off x="5671261" y="2985646"/>
              <a:ext cx="416620" cy="162320"/>
            </a:xfrm>
            <a:prstGeom prst="rect">
              <a:avLst/>
            </a:prstGeom>
          </p:spPr>
          <p:txBody>
            <a:bodyPr vert="horz" wrap="square" lIns="0" tIns="0" rIns="0" bIns="0" rtlCol="0" anchor="ctr">
              <a:noAutofit/>
            </a:bodyPr>
            <a:lstStyle/>
            <a:p>
              <a:pPr algn="ctr"/>
              <a:r>
                <a:rPr lang="en-US" sz="1100">
                  <a:latin typeface="+mn-lt"/>
                </a:rPr>
                <a:t>0</a:t>
              </a:r>
            </a:p>
          </p:txBody>
        </p:sp>
        <p:sp>
          <p:nvSpPr>
            <p:cNvPr id="66" name="TextBox 65">
              <a:extLst>
                <a:ext uri="{FF2B5EF4-FFF2-40B4-BE49-F238E27FC236}">
                  <a16:creationId xmlns:a16="http://schemas.microsoft.com/office/drawing/2014/main" id="{7370A0B8-B5E0-CC40-ECFA-6863B6E1A5BD}"/>
                </a:ext>
              </a:extLst>
            </p:cNvPr>
            <p:cNvSpPr txBox="1"/>
            <p:nvPr/>
          </p:nvSpPr>
          <p:spPr>
            <a:xfrm>
              <a:off x="6267333" y="2985646"/>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0</a:t>
              </a:r>
            </a:p>
          </p:txBody>
        </p:sp>
        <p:sp>
          <p:nvSpPr>
            <p:cNvPr id="67" name="TextBox 66">
              <a:extLst>
                <a:ext uri="{FF2B5EF4-FFF2-40B4-BE49-F238E27FC236}">
                  <a16:creationId xmlns:a16="http://schemas.microsoft.com/office/drawing/2014/main" id="{7BB79128-CDE5-A981-D301-B9CFE7DD3FC4}"/>
                </a:ext>
              </a:extLst>
            </p:cNvPr>
            <p:cNvSpPr txBox="1"/>
            <p:nvPr/>
          </p:nvSpPr>
          <p:spPr>
            <a:xfrm>
              <a:off x="6879638" y="2985646"/>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1</a:t>
              </a:r>
            </a:p>
          </p:txBody>
        </p:sp>
        <p:sp>
          <p:nvSpPr>
            <p:cNvPr id="68" name="TextBox 67">
              <a:extLst>
                <a:ext uri="{FF2B5EF4-FFF2-40B4-BE49-F238E27FC236}">
                  <a16:creationId xmlns:a16="http://schemas.microsoft.com/office/drawing/2014/main" id="{105338F4-FBF0-0A04-6895-CEF3A2B4EA96}"/>
                </a:ext>
              </a:extLst>
            </p:cNvPr>
            <p:cNvSpPr txBox="1"/>
            <p:nvPr/>
          </p:nvSpPr>
          <p:spPr>
            <a:xfrm>
              <a:off x="7491943" y="2985646"/>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2</a:t>
              </a:r>
            </a:p>
          </p:txBody>
        </p:sp>
        <p:sp>
          <p:nvSpPr>
            <p:cNvPr id="69" name="TextBox 68">
              <a:extLst>
                <a:ext uri="{FF2B5EF4-FFF2-40B4-BE49-F238E27FC236}">
                  <a16:creationId xmlns:a16="http://schemas.microsoft.com/office/drawing/2014/main" id="{75F83627-1986-072D-B410-C285E2D1D87C}"/>
                </a:ext>
              </a:extLst>
            </p:cNvPr>
            <p:cNvSpPr txBox="1"/>
            <p:nvPr/>
          </p:nvSpPr>
          <p:spPr>
            <a:xfrm>
              <a:off x="8104249" y="2985646"/>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3</a:t>
              </a:r>
            </a:p>
          </p:txBody>
        </p:sp>
        <p:sp>
          <p:nvSpPr>
            <p:cNvPr id="70" name="TextBox 69">
              <a:extLst>
                <a:ext uri="{FF2B5EF4-FFF2-40B4-BE49-F238E27FC236}">
                  <a16:creationId xmlns:a16="http://schemas.microsoft.com/office/drawing/2014/main" id="{9AE22114-8CD0-BB12-E988-CBDE4B797352}"/>
                </a:ext>
              </a:extLst>
            </p:cNvPr>
            <p:cNvSpPr txBox="1"/>
            <p:nvPr/>
          </p:nvSpPr>
          <p:spPr>
            <a:xfrm>
              <a:off x="5655929" y="1624783"/>
              <a:ext cx="1064095" cy="356975"/>
            </a:xfrm>
            <a:prstGeom prst="rect">
              <a:avLst/>
            </a:prstGeom>
          </p:spPr>
          <p:txBody>
            <a:bodyPr vert="horz" wrap="square" lIns="0" tIns="0" rIns="0" bIns="0" rtlCol="0" anchor="ctr">
              <a:noAutofit/>
            </a:bodyPr>
            <a:lstStyle/>
            <a:p>
              <a:pPr algn="ctr"/>
              <a:r>
                <a:rPr lang="en-US" sz="1100">
                  <a:latin typeface="+mn-lt"/>
                </a:rPr>
                <a:t>Complete Loss: </a:t>
              </a:r>
              <a:br>
                <a:rPr lang="en-US" sz="1100">
                  <a:latin typeface="+mn-lt"/>
                </a:rPr>
              </a:br>
              <a:r>
                <a:rPr lang="en-US" sz="1100">
                  <a:latin typeface="+mn-lt"/>
                </a:rPr>
                <a:t>8.17%</a:t>
              </a:r>
            </a:p>
          </p:txBody>
        </p:sp>
        <p:sp>
          <p:nvSpPr>
            <p:cNvPr id="71" name="TextBox 70">
              <a:extLst>
                <a:ext uri="{FF2B5EF4-FFF2-40B4-BE49-F238E27FC236}">
                  <a16:creationId xmlns:a16="http://schemas.microsoft.com/office/drawing/2014/main" id="{1148FD87-2F47-9F90-F34F-4BF588AE31D4}"/>
                </a:ext>
              </a:extLst>
            </p:cNvPr>
            <p:cNvSpPr txBox="1"/>
            <p:nvPr/>
          </p:nvSpPr>
          <p:spPr>
            <a:xfrm>
              <a:off x="7858966" y="1894497"/>
              <a:ext cx="554593" cy="162320"/>
            </a:xfrm>
            <a:prstGeom prst="rect">
              <a:avLst/>
            </a:prstGeom>
          </p:spPr>
          <p:txBody>
            <a:bodyPr vert="horz" wrap="square" lIns="0" tIns="0" rIns="0" bIns="0" rtlCol="0" anchor="ctr">
              <a:noAutofit/>
            </a:bodyPr>
            <a:lstStyle/>
            <a:p>
              <a:pPr algn="ctr"/>
              <a:r>
                <a:rPr lang="en-US" sz="1100">
                  <a:latin typeface="+mn-lt"/>
                </a:rPr>
                <a:t>Normal</a:t>
              </a:r>
            </a:p>
          </p:txBody>
        </p:sp>
        <p:sp>
          <p:nvSpPr>
            <p:cNvPr id="72" name="TextBox 71">
              <a:extLst>
                <a:ext uri="{FF2B5EF4-FFF2-40B4-BE49-F238E27FC236}">
                  <a16:creationId xmlns:a16="http://schemas.microsoft.com/office/drawing/2014/main" id="{C87CDAA7-7668-03B2-5D5F-87FF10B64BDA}"/>
                </a:ext>
              </a:extLst>
            </p:cNvPr>
            <p:cNvSpPr txBox="1"/>
            <p:nvPr/>
          </p:nvSpPr>
          <p:spPr>
            <a:xfrm>
              <a:off x="5852517" y="2106415"/>
              <a:ext cx="1468092" cy="162320"/>
            </a:xfrm>
            <a:prstGeom prst="rect">
              <a:avLst/>
            </a:prstGeom>
          </p:spPr>
          <p:txBody>
            <a:bodyPr vert="horz" wrap="square" lIns="0" tIns="0" rIns="0" bIns="0" rtlCol="0" anchor="ctr">
              <a:noAutofit/>
            </a:bodyPr>
            <a:lstStyle/>
            <a:p>
              <a:pPr algn="r"/>
              <a:r>
                <a:rPr lang="en-US" sz="1100">
                  <a:latin typeface="+mn-lt"/>
                </a:rPr>
                <a:t>Partial Loss: 4.03%</a:t>
              </a:r>
            </a:p>
          </p:txBody>
        </p:sp>
        <p:cxnSp>
          <p:nvCxnSpPr>
            <p:cNvPr id="74" name="Straight Connector 73">
              <a:extLst>
                <a:ext uri="{FF2B5EF4-FFF2-40B4-BE49-F238E27FC236}">
                  <a16:creationId xmlns:a16="http://schemas.microsoft.com/office/drawing/2014/main" id="{7C68D297-F38D-EA09-2001-35BCF0CD2152}"/>
                </a:ext>
              </a:extLst>
            </p:cNvPr>
            <p:cNvCxnSpPr/>
            <p:nvPr/>
          </p:nvCxnSpPr>
          <p:spPr>
            <a:xfrm>
              <a:off x="5621663" y="2077687"/>
              <a:ext cx="104425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E4F6AF7-2DB4-02B3-7F27-F7821A146777}"/>
                </a:ext>
              </a:extLst>
            </p:cNvPr>
            <p:cNvCxnSpPr>
              <a:cxnSpLocks/>
            </p:cNvCxnSpPr>
            <p:nvPr/>
          </p:nvCxnSpPr>
          <p:spPr>
            <a:xfrm>
              <a:off x="7397258" y="2159749"/>
              <a:ext cx="81610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3BA33F8-C552-653A-30F4-2790C84B9368}"/>
                </a:ext>
              </a:extLst>
            </p:cNvPr>
            <p:cNvCxnSpPr>
              <a:cxnSpLocks/>
            </p:cNvCxnSpPr>
            <p:nvPr/>
          </p:nvCxnSpPr>
          <p:spPr>
            <a:xfrm>
              <a:off x="6651490" y="1987510"/>
              <a:ext cx="71240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7489117-368D-0A9E-2B64-A10078E21676}"/>
                </a:ext>
              </a:extLst>
            </p:cNvPr>
            <p:cNvCxnSpPr>
              <a:cxnSpLocks/>
            </p:cNvCxnSpPr>
            <p:nvPr/>
          </p:nvCxnSpPr>
          <p:spPr>
            <a:xfrm>
              <a:off x="6660508" y="1926189"/>
              <a:ext cx="0" cy="18396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6B27AEEE-36EF-E3AD-657B-2E312B153A5E}"/>
                </a:ext>
              </a:extLst>
            </p:cNvPr>
            <p:cNvCxnSpPr>
              <a:cxnSpLocks/>
            </p:cNvCxnSpPr>
            <p:nvPr/>
          </p:nvCxnSpPr>
          <p:spPr>
            <a:xfrm>
              <a:off x="8208856" y="2116463"/>
              <a:ext cx="0" cy="9649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F9F7A963-D5C9-A456-E6D2-DA8B89C0656F}"/>
                </a:ext>
              </a:extLst>
            </p:cNvPr>
            <p:cNvCxnSpPr>
              <a:cxnSpLocks/>
            </p:cNvCxnSpPr>
            <p:nvPr/>
          </p:nvCxnSpPr>
          <p:spPr>
            <a:xfrm>
              <a:off x="7360286" y="1938814"/>
              <a:ext cx="0" cy="9649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0963298D-B308-8D2C-6A1E-86B0263C102B}"/>
                </a:ext>
              </a:extLst>
            </p:cNvPr>
            <p:cNvGrpSpPr/>
            <p:nvPr/>
          </p:nvGrpSpPr>
          <p:grpSpPr>
            <a:xfrm>
              <a:off x="9090790" y="514911"/>
              <a:ext cx="2743203" cy="2467257"/>
              <a:chOff x="5632485" y="589761"/>
              <a:chExt cx="2743203" cy="2467257"/>
            </a:xfrm>
          </p:grpSpPr>
          <p:cxnSp>
            <p:nvCxnSpPr>
              <p:cNvPr id="86" name="Straight Connector 85">
                <a:extLst>
                  <a:ext uri="{FF2B5EF4-FFF2-40B4-BE49-F238E27FC236}">
                    <a16:creationId xmlns:a16="http://schemas.microsoft.com/office/drawing/2014/main" id="{698B74C1-B978-DA96-2361-3D8825BA26D8}"/>
                  </a:ext>
                </a:extLst>
              </p:cNvPr>
              <p:cNvCxnSpPr/>
              <p:nvPr/>
            </p:nvCxnSpPr>
            <p:spPr>
              <a:xfrm>
                <a:off x="5697415" y="589761"/>
                <a:ext cx="0" cy="240774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292DC0D-0546-A6EB-DB75-D95C483DC448}"/>
                  </a:ext>
                </a:extLst>
              </p:cNvPr>
              <p:cNvCxnSpPr>
                <a:cxnSpLocks/>
              </p:cNvCxnSpPr>
              <p:nvPr/>
            </p:nvCxnSpPr>
            <p:spPr>
              <a:xfrm>
                <a:off x="5697415" y="2997500"/>
                <a:ext cx="267827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09D796EF-5641-5C04-5BDF-5803F43C7349}"/>
                  </a:ext>
                </a:extLst>
              </p:cNvPr>
              <p:cNvCxnSpPr>
                <a:cxnSpLocks/>
              </p:cNvCxnSpPr>
              <p:nvPr/>
            </p:nvCxnSpPr>
            <p:spPr>
              <a:xfrm flipH="1">
                <a:off x="5632485" y="74125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5915C103-3938-8CB8-5B8F-BF4EA062B02C}"/>
                  </a:ext>
                </a:extLst>
              </p:cNvPr>
              <p:cNvCxnSpPr>
                <a:cxnSpLocks/>
              </p:cNvCxnSpPr>
              <p:nvPr/>
            </p:nvCxnSpPr>
            <p:spPr>
              <a:xfrm flipH="1">
                <a:off x="5632485" y="130531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444F03A7-AD7E-8354-FEDB-B2AA1DCAA2FA}"/>
                  </a:ext>
                </a:extLst>
              </p:cNvPr>
              <p:cNvCxnSpPr>
                <a:cxnSpLocks/>
              </p:cNvCxnSpPr>
              <p:nvPr/>
            </p:nvCxnSpPr>
            <p:spPr>
              <a:xfrm flipH="1">
                <a:off x="5632485" y="186937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C17D02A9-E800-EF4A-182D-FA881C2DA42C}"/>
                  </a:ext>
                </a:extLst>
              </p:cNvPr>
              <p:cNvCxnSpPr>
                <a:cxnSpLocks/>
              </p:cNvCxnSpPr>
              <p:nvPr/>
            </p:nvCxnSpPr>
            <p:spPr>
              <a:xfrm flipH="1">
                <a:off x="5632485" y="243343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95096FF1-BA47-A5DA-4558-1C828BD9A66B}"/>
                  </a:ext>
                </a:extLst>
              </p:cNvPr>
              <p:cNvCxnSpPr>
                <a:cxnSpLocks/>
              </p:cNvCxnSpPr>
              <p:nvPr/>
            </p:nvCxnSpPr>
            <p:spPr>
              <a:xfrm flipH="1">
                <a:off x="5632485" y="2997500"/>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01E02C87-F2FC-C83D-1294-F562212051E4}"/>
                  </a:ext>
                </a:extLst>
              </p:cNvPr>
              <p:cNvCxnSpPr>
                <a:cxnSpLocks/>
              </p:cNvCxnSpPr>
              <p:nvPr/>
            </p:nvCxnSpPr>
            <p:spPr>
              <a:xfrm>
                <a:off x="5962537"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264E7B38-1ACB-3F43-4FC2-6FFFCE5F0E81}"/>
                  </a:ext>
                </a:extLst>
              </p:cNvPr>
              <p:cNvCxnSpPr>
                <a:cxnSpLocks/>
              </p:cNvCxnSpPr>
              <p:nvPr/>
            </p:nvCxnSpPr>
            <p:spPr>
              <a:xfrm>
                <a:off x="6538093"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7629B5E-9AB3-9963-EA16-8480847440E3}"/>
                  </a:ext>
                </a:extLst>
              </p:cNvPr>
              <p:cNvCxnSpPr>
                <a:cxnSpLocks/>
              </p:cNvCxnSpPr>
              <p:nvPr/>
            </p:nvCxnSpPr>
            <p:spPr>
              <a:xfrm>
                <a:off x="7770370"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9BC8218C-9C52-90AC-AC5D-66BCF1BB9618}"/>
                  </a:ext>
                </a:extLst>
              </p:cNvPr>
              <p:cNvCxnSpPr>
                <a:cxnSpLocks/>
              </p:cNvCxnSpPr>
              <p:nvPr/>
            </p:nvCxnSpPr>
            <p:spPr>
              <a:xfrm>
                <a:off x="8372982"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9DD8CF0D-07DC-1060-1AEE-F757DA826B71}"/>
                  </a:ext>
                </a:extLst>
              </p:cNvPr>
              <p:cNvCxnSpPr>
                <a:cxnSpLocks/>
              </p:cNvCxnSpPr>
              <p:nvPr/>
            </p:nvCxnSpPr>
            <p:spPr>
              <a:xfrm>
                <a:off x="7167759"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1" name="TextBox 100">
              <a:extLst>
                <a:ext uri="{FF2B5EF4-FFF2-40B4-BE49-F238E27FC236}">
                  <a16:creationId xmlns:a16="http://schemas.microsoft.com/office/drawing/2014/main" id="{C0396523-32A2-D1B7-6A37-8D375B64258B}"/>
                </a:ext>
              </a:extLst>
            </p:cNvPr>
            <p:cNvSpPr txBox="1"/>
            <p:nvPr/>
          </p:nvSpPr>
          <p:spPr>
            <a:xfrm>
              <a:off x="8657941" y="585250"/>
              <a:ext cx="416620" cy="162320"/>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3</a:t>
              </a:r>
            </a:p>
          </p:txBody>
        </p:sp>
        <p:sp>
          <p:nvSpPr>
            <p:cNvPr id="102" name="TextBox 101">
              <a:extLst>
                <a:ext uri="{FF2B5EF4-FFF2-40B4-BE49-F238E27FC236}">
                  <a16:creationId xmlns:a16="http://schemas.microsoft.com/office/drawing/2014/main" id="{E1E4357A-25C5-B392-68C6-6E4D075D9F86}"/>
                </a:ext>
              </a:extLst>
            </p:cNvPr>
            <p:cNvSpPr txBox="1"/>
            <p:nvPr/>
          </p:nvSpPr>
          <p:spPr>
            <a:xfrm>
              <a:off x="8657941" y="1152241"/>
              <a:ext cx="416620" cy="162320"/>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2</a:t>
              </a:r>
            </a:p>
          </p:txBody>
        </p:sp>
        <p:sp>
          <p:nvSpPr>
            <p:cNvPr id="103" name="TextBox 102">
              <a:extLst>
                <a:ext uri="{FF2B5EF4-FFF2-40B4-BE49-F238E27FC236}">
                  <a16:creationId xmlns:a16="http://schemas.microsoft.com/office/drawing/2014/main" id="{8D544039-E314-AD0A-5F21-19C19F06C436}"/>
                </a:ext>
              </a:extLst>
            </p:cNvPr>
            <p:cNvSpPr txBox="1"/>
            <p:nvPr/>
          </p:nvSpPr>
          <p:spPr>
            <a:xfrm>
              <a:off x="8657941" y="1719232"/>
              <a:ext cx="416620" cy="162320"/>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1</a:t>
              </a:r>
            </a:p>
          </p:txBody>
        </p:sp>
        <p:sp>
          <p:nvSpPr>
            <p:cNvPr id="104" name="TextBox 103">
              <a:extLst>
                <a:ext uri="{FF2B5EF4-FFF2-40B4-BE49-F238E27FC236}">
                  <a16:creationId xmlns:a16="http://schemas.microsoft.com/office/drawing/2014/main" id="{6E21A119-DDA4-104B-99C4-0A80CFB7D8F9}"/>
                </a:ext>
              </a:extLst>
            </p:cNvPr>
            <p:cNvSpPr txBox="1"/>
            <p:nvPr/>
          </p:nvSpPr>
          <p:spPr>
            <a:xfrm>
              <a:off x="8657941" y="2286223"/>
              <a:ext cx="416620" cy="162320"/>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0</a:t>
              </a:r>
            </a:p>
          </p:txBody>
        </p:sp>
        <p:sp>
          <p:nvSpPr>
            <p:cNvPr id="108" name="TextBox 107">
              <a:extLst>
                <a:ext uri="{FF2B5EF4-FFF2-40B4-BE49-F238E27FC236}">
                  <a16:creationId xmlns:a16="http://schemas.microsoft.com/office/drawing/2014/main" id="{8377D566-A8CD-1951-1EB3-044535312E4C}"/>
                </a:ext>
              </a:extLst>
            </p:cNvPr>
            <p:cNvSpPr txBox="1"/>
            <p:nvPr/>
          </p:nvSpPr>
          <p:spPr>
            <a:xfrm>
              <a:off x="8657941" y="2853214"/>
              <a:ext cx="416620" cy="162320"/>
            </a:xfrm>
            <a:prstGeom prst="rect">
              <a:avLst/>
            </a:prstGeom>
          </p:spPr>
          <p:txBody>
            <a:bodyPr vert="horz" wrap="square" lIns="0" tIns="0" rIns="0" bIns="0" rtlCol="0" anchor="ctr">
              <a:noAutofit/>
            </a:bodyPr>
            <a:lstStyle/>
            <a:p>
              <a:pPr algn="r"/>
              <a:r>
                <a:rPr lang="en-US" sz="1100">
                  <a:latin typeface="+mn-lt"/>
                </a:rPr>
                <a:t>0</a:t>
              </a:r>
            </a:p>
          </p:txBody>
        </p:sp>
        <p:sp>
          <p:nvSpPr>
            <p:cNvPr id="109" name="TextBox 108">
              <a:extLst>
                <a:ext uri="{FF2B5EF4-FFF2-40B4-BE49-F238E27FC236}">
                  <a16:creationId xmlns:a16="http://schemas.microsoft.com/office/drawing/2014/main" id="{A1324D34-EDB7-19C5-4B42-6CF74BD33D8D}"/>
                </a:ext>
              </a:extLst>
            </p:cNvPr>
            <p:cNvSpPr txBox="1"/>
            <p:nvPr/>
          </p:nvSpPr>
          <p:spPr>
            <a:xfrm rot="16200000">
              <a:off x="7541092" y="1726896"/>
              <a:ext cx="2261653" cy="162320"/>
            </a:xfrm>
            <a:prstGeom prst="rect">
              <a:avLst/>
            </a:prstGeom>
          </p:spPr>
          <p:txBody>
            <a:bodyPr vert="horz" wrap="square" lIns="0" tIns="0" rIns="0" bIns="0" rtlCol="0" anchor="ctr">
              <a:noAutofit/>
            </a:bodyPr>
            <a:lstStyle/>
            <a:p>
              <a:pPr algn="ctr"/>
              <a:r>
                <a:rPr lang="en-US" sz="1200">
                  <a:solidFill>
                    <a:schemeClr val="tx1">
                      <a:lumMod val="75000"/>
                      <a:lumOff val="25000"/>
                    </a:schemeClr>
                  </a:solidFill>
                  <a:latin typeface="Poppins Medium" pitchFamily="2" charset="77"/>
                  <a:cs typeface="Poppins Medium" pitchFamily="2" charset="77"/>
                </a:rPr>
                <a:t>CD235a</a:t>
              </a:r>
            </a:p>
          </p:txBody>
        </p:sp>
        <p:sp>
          <p:nvSpPr>
            <p:cNvPr id="110" name="TextBox 109">
              <a:extLst>
                <a:ext uri="{FF2B5EF4-FFF2-40B4-BE49-F238E27FC236}">
                  <a16:creationId xmlns:a16="http://schemas.microsoft.com/office/drawing/2014/main" id="{8C149B1C-4806-A936-5333-7DC2C1B77B18}"/>
                </a:ext>
              </a:extLst>
            </p:cNvPr>
            <p:cNvSpPr txBox="1"/>
            <p:nvPr/>
          </p:nvSpPr>
          <p:spPr>
            <a:xfrm>
              <a:off x="9161131" y="344924"/>
              <a:ext cx="2667451" cy="162320"/>
            </a:xfrm>
            <a:prstGeom prst="rect">
              <a:avLst/>
            </a:prstGeom>
          </p:spPr>
          <p:txBody>
            <a:bodyPr vert="horz" wrap="square" lIns="0" tIns="0" rIns="0" bIns="0" rtlCol="0" anchor="ctr">
              <a:noAutofit/>
            </a:bodyPr>
            <a:lstStyle/>
            <a:p>
              <a:pPr algn="ctr"/>
              <a:r>
                <a:rPr lang="en-US" sz="1200" b="1">
                  <a:latin typeface="+mn-lt"/>
                </a:rPr>
                <a:t>[RBC 235a+] CD59/CD235a</a:t>
              </a:r>
            </a:p>
          </p:txBody>
        </p:sp>
        <p:sp>
          <p:nvSpPr>
            <p:cNvPr id="111" name="TextBox 110">
              <a:extLst>
                <a:ext uri="{FF2B5EF4-FFF2-40B4-BE49-F238E27FC236}">
                  <a16:creationId xmlns:a16="http://schemas.microsoft.com/office/drawing/2014/main" id="{91C87DA8-7111-7D4D-8AFF-38285655C9DE}"/>
                </a:ext>
              </a:extLst>
            </p:cNvPr>
            <p:cNvSpPr txBox="1"/>
            <p:nvPr/>
          </p:nvSpPr>
          <p:spPr>
            <a:xfrm>
              <a:off x="9188184" y="3139978"/>
              <a:ext cx="2624166" cy="162320"/>
            </a:xfrm>
            <a:prstGeom prst="rect">
              <a:avLst/>
            </a:prstGeom>
          </p:spPr>
          <p:txBody>
            <a:bodyPr vert="horz" wrap="square" lIns="0" tIns="0" rIns="0" bIns="0" rtlCol="0" anchor="ctr">
              <a:noAutofit/>
            </a:bodyPr>
            <a:lstStyle/>
            <a:p>
              <a:pPr algn="ctr"/>
              <a:r>
                <a:rPr lang="en-US" sz="1200">
                  <a:solidFill>
                    <a:schemeClr val="tx1">
                      <a:lumMod val="75000"/>
                      <a:lumOff val="25000"/>
                    </a:schemeClr>
                  </a:solidFill>
                  <a:latin typeface="Poppins Medium" pitchFamily="2" charset="77"/>
                  <a:cs typeface="Poppins Medium" pitchFamily="2" charset="77"/>
                </a:rPr>
                <a:t>CD59</a:t>
              </a:r>
            </a:p>
          </p:txBody>
        </p:sp>
        <p:sp>
          <p:nvSpPr>
            <p:cNvPr id="112" name="TextBox 111">
              <a:extLst>
                <a:ext uri="{FF2B5EF4-FFF2-40B4-BE49-F238E27FC236}">
                  <a16:creationId xmlns:a16="http://schemas.microsoft.com/office/drawing/2014/main" id="{AF781F38-3EAB-189F-AC4F-21414CBB3A9A}"/>
                </a:ext>
              </a:extLst>
            </p:cNvPr>
            <p:cNvSpPr txBox="1"/>
            <p:nvPr/>
          </p:nvSpPr>
          <p:spPr>
            <a:xfrm>
              <a:off x="9205318" y="2986548"/>
              <a:ext cx="416620" cy="162320"/>
            </a:xfrm>
            <a:prstGeom prst="rect">
              <a:avLst/>
            </a:prstGeom>
          </p:spPr>
          <p:txBody>
            <a:bodyPr vert="horz" wrap="square" lIns="0" tIns="0" rIns="0" bIns="0" rtlCol="0" anchor="ctr">
              <a:noAutofit/>
            </a:bodyPr>
            <a:lstStyle/>
            <a:p>
              <a:pPr algn="ctr"/>
              <a:r>
                <a:rPr lang="en-US" sz="1100">
                  <a:latin typeface="+mn-lt"/>
                </a:rPr>
                <a:t>0</a:t>
              </a:r>
            </a:p>
          </p:txBody>
        </p:sp>
        <p:sp>
          <p:nvSpPr>
            <p:cNvPr id="113" name="TextBox 112">
              <a:extLst>
                <a:ext uri="{FF2B5EF4-FFF2-40B4-BE49-F238E27FC236}">
                  <a16:creationId xmlns:a16="http://schemas.microsoft.com/office/drawing/2014/main" id="{BCD74939-6976-CE8E-39F6-B9F08C08E3D6}"/>
                </a:ext>
              </a:extLst>
            </p:cNvPr>
            <p:cNvSpPr txBox="1"/>
            <p:nvPr/>
          </p:nvSpPr>
          <p:spPr>
            <a:xfrm>
              <a:off x="9801390" y="2986548"/>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0</a:t>
              </a:r>
            </a:p>
          </p:txBody>
        </p:sp>
        <p:sp>
          <p:nvSpPr>
            <p:cNvPr id="114" name="TextBox 113">
              <a:extLst>
                <a:ext uri="{FF2B5EF4-FFF2-40B4-BE49-F238E27FC236}">
                  <a16:creationId xmlns:a16="http://schemas.microsoft.com/office/drawing/2014/main" id="{A31510F8-2977-9A9F-2DFA-03E0A62C9554}"/>
                </a:ext>
              </a:extLst>
            </p:cNvPr>
            <p:cNvSpPr txBox="1"/>
            <p:nvPr/>
          </p:nvSpPr>
          <p:spPr>
            <a:xfrm>
              <a:off x="10413695" y="2986548"/>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1</a:t>
              </a:r>
            </a:p>
          </p:txBody>
        </p:sp>
        <p:sp>
          <p:nvSpPr>
            <p:cNvPr id="115" name="TextBox 114">
              <a:extLst>
                <a:ext uri="{FF2B5EF4-FFF2-40B4-BE49-F238E27FC236}">
                  <a16:creationId xmlns:a16="http://schemas.microsoft.com/office/drawing/2014/main" id="{B2444682-D515-3183-C6FD-C4F6D7E5A059}"/>
                </a:ext>
              </a:extLst>
            </p:cNvPr>
            <p:cNvSpPr txBox="1"/>
            <p:nvPr/>
          </p:nvSpPr>
          <p:spPr>
            <a:xfrm>
              <a:off x="11026000" y="2986548"/>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2</a:t>
              </a:r>
            </a:p>
          </p:txBody>
        </p:sp>
        <p:sp>
          <p:nvSpPr>
            <p:cNvPr id="116" name="TextBox 115">
              <a:extLst>
                <a:ext uri="{FF2B5EF4-FFF2-40B4-BE49-F238E27FC236}">
                  <a16:creationId xmlns:a16="http://schemas.microsoft.com/office/drawing/2014/main" id="{CC0DC410-A350-2F15-7BB7-D45523921877}"/>
                </a:ext>
              </a:extLst>
            </p:cNvPr>
            <p:cNvSpPr txBox="1"/>
            <p:nvPr/>
          </p:nvSpPr>
          <p:spPr>
            <a:xfrm>
              <a:off x="11638306" y="2986548"/>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3</a:t>
              </a:r>
            </a:p>
          </p:txBody>
        </p:sp>
      </p:grpSp>
      <p:grpSp>
        <p:nvGrpSpPr>
          <p:cNvPr id="4" name="Group 3">
            <a:extLst>
              <a:ext uri="{FF2B5EF4-FFF2-40B4-BE49-F238E27FC236}">
                <a16:creationId xmlns:a16="http://schemas.microsoft.com/office/drawing/2014/main" id="{ED1DC509-2B20-D008-916F-92CA02C62B4A}"/>
              </a:ext>
            </a:extLst>
          </p:cNvPr>
          <p:cNvGrpSpPr>
            <a:grpSpLocks noChangeAspect="1"/>
          </p:cNvGrpSpPr>
          <p:nvPr/>
        </p:nvGrpSpPr>
        <p:grpSpPr>
          <a:xfrm>
            <a:off x="5131291" y="3915699"/>
            <a:ext cx="6044425" cy="2572206"/>
            <a:chOff x="5101792" y="3429000"/>
            <a:chExt cx="6949529" cy="2957374"/>
          </a:xfrm>
        </p:grpSpPr>
        <p:pic>
          <p:nvPicPr>
            <p:cNvPr id="12" name="Content Placeholder 8">
              <a:extLst>
                <a:ext uri="{FF2B5EF4-FFF2-40B4-BE49-F238E27FC236}">
                  <a16:creationId xmlns:a16="http://schemas.microsoft.com/office/drawing/2014/main" id="{0F5352EF-E34D-4AD9-A60B-9BD6BABFB010}"/>
                </a:ext>
              </a:extLst>
            </p:cNvPr>
            <p:cNvPicPr>
              <a:picLocks noChangeAspect="1"/>
            </p:cNvPicPr>
            <p:nvPr/>
          </p:nvPicPr>
          <p:blipFill>
            <a:blip r:embed="rId3">
              <a:extLst>
                <a:ext uri="{28A0092B-C50C-407E-A947-70E740481C1C}">
                  <a14:useLocalDpi xmlns:a14="http://schemas.microsoft.com/office/drawing/2010/main" val="0"/>
                </a:ext>
              </a:extLst>
            </a:blip>
            <a:srcRect l="67756" t="51981" r="7197" b="17342"/>
            <a:stretch>
              <a:fillRect/>
            </a:stretch>
          </p:blipFill>
          <p:spPr>
            <a:xfrm>
              <a:off x="9159875" y="3895670"/>
              <a:ext cx="2446588" cy="1915370"/>
            </a:xfrm>
            <a:prstGeom prst="rect">
              <a:avLst/>
            </a:prstGeom>
          </p:spPr>
        </p:pic>
        <p:pic>
          <p:nvPicPr>
            <p:cNvPr id="26" name="Content Placeholder 8">
              <a:extLst>
                <a:ext uri="{FF2B5EF4-FFF2-40B4-BE49-F238E27FC236}">
                  <a16:creationId xmlns:a16="http://schemas.microsoft.com/office/drawing/2014/main" id="{D0964273-FD87-F11A-9572-B5FA4246DDE7}"/>
                </a:ext>
              </a:extLst>
            </p:cNvPr>
            <p:cNvPicPr>
              <a:picLocks noChangeAspect="1"/>
            </p:cNvPicPr>
            <p:nvPr/>
          </p:nvPicPr>
          <p:blipFill>
            <a:blip r:embed="rId3">
              <a:extLst>
                <a:ext uri="{28A0092B-C50C-407E-A947-70E740481C1C}">
                  <a14:useLocalDpi xmlns:a14="http://schemas.microsoft.com/office/drawing/2010/main" val="0"/>
                </a:ext>
              </a:extLst>
            </a:blip>
            <a:srcRect l="34831" t="55097" r="41187" b="14746"/>
            <a:stretch>
              <a:fillRect/>
            </a:stretch>
          </p:blipFill>
          <p:spPr>
            <a:xfrm>
              <a:off x="5632488" y="3869150"/>
              <a:ext cx="2440203" cy="1904015"/>
            </a:xfrm>
            <a:prstGeom prst="rect">
              <a:avLst/>
            </a:prstGeom>
          </p:spPr>
        </p:pic>
        <p:grpSp>
          <p:nvGrpSpPr>
            <p:cNvPr id="117" name="Group 116">
              <a:extLst>
                <a:ext uri="{FF2B5EF4-FFF2-40B4-BE49-F238E27FC236}">
                  <a16:creationId xmlns:a16="http://schemas.microsoft.com/office/drawing/2014/main" id="{5F7F787D-668B-60F9-17B2-9CD961123E2E}"/>
                </a:ext>
              </a:extLst>
            </p:cNvPr>
            <p:cNvGrpSpPr/>
            <p:nvPr/>
          </p:nvGrpSpPr>
          <p:grpSpPr>
            <a:xfrm>
              <a:off x="5558537" y="3598987"/>
              <a:ext cx="2743203" cy="2467257"/>
              <a:chOff x="5632485" y="589761"/>
              <a:chExt cx="2743203" cy="2467257"/>
            </a:xfrm>
          </p:grpSpPr>
          <p:cxnSp>
            <p:nvCxnSpPr>
              <p:cNvPr id="118" name="Straight Connector 117">
                <a:extLst>
                  <a:ext uri="{FF2B5EF4-FFF2-40B4-BE49-F238E27FC236}">
                    <a16:creationId xmlns:a16="http://schemas.microsoft.com/office/drawing/2014/main" id="{BEE684C1-B2BC-6C8B-3175-CB64AE75F262}"/>
                  </a:ext>
                </a:extLst>
              </p:cNvPr>
              <p:cNvCxnSpPr/>
              <p:nvPr/>
            </p:nvCxnSpPr>
            <p:spPr>
              <a:xfrm>
                <a:off x="5697415" y="589761"/>
                <a:ext cx="0" cy="240774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04F6BCE4-7331-53C2-4689-E059CEE044EA}"/>
                  </a:ext>
                </a:extLst>
              </p:cNvPr>
              <p:cNvCxnSpPr>
                <a:cxnSpLocks/>
              </p:cNvCxnSpPr>
              <p:nvPr/>
            </p:nvCxnSpPr>
            <p:spPr>
              <a:xfrm>
                <a:off x="5697415" y="2997500"/>
                <a:ext cx="267827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52D1F783-7629-2A16-E45E-36064D812DF6}"/>
                  </a:ext>
                </a:extLst>
              </p:cNvPr>
              <p:cNvCxnSpPr>
                <a:cxnSpLocks/>
              </p:cNvCxnSpPr>
              <p:nvPr/>
            </p:nvCxnSpPr>
            <p:spPr>
              <a:xfrm flipH="1">
                <a:off x="5632485" y="74125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41191EFB-22E8-5422-DFC6-4A19D4661A38}"/>
                  </a:ext>
                </a:extLst>
              </p:cNvPr>
              <p:cNvCxnSpPr>
                <a:cxnSpLocks/>
              </p:cNvCxnSpPr>
              <p:nvPr/>
            </p:nvCxnSpPr>
            <p:spPr>
              <a:xfrm flipH="1">
                <a:off x="5632485" y="130531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23F478F-3FCA-EEEF-7E1D-27A0CFF87C6B}"/>
                  </a:ext>
                </a:extLst>
              </p:cNvPr>
              <p:cNvCxnSpPr>
                <a:cxnSpLocks/>
              </p:cNvCxnSpPr>
              <p:nvPr/>
            </p:nvCxnSpPr>
            <p:spPr>
              <a:xfrm flipH="1">
                <a:off x="5632485" y="186937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162A4F9F-E3B3-8AD5-065A-E3319943EB3B}"/>
                  </a:ext>
                </a:extLst>
              </p:cNvPr>
              <p:cNvCxnSpPr>
                <a:cxnSpLocks/>
              </p:cNvCxnSpPr>
              <p:nvPr/>
            </p:nvCxnSpPr>
            <p:spPr>
              <a:xfrm flipH="1">
                <a:off x="5632485" y="243343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F3584114-385A-F539-9587-7D21E26190BE}"/>
                  </a:ext>
                </a:extLst>
              </p:cNvPr>
              <p:cNvCxnSpPr>
                <a:cxnSpLocks/>
              </p:cNvCxnSpPr>
              <p:nvPr/>
            </p:nvCxnSpPr>
            <p:spPr>
              <a:xfrm flipH="1">
                <a:off x="5632485" y="2997500"/>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3D3A374A-1540-E39A-5B5D-B8813B397EAD}"/>
                  </a:ext>
                </a:extLst>
              </p:cNvPr>
              <p:cNvCxnSpPr>
                <a:cxnSpLocks/>
              </p:cNvCxnSpPr>
              <p:nvPr/>
            </p:nvCxnSpPr>
            <p:spPr>
              <a:xfrm>
                <a:off x="5962537"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4160738-590B-E063-C0F2-64FECBAC9FC4}"/>
                  </a:ext>
                </a:extLst>
              </p:cNvPr>
              <p:cNvCxnSpPr>
                <a:cxnSpLocks/>
              </p:cNvCxnSpPr>
              <p:nvPr/>
            </p:nvCxnSpPr>
            <p:spPr>
              <a:xfrm>
                <a:off x="6538093"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BDCA2A52-85B2-31FB-C7C3-B7EF6CBE582F}"/>
                  </a:ext>
                </a:extLst>
              </p:cNvPr>
              <p:cNvCxnSpPr>
                <a:cxnSpLocks/>
              </p:cNvCxnSpPr>
              <p:nvPr/>
            </p:nvCxnSpPr>
            <p:spPr>
              <a:xfrm>
                <a:off x="7770370"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C09F2048-383B-2B2D-EA5E-A3D7D8852553}"/>
                  </a:ext>
                </a:extLst>
              </p:cNvPr>
              <p:cNvCxnSpPr>
                <a:cxnSpLocks/>
              </p:cNvCxnSpPr>
              <p:nvPr/>
            </p:nvCxnSpPr>
            <p:spPr>
              <a:xfrm>
                <a:off x="8372982"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78CFE914-08C0-E576-E1EB-9F1B5DF7B397}"/>
                  </a:ext>
                </a:extLst>
              </p:cNvPr>
              <p:cNvCxnSpPr>
                <a:cxnSpLocks/>
              </p:cNvCxnSpPr>
              <p:nvPr/>
            </p:nvCxnSpPr>
            <p:spPr>
              <a:xfrm>
                <a:off x="7167759"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0" name="TextBox 129">
              <a:extLst>
                <a:ext uri="{FF2B5EF4-FFF2-40B4-BE49-F238E27FC236}">
                  <a16:creationId xmlns:a16="http://schemas.microsoft.com/office/drawing/2014/main" id="{A5832978-9519-8E61-9BCD-08C1D7976A15}"/>
                </a:ext>
              </a:extLst>
            </p:cNvPr>
            <p:cNvSpPr txBox="1"/>
            <p:nvPr/>
          </p:nvSpPr>
          <p:spPr>
            <a:xfrm>
              <a:off x="5125688" y="3669326"/>
              <a:ext cx="416620" cy="162320"/>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3</a:t>
              </a:r>
            </a:p>
          </p:txBody>
        </p:sp>
        <p:sp>
          <p:nvSpPr>
            <p:cNvPr id="131" name="TextBox 130">
              <a:extLst>
                <a:ext uri="{FF2B5EF4-FFF2-40B4-BE49-F238E27FC236}">
                  <a16:creationId xmlns:a16="http://schemas.microsoft.com/office/drawing/2014/main" id="{C0DEDE0C-ECBD-BDCA-3264-59AF7E3DD649}"/>
                </a:ext>
              </a:extLst>
            </p:cNvPr>
            <p:cNvSpPr txBox="1"/>
            <p:nvPr/>
          </p:nvSpPr>
          <p:spPr>
            <a:xfrm>
              <a:off x="5125688" y="4236317"/>
              <a:ext cx="416620" cy="162320"/>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2</a:t>
              </a:r>
            </a:p>
          </p:txBody>
        </p:sp>
        <p:sp>
          <p:nvSpPr>
            <p:cNvPr id="132" name="TextBox 131">
              <a:extLst>
                <a:ext uri="{FF2B5EF4-FFF2-40B4-BE49-F238E27FC236}">
                  <a16:creationId xmlns:a16="http://schemas.microsoft.com/office/drawing/2014/main" id="{CD2B76FA-F103-F264-E612-4FCAB4AE4652}"/>
                </a:ext>
              </a:extLst>
            </p:cNvPr>
            <p:cNvSpPr txBox="1"/>
            <p:nvPr/>
          </p:nvSpPr>
          <p:spPr>
            <a:xfrm>
              <a:off x="5125688" y="4803308"/>
              <a:ext cx="416620" cy="162320"/>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1</a:t>
              </a:r>
            </a:p>
          </p:txBody>
        </p:sp>
        <p:sp>
          <p:nvSpPr>
            <p:cNvPr id="133" name="TextBox 132">
              <a:extLst>
                <a:ext uri="{FF2B5EF4-FFF2-40B4-BE49-F238E27FC236}">
                  <a16:creationId xmlns:a16="http://schemas.microsoft.com/office/drawing/2014/main" id="{08F99BD5-3579-D6B3-503D-C11C0FC4FE44}"/>
                </a:ext>
              </a:extLst>
            </p:cNvPr>
            <p:cNvSpPr txBox="1"/>
            <p:nvPr/>
          </p:nvSpPr>
          <p:spPr>
            <a:xfrm>
              <a:off x="5125688" y="5370299"/>
              <a:ext cx="416620" cy="162320"/>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0</a:t>
              </a:r>
            </a:p>
          </p:txBody>
        </p:sp>
        <p:sp>
          <p:nvSpPr>
            <p:cNvPr id="134" name="TextBox 133">
              <a:extLst>
                <a:ext uri="{FF2B5EF4-FFF2-40B4-BE49-F238E27FC236}">
                  <a16:creationId xmlns:a16="http://schemas.microsoft.com/office/drawing/2014/main" id="{41843D80-487B-AB47-71C3-DF1A88218691}"/>
                </a:ext>
              </a:extLst>
            </p:cNvPr>
            <p:cNvSpPr txBox="1"/>
            <p:nvPr/>
          </p:nvSpPr>
          <p:spPr>
            <a:xfrm>
              <a:off x="5125688" y="5937290"/>
              <a:ext cx="416620" cy="162320"/>
            </a:xfrm>
            <a:prstGeom prst="rect">
              <a:avLst/>
            </a:prstGeom>
          </p:spPr>
          <p:txBody>
            <a:bodyPr vert="horz" wrap="square" lIns="0" tIns="0" rIns="0" bIns="0" rtlCol="0" anchor="ctr">
              <a:noAutofit/>
            </a:bodyPr>
            <a:lstStyle/>
            <a:p>
              <a:pPr algn="r"/>
              <a:r>
                <a:rPr lang="en-US" sz="1100">
                  <a:latin typeface="+mn-lt"/>
                </a:rPr>
                <a:t>0</a:t>
              </a:r>
            </a:p>
          </p:txBody>
        </p:sp>
        <p:sp>
          <p:nvSpPr>
            <p:cNvPr id="135" name="TextBox 134">
              <a:extLst>
                <a:ext uri="{FF2B5EF4-FFF2-40B4-BE49-F238E27FC236}">
                  <a16:creationId xmlns:a16="http://schemas.microsoft.com/office/drawing/2014/main" id="{60120C7E-648C-5DAB-346F-AEF7A898BA4A}"/>
                </a:ext>
              </a:extLst>
            </p:cNvPr>
            <p:cNvSpPr txBox="1"/>
            <p:nvPr/>
          </p:nvSpPr>
          <p:spPr>
            <a:xfrm rot="16200000">
              <a:off x="4052125" y="4810972"/>
              <a:ext cx="2261653" cy="162320"/>
            </a:xfrm>
            <a:prstGeom prst="rect">
              <a:avLst/>
            </a:prstGeom>
          </p:spPr>
          <p:txBody>
            <a:bodyPr vert="horz" wrap="square" lIns="0" tIns="0" rIns="0" bIns="0" rtlCol="0" anchor="ctr">
              <a:noAutofit/>
            </a:bodyPr>
            <a:lstStyle/>
            <a:p>
              <a:pPr algn="ctr"/>
              <a:r>
                <a:rPr lang="en-US" sz="1200">
                  <a:solidFill>
                    <a:schemeClr val="tx1">
                      <a:lumMod val="75000"/>
                      <a:lumOff val="25000"/>
                    </a:schemeClr>
                  </a:solidFill>
                  <a:latin typeface="Poppins Medium" pitchFamily="2" charset="77"/>
                  <a:cs typeface="Poppins Medium" pitchFamily="2" charset="77"/>
                </a:rPr>
                <a:t>FLAER</a:t>
              </a:r>
            </a:p>
          </p:txBody>
        </p:sp>
        <p:sp>
          <p:nvSpPr>
            <p:cNvPr id="136" name="TextBox 135">
              <a:extLst>
                <a:ext uri="{FF2B5EF4-FFF2-40B4-BE49-F238E27FC236}">
                  <a16:creationId xmlns:a16="http://schemas.microsoft.com/office/drawing/2014/main" id="{55E645EC-49D0-98CD-79FB-A8ADD2A62597}"/>
                </a:ext>
              </a:extLst>
            </p:cNvPr>
            <p:cNvSpPr txBox="1"/>
            <p:nvPr/>
          </p:nvSpPr>
          <p:spPr>
            <a:xfrm>
              <a:off x="5628878" y="3429000"/>
              <a:ext cx="2667451" cy="162320"/>
            </a:xfrm>
            <a:prstGeom prst="rect">
              <a:avLst/>
            </a:prstGeom>
            <a:noFill/>
          </p:spPr>
          <p:txBody>
            <a:bodyPr vert="horz" wrap="square" lIns="0" tIns="0" rIns="0" bIns="0" rtlCol="0" anchor="ctr">
              <a:noAutofit/>
            </a:bodyPr>
            <a:lstStyle/>
            <a:p>
              <a:pPr algn="ctr"/>
              <a:r>
                <a:rPr lang="en-US" sz="1200" b="1">
                  <a:latin typeface="+mn-lt"/>
                </a:rPr>
                <a:t>[Grans] CD24/FLAER</a:t>
              </a:r>
            </a:p>
          </p:txBody>
        </p:sp>
        <p:sp>
          <p:nvSpPr>
            <p:cNvPr id="137" name="TextBox 136">
              <a:extLst>
                <a:ext uri="{FF2B5EF4-FFF2-40B4-BE49-F238E27FC236}">
                  <a16:creationId xmlns:a16="http://schemas.microsoft.com/office/drawing/2014/main" id="{5C0238AD-52D0-390E-B81F-2AB75AB1D158}"/>
                </a:ext>
              </a:extLst>
            </p:cNvPr>
            <p:cNvSpPr txBox="1"/>
            <p:nvPr/>
          </p:nvSpPr>
          <p:spPr>
            <a:xfrm>
              <a:off x="5655931" y="6224054"/>
              <a:ext cx="2624166" cy="162320"/>
            </a:xfrm>
            <a:prstGeom prst="rect">
              <a:avLst/>
            </a:prstGeom>
          </p:spPr>
          <p:txBody>
            <a:bodyPr vert="horz" wrap="square" lIns="0" tIns="0" rIns="0" bIns="0" rtlCol="0" anchor="ctr">
              <a:noAutofit/>
            </a:bodyPr>
            <a:lstStyle/>
            <a:p>
              <a:pPr algn="ctr"/>
              <a:r>
                <a:rPr lang="en-US" sz="1200">
                  <a:solidFill>
                    <a:schemeClr val="tx1">
                      <a:lumMod val="75000"/>
                      <a:lumOff val="25000"/>
                    </a:schemeClr>
                  </a:solidFill>
                  <a:latin typeface="Poppins Medium" pitchFamily="2" charset="77"/>
                  <a:cs typeface="Poppins Medium" pitchFamily="2" charset="77"/>
                </a:rPr>
                <a:t>CD24</a:t>
              </a:r>
            </a:p>
          </p:txBody>
        </p:sp>
        <p:sp>
          <p:nvSpPr>
            <p:cNvPr id="138" name="TextBox 137">
              <a:extLst>
                <a:ext uri="{FF2B5EF4-FFF2-40B4-BE49-F238E27FC236}">
                  <a16:creationId xmlns:a16="http://schemas.microsoft.com/office/drawing/2014/main" id="{D5C3369F-110F-5335-5326-A35E3C4F4DDA}"/>
                </a:ext>
              </a:extLst>
            </p:cNvPr>
            <p:cNvSpPr txBox="1"/>
            <p:nvPr/>
          </p:nvSpPr>
          <p:spPr>
            <a:xfrm>
              <a:off x="5673065" y="6070624"/>
              <a:ext cx="416620" cy="162320"/>
            </a:xfrm>
            <a:prstGeom prst="rect">
              <a:avLst/>
            </a:prstGeom>
          </p:spPr>
          <p:txBody>
            <a:bodyPr vert="horz" wrap="square" lIns="0" tIns="0" rIns="0" bIns="0" rtlCol="0" anchor="ctr">
              <a:noAutofit/>
            </a:bodyPr>
            <a:lstStyle/>
            <a:p>
              <a:pPr algn="ctr"/>
              <a:r>
                <a:rPr lang="en-US" sz="1100">
                  <a:latin typeface="+mn-lt"/>
                </a:rPr>
                <a:t>0</a:t>
              </a:r>
            </a:p>
          </p:txBody>
        </p:sp>
        <p:sp>
          <p:nvSpPr>
            <p:cNvPr id="139" name="TextBox 138">
              <a:extLst>
                <a:ext uri="{FF2B5EF4-FFF2-40B4-BE49-F238E27FC236}">
                  <a16:creationId xmlns:a16="http://schemas.microsoft.com/office/drawing/2014/main" id="{C1964A71-0A52-5BC1-4680-3C134487DCFA}"/>
                </a:ext>
              </a:extLst>
            </p:cNvPr>
            <p:cNvSpPr txBox="1"/>
            <p:nvPr/>
          </p:nvSpPr>
          <p:spPr>
            <a:xfrm>
              <a:off x="6269137" y="6070624"/>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0</a:t>
              </a:r>
            </a:p>
          </p:txBody>
        </p:sp>
        <p:sp>
          <p:nvSpPr>
            <p:cNvPr id="140" name="TextBox 139">
              <a:extLst>
                <a:ext uri="{FF2B5EF4-FFF2-40B4-BE49-F238E27FC236}">
                  <a16:creationId xmlns:a16="http://schemas.microsoft.com/office/drawing/2014/main" id="{4F39EE2C-0606-AD40-761D-6AC3C0EB042D}"/>
                </a:ext>
              </a:extLst>
            </p:cNvPr>
            <p:cNvSpPr txBox="1"/>
            <p:nvPr/>
          </p:nvSpPr>
          <p:spPr>
            <a:xfrm>
              <a:off x="6881442" y="6070624"/>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1</a:t>
              </a:r>
            </a:p>
          </p:txBody>
        </p:sp>
        <p:sp>
          <p:nvSpPr>
            <p:cNvPr id="141" name="TextBox 140">
              <a:extLst>
                <a:ext uri="{FF2B5EF4-FFF2-40B4-BE49-F238E27FC236}">
                  <a16:creationId xmlns:a16="http://schemas.microsoft.com/office/drawing/2014/main" id="{D1C01040-B4DE-B273-ACE4-C5E7C8D7DF59}"/>
                </a:ext>
              </a:extLst>
            </p:cNvPr>
            <p:cNvSpPr txBox="1"/>
            <p:nvPr/>
          </p:nvSpPr>
          <p:spPr>
            <a:xfrm>
              <a:off x="7493747" y="6070624"/>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2</a:t>
              </a:r>
            </a:p>
          </p:txBody>
        </p:sp>
        <p:sp>
          <p:nvSpPr>
            <p:cNvPr id="142" name="TextBox 141">
              <a:extLst>
                <a:ext uri="{FF2B5EF4-FFF2-40B4-BE49-F238E27FC236}">
                  <a16:creationId xmlns:a16="http://schemas.microsoft.com/office/drawing/2014/main" id="{562C150A-6092-A8DA-BB36-6DC35FC46CE8}"/>
                </a:ext>
              </a:extLst>
            </p:cNvPr>
            <p:cNvSpPr txBox="1"/>
            <p:nvPr/>
          </p:nvSpPr>
          <p:spPr>
            <a:xfrm>
              <a:off x="8106053" y="6070624"/>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3</a:t>
              </a:r>
            </a:p>
          </p:txBody>
        </p:sp>
        <p:cxnSp>
          <p:nvCxnSpPr>
            <p:cNvPr id="144" name="Straight Connector 143">
              <a:extLst>
                <a:ext uri="{FF2B5EF4-FFF2-40B4-BE49-F238E27FC236}">
                  <a16:creationId xmlns:a16="http://schemas.microsoft.com/office/drawing/2014/main" id="{6CC02C86-09F5-DC5D-AAD9-3BA305BE3912}"/>
                </a:ext>
              </a:extLst>
            </p:cNvPr>
            <p:cNvCxnSpPr/>
            <p:nvPr/>
          </p:nvCxnSpPr>
          <p:spPr>
            <a:xfrm>
              <a:off x="6887758" y="3733349"/>
              <a:ext cx="0" cy="226706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62291DEB-DEC9-64EA-9AC6-6694E5874F74}"/>
                </a:ext>
              </a:extLst>
            </p:cNvPr>
            <p:cNvCxnSpPr>
              <a:cxnSpLocks/>
            </p:cNvCxnSpPr>
            <p:nvPr/>
          </p:nvCxnSpPr>
          <p:spPr>
            <a:xfrm flipH="1">
              <a:off x="5621665" y="4907460"/>
              <a:ext cx="26566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49" name="TextBox 148">
              <a:extLst>
                <a:ext uri="{FF2B5EF4-FFF2-40B4-BE49-F238E27FC236}">
                  <a16:creationId xmlns:a16="http://schemas.microsoft.com/office/drawing/2014/main" id="{5EB3447E-E68E-0815-B935-89B399E45CC0}"/>
                </a:ext>
              </a:extLst>
            </p:cNvPr>
            <p:cNvSpPr txBox="1"/>
            <p:nvPr/>
          </p:nvSpPr>
          <p:spPr>
            <a:xfrm>
              <a:off x="6952685" y="3695474"/>
              <a:ext cx="1347253" cy="173141"/>
            </a:xfrm>
            <a:prstGeom prst="rect">
              <a:avLst/>
            </a:prstGeom>
          </p:spPr>
          <p:txBody>
            <a:bodyPr vert="horz" wrap="square" lIns="0" tIns="0" rIns="0" bIns="0" rtlCol="0" anchor="ctr">
              <a:noAutofit/>
            </a:bodyPr>
            <a:lstStyle/>
            <a:p>
              <a:pPr algn="r"/>
              <a:r>
                <a:rPr lang="en-US" sz="800">
                  <a:latin typeface="+mn-lt"/>
                </a:rPr>
                <a:t>Normal Grans/Eos</a:t>
              </a:r>
            </a:p>
          </p:txBody>
        </p:sp>
        <p:sp>
          <p:nvSpPr>
            <p:cNvPr id="150" name="TextBox 149">
              <a:extLst>
                <a:ext uri="{FF2B5EF4-FFF2-40B4-BE49-F238E27FC236}">
                  <a16:creationId xmlns:a16="http://schemas.microsoft.com/office/drawing/2014/main" id="{F1465EC8-1957-A605-A127-C4209B184A82}"/>
                </a:ext>
              </a:extLst>
            </p:cNvPr>
            <p:cNvSpPr txBox="1"/>
            <p:nvPr/>
          </p:nvSpPr>
          <p:spPr>
            <a:xfrm>
              <a:off x="5660441" y="3695474"/>
              <a:ext cx="1347253" cy="173141"/>
            </a:xfrm>
            <a:prstGeom prst="rect">
              <a:avLst/>
            </a:prstGeom>
          </p:spPr>
          <p:txBody>
            <a:bodyPr vert="horz" wrap="square" lIns="0" tIns="0" rIns="0" bIns="0" rtlCol="0" anchor="ctr">
              <a:noAutofit/>
            </a:bodyPr>
            <a:lstStyle/>
            <a:p>
              <a:r>
                <a:rPr lang="en-US" sz="800">
                  <a:latin typeface="+mn-lt"/>
                </a:rPr>
                <a:t>B-+</a:t>
              </a:r>
            </a:p>
          </p:txBody>
        </p:sp>
        <p:sp>
          <p:nvSpPr>
            <p:cNvPr id="151" name="TextBox 150">
              <a:extLst>
                <a:ext uri="{FF2B5EF4-FFF2-40B4-BE49-F238E27FC236}">
                  <a16:creationId xmlns:a16="http://schemas.microsoft.com/office/drawing/2014/main" id="{023401B2-15AF-25D1-E3FF-1471763F73DE}"/>
                </a:ext>
              </a:extLst>
            </p:cNvPr>
            <p:cNvSpPr txBox="1"/>
            <p:nvPr/>
          </p:nvSpPr>
          <p:spPr>
            <a:xfrm>
              <a:off x="6942765" y="5833583"/>
              <a:ext cx="1347253" cy="173141"/>
            </a:xfrm>
            <a:prstGeom prst="rect">
              <a:avLst/>
            </a:prstGeom>
          </p:spPr>
          <p:txBody>
            <a:bodyPr vert="horz" wrap="square" lIns="0" tIns="0" rIns="0" bIns="0" rtlCol="0" anchor="ctr">
              <a:noAutofit/>
            </a:bodyPr>
            <a:lstStyle/>
            <a:p>
              <a:pPr algn="r"/>
              <a:r>
                <a:rPr lang="en-US" sz="800">
                  <a:latin typeface="+mn-lt"/>
                </a:rPr>
                <a:t>B+-</a:t>
              </a:r>
            </a:p>
          </p:txBody>
        </p:sp>
        <p:sp>
          <p:nvSpPr>
            <p:cNvPr id="152" name="TextBox 151">
              <a:extLst>
                <a:ext uri="{FF2B5EF4-FFF2-40B4-BE49-F238E27FC236}">
                  <a16:creationId xmlns:a16="http://schemas.microsoft.com/office/drawing/2014/main" id="{A1D1C016-11AC-73F0-ADBB-C2D57112D318}"/>
                </a:ext>
              </a:extLst>
            </p:cNvPr>
            <p:cNvSpPr txBox="1"/>
            <p:nvPr/>
          </p:nvSpPr>
          <p:spPr>
            <a:xfrm>
              <a:off x="5650521" y="5833583"/>
              <a:ext cx="1347253" cy="173141"/>
            </a:xfrm>
            <a:prstGeom prst="rect">
              <a:avLst/>
            </a:prstGeom>
          </p:spPr>
          <p:txBody>
            <a:bodyPr vert="horz" wrap="square" lIns="0" tIns="0" rIns="0" bIns="0" rtlCol="0" anchor="ctr">
              <a:noAutofit/>
            </a:bodyPr>
            <a:lstStyle/>
            <a:p>
              <a:r>
                <a:rPr lang="en-US" sz="800">
                  <a:latin typeface="+mn-lt"/>
                </a:rPr>
                <a:t>PNH Grans: 72.79%</a:t>
              </a:r>
            </a:p>
          </p:txBody>
        </p:sp>
        <p:sp>
          <p:nvSpPr>
            <p:cNvPr id="153" name="TextBox 152">
              <a:extLst>
                <a:ext uri="{FF2B5EF4-FFF2-40B4-BE49-F238E27FC236}">
                  <a16:creationId xmlns:a16="http://schemas.microsoft.com/office/drawing/2014/main" id="{BD5E098B-82D4-46D6-5C3A-EBCB855D555D}"/>
                </a:ext>
              </a:extLst>
            </p:cNvPr>
            <p:cNvSpPr txBox="1"/>
            <p:nvPr/>
          </p:nvSpPr>
          <p:spPr>
            <a:xfrm>
              <a:off x="6651625" y="4911724"/>
              <a:ext cx="95251" cy="117475"/>
            </a:xfrm>
            <a:prstGeom prst="rect">
              <a:avLst/>
            </a:prstGeom>
            <a:solidFill>
              <a:schemeClr val="bg1"/>
            </a:solidFill>
            <a:ln>
              <a:solidFill>
                <a:schemeClr val="tx1"/>
              </a:solidFill>
            </a:ln>
          </p:spPr>
          <p:txBody>
            <a:bodyPr vert="horz" wrap="square" lIns="0" tIns="0" rIns="0" bIns="0" rtlCol="0">
              <a:noAutofit/>
            </a:bodyPr>
            <a:lstStyle/>
            <a:p>
              <a:pPr algn="ctr"/>
              <a:r>
                <a:rPr lang="en-US" sz="800">
                  <a:latin typeface="+mn-lt"/>
                </a:rPr>
                <a:t>D</a:t>
              </a:r>
            </a:p>
          </p:txBody>
        </p:sp>
        <p:sp>
          <p:nvSpPr>
            <p:cNvPr id="154" name="Freeform 153">
              <a:extLst>
                <a:ext uri="{FF2B5EF4-FFF2-40B4-BE49-F238E27FC236}">
                  <a16:creationId xmlns:a16="http://schemas.microsoft.com/office/drawing/2014/main" id="{FC299254-60FE-F93D-4F61-868C6E22891A}"/>
                </a:ext>
              </a:extLst>
            </p:cNvPr>
            <p:cNvSpPr/>
            <p:nvPr/>
          </p:nvSpPr>
          <p:spPr>
            <a:xfrm>
              <a:off x="6644279" y="4905375"/>
              <a:ext cx="248646" cy="200044"/>
            </a:xfrm>
            <a:custGeom>
              <a:avLst/>
              <a:gdLst>
                <a:gd name="csX0" fmla="*/ 232658 w 232658"/>
                <a:gd name="csY0" fmla="*/ 200194 h 200194"/>
                <a:gd name="csX1" fmla="*/ 0 w 232658"/>
                <a:gd name="csY1" fmla="*/ 200194 h 200194"/>
                <a:gd name="csX2" fmla="*/ 0 w 232658"/>
                <a:gd name="csY2" fmla="*/ 0 h 200194"/>
              </a:gdLst>
              <a:ahLst/>
              <a:cxnLst>
                <a:cxn ang="0">
                  <a:pos x="csX0" y="csY0"/>
                </a:cxn>
                <a:cxn ang="0">
                  <a:pos x="csX1" y="csY1"/>
                </a:cxn>
                <a:cxn ang="0">
                  <a:pos x="csX2" y="csY2"/>
                </a:cxn>
              </a:cxnLst>
              <a:rect l="l" t="t" r="r" b="b"/>
              <a:pathLst>
                <a:path w="232658" h="200194">
                  <a:moveTo>
                    <a:pt x="232658" y="200194"/>
                  </a:moveTo>
                  <a:lnTo>
                    <a:pt x="0" y="200194"/>
                  </a:lnTo>
                  <a:lnTo>
                    <a:pt x="0" y="0"/>
                  </a:lnTo>
                </a:path>
              </a:pathLst>
            </a:custGeom>
            <a:noFill/>
            <a:ln w="158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6" name="Group 155">
              <a:extLst>
                <a:ext uri="{FF2B5EF4-FFF2-40B4-BE49-F238E27FC236}">
                  <a16:creationId xmlns:a16="http://schemas.microsoft.com/office/drawing/2014/main" id="{68573637-226B-4671-ED8D-2937D40A2971}"/>
                </a:ext>
              </a:extLst>
            </p:cNvPr>
            <p:cNvGrpSpPr/>
            <p:nvPr/>
          </p:nvGrpSpPr>
          <p:grpSpPr>
            <a:xfrm>
              <a:off x="9087185" y="3598987"/>
              <a:ext cx="2743203" cy="2467257"/>
              <a:chOff x="5632485" y="589761"/>
              <a:chExt cx="2743203" cy="2467257"/>
            </a:xfrm>
          </p:grpSpPr>
          <p:cxnSp>
            <p:nvCxnSpPr>
              <p:cNvPr id="157" name="Straight Connector 156">
                <a:extLst>
                  <a:ext uri="{FF2B5EF4-FFF2-40B4-BE49-F238E27FC236}">
                    <a16:creationId xmlns:a16="http://schemas.microsoft.com/office/drawing/2014/main" id="{ACFC4781-BE2A-69AE-481E-11F8AD4F4C0F}"/>
                  </a:ext>
                </a:extLst>
              </p:cNvPr>
              <p:cNvCxnSpPr/>
              <p:nvPr/>
            </p:nvCxnSpPr>
            <p:spPr>
              <a:xfrm>
                <a:off x="5697415" y="589761"/>
                <a:ext cx="0" cy="240774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4D4AF9AD-2998-EB87-42D3-738A5672F2D6}"/>
                  </a:ext>
                </a:extLst>
              </p:cNvPr>
              <p:cNvCxnSpPr>
                <a:cxnSpLocks/>
              </p:cNvCxnSpPr>
              <p:nvPr/>
            </p:nvCxnSpPr>
            <p:spPr>
              <a:xfrm>
                <a:off x="5697415" y="2997500"/>
                <a:ext cx="267827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271E8E84-F5CF-1302-0474-8E6D98FAE9A2}"/>
                  </a:ext>
                </a:extLst>
              </p:cNvPr>
              <p:cNvCxnSpPr>
                <a:cxnSpLocks/>
              </p:cNvCxnSpPr>
              <p:nvPr/>
            </p:nvCxnSpPr>
            <p:spPr>
              <a:xfrm flipH="1">
                <a:off x="5632485" y="74125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97E2F940-53BB-7E68-D671-FB86E521754A}"/>
                  </a:ext>
                </a:extLst>
              </p:cNvPr>
              <p:cNvCxnSpPr>
                <a:cxnSpLocks/>
              </p:cNvCxnSpPr>
              <p:nvPr/>
            </p:nvCxnSpPr>
            <p:spPr>
              <a:xfrm flipH="1">
                <a:off x="5632485" y="130531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B0555A2-89B8-D990-82E2-8EB1691170AC}"/>
                  </a:ext>
                </a:extLst>
              </p:cNvPr>
              <p:cNvCxnSpPr>
                <a:cxnSpLocks/>
              </p:cNvCxnSpPr>
              <p:nvPr/>
            </p:nvCxnSpPr>
            <p:spPr>
              <a:xfrm flipH="1">
                <a:off x="5632485" y="186937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D21DE274-32F7-C3D0-4B4A-6D88603955A3}"/>
                  </a:ext>
                </a:extLst>
              </p:cNvPr>
              <p:cNvCxnSpPr>
                <a:cxnSpLocks/>
              </p:cNvCxnSpPr>
              <p:nvPr/>
            </p:nvCxnSpPr>
            <p:spPr>
              <a:xfrm flipH="1">
                <a:off x="5632485" y="2433439"/>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EBFD4695-C46D-C296-41FA-44E354D9DEF0}"/>
                  </a:ext>
                </a:extLst>
              </p:cNvPr>
              <p:cNvCxnSpPr>
                <a:cxnSpLocks/>
              </p:cNvCxnSpPr>
              <p:nvPr/>
            </p:nvCxnSpPr>
            <p:spPr>
              <a:xfrm flipH="1">
                <a:off x="5632485" y="2997500"/>
                <a:ext cx="649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CF39C29B-43F2-BF06-BAB1-58C03B00BBD6}"/>
                  </a:ext>
                </a:extLst>
              </p:cNvPr>
              <p:cNvCxnSpPr>
                <a:cxnSpLocks/>
              </p:cNvCxnSpPr>
              <p:nvPr/>
            </p:nvCxnSpPr>
            <p:spPr>
              <a:xfrm>
                <a:off x="5962537"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8CD8467C-7859-D27A-4ABC-C0D676F37604}"/>
                  </a:ext>
                </a:extLst>
              </p:cNvPr>
              <p:cNvCxnSpPr>
                <a:cxnSpLocks/>
              </p:cNvCxnSpPr>
              <p:nvPr/>
            </p:nvCxnSpPr>
            <p:spPr>
              <a:xfrm>
                <a:off x="6538093"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FDE0FB40-198C-01D7-B683-8636BC410FC3}"/>
                  </a:ext>
                </a:extLst>
              </p:cNvPr>
              <p:cNvCxnSpPr>
                <a:cxnSpLocks/>
              </p:cNvCxnSpPr>
              <p:nvPr/>
            </p:nvCxnSpPr>
            <p:spPr>
              <a:xfrm>
                <a:off x="7770370"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83DC8F5D-EE1B-DDD5-5AE4-2D71F9274C53}"/>
                  </a:ext>
                </a:extLst>
              </p:cNvPr>
              <p:cNvCxnSpPr>
                <a:cxnSpLocks/>
              </p:cNvCxnSpPr>
              <p:nvPr/>
            </p:nvCxnSpPr>
            <p:spPr>
              <a:xfrm>
                <a:off x="8372982"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9121173F-D638-FFE4-39D9-D0EA19D77164}"/>
                  </a:ext>
                </a:extLst>
              </p:cNvPr>
              <p:cNvCxnSpPr>
                <a:cxnSpLocks/>
              </p:cNvCxnSpPr>
              <p:nvPr/>
            </p:nvCxnSpPr>
            <p:spPr>
              <a:xfrm>
                <a:off x="7167759" y="2992090"/>
                <a:ext cx="0" cy="6492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9" name="TextBox 168">
              <a:extLst>
                <a:ext uri="{FF2B5EF4-FFF2-40B4-BE49-F238E27FC236}">
                  <a16:creationId xmlns:a16="http://schemas.microsoft.com/office/drawing/2014/main" id="{D947F80C-DE04-4C5C-3467-FE4DE7675DC4}"/>
                </a:ext>
              </a:extLst>
            </p:cNvPr>
            <p:cNvSpPr txBox="1"/>
            <p:nvPr/>
          </p:nvSpPr>
          <p:spPr>
            <a:xfrm>
              <a:off x="8654336" y="3669326"/>
              <a:ext cx="416620" cy="162320"/>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3</a:t>
              </a:r>
            </a:p>
          </p:txBody>
        </p:sp>
        <p:sp>
          <p:nvSpPr>
            <p:cNvPr id="170" name="TextBox 169">
              <a:extLst>
                <a:ext uri="{FF2B5EF4-FFF2-40B4-BE49-F238E27FC236}">
                  <a16:creationId xmlns:a16="http://schemas.microsoft.com/office/drawing/2014/main" id="{BD9F2B14-20DD-4D91-C29A-7F25A0B9C03B}"/>
                </a:ext>
              </a:extLst>
            </p:cNvPr>
            <p:cNvSpPr txBox="1"/>
            <p:nvPr/>
          </p:nvSpPr>
          <p:spPr>
            <a:xfrm>
              <a:off x="8654336" y="4236317"/>
              <a:ext cx="416620" cy="162320"/>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2</a:t>
              </a:r>
            </a:p>
          </p:txBody>
        </p:sp>
        <p:sp>
          <p:nvSpPr>
            <p:cNvPr id="171" name="TextBox 170">
              <a:extLst>
                <a:ext uri="{FF2B5EF4-FFF2-40B4-BE49-F238E27FC236}">
                  <a16:creationId xmlns:a16="http://schemas.microsoft.com/office/drawing/2014/main" id="{10DF40AE-BFFB-0F65-9386-F1F3C53CFAFD}"/>
                </a:ext>
              </a:extLst>
            </p:cNvPr>
            <p:cNvSpPr txBox="1"/>
            <p:nvPr/>
          </p:nvSpPr>
          <p:spPr>
            <a:xfrm>
              <a:off x="8654336" y="4803308"/>
              <a:ext cx="416620" cy="162320"/>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1</a:t>
              </a:r>
            </a:p>
          </p:txBody>
        </p:sp>
        <p:sp>
          <p:nvSpPr>
            <p:cNvPr id="172" name="TextBox 171">
              <a:extLst>
                <a:ext uri="{FF2B5EF4-FFF2-40B4-BE49-F238E27FC236}">
                  <a16:creationId xmlns:a16="http://schemas.microsoft.com/office/drawing/2014/main" id="{D466EEE2-49C5-2E7C-D917-89E7BC14A3A2}"/>
                </a:ext>
              </a:extLst>
            </p:cNvPr>
            <p:cNvSpPr txBox="1"/>
            <p:nvPr/>
          </p:nvSpPr>
          <p:spPr>
            <a:xfrm>
              <a:off x="8654336" y="5370299"/>
              <a:ext cx="416620" cy="162320"/>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0</a:t>
              </a:r>
            </a:p>
          </p:txBody>
        </p:sp>
        <p:sp>
          <p:nvSpPr>
            <p:cNvPr id="173" name="TextBox 172">
              <a:extLst>
                <a:ext uri="{FF2B5EF4-FFF2-40B4-BE49-F238E27FC236}">
                  <a16:creationId xmlns:a16="http://schemas.microsoft.com/office/drawing/2014/main" id="{81B5D101-DF65-74EB-E1E7-9A8D72126B19}"/>
                </a:ext>
              </a:extLst>
            </p:cNvPr>
            <p:cNvSpPr txBox="1"/>
            <p:nvPr/>
          </p:nvSpPr>
          <p:spPr>
            <a:xfrm>
              <a:off x="8654336" y="5937290"/>
              <a:ext cx="416620" cy="162320"/>
            </a:xfrm>
            <a:prstGeom prst="rect">
              <a:avLst/>
            </a:prstGeom>
          </p:spPr>
          <p:txBody>
            <a:bodyPr vert="horz" wrap="square" lIns="0" tIns="0" rIns="0" bIns="0" rtlCol="0" anchor="ctr">
              <a:noAutofit/>
            </a:bodyPr>
            <a:lstStyle/>
            <a:p>
              <a:pPr algn="r"/>
              <a:r>
                <a:rPr lang="en-US" sz="1100">
                  <a:latin typeface="+mn-lt"/>
                </a:rPr>
                <a:t>0</a:t>
              </a:r>
            </a:p>
          </p:txBody>
        </p:sp>
        <p:sp>
          <p:nvSpPr>
            <p:cNvPr id="174" name="TextBox 173">
              <a:extLst>
                <a:ext uri="{FF2B5EF4-FFF2-40B4-BE49-F238E27FC236}">
                  <a16:creationId xmlns:a16="http://schemas.microsoft.com/office/drawing/2014/main" id="{900D1DD3-8E33-3099-FF2F-B68084191046}"/>
                </a:ext>
              </a:extLst>
            </p:cNvPr>
            <p:cNvSpPr txBox="1"/>
            <p:nvPr/>
          </p:nvSpPr>
          <p:spPr>
            <a:xfrm rot="16200000">
              <a:off x="7618648" y="4810972"/>
              <a:ext cx="2261653" cy="162320"/>
            </a:xfrm>
            <a:prstGeom prst="rect">
              <a:avLst/>
            </a:prstGeom>
          </p:spPr>
          <p:txBody>
            <a:bodyPr vert="horz" wrap="square" lIns="0" tIns="0" rIns="0" bIns="0" rtlCol="0" anchor="ctr">
              <a:noAutofit/>
            </a:bodyPr>
            <a:lstStyle/>
            <a:p>
              <a:pPr algn="ctr"/>
              <a:r>
                <a:rPr lang="en-US" sz="1200">
                  <a:solidFill>
                    <a:schemeClr val="tx1">
                      <a:lumMod val="75000"/>
                      <a:lumOff val="25000"/>
                    </a:schemeClr>
                  </a:solidFill>
                  <a:latin typeface="Poppins Medium" pitchFamily="2" charset="77"/>
                  <a:cs typeface="Poppins Medium" pitchFamily="2" charset="77"/>
                </a:rPr>
                <a:t>FLAER</a:t>
              </a:r>
            </a:p>
          </p:txBody>
        </p:sp>
        <p:sp>
          <p:nvSpPr>
            <p:cNvPr id="175" name="TextBox 174">
              <a:extLst>
                <a:ext uri="{FF2B5EF4-FFF2-40B4-BE49-F238E27FC236}">
                  <a16:creationId xmlns:a16="http://schemas.microsoft.com/office/drawing/2014/main" id="{08FCA93F-1BFB-B589-BC82-2BDAC52412BF}"/>
                </a:ext>
              </a:extLst>
            </p:cNvPr>
            <p:cNvSpPr txBox="1"/>
            <p:nvPr/>
          </p:nvSpPr>
          <p:spPr>
            <a:xfrm>
              <a:off x="9157526" y="3429000"/>
              <a:ext cx="2667451" cy="162320"/>
            </a:xfrm>
            <a:prstGeom prst="rect">
              <a:avLst/>
            </a:prstGeom>
          </p:spPr>
          <p:txBody>
            <a:bodyPr vert="horz" wrap="square" lIns="0" tIns="0" rIns="0" bIns="0" rtlCol="0" anchor="ctr">
              <a:noAutofit/>
            </a:bodyPr>
            <a:lstStyle/>
            <a:p>
              <a:pPr algn="ctr"/>
              <a:r>
                <a:rPr lang="en-US" sz="1200" b="1">
                  <a:latin typeface="+mn-lt"/>
                </a:rPr>
                <a:t>[Monos] CD14/FLAER</a:t>
              </a:r>
            </a:p>
          </p:txBody>
        </p:sp>
        <p:sp>
          <p:nvSpPr>
            <p:cNvPr id="176" name="TextBox 175">
              <a:extLst>
                <a:ext uri="{FF2B5EF4-FFF2-40B4-BE49-F238E27FC236}">
                  <a16:creationId xmlns:a16="http://schemas.microsoft.com/office/drawing/2014/main" id="{B366C65E-569D-7950-E148-167A2B8DA7C0}"/>
                </a:ext>
              </a:extLst>
            </p:cNvPr>
            <p:cNvSpPr txBox="1"/>
            <p:nvPr/>
          </p:nvSpPr>
          <p:spPr>
            <a:xfrm>
              <a:off x="9184579" y="6224054"/>
              <a:ext cx="2624166" cy="162320"/>
            </a:xfrm>
            <a:prstGeom prst="rect">
              <a:avLst/>
            </a:prstGeom>
          </p:spPr>
          <p:txBody>
            <a:bodyPr vert="horz" wrap="square" lIns="0" tIns="0" rIns="0" bIns="0" rtlCol="0" anchor="ctr">
              <a:noAutofit/>
            </a:bodyPr>
            <a:lstStyle/>
            <a:p>
              <a:pPr algn="ctr"/>
              <a:r>
                <a:rPr lang="en-US" sz="1200">
                  <a:solidFill>
                    <a:schemeClr val="tx1">
                      <a:lumMod val="75000"/>
                      <a:lumOff val="25000"/>
                    </a:schemeClr>
                  </a:solidFill>
                  <a:latin typeface="Poppins Medium" pitchFamily="2" charset="77"/>
                  <a:cs typeface="Poppins Medium" pitchFamily="2" charset="77"/>
                </a:rPr>
                <a:t>CD24</a:t>
              </a:r>
            </a:p>
          </p:txBody>
        </p:sp>
        <p:sp>
          <p:nvSpPr>
            <p:cNvPr id="177" name="TextBox 176">
              <a:extLst>
                <a:ext uri="{FF2B5EF4-FFF2-40B4-BE49-F238E27FC236}">
                  <a16:creationId xmlns:a16="http://schemas.microsoft.com/office/drawing/2014/main" id="{DACBC410-E879-681F-3EDA-F991B9052B34}"/>
                </a:ext>
              </a:extLst>
            </p:cNvPr>
            <p:cNvSpPr txBox="1"/>
            <p:nvPr/>
          </p:nvSpPr>
          <p:spPr>
            <a:xfrm>
              <a:off x="9201713" y="6070624"/>
              <a:ext cx="416620" cy="162320"/>
            </a:xfrm>
            <a:prstGeom prst="rect">
              <a:avLst/>
            </a:prstGeom>
          </p:spPr>
          <p:txBody>
            <a:bodyPr vert="horz" wrap="square" lIns="0" tIns="0" rIns="0" bIns="0" rtlCol="0" anchor="ctr">
              <a:noAutofit/>
            </a:bodyPr>
            <a:lstStyle/>
            <a:p>
              <a:pPr algn="ctr"/>
              <a:r>
                <a:rPr lang="en-US" sz="1100">
                  <a:latin typeface="+mn-lt"/>
                </a:rPr>
                <a:t>0</a:t>
              </a:r>
            </a:p>
          </p:txBody>
        </p:sp>
        <p:sp>
          <p:nvSpPr>
            <p:cNvPr id="178" name="TextBox 177">
              <a:extLst>
                <a:ext uri="{FF2B5EF4-FFF2-40B4-BE49-F238E27FC236}">
                  <a16:creationId xmlns:a16="http://schemas.microsoft.com/office/drawing/2014/main" id="{B5747331-EB6F-8B6E-1DB6-2015C16FF0C2}"/>
                </a:ext>
              </a:extLst>
            </p:cNvPr>
            <p:cNvSpPr txBox="1"/>
            <p:nvPr/>
          </p:nvSpPr>
          <p:spPr>
            <a:xfrm>
              <a:off x="9797785" y="6070624"/>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0</a:t>
              </a:r>
            </a:p>
          </p:txBody>
        </p:sp>
        <p:sp>
          <p:nvSpPr>
            <p:cNvPr id="179" name="TextBox 178">
              <a:extLst>
                <a:ext uri="{FF2B5EF4-FFF2-40B4-BE49-F238E27FC236}">
                  <a16:creationId xmlns:a16="http://schemas.microsoft.com/office/drawing/2014/main" id="{7F8E41F7-84E8-C9B2-AD10-11C83E63FBBA}"/>
                </a:ext>
              </a:extLst>
            </p:cNvPr>
            <p:cNvSpPr txBox="1"/>
            <p:nvPr/>
          </p:nvSpPr>
          <p:spPr>
            <a:xfrm>
              <a:off x="10410090" y="6070624"/>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1</a:t>
              </a:r>
            </a:p>
          </p:txBody>
        </p:sp>
        <p:sp>
          <p:nvSpPr>
            <p:cNvPr id="180" name="TextBox 179">
              <a:extLst>
                <a:ext uri="{FF2B5EF4-FFF2-40B4-BE49-F238E27FC236}">
                  <a16:creationId xmlns:a16="http://schemas.microsoft.com/office/drawing/2014/main" id="{BE9FB973-7703-9E50-1B77-F2F7797CF371}"/>
                </a:ext>
              </a:extLst>
            </p:cNvPr>
            <p:cNvSpPr txBox="1"/>
            <p:nvPr/>
          </p:nvSpPr>
          <p:spPr>
            <a:xfrm>
              <a:off x="11022395" y="6070624"/>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2</a:t>
              </a:r>
            </a:p>
          </p:txBody>
        </p:sp>
        <p:sp>
          <p:nvSpPr>
            <p:cNvPr id="181" name="TextBox 180">
              <a:extLst>
                <a:ext uri="{FF2B5EF4-FFF2-40B4-BE49-F238E27FC236}">
                  <a16:creationId xmlns:a16="http://schemas.microsoft.com/office/drawing/2014/main" id="{F9A61735-7E76-E2AE-A016-89145CF7D9AD}"/>
                </a:ext>
              </a:extLst>
            </p:cNvPr>
            <p:cNvSpPr txBox="1"/>
            <p:nvPr/>
          </p:nvSpPr>
          <p:spPr>
            <a:xfrm>
              <a:off x="11634701" y="6070624"/>
              <a:ext cx="416620" cy="162320"/>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3</a:t>
              </a:r>
            </a:p>
          </p:txBody>
        </p:sp>
        <p:cxnSp>
          <p:nvCxnSpPr>
            <p:cNvPr id="182" name="Straight Connector 181">
              <a:extLst>
                <a:ext uri="{FF2B5EF4-FFF2-40B4-BE49-F238E27FC236}">
                  <a16:creationId xmlns:a16="http://schemas.microsoft.com/office/drawing/2014/main" id="{F1E96C48-47B3-8A59-8E49-2721E4D45106}"/>
                </a:ext>
              </a:extLst>
            </p:cNvPr>
            <p:cNvCxnSpPr/>
            <p:nvPr/>
          </p:nvCxnSpPr>
          <p:spPr>
            <a:xfrm>
              <a:off x="10329836" y="3733349"/>
              <a:ext cx="0" cy="226706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39EB7D30-7C6E-9FD7-C4A3-5F045159C26E}"/>
                </a:ext>
              </a:extLst>
            </p:cNvPr>
            <p:cNvCxnSpPr>
              <a:cxnSpLocks/>
            </p:cNvCxnSpPr>
            <p:nvPr/>
          </p:nvCxnSpPr>
          <p:spPr>
            <a:xfrm flipH="1">
              <a:off x="9150313" y="4972388"/>
              <a:ext cx="265663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84" name="TextBox 183">
              <a:extLst>
                <a:ext uri="{FF2B5EF4-FFF2-40B4-BE49-F238E27FC236}">
                  <a16:creationId xmlns:a16="http://schemas.microsoft.com/office/drawing/2014/main" id="{040698D5-9DE6-DC52-465E-5F180A1A5CCC}"/>
                </a:ext>
              </a:extLst>
            </p:cNvPr>
            <p:cNvSpPr txBox="1"/>
            <p:nvPr/>
          </p:nvSpPr>
          <p:spPr>
            <a:xfrm>
              <a:off x="10481333" y="3695474"/>
              <a:ext cx="1347253" cy="173141"/>
            </a:xfrm>
            <a:prstGeom prst="rect">
              <a:avLst/>
            </a:prstGeom>
          </p:spPr>
          <p:txBody>
            <a:bodyPr vert="horz" wrap="square" lIns="0" tIns="0" rIns="0" bIns="0" rtlCol="0" anchor="ctr">
              <a:noAutofit/>
            </a:bodyPr>
            <a:lstStyle/>
            <a:p>
              <a:pPr algn="r"/>
              <a:r>
                <a:rPr lang="en-US" sz="800">
                  <a:latin typeface="+mn-lt"/>
                </a:rPr>
                <a:t>Normal Monos</a:t>
              </a:r>
            </a:p>
          </p:txBody>
        </p:sp>
        <p:sp>
          <p:nvSpPr>
            <p:cNvPr id="185" name="TextBox 184">
              <a:extLst>
                <a:ext uri="{FF2B5EF4-FFF2-40B4-BE49-F238E27FC236}">
                  <a16:creationId xmlns:a16="http://schemas.microsoft.com/office/drawing/2014/main" id="{B403C8C3-8CF5-5E4A-6CB8-740343F4F547}"/>
                </a:ext>
              </a:extLst>
            </p:cNvPr>
            <p:cNvSpPr txBox="1"/>
            <p:nvPr/>
          </p:nvSpPr>
          <p:spPr>
            <a:xfrm>
              <a:off x="9189089" y="3695474"/>
              <a:ext cx="1347253" cy="173141"/>
            </a:xfrm>
            <a:prstGeom prst="rect">
              <a:avLst/>
            </a:prstGeom>
          </p:spPr>
          <p:txBody>
            <a:bodyPr vert="horz" wrap="square" lIns="0" tIns="0" rIns="0" bIns="0" rtlCol="0" anchor="ctr">
              <a:noAutofit/>
            </a:bodyPr>
            <a:lstStyle/>
            <a:p>
              <a:r>
                <a:rPr lang="en-US" sz="800">
                  <a:latin typeface="+mn-lt"/>
                </a:rPr>
                <a:t>C-+</a:t>
              </a:r>
            </a:p>
          </p:txBody>
        </p:sp>
        <p:sp>
          <p:nvSpPr>
            <p:cNvPr id="186" name="TextBox 185">
              <a:extLst>
                <a:ext uri="{FF2B5EF4-FFF2-40B4-BE49-F238E27FC236}">
                  <a16:creationId xmlns:a16="http://schemas.microsoft.com/office/drawing/2014/main" id="{D34E0615-4933-A1D1-0944-EFE84EDF372E}"/>
                </a:ext>
              </a:extLst>
            </p:cNvPr>
            <p:cNvSpPr txBox="1"/>
            <p:nvPr/>
          </p:nvSpPr>
          <p:spPr>
            <a:xfrm>
              <a:off x="10471413" y="5833583"/>
              <a:ext cx="1347253" cy="173141"/>
            </a:xfrm>
            <a:prstGeom prst="rect">
              <a:avLst/>
            </a:prstGeom>
          </p:spPr>
          <p:txBody>
            <a:bodyPr vert="horz" wrap="square" lIns="0" tIns="0" rIns="0" bIns="0" rtlCol="0" anchor="ctr">
              <a:noAutofit/>
            </a:bodyPr>
            <a:lstStyle/>
            <a:p>
              <a:pPr algn="r"/>
              <a:r>
                <a:rPr lang="en-US" sz="800">
                  <a:latin typeface="+mn-lt"/>
                </a:rPr>
                <a:t>C+-</a:t>
              </a:r>
            </a:p>
          </p:txBody>
        </p:sp>
        <p:sp>
          <p:nvSpPr>
            <p:cNvPr id="187" name="TextBox 186">
              <a:extLst>
                <a:ext uri="{FF2B5EF4-FFF2-40B4-BE49-F238E27FC236}">
                  <a16:creationId xmlns:a16="http://schemas.microsoft.com/office/drawing/2014/main" id="{E21E1E26-2DE3-5A7A-CB9D-273639FEB294}"/>
                </a:ext>
              </a:extLst>
            </p:cNvPr>
            <p:cNvSpPr txBox="1"/>
            <p:nvPr/>
          </p:nvSpPr>
          <p:spPr>
            <a:xfrm>
              <a:off x="9179169" y="5833583"/>
              <a:ext cx="1347253" cy="173141"/>
            </a:xfrm>
            <a:prstGeom prst="rect">
              <a:avLst/>
            </a:prstGeom>
          </p:spPr>
          <p:txBody>
            <a:bodyPr vert="horz" wrap="square" lIns="0" tIns="0" rIns="0" bIns="0" rtlCol="0" anchor="ctr">
              <a:noAutofit/>
            </a:bodyPr>
            <a:lstStyle/>
            <a:p>
              <a:r>
                <a:rPr lang="en-US" sz="800">
                  <a:latin typeface="+mn-lt"/>
                </a:rPr>
                <a:t>PNH Monos: 73.44%</a:t>
              </a:r>
            </a:p>
          </p:txBody>
        </p:sp>
      </p:grpSp>
      <p:grpSp>
        <p:nvGrpSpPr>
          <p:cNvPr id="3" name="Group 2">
            <a:extLst>
              <a:ext uri="{FF2B5EF4-FFF2-40B4-BE49-F238E27FC236}">
                <a16:creationId xmlns:a16="http://schemas.microsoft.com/office/drawing/2014/main" id="{E5A265A2-138C-6ED0-8065-58EB3E8248C5}"/>
              </a:ext>
            </a:extLst>
          </p:cNvPr>
          <p:cNvGrpSpPr>
            <a:grpSpLocks noChangeAspect="1"/>
          </p:cNvGrpSpPr>
          <p:nvPr/>
        </p:nvGrpSpPr>
        <p:grpSpPr>
          <a:xfrm>
            <a:off x="1371690" y="3650358"/>
            <a:ext cx="2937182" cy="2837382"/>
            <a:chOff x="649805" y="3054130"/>
            <a:chExt cx="3402772" cy="3287152"/>
          </a:xfrm>
        </p:grpSpPr>
        <p:pic>
          <p:nvPicPr>
            <p:cNvPr id="15" name="Content Placeholder 8">
              <a:extLst>
                <a:ext uri="{FF2B5EF4-FFF2-40B4-BE49-F238E27FC236}">
                  <a16:creationId xmlns:a16="http://schemas.microsoft.com/office/drawing/2014/main" id="{2AC83B70-86A4-EBDF-2CD6-601895F08DC4}"/>
                </a:ext>
              </a:extLst>
            </p:cNvPr>
            <p:cNvPicPr>
              <a:picLocks noChangeAspect="1"/>
            </p:cNvPicPr>
            <p:nvPr/>
          </p:nvPicPr>
          <p:blipFill>
            <a:blip r:embed="rId3">
              <a:extLst>
                <a:ext uri="{28A0092B-C50C-407E-A947-70E740481C1C}">
                  <a14:useLocalDpi xmlns:a14="http://schemas.microsoft.com/office/drawing/2010/main" val="0"/>
                </a:ext>
              </a:extLst>
            </a:blip>
            <a:srcRect l="7019" t="75480" r="74173" b="9853"/>
            <a:stretch>
              <a:fillRect/>
            </a:stretch>
          </p:blipFill>
          <p:spPr>
            <a:xfrm>
              <a:off x="1217396" y="5123886"/>
              <a:ext cx="2310348" cy="895914"/>
            </a:xfrm>
            <a:prstGeom prst="rect">
              <a:avLst/>
            </a:prstGeom>
          </p:spPr>
        </p:pic>
        <p:pic>
          <p:nvPicPr>
            <p:cNvPr id="18" name="Content Placeholder 8">
              <a:extLst>
                <a:ext uri="{FF2B5EF4-FFF2-40B4-BE49-F238E27FC236}">
                  <a16:creationId xmlns:a16="http://schemas.microsoft.com/office/drawing/2014/main" id="{715F3EF6-F024-AB02-F6FB-B25590BA836B}"/>
                </a:ext>
              </a:extLst>
            </p:cNvPr>
            <p:cNvPicPr>
              <a:picLocks noChangeAspect="1"/>
            </p:cNvPicPr>
            <p:nvPr/>
          </p:nvPicPr>
          <p:blipFill>
            <a:blip r:embed="rId3">
              <a:extLst>
                <a:ext uri="{28A0092B-C50C-407E-A947-70E740481C1C}">
                  <a14:useLocalDpi xmlns:a14="http://schemas.microsoft.com/office/drawing/2010/main" val="0"/>
                </a:ext>
              </a:extLst>
            </a:blip>
            <a:srcRect l="9264" t="52796" r="71830" b="35231"/>
            <a:stretch>
              <a:fillRect/>
            </a:stretch>
          </p:blipFill>
          <p:spPr>
            <a:xfrm>
              <a:off x="1634018" y="3219337"/>
              <a:ext cx="2217258" cy="968507"/>
            </a:xfrm>
            <a:prstGeom prst="rect">
              <a:avLst/>
            </a:prstGeom>
          </p:spPr>
        </p:pic>
        <p:cxnSp>
          <p:nvCxnSpPr>
            <p:cNvPr id="191" name="Straight Connector 190">
              <a:extLst>
                <a:ext uri="{FF2B5EF4-FFF2-40B4-BE49-F238E27FC236}">
                  <a16:creationId xmlns:a16="http://schemas.microsoft.com/office/drawing/2014/main" id="{C3EFACFF-195B-5D2B-D115-7DE4F29DDC58}"/>
                </a:ext>
              </a:extLst>
            </p:cNvPr>
            <p:cNvCxnSpPr/>
            <p:nvPr/>
          </p:nvCxnSpPr>
          <p:spPr>
            <a:xfrm>
              <a:off x="1154964" y="4813499"/>
              <a:ext cx="0" cy="119817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69E3976B-6833-0361-1E68-1B40D7B71E39}"/>
                </a:ext>
              </a:extLst>
            </p:cNvPr>
            <p:cNvCxnSpPr>
              <a:cxnSpLocks/>
            </p:cNvCxnSpPr>
            <p:nvPr/>
          </p:nvCxnSpPr>
          <p:spPr>
            <a:xfrm flipH="1">
              <a:off x="1090070" y="4888890"/>
              <a:ext cx="6489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CD4513F3-FD93-DA63-E98B-27B937BED321}"/>
                </a:ext>
              </a:extLst>
            </p:cNvPr>
            <p:cNvCxnSpPr>
              <a:cxnSpLocks/>
            </p:cNvCxnSpPr>
            <p:nvPr/>
          </p:nvCxnSpPr>
          <p:spPr>
            <a:xfrm flipH="1">
              <a:off x="1090070" y="5169587"/>
              <a:ext cx="6489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A944BEC7-B06F-BB69-1528-C1589004DA0F}"/>
                </a:ext>
              </a:extLst>
            </p:cNvPr>
            <p:cNvCxnSpPr>
              <a:cxnSpLocks/>
            </p:cNvCxnSpPr>
            <p:nvPr/>
          </p:nvCxnSpPr>
          <p:spPr>
            <a:xfrm flipH="1">
              <a:off x="1090070" y="5450284"/>
              <a:ext cx="6489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E1B6756D-3AFC-2AAE-266B-A6522B0DA971}"/>
                </a:ext>
              </a:extLst>
            </p:cNvPr>
            <p:cNvCxnSpPr>
              <a:cxnSpLocks/>
            </p:cNvCxnSpPr>
            <p:nvPr/>
          </p:nvCxnSpPr>
          <p:spPr>
            <a:xfrm flipH="1">
              <a:off x="1090070" y="5730980"/>
              <a:ext cx="6489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03" name="TextBox 202">
              <a:extLst>
                <a:ext uri="{FF2B5EF4-FFF2-40B4-BE49-F238E27FC236}">
                  <a16:creationId xmlns:a16="http://schemas.microsoft.com/office/drawing/2014/main" id="{C033AF10-BBF4-5834-76F8-CD30612344EC}"/>
                </a:ext>
              </a:extLst>
            </p:cNvPr>
            <p:cNvSpPr txBox="1"/>
            <p:nvPr/>
          </p:nvSpPr>
          <p:spPr>
            <a:xfrm>
              <a:off x="657459" y="4848502"/>
              <a:ext cx="416391" cy="80776"/>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3</a:t>
              </a:r>
            </a:p>
          </p:txBody>
        </p:sp>
        <p:sp>
          <p:nvSpPr>
            <p:cNvPr id="204" name="TextBox 203">
              <a:extLst>
                <a:ext uri="{FF2B5EF4-FFF2-40B4-BE49-F238E27FC236}">
                  <a16:creationId xmlns:a16="http://schemas.microsoft.com/office/drawing/2014/main" id="{36D12788-BA9A-9B20-3065-750CC5C55CDB}"/>
                </a:ext>
              </a:extLst>
            </p:cNvPr>
            <p:cNvSpPr txBox="1"/>
            <p:nvPr/>
          </p:nvSpPr>
          <p:spPr>
            <a:xfrm>
              <a:off x="657459" y="5130657"/>
              <a:ext cx="416391" cy="80776"/>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2</a:t>
              </a:r>
            </a:p>
          </p:txBody>
        </p:sp>
        <p:sp>
          <p:nvSpPr>
            <p:cNvPr id="205" name="TextBox 204">
              <a:extLst>
                <a:ext uri="{FF2B5EF4-FFF2-40B4-BE49-F238E27FC236}">
                  <a16:creationId xmlns:a16="http://schemas.microsoft.com/office/drawing/2014/main" id="{5C64C901-B1F4-C93E-9931-84FC28C8198C}"/>
                </a:ext>
              </a:extLst>
            </p:cNvPr>
            <p:cNvSpPr txBox="1"/>
            <p:nvPr/>
          </p:nvSpPr>
          <p:spPr>
            <a:xfrm>
              <a:off x="657459" y="5412813"/>
              <a:ext cx="416391" cy="80776"/>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1</a:t>
              </a:r>
            </a:p>
          </p:txBody>
        </p:sp>
        <p:sp>
          <p:nvSpPr>
            <p:cNvPr id="206" name="TextBox 205">
              <a:extLst>
                <a:ext uri="{FF2B5EF4-FFF2-40B4-BE49-F238E27FC236}">
                  <a16:creationId xmlns:a16="http://schemas.microsoft.com/office/drawing/2014/main" id="{6491A0A4-47C4-CE2F-3706-1D4E7BB03498}"/>
                </a:ext>
              </a:extLst>
            </p:cNvPr>
            <p:cNvSpPr txBox="1"/>
            <p:nvPr/>
          </p:nvSpPr>
          <p:spPr>
            <a:xfrm>
              <a:off x="657459" y="5694968"/>
              <a:ext cx="416391" cy="80776"/>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0</a:t>
              </a:r>
            </a:p>
          </p:txBody>
        </p:sp>
        <p:sp>
          <p:nvSpPr>
            <p:cNvPr id="207" name="TextBox 206">
              <a:extLst>
                <a:ext uri="{FF2B5EF4-FFF2-40B4-BE49-F238E27FC236}">
                  <a16:creationId xmlns:a16="http://schemas.microsoft.com/office/drawing/2014/main" id="{DFDDAF32-2740-A443-812E-17E05297A6A5}"/>
                </a:ext>
              </a:extLst>
            </p:cNvPr>
            <p:cNvSpPr txBox="1"/>
            <p:nvPr/>
          </p:nvSpPr>
          <p:spPr>
            <a:xfrm>
              <a:off x="657459" y="5977123"/>
              <a:ext cx="416391" cy="80776"/>
            </a:xfrm>
            <a:prstGeom prst="rect">
              <a:avLst/>
            </a:prstGeom>
          </p:spPr>
          <p:txBody>
            <a:bodyPr vert="horz" wrap="square" lIns="0" tIns="0" rIns="0" bIns="0" rtlCol="0" anchor="ctr">
              <a:noAutofit/>
            </a:bodyPr>
            <a:lstStyle/>
            <a:p>
              <a:pPr algn="r"/>
              <a:r>
                <a:rPr lang="en-US" sz="1100">
                  <a:latin typeface="+mn-lt"/>
                </a:rPr>
                <a:t>0</a:t>
              </a:r>
            </a:p>
          </p:txBody>
        </p:sp>
        <p:sp>
          <p:nvSpPr>
            <p:cNvPr id="208" name="TextBox 207">
              <a:extLst>
                <a:ext uri="{FF2B5EF4-FFF2-40B4-BE49-F238E27FC236}">
                  <a16:creationId xmlns:a16="http://schemas.microsoft.com/office/drawing/2014/main" id="{E8358348-B41B-4F6F-7C52-B5A4848EECC6}"/>
                </a:ext>
              </a:extLst>
            </p:cNvPr>
            <p:cNvSpPr txBox="1"/>
            <p:nvPr/>
          </p:nvSpPr>
          <p:spPr>
            <a:xfrm rot="16200000">
              <a:off x="168180" y="5375899"/>
              <a:ext cx="1125481" cy="162231"/>
            </a:xfrm>
            <a:prstGeom prst="rect">
              <a:avLst/>
            </a:prstGeom>
          </p:spPr>
          <p:txBody>
            <a:bodyPr vert="horz" wrap="square" lIns="0" tIns="0" rIns="0" bIns="0" rtlCol="0" anchor="ctr">
              <a:noAutofit/>
            </a:bodyPr>
            <a:lstStyle/>
            <a:p>
              <a:pPr algn="ctr"/>
              <a:r>
                <a:rPr lang="en-US" sz="1200">
                  <a:solidFill>
                    <a:schemeClr val="tx1">
                      <a:lumMod val="75000"/>
                      <a:lumOff val="25000"/>
                    </a:schemeClr>
                  </a:solidFill>
                  <a:latin typeface="Poppins Medium" pitchFamily="2" charset="77"/>
                  <a:cs typeface="Poppins Medium" pitchFamily="2" charset="77"/>
                </a:rPr>
                <a:t>CD24</a:t>
              </a:r>
            </a:p>
          </p:txBody>
        </p:sp>
        <p:sp>
          <p:nvSpPr>
            <p:cNvPr id="209" name="TextBox 208">
              <a:extLst>
                <a:ext uri="{FF2B5EF4-FFF2-40B4-BE49-F238E27FC236}">
                  <a16:creationId xmlns:a16="http://schemas.microsoft.com/office/drawing/2014/main" id="{813D2EDE-D00D-1C45-61E8-704D1DCC6991}"/>
                </a:ext>
              </a:extLst>
            </p:cNvPr>
            <p:cNvSpPr txBox="1"/>
            <p:nvPr/>
          </p:nvSpPr>
          <p:spPr>
            <a:xfrm>
              <a:off x="1160372" y="4676274"/>
              <a:ext cx="2665985" cy="133409"/>
            </a:xfrm>
            <a:prstGeom prst="rect">
              <a:avLst/>
            </a:prstGeom>
          </p:spPr>
          <p:txBody>
            <a:bodyPr vert="horz" wrap="square" lIns="0" tIns="0" rIns="0" bIns="0" rtlCol="0" anchor="ctr">
              <a:noAutofit/>
            </a:bodyPr>
            <a:lstStyle/>
            <a:p>
              <a:pPr algn="ctr"/>
              <a:r>
                <a:rPr lang="en-US" sz="1200" b="1">
                  <a:latin typeface="+mn-lt"/>
                </a:rPr>
                <a:t>[Grans] CD16/CD24</a:t>
              </a:r>
            </a:p>
          </p:txBody>
        </p:sp>
        <p:sp>
          <p:nvSpPr>
            <p:cNvPr id="210" name="TextBox 209">
              <a:extLst>
                <a:ext uri="{FF2B5EF4-FFF2-40B4-BE49-F238E27FC236}">
                  <a16:creationId xmlns:a16="http://schemas.microsoft.com/office/drawing/2014/main" id="{20CD332D-BB4A-A306-36C4-FE757964F9ED}"/>
                </a:ext>
              </a:extLst>
            </p:cNvPr>
            <p:cNvSpPr txBox="1"/>
            <p:nvPr/>
          </p:nvSpPr>
          <p:spPr>
            <a:xfrm>
              <a:off x="1187410" y="6260506"/>
              <a:ext cx="2622724" cy="80776"/>
            </a:xfrm>
            <a:prstGeom prst="rect">
              <a:avLst/>
            </a:prstGeom>
          </p:spPr>
          <p:txBody>
            <a:bodyPr vert="horz" wrap="square" lIns="0" tIns="0" rIns="0" bIns="0" rtlCol="0" anchor="ctr">
              <a:noAutofit/>
            </a:bodyPr>
            <a:lstStyle/>
            <a:p>
              <a:pPr algn="ctr"/>
              <a:r>
                <a:rPr lang="en-US" sz="1200">
                  <a:solidFill>
                    <a:schemeClr val="tx1">
                      <a:lumMod val="75000"/>
                      <a:lumOff val="25000"/>
                    </a:schemeClr>
                  </a:solidFill>
                  <a:latin typeface="Poppins Medium" pitchFamily="2" charset="77"/>
                  <a:cs typeface="Poppins Medium" pitchFamily="2" charset="77"/>
                </a:rPr>
                <a:t>CD16</a:t>
              </a:r>
            </a:p>
          </p:txBody>
        </p:sp>
        <p:cxnSp>
          <p:nvCxnSpPr>
            <p:cNvPr id="216" name="Straight Connector 215">
              <a:extLst>
                <a:ext uri="{FF2B5EF4-FFF2-40B4-BE49-F238E27FC236}">
                  <a16:creationId xmlns:a16="http://schemas.microsoft.com/office/drawing/2014/main" id="{63DC8C98-45F5-1488-203F-6805831A2356}"/>
                </a:ext>
              </a:extLst>
            </p:cNvPr>
            <p:cNvCxnSpPr/>
            <p:nvPr/>
          </p:nvCxnSpPr>
          <p:spPr>
            <a:xfrm>
              <a:off x="2705324" y="4880362"/>
              <a:ext cx="0" cy="112817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119A4F59-B7AD-B77A-8925-3D3E21101A8E}"/>
                </a:ext>
              </a:extLst>
            </p:cNvPr>
            <p:cNvCxnSpPr>
              <a:cxnSpLocks/>
            </p:cNvCxnSpPr>
            <p:nvPr/>
          </p:nvCxnSpPr>
          <p:spPr>
            <a:xfrm flipH="1">
              <a:off x="1153163" y="5664837"/>
              <a:ext cx="265517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18" name="TextBox 217">
              <a:extLst>
                <a:ext uri="{FF2B5EF4-FFF2-40B4-BE49-F238E27FC236}">
                  <a16:creationId xmlns:a16="http://schemas.microsoft.com/office/drawing/2014/main" id="{B5F0574B-9FAC-39B0-7280-02D05898B46A}"/>
                </a:ext>
              </a:extLst>
            </p:cNvPr>
            <p:cNvSpPr txBox="1"/>
            <p:nvPr/>
          </p:nvSpPr>
          <p:spPr>
            <a:xfrm>
              <a:off x="2483452" y="4861514"/>
              <a:ext cx="1346513" cy="86161"/>
            </a:xfrm>
            <a:prstGeom prst="rect">
              <a:avLst/>
            </a:prstGeom>
          </p:spPr>
          <p:txBody>
            <a:bodyPr vert="horz" wrap="square" lIns="0" tIns="0" rIns="0" bIns="0" rtlCol="0" anchor="ctr">
              <a:noAutofit/>
            </a:bodyPr>
            <a:lstStyle/>
            <a:p>
              <a:pPr algn="r"/>
              <a:r>
                <a:rPr lang="en-US" sz="800">
                  <a:latin typeface="+mn-lt"/>
                </a:rPr>
                <a:t>Normal Grans </a:t>
              </a:r>
            </a:p>
          </p:txBody>
        </p:sp>
        <p:sp>
          <p:nvSpPr>
            <p:cNvPr id="219" name="TextBox 218">
              <a:extLst>
                <a:ext uri="{FF2B5EF4-FFF2-40B4-BE49-F238E27FC236}">
                  <a16:creationId xmlns:a16="http://schemas.microsoft.com/office/drawing/2014/main" id="{103F98CC-F0F5-6EDA-A36A-89F962F6A6AD}"/>
                </a:ext>
              </a:extLst>
            </p:cNvPr>
            <p:cNvSpPr txBox="1"/>
            <p:nvPr/>
          </p:nvSpPr>
          <p:spPr>
            <a:xfrm>
              <a:off x="1191918" y="4861514"/>
              <a:ext cx="1346513" cy="86161"/>
            </a:xfrm>
            <a:prstGeom prst="rect">
              <a:avLst/>
            </a:prstGeom>
          </p:spPr>
          <p:txBody>
            <a:bodyPr vert="horz" wrap="square" lIns="0" tIns="0" rIns="0" bIns="0" rtlCol="0" anchor="ctr">
              <a:noAutofit/>
            </a:bodyPr>
            <a:lstStyle/>
            <a:p>
              <a:r>
                <a:rPr lang="en-US" sz="800">
                  <a:latin typeface="+mn-lt"/>
                </a:rPr>
                <a:t>Eos</a:t>
              </a:r>
            </a:p>
          </p:txBody>
        </p:sp>
        <p:sp>
          <p:nvSpPr>
            <p:cNvPr id="220" name="TextBox 219">
              <a:extLst>
                <a:ext uri="{FF2B5EF4-FFF2-40B4-BE49-F238E27FC236}">
                  <a16:creationId xmlns:a16="http://schemas.microsoft.com/office/drawing/2014/main" id="{293795AD-890B-DEB5-3F14-30B33F5FCE88}"/>
                </a:ext>
              </a:extLst>
            </p:cNvPr>
            <p:cNvSpPr txBox="1"/>
            <p:nvPr/>
          </p:nvSpPr>
          <p:spPr>
            <a:xfrm>
              <a:off x="2473537" y="5893050"/>
              <a:ext cx="1346513" cy="86161"/>
            </a:xfrm>
            <a:prstGeom prst="rect">
              <a:avLst/>
            </a:prstGeom>
          </p:spPr>
          <p:txBody>
            <a:bodyPr vert="horz" wrap="square" lIns="0" tIns="0" rIns="0" bIns="0" rtlCol="0" anchor="ctr">
              <a:noAutofit/>
            </a:bodyPr>
            <a:lstStyle/>
            <a:p>
              <a:pPr algn="r"/>
              <a:r>
                <a:rPr lang="en-US" sz="800">
                  <a:latin typeface="+mn-lt"/>
                </a:rPr>
                <a:t>A+-</a:t>
              </a:r>
            </a:p>
          </p:txBody>
        </p:sp>
        <p:cxnSp>
          <p:nvCxnSpPr>
            <p:cNvPr id="225" name="Straight Connector 224">
              <a:extLst>
                <a:ext uri="{FF2B5EF4-FFF2-40B4-BE49-F238E27FC236}">
                  <a16:creationId xmlns:a16="http://schemas.microsoft.com/office/drawing/2014/main" id="{0066EDA5-03BB-4D84-3172-8E8BA2094476}"/>
                </a:ext>
              </a:extLst>
            </p:cNvPr>
            <p:cNvCxnSpPr/>
            <p:nvPr/>
          </p:nvCxnSpPr>
          <p:spPr>
            <a:xfrm>
              <a:off x="1155866" y="3061349"/>
              <a:ext cx="0" cy="119817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6DE6A7FB-9D7D-C852-20C3-751F401C4A06}"/>
                </a:ext>
              </a:extLst>
            </p:cNvPr>
            <p:cNvCxnSpPr>
              <a:cxnSpLocks/>
            </p:cNvCxnSpPr>
            <p:nvPr/>
          </p:nvCxnSpPr>
          <p:spPr>
            <a:xfrm>
              <a:off x="1154440" y="4256834"/>
              <a:ext cx="267680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2F7E317F-8E01-B589-49C7-1C632A22070D}"/>
                </a:ext>
              </a:extLst>
            </p:cNvPr>
            <p:cNvCxnSpPr>
              <a:cxnSpLocks/>
            </p:cNvCxnSpPr>
            <p:nvPr/>
          </p:nvCxnSpPr>
          <p:spPr>
            <a:xfrm flipH="1">
              <a:off x="1090972" y="3136740"/>
              <a:ext cx="6489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9BB3F842-5070-61AF-C05B-E71792C78755}"/>
                </a:ext>
              </a:extLst>
            </p:cNvPr>
            <p:cNvCxnSpPr>
              <a:cxnSpLocks/>
            </p:cNvCxnSpPr>
            <p:nvPr/>
          </p:nvCxnSpPr>
          <p:spPr>
            <a:xfrm flipH="1">
              <a:off x="1090972" y="3417437"/>
              <a:ext cx="6489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3478D25B-22ED-7450-4FAD-0B49F0E4B143}"/>
                </a:ext>
              </a:extLst>
            </p:cNvPr>
            <p:cNvCxnSpPr>
              <a:cxnSpLocks/>
            </p:cNvCxnSpPr>
            <p:nvPr/>
          </p:nvCxnSpPr>
          <p:spPr>
            <a:xfrm flipH="1">
              <a:off x="1090972" y="3698134"/>
              <a:ext cx="6489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7650B517-7F0F-D887-04DF-9F49E1A221DC}"/>
                </a:ext>
              </a:extLst>
            </p:cNvPr>
            <p:cNvCxnSpPr>
              <a:cxnSpLocks/>
            </p:cNvCxnSpPr>
            <p:nvPr/>
          </p:nvCxnSpPr>
          <p:spPr>
            <a:xfrm flipH="1">
              <a:off x="1090972" y="3978830"/>
              <a:ext cx="6489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6BE84C7A-95C0-E598-3058-E19EC5E23241}"/>
                </a:ext>
              </a:extLst>
            </p:cNvPr>
            <p:cNvCxnSpPr>
              <a:cxnSpLocks/>
            </p:cNvCxnSpPr>
            <p:nvPr/>
          </p:nvCxnSpPr>
          <p:spPr>
            <a:xfrm flipH="1">
              <a:off x="1090972" y="4259528"/>
              <a:ext cx="6489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3096C4A2-6D94-74CA-99A3-6F1B5A317C4B}"/>
                </a:ext>
              </a:extLst>
            </p:cNvPr>
            <p:cNvCxnSpPr>
              <a:cxnSpLocks/>
            </p:cNvCxnSpPr>
            <p:nvPr/>
          </p:nvCxnSpPr>
          <p:spPr>
            <a:xfrm>
              <a:off x="2225245" y="425683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EBCFEFF6-4239-4F7F-E51C-3D93A52880EE}"/>
                </a:ext>
              </a:extLst>
            </p:cNvPr>
            <p:cNvCxnSpPr>
              <a:cxnSpLocks/>
            </p:cNvCxnSpPr>
            <p:nvPr/>
          </p:nvCxnSpPr>
          <p:spPr>
            <a:xfrm>
              <a:off x="1690056" y="425683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DAA1E4BA-8A78-AFF5-FB6B-6FFD5679D517}"/>
                </a:ext>
              </a:extLst>
            </p:cNvPr>
            <p:cNvCxnSpPr>
              <a:cxnSpLocks/>
            </p:cNvCxnSpPr>
            <p:nvPr/>
          </p:nvCxnSpPr>
          <p:spPr>
            <a:xfrm>
              <a:off x="3295623" y="425683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181F33D6-AC87-25A5-93D5-535C29BAFD3D}"/>
                </a:ext>
              </a:extLst>
            </p:cNvPr>
            <p:cNvCxnSpPr>
              <a:cxnSpLocks/>
            </p:cNvCxnSpPr>
            <p:nvPr/>
          </p:nvCxnSpPr>
          <p:spPr>
            <a:xfrm>
              <a:off x="2760434" y="425683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43CBAE3-B56B-3E98-5890-8858F7F7D51C}"/>
                </a:ext>
              </a:extLst>
            </p:cNvPr>
            <p:cNvCxnSpPr>
              <a:cxnSpLocks/>
            </p:cNvCxnSpPr>
            <p:nvPr/>
          </p:nvCxnSpPr>
          <p:spPr>
            <a:xfrm>
              <a:off x="3830814" y="425683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37" name="TextBox 236">
              <a:extLst>
                <a:ext uri="{FF2B5EF4-FFF2-40B4-BE49-F238E27FC236}">
                  <a16:creationId xmlns:a16="http://schemas.microsoft.com/office/drawing/2014/main" id="{054DA318-7A31-65A4-DAD8-DEE3897C5A21}"/>
                </a:ext>
              </a:extLst>
            </p:cNvPr>
            <p:cNvSpPr txBox="1"/>
            <p:nvPr/>
          </p:nvSpPr>
          <p:spPr>
            <a:xfrm>
              <a:off x="658361" y="3096352"/>
              <a:ext cx="416391" cy="80776"/>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3</a:t>
              </a:r>
            </a:p>
          </p:txBody>
        </p:sp>
        <p:sp>
          <p:nvSpPr>
            <p:cNvPr id="238" name="TextBox 237">
              <a:extLst>
                <a:ext uri="{FF2B5EF4-FFF2-40B4-BE49-F238E27FC236}">
                  <a16:creationId xmlns:a16="http://schemas.microsoft.com/office/drawing/2014/main" id="{81498AF6-A191-1E17-E29D-AA1A2B9622F3}"/>
                </a:ext>
              </a:extLst>
            </p:cNvPr>
            <p:cNvSpPr txBox="1"/>
            <p:nvPr/>
          </p:nvSpPr>
          <p:spPr>
            <a:xfrm>
              <a:off x="658361" y="3378507"/>
              <a:ext cx="416391" cy="80776"/>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2</a:t>
              </a:r>
            </a:p>
          </p:txBody>
        </p:sp>
        <p:sp>
          <p:nvSpPr>
            <p:cNvPr id="239" name="TextBox 238">
              <a:extLst>
                <a:ext uri="{FF2B5EF4-FFF2-40B4-BE49-F238E27FC236}">
                  <a16:creationId xmlns:a16="http://schemas.microsoft.com/office/drawing/2014/main" id="{1743657F-8244-F061-9D18-B9456FCBEC0B}"/>
                </a:ext>
              </a:extLst>
            </p:cNvPr>
            <p:cNvSpPr txBox="1"/>
            <p:nvPr/>
          </p:nvSpPr>
          <p:spPr>
            <a:xfrm>
              <a:off x="658361" y="3660663"/>
              <a:ext cx="416391" cy="80776"/>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1</a:t>
              </a:r>
            </a:p>
          </p:txBody>
        </p:sp>
        <p:sp>
          <p:nvSpPr>
            <p:cNvPr id="240" name="TextBox 239">
              <a:extLst>
                <a:ext uri="{FF2B5EF4-FFF2-40B4-BE49-F238E27FC236}">
                  <a16:creationId xmlns:a16="http://schemas.microsoft.com/office/drawing/2014/main" id="{4987B428-6236-2DE4-1BCE-295C518A31B3}"/>
                </a:ext>
              </a:extLst>
            </p:cNvPr>
            <p:cNvSpPr txBox="1"/>
            <p:nvPr/>
          </p:nvSpPr>
          <p:spPr>
            <a:xfrm>
              <a:off x="658361" y="3942818"/>
              <a:ext cx="416391" cy="80776"/>
            </a:xfrm>
            <a:prstGeom prst="rect">
              <a:avLst/>
            </a:prstGeom>
          </p:spPr>
          <p:txBody>
            <a:bodyPr vert="horz" wrap="square" lIns="0" tIns="0" rIns="0" bIns="0" rtlCol="0" anchor="ctr">
              <a:noAutofit/>
            </a:bodyPr>
            <a:lstStyle/>
            <a:p>
              <a:pPr algn="r"/>
              <a:r>
                <a:rPr lang="en-US" sz="1100">
                  <a:latin typeface="+mn-lt"/>
                </a:rPr>
                <a:t>10</a:t>
              </a:r>
              <a:r>
                <a:rPr lang="en-US" sz="1100" baseline="30000">
                  <a:latin typeface="+mn-lt"/>
                </a:rPr>
                <a:t>0</a:t>
              </a:r>
            </a:p>
          </p:txBody>
        </p:sp>
        <p:sp>
          <p:nvSpPr>
            <p:cNvPr id="241" name="TextBox 240">
              <a:extLst>
                <a:ext uri="{FF2B5EF4-FFF2-40B4-BE49-F238E27FC236}">
                  <a16:creationId xmlns:a16="http://schemas.microsoft.com/office/drawing/2014/main" id="{F5381B18-06D6-C544-FC89-7B6B919F6C5C}"/>
                </a:ext>
              </a:extLst>
            </p:cNvPr>
            <p:cNvSpPr txBox="1"/>
            <p:nvPr/>
          </p:nvSpPr>
          <p:spPr>
            <a:xfrm>
              <a:off x="658361" y="4224973"/>
              <a:ext cx="416391" cy="80776"/>
            </a:xfrm>
            <a:prstGeom prst="rect">
              <a:avLst/>
            </a:prstGeom>
          </p:spPr>
          <p:txBody>
            <a:bodyPr vert="horz" wrap="square" lIns="0" tIns="0" rIns="0" bIns="0" rtlCol="0" anchor="ctr">
              <a:noAutofit/>
            </a:bodyPr>
            <a:lstStyle/>
            <a:p>
              <a:pPr algn="r"/>
              <a:r>
                <a:rPr lang="en-US" sz="1100">
                  <a:latin typeface="+mn-lt"/>
                </a:rPr>
                <a:t>0</a:t>
              </a:r>
            </a:p>
          </p:txBody>
        </p:sp>
        <p:sp>
          <p:nvSpPr>
            <p:cNvPr id="242" name="TextBox 241">
              <a:extLst>
                <a:ext uri="{FF2B5EF4-FFF2-40B4-BE49-F238E27FC236}">
                  <a16:creationId xmlns:a16="http://schemas.microsoft.com/office/drawing/2014/main" id="{97595114-CFB7-ECB2-4FBB-B1E9C0132D51}"/>
                </a:ext>
              </a:extLst>
            </p:cNvPr>
            <p:cNvSpPr txBox="1"/>
            <p:nvPr/>
          </p:nvSpPr>
          <p:spPr>
            <a:xfrm rot="16200000">
              <a:off x="169082" y="3623749"/>
              <a:ext cx="1125481" cy="162231"/>
            </a:xfrm>
            <a:prstGeom prst="rect">
              <a:avLst/>
            </a:prstGeom>
          </p:spPr>
          <p:txBody>
            <a:bodyPr vert="horz" wrap="square" lIns="0" tIns="0" rIns="0" bIns="0" rtlCol="0" anchor="ctr">
              <a:noAutofit/>
            </a:bodyPr>
            <a:lstStyle/>
            <a:p>
              <a:pPr algn="ctr"/>
              <a:r>
                <a:rPr lang="en-US" sz="1200">
                  <a:solidFill>
                    <a:schemeClr val="tx1">
                      <a:lumMod val="75000"/>
                      <a:lumOff val="25000"/>
                    </a:schemeClr>
                  </a:solidFill>
                  <a:latin typeface="Poppins Medium" pitchFamily="2" charset="77"/>
                  <a:cs typeface="Poppins Medium" pitchFamily="2" charset="77"/>
                </a:rPr>
                <a:t>FLAER</a:t>
              </a:r>
            </a:p>
          </p:txBody>
        </p:sp>
        <p:sp>
          <p:nvSpPr>
            <p:cNvPr id="243" name="TextBox 242">
              <a:extLst>
                <a:ext uri="{FF2B5EF4-FFF2-40B4-BE49-F238E27FC236}">
                  <a16:creationId xmlns:a16="http://schemas.microsoft.com/office/drawing/2014/main" id="{61FDE086-9ECE-0E09-1DC6-A43A2D2B46EE}"/>
                </a:ext>
              </a:extLst>
            </p:cNvPr>
            <p:cNvSpPr txBox="1"/>
            <p:nvPr/>
          </p:nvSpPr>
          <p:spPr>
            <a:xfrm>
              <a:off x="1161274" y="3054130"/>
              <a:ext cx="2665985" cy="80776"/>
            </a:xfrm>
            <a:prstGeom prst="rect">
              <a:avLst/>
            </a:prstGeom>
          </p:spPr>
          <p:txBody>
            <a:bodyPr vert="horz" wrap="square" lIns="0" tIns="0" rIns="0" bIns="0" rtlCol="0" anchor="ctr">
              <a:noAutofit/>
            </a:bodyPr>
            <a:lstStyle/>
            <a:p>
              <a:pPr algn="ctr"/>
              <a:r>
                <a:rPr lang="en-US" sz="1200" b="1">
                  <a:latin typeface="+mn-lt"/>
                </a:rPr>
                <a:t>[Grans] SSC-A/FLAER</a:t>
              </a:r>
            </a:p>
          </p:txBody>
        </p:sp>
        <p:sp>
          <p:nvSpPr>
            <p:cNvPr id="244" name="TextBox 243">
              <a:extLst>
                <a:ext uri="{FF2B5EF4-FFF2-40B4-BE49-F238E27FC236}">
                  <a16:creationId xmlns:a16="http://schemas.microsoft.com/office/drawing/2014/main" id="{A6EFA460-FCF8-CB60-F4B2-1B5D28E9B8A1}"/>
                </a:ext>
              </a:extLst>
            </p:cNvPr>
            <p:cNvSpPr txBox="1"/>
            <p:nvPr/>
          </p:nvSpPr>
          <p:spPr>
            <a:xfrm>
              <a:off x="1188312" y="4508356"/>
              <a:ext cx="2622724" cy="80776"/>
            </a:xfrm>
            <a:prstGeom prst="rect">
              <a:avLst/>
            </a:prstGeom>
          </p:spPr>
          <p:txBody>
            <a:bodyPr vert="horz" wrap="square" lIns="0" tIns="0" rIns="0" bIns="0" rtlCol="0" anchor="ctr">
              <a:noAutofit/>
            </a:bodyPr>
            <a:lstStyle/>
            <a:p>
              <a:pPr algn="ctr"/>
              <a:r>
                <a:rPr lang="en-US" sz="1200">
                  <a:solidFill>
                    <a:schemeClr val="tx1">
                      <a:lumMod val="75000"/>
                      <a:lumOff val="25000"/>
                    </a:schemeClr>
                  </a:solidFill>
                  <a:latin typeface="Poppins Medium" pitchFamily="2" charset="77"/>
                  <a:cs typeface="Poppins Medium" pitchFamily="2" charset="77"/>
                </a:rPr>
                <a:t>SSC-A</a:t>
              </a:r>
            </a:p>
          </p:txBody>
        </p:sp>
        <p:sp>
          <p:nvSpPr>
            <p:cNvPr id="245" name="TextBox 244">
              <a:extLst>
                <a:ext uri="{FF2B5EF4-FFF2-40B4-BE49-F238E27FC236}">
                  <a16:creationId xmlns:a16="http://schemas.microsoft.com/office/drawing/2014/main" id="{BCF40275-EA15-DC8D-0F61-BF13BDAFE873}"/>
                </a:ext>
              </a:extLst>
            </p:cNvPr>
            <p:cNvSpPr txBox="1"/>
            <p:nvPr/>
          </p:nvSpPr>
          <p:spPr>
            <a:xfrm>
              <a:off x="945726" y="4340022"/>
              <a:ext cx="416391" cy="139996"/>
            </a:xfrm>
            <a:prstGeom prst="rect">
              <a:avLst/>
            </a:prstGeom>
          </p:spPr>
          <p:txBody>
            <a:bodyPr vert="horz" wrap="square" lIns="0" tIns="0" rIns="0" bIns="0" rtlCol="0" anchor="ctr">
              <a:noAutofit/>
            </a:bodyPr>
            <a:lstStyle/>
            <a:p>
              <a:pPr algn="ctr"/>
              <a:r>
                <a:rPr lang="en-US" sz="1100">
                  <a:latin typeface="+mn-lt"/>
                </a:rPr>
                <a:t>0</a:t>
              </a:r>
            </a:p>
          </p:txBody>
        </p:sp>
        <p:sp>
          <p:nvSpPr>
            <p:cNvPr id="254" name="TextBox 253">
              <a:extLst>
                <a:ext uri="{FF2B5EF4-FFF2-40B4-BE49-F238E27FC236}">
                  <a16:creationId xmlns:a16="http://schemas.microsoft.com/office/drawing/2014/main" id="{C99218AD-3365-9B8E-E3AF-B9F371CFBC8B}"/>
                </a:ext>
              </a:extLst>
            </p:cNvPr>
            <p:cNvSpPr txBox="1"/>
            <p:nvPr/>
          </p:nvSpPr>
          <p:spPr>
            <a:xfrm>
              <a:off x="2635250" y="4029075"/>
              <a:ext cx="1233327" cy="200803"/>
            </a:xfrm>
            <a:prstGeom prst="rect">
              <a:avLst/>
            </a:prstGeom>
            <a:solidFill>
              <a:schemeClr val="bg1"/>
            </a:solidFill>
          </p:spPr>
          <p:txBody>
            <a:bodyPr vert="horz" wrap="square" lIns="0" tIns="0" rIns="0" bIns="0" rtlCol="0" anchor="ctr">
              <a:noAutofit/>
            </a:bodyPr>
            <a:lstStyle/>
            <a:p>
              <a:pPr algn="r"/>
              <a:r>
                <a:rPr lang="en-US" sz="800">
                  <a:latin typeface="+mn-lt"/>
                </a:rPr>
                <a:t>PHN Grans FLAER: 72.76%</a:t>
              </a:r>
            </a:p>
          </p:txBody>
        </p:sp>
        <p:sp>
          <p:nvSpPr>
            <p:cNvPr id="256" name="TextBox 255">
              <a:extLst>
                <a:ext uri="{FF2B5EF4-FFF2-40B4-BE49-F238E27FC236}">
                  <a16:creationId xmlns:a16="http://schemas.microsoft.com/office/drawing/2014/main" id="{A3638ECE-1698-0F0E-FDA2-81DD5B3CF87C}"/>
                </a:ext>
              </a:extLst>
            </p:cNvPr>
            <p:cNvSpPr txBox="1"/>
            <p:nvPr/>
          </p:nvSpPr>
          <p:spPr>
            <a:xfrm>
              <a:off x="3624900" y="4340022"/>
              <a:ext cx="416391" cy="139996"/>
            </a:xfrm>
            <a:prstGeom prst="rect">
              <a:avLst/>
            </a:prstGeom>
          </p:spPr>
          <p:txBody>
            <a:bodyPr vert="horz" wrap="square" lIns="0" tIns="0" rIns="0" bIns="0" rtlCol="0" anchor="ctr">
              <a:noAutofit/>
            </a:bodyPr>
            <a:lstStyle/>
            <a:p>
              <a:pPr algn="ctr"/>
              <a:r>
                <a:rPr lang="en-US" sz="1100">
                  <a:latin typeface="+mn-lt"/>
                </a:rPr>
                <a:t>1000</a:t>
              </a:r>
            </a:p>
          </p:txBody>
        </p:sp>
        <p:sp>
          <p:nvSpPr>
            <p:cNvPr id="257" name="TextBox 256">
              <a:extLst>
                <a:ext uri="{FF2B5EF4-FFF2-40B4-BE49-F238E27FC236}">
                  <a16:creationId xmlns:a16="http://schemas.microsoft.com/office/drawing/2014/main" id="{57A1E541-6E57-4303-47D0-9A4C442671B7}"/>
                </a:ext>
              </a:extLst>
            </p:cNvPr>
            <p:cNvSpPr txBox="1"/>
            <p:nvPr/>
          </p:nvSpPr>
          <p:spPr>
            <a:xfrm>
              <a:off x="1481561" y="4340022"/>
              <a:ext cx="416391" cy="139996"/>
            </a:xfrm>
            <a:prstGeom prst="rect">
              <a:avLst/>
            </a:prstGeom>
          </p:spPr>
          <p:txBody>
            <a:bodyPr vert="horz" wrap="square" lIns="0" tIns="0" rIns="0" bIns="0" rtlCol="0" anchor="ctr">
              <a:noAutofit/>
            </a:bodyPr>
            <a:lstStyle/>
            <a:p>
              <a:pPr algn="ctr"/>
              <a:r>
                <a:rPr lang="en-US" sz="1100">
                  <a:latin typeface="+mn-lt"/>
                </a:rPr>
                <a:t>200</a:t>
              </a:r>
            </a:p>
          </p:txBody>
        </p:sp>
        <p:sp>
          <p:nvSpPr>
            <p:cNvPr id="258" name="TextBox 257">
              <a:extLst>
                <a:ext uri="{FF2B5EF4-FFF2-40B4-BE49-F238E27FC236}">
                  <a16:creationId xmlns:a16="http://schemas.microsoft.com/office/drawing/2014/main" id="{D0D1D0A8-0497-AE99-6A62-EC0A7A0AB8D7}"/>
                </a:ext>
              </a:extLst>
            </p:cNvPr>
            <p:cNvSpPr txBox="1"/>
            <p:nvPr/>
          </p:nvSpPr>
          <p:spPr>
            <a:xfrm>
              <a:off x="2017396" y="4340022"/>
              <a:ext cx="416391" cy="139996"/>
            </a:xfrm>
            <a:prstGeom prst="rect">
              <a:avLst/>
            </a:prstGeom>
          </p:spPr>
          <p:txBody>
            <a:bodyPr vert="horz" wrap="square" lIns="0" tIns="0" rIns="0" bIns="0" rtlCol="0" anchor="ctr">
              <a:noAutofit/>
            </a:bodyPr>
            <a:lstStyle/>
            <a:p>
              <a:pPr algn="ctr"/>
              <a:r>
                <a:rPr lang="en-US" sz="1100">
                  <a:latin typeface="+mn-lt"/>
                </a:rPr>
                <a:t>400</a:t>
              </a:r>
            </a:p>
          </p:txBody>
        </p:sp>
        <p:sp>
          <p:nvSpPr>
            <p:cNvPr id="259" name="TextBox 258">
              <a:extLst>
                <a:ext uri="{FF2B5EF4-FFF2-40B4-BE49-F238E27FC236}">
                  <a16:creationId xmlns:a16="http://schemas.microsoft.com/office/drawing/2014/main" id="{5988273A-C0B8-52EF-E049-F465675121C9}"/>
                </a:ext>
              </a:extLst>
            </p:cNvPr>
            <p:cNvSpPr txBox="1"/>
            <p:nvPr/>
          </p:nvSpPr>
          <p:spPr>
            <a:xfrm>
              <a:off x="2553231" y="4340022"/>
              <a:ext cx="416391" cy="139996"/>
            </a:xfrm>
            <a:prstGeom prst="rect">
              <a:avLst/>
            </a:prstGeom>
          </p:spPr>
          <p:txBody>
            <a:bodyPr vert="horz" wrap="square" lIns="0" tIns="0" rIns="0" bIns="0" rtlCol="0" anchor="ctr">
              <a:noAutofit/>
            </a:bodyPr>
            <a:lstStyle/>
            <a:p>
              <a:pPr algn="ctr"/>
              <a:r>
                <a:rPr lang="en-US" sz="1100">
                  <a:latin typeface="+mn-lt"/>
                </a:rPr>
                <a:t>600</a:t>
              </a:r>
            </a:p>
          </p:txBody>
        </p:sp>
        <p:sp>
          <p:nvSpPr>
            <p:cNvPr id="260" name="TextBox 259">
              <a:extLst>
                <a:ext uri="{FF2B5EF4-FFF2-40B4-BE49-F238E27FC236}">
                  <a16:creationId xmlns:a16="http://schemas.microsoft.com/office/drawing/2014/main" id="{6D344233-561F-4395-99B1-82E7EA96CE8D}"/>
                </a:ext>
              </a:extLst>
            </p:cNvPr>
            <p:cNvSpPr txBox="1"/>
            <p:nvPr/>
          </p:nvSpPr>
          <p:spPr>
            <a:xfrm>
              <a:off x="3089066" y="4340022"/>
              <a:ext cx="416391" cy="139996"/>
            </a:xfrm>
            <a:prstGeom prst="rect">
              <a:avLst/>
            </a:prstGeom>
          </p:spPr>
          <p:txBody>
            <a:bodyPr vert="horz" wrap="square" lIns="0" tIns="0" rIns="0" bIns="0" rtlCol="0" anchor="ctr">
              <a:noAutofit/>
            </a:bodyPr>
            <a:lstStyle/>
            <a:p>
              <a:pPr algn="ctr"/>
              <a:r>
                <a:rPr lang="en-US" sz="1100">
                  <a:latin typeface="+mn-lt"/>
                </a:rPr>
                <a:t>800</a:t>
              </a:r>
            </a:p>
          </p:txBody>
        </p:sp>
        <p:cxnSp>
          <p:nvCxnSpPr>
            <p:cNvPr id="261" name="Straight Connector 260">
              <a:extLst>
                <a:ext uri="{FF2B5EF4-FFF2-40B4-BE49-F238E27FC236}">
                  <a16:creationId xmlns:a16="http://schemas.microsoft.com/office/drawing/2014/main" id="{11BF60B3-7686-8978-995F-88ED03BFF23B}"/>
                </a:ext>
              </a:extLst>
            </p:cNvPr>
            <p:cNvCxnSpPr>
              <a:cxnSpLocks/>
            </p:cNvCxnSpPr>
            <p:nvPr/>
          </p:nvCxnSpPr>
          <p:spPr>
            <a:xfrm>
              <a:off x="1154867" y="425683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62" name="Freeform 261">
              <a:extLst>
                <a:ext uri="{FF2B5EF4-FFF2-40B4-BE49-F238E27FC236}">
                  <a16:creationId xmlns:a16="http://schemas.microsoft.com/office/drawing/2014/main" id="{0C065DAF-C998-6547-7D42-B4E6EC4A56F2}"/>
                </a:ext>
              </a:extLst>
            </p:cNvPr>
            <p:cNvSpPr/>
            <p:nvPr/>
          </p:nvSpPr>
          <p:spPr>
            <a:xfrm>
              <a:off x="1460876" y="3721768"/>
              <a:ext cx="2391507" cy="525594"/>
            </a:xfrm>
            <a:custGeom>
              <a:avLst/>
              <a:gdLst>
                <a:gd name="csX0" fmla="*/ 0 w 2391507"/>
                <a:gd name="csY0" fmla="*/ 519423 h 519423"/>
                <a:gd name="csX1" fmla="*/ 0 w 2391507"/>
                <a:gd name="csY1" fmla="*/ 0 h 519423"/>
                <a:gd name="csX2" fmla="*/ 2391507 w 2391507"/>
                <a:gd name="csY2" fmla="*/ 0 h 519423"/>
              </a:gdLst>
              <a:ahLst/>
              <a:cxnLst>
                <a:cxn ang="0">
                  <a:pos x="csX0" y="csY0"/>
                </a:cxn>
                <a:cxn ang="0">
                  <a:pos x="csX1" y="csY1"/>
                </a:cxn>
                <a:cxn ang="0">
                  <a:pos x="csX2" y="csY2"/>
                </a:cxn>
              </a:cxnLst>
              <a:rect l="l" t="t" r="r" b="b"/>
              <a:pathLst>
                <a:path w="2391507" h="519423">
                  <a:moveTo>
                    <a:pt x="0" y="519423"/>
                  </a:moveTo>
                  <a:lnTo>
                    <a:pt x="0" y="0"/>
                  </a:lnTo>
                  <a:lnTo>
                    <a:pt x="2391507" y="0"/>
                  </a:lnTo>
                </a:path>
              </a:pathLst>
            </a:custGeom>
            <a:noFill/>
            <a:ln w="158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Rectangle 267">
              <a:extLst>
                <a:ext uri="{FF2B5EF4-FFF2-40B4-BE49-F238E27FC236}">
                  <a16:creationId xmlns:a16="http://schemas.microsoft.com/office/drawing/2014/main" id="{1B06683C-18DE-BFBC-A346-46802D704059}"/>
                </a:ext>
              </a:extLst>
            </p:cNvPr>
            <p:cNvSpPr/>
            <p:nvPr/>
          </p:nvSpPr>
          <p:spPr>
            <a:xfrm>
              <a:off x="1212850" y="5965825"/>
              <a:ext cx="860425" cy="155575"/>
            </a:xfrm>
            <a:prstGeom prst="rect">
              <a:avLst/>
            </a:prstGeom>
            <a:solidFill>
              <a:schemeClr val="bg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TextBox 220">
              <a:extLst>
                <a:ext uri="{FF2B5EF4-FFF2-40B4-BE49-F238E27FC236}">
                  <a16:creationId xmlns:a16="http://schemas.microsoft.com/office/drawing/2014/main" id="{153D7635-E130-A3CC-5CF5-D409D4B64EE2}"/>
                </a:ext>
              </a:extLst>
            </p:cNvPr>
            <p:cNvSpPr txBox="1"/>
            <p:nvPr/>
          </p:nvSpPr>
          <p:spPr>
            <a:xfrm>
              <a:off x="1182003" y="5893050"/>
              <a:ext cx="1346513" cy="86161"/>
            </a:xfrm>
            <a:prstGeom prst="rect">
              <a:avLst/>
            </a:prstGeom>
          </p:spPr>
          <p:txBody>
            <a:bodyPr vert="horz" wrap="square" lIns="0" tIns="0" rIns="0" bIns="0" rtlCol="0" anchor="ctr">
              <a:noAutofit/>
            </a:bodyPr>
            <a:lstStyle/>
            <a:p>
              <a:r>
                <a:rPr lang="en-US" sz="800">
                  <a:latin typeface="+mn-lt"/>
                </a:rPr>
                <a:t>PNH Grans 24/16</a:t>
              </a:r>
            </a:p>
          </p:txBody>
        </p:sp>
        <p:cxnSp>
          <p:nvCxnSpPr>
            <p:cNvPr id="192" name="Straight Connector 191">
              <a:extLst>
                <a:ext uri="{FF2B5EF4-FFF2-40B4-BE49-F238E27FC236}">
                  <a16:creationId xmlns:a16="http://schemas.microsoft.com/office/drawing/2014/main" id="{E7CAD581-6EB9-BD4B-8684-94FF78A1FF6F}"/>
                </a:ext>
              </a:extLst>
            </p:cNvPr>
            <p:cNvCxnSpPr>
              <a:cxnSpLocks/>
            </p:cNvCxnSpPr>
            <p:nvPr/>
          </p:nvCxnSpPr>
          <p:spPr>
            <a:xfrm>
              <a:off x="1154964" y="6011678"/>
              <a:ext cx="267680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7975BD47-3EC1-1DF7-A6D4-5D4CBA9F65AF}"/>
                </a:ext>
              </a:extLst>
            </p:cNvPr>
            <p:cNvCxnSpPr>
              <a:cxnSpLocks/>
            </p:cNvCxnSpPr>
            <p:nvPr/>
          </p:nvCxnSpPr>
          <p:spPr>
            <a:xfrm flipH="1">
              <a:off x="1090070" y="6011678"/>
              <a:ext cx="6489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074F0130-6516-467E-7698-D730DA5322AF}"/>
                </a:ext>
              </a:extLst>
            </p:cNvPr>
            <p:cNvCxnSpPr>
              <a:cxnSpLocks/>
            </p:cNvCxnSpPr>
            <p:nvPr/>
          </p:nvCxnSpPr>
          <p:spPr>
            <a:xfrm>
              <a:off x="1419941" y="60089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8653F3D1-ACE8-DAFA-6E8B-6F8F6277A065}"/>
                </a:ext>
              </a:extLst>
            </p:cNvPr>
            <p:cNvCxnSpPr>
              <a:cxnSpLocks/>
            </p:cNvCxnSpPr>
            <p:nvPr/>
          </p:nvCxnSpPr>
          <p:spPr>
            <a:xfrm>
              <a:off x="1995180" y="60089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4691558-720C-487F-6AAD-B0D4FAA68A01}"/>
                </a:ext>
              </a:extLst>
            </p:cNvPr>
            <p:cNvCxnSpPr>
              <a:cxnSpLocks/>
            </p:cNvCxnSpPr>
            <p:nvPr/>
          </p:nvCxnSpPr>
          <p:spPr>
            <a:xfrm>
              <a:off x="3226780" y="60089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198404A0-DBD5-182B-C441-DCCA94F80B25}"/>
                </a:ext>
              </a:extLst>
            </p:cNvPr>
            <p:cNvCxnSpPr>
              <a:cxnSpLocks/>
            </p:cNvCxnSpPr>
            <p:nvPr/>
          </p:nvCxnSpPr>
          <p:spPr>
            <a:xfrm>
              <a:off x="3829060" y="60089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88AFFC03-FAD9-B488-747A-729F1EF5CA4A}"/>
                </a:ext>
              </a:extLst>
            </p:cNvPr>
            <p:cNvCxnSpPr>
              <a:cxnSpLocks/>
            </p:cNvCxnSpPr>
            <p:nvPr/>
          </p:nvCxnSpPr>
          <p:spPr>
            <a:xfrm>
              <a:off x="2624500" y="60089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11" name="TextBox 210">
              <a:extLst>
                <a:ext uri="{FF2B5EF4-FFF2-40B4-BE49-F238E27FC236}">
                  <a16:creationId xmlns:a16="http://schemas.microsoft.com/office/drawing/2014/main" id="{F8C9A1C5-B806-488F-09CE-8EDB28299490}"/>
                </a:ext>
              </a:extLst>
            </p:cNvPr>
            <p:cNvSpPr txBox="1"/>
            <p:nvPr/>
          </p:nvSpPr>
          <p:spPr>
            <a:xfrm>
              <a:off x="1204535" y="6108404"/>
              <a:ext cx="416391" cy="80776"/>
            </a:xfrm>
            <a:prstGeom prst="rect">
              <a:avLst/>
            </a:prstGeom>
          </p:spPr>
          <p:txBody>
            <a:bodyPr vert="horz" wrap="square" lIns="0" tIns="0" rIns="0" bIns="0" rtlCol="0" anchor="ctr">
              <a:noAutofit/>
            </a:bodyPr>
            <a:lstStyle/>
            <a:p>
              <a:pPr algn="ctr"/>
              <a:r>
                <a:rPr lang="en-US" sz="1100">
                  <a:latin typeface="+mn-lt"/>
                </a:rPr>
                <a:t>0</a:t>
              </a:r>
            </a:p>
          </p:txBody>
        </p:sp>
        <p:sp>
          <p:nvSpPr>
            <p:cNvPr id="212" name="TextBox 211">
              <a:extLst>
                <a:ext uri="{FF2B5EF4-FFF2-40B4-BE49-F238E27FC236}">
                  <a16:creationId xmlns:a16="http://schemas.microsoft.com/office/drawing/2014/main" id="{56A5EE7B-0D1B-3313-79E3-63AD3598B832}"/>
                </a:ext>
              </a:extLst>
            </p:cNvPr>
            <p:cNvSpPr txBox="1"/>
            <p:nvPr/>
          </p:nvSpPr>
          <p:spPr>
            <a:xfrm>
              <a:off x="1800279" y="6108404"/>
              <a:ext cx="416391" cy="80776"/>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0</a:t>
              </a:r>
            </a:p>
          </p:txBody>
        </p:sp>
        <p:sp>
          <p:nvSpPr>
            <p:cNvPr id="213" name="TextBox 212">
              <a:extLst>
                <a:ext uri="{FF2B5EF4-FFF2-40B4-BE49-F238E27FC236}">
                  <a16:creationId xmlns:a16="http://schemas.microsoft.com/office/drawing/2014/main" id="{BD923646-D13E-E485-4653-C109EFFA2A95}"/>
                </a:ext>
              </a:extLst>
            </p:cNvPr>
            <p:cNvSpPr txBox="1"/>
            <p:nvPr/>
          </p:nvSpPr>
          <p:spPr>
            <a:xfrm>
              <a:off x="2412248" y="6108404"/>
              <a:ext cx="416391" cy="80776"/>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1</a:t>
              </a:r>
            </a:p>
          </p:txBody>
        </p:sp>
        <p:sp>
          <p:nvSpPr>
            <p:cNvPr id="214" name="TextBox 213">
              <a:extLst>
                <a:ext uri="{FF2B5EF4-FFF2-40B4-BE49-F238E27FC236}">
                  <a16:creationId xmlns:a16="http://schemas.microsoft.com/office/drawing/2014/main" id="{F8A3783B-1269-D042-C230-EC47861FCC8D}"/>
                </a:ext>
              </a:extLst>
            </p:cNvPr>
            <p:cNvSpPr txBox="1"/>
            <p:nvPr/>
          </p:nvSpPr>
          <p:spPr>
            <a:xfrm>
              <a:off x="3024216" y="6108404"/>
              <a:ext cx="416391" cy="80776"/>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2</a:t>
              </a:r>
            </a:p>
          </p:txBody>
        </p:sp>
        <p:sp>
          <p:nvSpPr>
            <p:cNvPr id="215" name="TextBox 214">
              <a:extLst>
                <a:ext uri="{FF2B5EF4-FFF2-40B4-BE49-F238E27FC236}">
                  <a16:creationId xmlns:a16="http://schemas.microsoft.com/office/drawing/2014/main" id="{F6A5ACE8-D0A1-1097-B46A-DFB9C3F45F08}"/>
                </a:ext>
              </a:extLst>
            </p:cNvPr>
            <p:cNvSpPr txBox="1"/>
            <p:nvPr/>
          </p:nvSpPr>
          <p:spPr>
            <a:xfrm>
              <a:off x="3636186" y="6108404"/>
              <a:ext cx="416391" cy="80776"/>
            </a:xfrm>
            <a:prstGeom prst="rect">
              <a:avLst/>
            </a:prstGeom>
          </p:spPr>
          <p:txBody>
            <a:bodyPr vert="horz" wrap="square" lIns="0" tIns="0" rIns="0" bIns="0" rtlCol="0" anchor="ctr">
              <a:noAutofit/>
            </a:bodyPr>
            <a:lstStyle/>
            <a:p>
              <a:pPr algn="ctr"/>
              <a:r>
                <a:rPr lang="en-US" sz="1100">
                  <a:latin typeface="+mn-lt"/>
                </a:rPr>
                <a:t>10</a:t>
              </a:r>
              <a:r>
                <a:rPr lang="en-US" sz="1100" baseline="30000">
                  <a:latin typeface="+mn-lt"/>
                </a:rPr>
                <a:t>3</a:t>
              </a:r>
            </a:p>
          </p:txBody>
        </p:sp>
      </p:grpSp>
      <p:sp>
        <p:nvSpPr>
          <p:cNvPr id="6" name="Title 1">
            <a:extLst>
              <a:ext uri="{FF2B5EF4-FFF2-40B4-BE49-F238E27FC236}">
                <a16:creationId xmlns:a16="http://schemas.microsoft.com/office/drawing/2014/main" id="{3CC9CEEB-790B-E1FE-A580-8150850E55BF}"/>
              </a:ext>
            </a:extLst>
          </p:cNvPr>
          <p:cNvSpPr txBox="1">
            <a:spLocks/>
          </p:cNvSpPr>
          <p:nvPr/>
        </p:nvSpPr>
        <p:spPr>
          <a:xfrm>
            <a:off x="121114" y="-9868"/>
            <a:ext cx="11740260" cy="502445"/>
          </a:xfrm>
          <a:prstGeom prst="rect">
            <a:avLst/>
          </a:prstGeom>
        </p:spPr>
        <p:txBody>
          <a:bodyPr/>
          <a:lst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endParaRPr lang="en-US" sz="32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7773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636D8-9AC2-9945-1F80-1CE18EC70DD1}"/>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PNH: Differential Diagnosis and Recommended Testing </a:t>
            </a:r>
          </a:p>
        </p:txBody>
      </p:sp>
      <p:sp>
        <p:nvSpPr>
          <p:cNvPr id="7" name="Content Placeholder 6">
            <a:extLst>
              <a:ext uri="{FF2B5EF4-FFF2-40B4-BE49-F238E27FC236}">
                <a16:creationId xmlns:a16="http://schemas.microsoft.com/office/drawing/2014/main" id="{37144DA6-372A-70A9-8276-97511E0D9BB9}"/>
              </a:ext>
            </a:extLst>
          </p:cNvPr>
          <p:cNvSpPr>
            <a:spLocks noGrp="1"/>
          </p:cNvSpPr>
          <p:nvPr>
            <p:ph sz="quarter" idx="10"/>
          </p:nvPr>
        </p:nvSpPr>
        <p:spPr/>
        <p:txBody>
          <a:bodyPr/>
          <a:lstStyle/>
          <a:p>
            <a:r>
              <a:rPr lang="en-US"/>
              <a:t>Huang. J Formos Med Assoc. 2025;[Epub]. Agrawal. Cureus. 2025;17:e97611.</a:t>
            </a:r>
          </a:p>
        </p:txBody>
      </p:sp>
      <p:sp>
        <p:nvSpPr>
          <p:cNvPr id="3" name="Content Placeholder 2">
            <a:extLst>
              <a:ext uri="{FF2B5EF4-FFF2-40B4-BE49-F238E27FC236}">
                <a16:creationId xmlns:a16="http://schemas.microsoft.com/office/drawing/2014/main" id="{FD9CD430-438E-594A-F2B2-8E19744F77E3}"/>
              </a:ext>
            </a:extLst>
          </p:cNvPr>
          <p:cNvSpPr txBox="1">
            <a:spLocks/>
          </p:cNvSpPr>
          <p:nvPr/>
        </p:nvSpPr>
        <p:spPr>
          <a:xfrm>
            <a:off x="709298" y="1717188"/>
            <a:ext cx="4852417" cy="4462548"/>
          </a:xfrm>
          <a:prstGeom prst="rect">
            <a:avLst/>
          </a:prstGeom>
          <a:ln w="19050">
            <a:solidFill>
              <a:schemeClr val="accent1"/>
            </a:solid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chemeClr val="tx1"/>
              </a:buClr>
              <a:buFont typeface="Arial" panose="020B0604020202020204" pitchFamily="34" charset="0"/>
              <a:buChar char="•"/>
            </a:pPr>
            <a:r>
              <a:rPr lang="en-US" sz="2400" b="0" kern="0">
                <a:solidFill>
                  <a:schemeClr val="tx1"/>
                </a:solidFill>
                <a:latin typeface="+mn-lt"/>
              </a:rPr>
              <a:t>Hemolytic anemia:</a:t>
            </a:r>
          </a:p>
          <a:p>
            <a:pPr lvl="1">
              <a:buClr>
                <a:schemeClr val="tx1"/>
              </a:buClr>
              <a:buFont typeface="Poppins" panose="00000500000000000000" pitchFamily="2" charset="0"/>
              <a:buChar char="−"/>
            </a:pPr>
            <a:r>
              <a:rPr lang="en-US" sz="2000" b="0" kern="0">
                <a:solidFill>
                  <a:schemeClr val="tx1"/>
                </a:solidFill>
                <a:latin typeface="+mn-lt"/>
              </a:rPr>
              <a:t>Hereditary</a:t>
            </a:r>
          </a:p>
          <a:p>
            <a:pPr lvl="1">
              <a:buClr>
                <a:schemeClr val="tx1"/>
              </a:buClr>
              <a:buFont typeface="Poppins" panose="00000500000000000000" pitchFamily="2" charset="0"/>
              <a:buChar char="−"/>
            </a:pPr>
            <a:r>
              <a:rPr lang="en-US" sz="2000" b="0" kern="0">
                <a:solidFill>
                  <a:schemeClr val="tx1"/>
                </a:solidFill>
                <a:latin typeface="+mn-lt"/>
              </a:rPr>
              <a:t>Autoimmune</a:t>
            </a:r>
          </a:p>
          <a:p>
            <a:pPr lvl="1">
              <a:buClr>
                <a:schemeClr val="tx1"/>
              </a:buClr>
              <a:buFont typeface="Poppins" panose="00000500000000000000" pitchFamily="2" charset="0"/>
              <a:buChar char="−"/>
            </a:pPr>
            <a:r>
              <a:rPr lang="en-US" sz="2000" b="0" kern="0">
                <a:solidFill>
                  <a:schemeClr val="tx1"/>
                </a:solidFill>
                <a:latin typeface="+mn-lt"/>
              </a:rPr>
              <a:t>Thalassemia</a:t>
            </a:r>
          </a:p>
          <a:p>
            <a:pPr lvl="1">
              <a:buClr>
                <a:schemeClr val="tx1"/>
              </a:buClr>
              <a:buFont typeface="Poppins" panose="00000500000000000000" pitchFamily="2" charset="0"/>
              <a:buChar char="−"/>
            </a:pPr>
            <a:r>
              <a:rPr lang="en-US" sz="2000" b="0" kern="0">
                <a:solidFill>
                  <a:schemeClr val="tx1"/>
                </a:solidFill>
                <a:latin typeface="+mn-lt"/>
              </a:rPr>
              <a:t>Traumatic hemolysis</a:t>
            </a:r>
          </a:p>
          <a:p>
            <a:pPr>
              <a:buClr>
                <a:schemeClr val="tx1"/>
              </a:buClr>
              <a:buFont typeface="Arial" panose="020B0604020202020204" pitchFamily="34" charset="0"/>
              <a:buChar char="•"/>
            </a:pPr>
            <a:r>
              <a:rPr lang="en-US" sz="2400" b="0" kern="0">
                <a:solidFill>
                  <a:schemeClr val="tx1"/>
                </a:solidFill>
                <a:latin typeface="+mn-lt"/>
              </a:rPr>
              <a:t>Other causes of anemia/BMF</a:t>
            </a:r>
          </a:p>
        </p:txBody>
      </p:sp>
      <p:sp>
        <p:nvSpPr>
          <p:cNvPr id="4" name="Content Placeholder 3">
            <a:extLst>
              <a:ext uri="{FF2B5EF4-FFF2-40B4-BE49-F238E27FC236}">
                <a16:creationId xmlns:a16="http://schemas.microsoft.com/office/drawing/2014/main" id="{7DB4E5AC-4F48-C815-FEFC-5F960860AF22}"/>
              </a:ext>
            </a:extLst>
          </p:cNvPr>
          <p:cNvSpPr txBox="1">
            <a:spLocks/>
          </p:cNvSpPr>
          <p:nvPr/>
        </p:nvSpPr>
        <p:spPr>
          <a:xfrm>
            <a:off x="5684374" y="1632691"/>
            <a:ext cx="5170206" cy="4545167"/>
          </a:xfrm>
          <a:prstGeom prst="rect">
            <a:avLst/>
          </a:prstGeom>
          <a:ln w="19050">
            <a:solidFill>
              <a:schemeClr val="accent6"/>
            </a:solid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endParaRPr lang="en-US" sz="200" b="0" kern="0">
              <a:solidFill>
                <a:schemeClr val="tx1"/>
              </a:solidFill>
              <a:latin typeface="+mn-lt"/>
            </a:endParaRPr>
          </a:p>
          <a:p>
            <a:pPr>
              <a:buClr>
                <a:schemeClr val="tx1"/>
              </a:buClr>
              <a:buFont typeface="Arial" panose="020B0604020202020204" pitchFamily="34" charset="0"/>
              <a:buChar char="•"/>
            </a:pPr>
            <a:r>
              <a:rPr lang="en-US" sz="2400" b="0" kern="0">
                <a:solidFill>
                  <a:schemeClr val="tx1"/>
                </a:solidFill>
                <a:latin typeface="+mn-lt"/>
              </a:rPr>
              <a:t>CBC</a:t>
            </a:r>
          </a:p>
          <a:p>
            <a:pPr>
              <a:buClr>
                <a:schemeClr val="tx1"/>
              </a:buClr>
              <a:buFont typeface="Arial" panose="020B0604020202020204" pitchFamily="34" charset="0"/>
              <a:buChar char="•"/>
            </a:pPr>
            <a:r>
              <a:rPr lang="en-US" sz="2400" b="0" kern="0">
                <a:solidFill>
                  <a:schemeClr val="tx1"/>
                </a:solidFill>
                <a:latin typeface="+mn-lt"/>
              </a:rPr>
              <a:t>Reticulocyte count</a:t>
            </a:r>
          </a:p>
          <a:p>
            <a:pPr>
              <a:buClr>
                <a:schemeClr val="tx1"/>
              </a:buClr>
              <a:buFont typeface="Arial" panose="020B0604020202020204" pitchFamily="34" charset="0"/>
              <a:buChar char="•"/>
            </a:pPr>
            <a:r>
              <a:rPr lang="en-US" sz="2400" b="0" kern="0">
                <a:solidFill>
                  <a:schemeClr val="tx1"/>
                </a:solidFill>
                <a:latin typeface="+mn-lt"/>
              </a:rPr>
              <a:t>Chemistry panel</a:t>
            </a:r>
          </a:p>
          <a:p>
            <a:pPr>
              <a:buClr>
                <a:schemeClr val="tx1"/>
              </a:buClr>
              <a:buFont typeface="Arial" panose="020B0604020202020204" pitchFamily="34" charset="0"/>
              <a:buChar char="•"/>
            </a:pPr>
            <a:r>
              <a:rPr lang="en-US" sz="2400" b="0" kern="0">
                <a:solidFill>
                  <a:schemeClr val="tx1"/>
                </a:solidFill>
                <a:latin typeface="+mn-lt"/>
              </a:rPr>
              <a:t>LDH</a:t>
            </a:r>
          </a:p>
          <a:p>
            <a:pPr>
              <a:buClr>
                <a:schemeClr val="tx1"/>
              </a:buClr>
              <a:buFont typeface="Arial" panose="020B0604020202020204" pitchFamily="34" charset="0"/>
              <a:buChar char="•"/>
            </a:pPr>
            <a:r>
              <a:rPr lang="en-US" sz="2400" b="0" kern="0">
                <a:solidFill>
                  <a:schemeClr val="tx1"/>
                </a:solidFill>
                <a:latin typeface="+mn-lt"/>
              </a:rPr>
              <a:t>Haptoglobin</a:t>
            </a:r>
          </a:p>
          <a:p>
            <a:pPr>
              <a:buClr>
                <a:schemeClr val="tx1"/>
              </a:buClr>
              <a:buFont typeface="Arial" panose="020B0604020202020204" pitchFamily="34" charset="0"/>
              <a:buChar char="•"/>
            </a:pPr>
            <a:r>
              <a:rPr lang="en-US" sz="2400" b="0" kern="0">
                <a:solidFill>
                  <a:schemeClr val="tx1"/>
                </a:solidFill>
                <a:latin typeface="+mn-lt"/>
              </a:rPr>
              <a:t>Coombs test</a:t>
            </a:r>
          </a:p>
          <a:p>
            <a:pPr>
              <a:buClr>
                <a:schemeClr val="tx1"/>
              </a:buClr>
              <a:buFont typeface="Arial" panose="020B0604020202020204" pitchFamily="34" charset="0"/>
              <a:buChar char="•"/>
            </a:pPr>
            <a:r>
              <a:rPr lang="en-US" sz="2400" b="0" kern="0">
                <a:solidFill>
                  <a:schemeClr val="tx1"/>
                </a:solidFill>
                <a:latin typeface="+mn-lt"/>
              </a:rPr>
              <a:t>D-dimer</a:t>
            </a:r>
          </a:p>
          <a:p>
            <a:pPr>
              <a:buClr>
                <a:schemeClr val="tx1"/>
              </a:buClr>
              <a:buFont typeface="Arial" panose="020B0604020202020204" pitchFamily="34" charset="0"/>
              <a:buChar char="•"/>
            </a:pPr>
            <a:r>
              <a:rPr lang="en-US" sz="2400" b="0" kern="0">
                <a:solidFill>
                  <a:schemeClr val="tx1"/>
                </a:solidFill>
                <a:latin typeface="+mn-lt"/>
              </a:rPr>
              <a:t>Flow cytometry for PNH</a:t>
            </a:r>
          </a:p>
        </p:txBody>
      </p:sp>
      <p:sp>
        <p:nvSpPr>
          <p:cNvPr id="5" name="TextBox 4">
            <a:extLst>
              <a:ext uri="{FF2B5EF4-FFF2-40B4-BE49-F238E27FC236}">
                <a16:creationId xmlns:a16="http://schemas.microsoft.com/office/drawing/2014/main" id="{149EEB33-265E-D867-FE9E-5C30BE855837}"/>
              </a:ext>
            </a:extLst>
          </p:cNvPr>
          <p:cNvSpPr txBox="1"/>
          <p:nvPr/>
        </p:nvSpPr>
        <p:spPr bwMode="auto">
          <a:xfrm>
            <a:off x="709298" y="1255523"/>
            <a:ext cx="4864608" cy="461665"/>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2400">
                <a:solidFill>
                  <a:schemeClr val="bg2"/>
                </a:solidFill>
                <a:latin typeface="+mn-lt"/>
              </a:rPr>
              <a:t>Differential Diagnosis</a:t>
            </a:r>
          </a:p>
        </p:txBody>
      </p:sp>
      <p:sp>
        <p:nvSpPr>
          <p:cNvPr id="6" name="TextBox 5">
            <a:extLst>
              <a:ext uri="{FF2B5EF4-FFF2-40B4-BE49-F238E27FC236}">
                <a16:creationId xmlns:a16="http://schemas.microsoft.com/office/drawing/2014/main" id="{27056AA1-6B30-99DE-E1C0-749FBDA3A4E0}"/>
              </a:ext>
            </a:extLst>
          </p:cNvPr>
          <p:cNvSpPr txBox="1"/>
          <p:nvPr/>
        </p:nvSpPr>
        <p:spPr bwMode="auto">
          <a:xfrm>
            <a:off x="5681526" y="1255523"/>
            <a:ext cx="5181600" cy="461665"/>
          </a:xfrm>
          <a:prstGeom prst="rect">
            <a:avLst/>
          </a:prstGeom>
          <a:solidFill>
            <a:schemeClr val="accent6"/>
          </a:solidFill>
          <a:ln>
            <a:noFill/>
          </a:ln>
        </p:spPr>
        <p:txBody>
          <a:bodyPr wrap="square" rtlCol="0">
            <a:spAutoFit/>
          </a:bodyPr>
          <a:lstStyle/>
          <a:p>
            <a:pPr algn="ctr">
              <a:lnSpc>
                <a:spcPct val="100000"/>
              </a:lnSpc>
              <a:spcBef>
                <a:spcPct val="50000"/>
              </a:spcBef>
              <a:spcAft>
                <a:spcPct val="0"/>
              </a:spcAft>
              <a:buClrTx/>
              <a:buFontTx/>
              <a:buNone/>
            </a:pPr>
            <a:r>
              <a:rPr lang="en-US" sz="2400">
                <a:solidFill>
                  <a:schemeClr val="bg2"/>
                </a:solidFill>
                <a:latin typeface="+mn-lt"/>
              </a:rPr>
              <a:t>Recommended Testing</a:t>
            </a:r>
          </a:p>
        </p:txBody>
      </p:sp>
    </p:spTree>
    <p:extLst>
      <p:ext uri="{BB962C8B-B14F-4D97-AF65-F5344CB8AC3E}">
        <p14:creationId xmlns:p14="http://schemas.microsoft.com/office/powerpoint/2010/main" val="1230425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BFBC4-E223-59A8-4348-A7A4B2A978EE}"/>
              </a:ext>
            </a:extLst>
          </p:cNvPr>
          <p:cNvSpPr>
            <a:spLocks noGrp="1"/>
          </p:cNvSpPr>
          <p:nvPr>
            <p:ph type="title"/>
          </p:nvPr>
        </p:nvSpPr>
        <p:spPr/>
        <p:txBody>
          <a:bodyPr/>
          <a:lstStyle/>
          <a:p>
            <a:r>
              <a:rPr lang="en-US" sz="3200" b="1">
                <a:latin typeface="Times New Roman" panose="02020603050405020304" pitchFamily="18" charset="0"/>
                <a:cs typeface="Times New Roman" panose="02020603050405020304" pitchFamily="18" charset="0"/>
              </a:rPr>
              <a:t>Therapy for Classic Hemolytic PNH</a:t>
            </a:r>
          </a:p>
        </p:txBody>
      </p:sp>
      <p:sp>
        <p:nvSpPr>
          <p:cNvPr id="5" name="Content Placeholder 4">
            <a:extLst>
              <a:ext uri="{FF2B5EF4-FFF2-40B4-BE49-F238E27FC236}">
                <a16:creationId xmlns:a16="http://schemas.microsoft.com/office/drawing/2014/main" id="{323CA883-4D8B-5C98-87E6-DBA0ADAC8668}"/>
              </a:ext>
            </a:extLst>
          </p:cNvPr>
          <p:cNvSpPr>
            <a:spLocks noGrp="1"/>
          </p:cNvSpPr>
          <p:nvPr>
            <p:ph idx="1"/>
          </p:nvPr>
        </p:nvSpPr>
        <p:spPr/>
        <p:txBody>
          <a:bodyPr/>
          <a:lstStyle/>
          <a:p>
            <a:pPr marL="342900" indent="-342900">
              <a:lnSpc>
                <a:spcPct val="90000"/>
              </a:lnSpc>
              <a:spcBef>
                <a:spcPts val="1000"/>
              </a:spcBef>
              <a:spcAft>
                <a:spcPts val="700"/>
              </a:spcAft>
              <a:buFont typeface="Arial" panose="020B0604020202020204" pitchFamily="34" charset="0"/>
              <a:buChar char="•"/>
            </a:pPr>
            <a:r>
              <a:rPr lang="en-US"/>
              <a:t>Does the patient need therapy directed at the clone?</a:t>
            </a:r>
          </a:p>
          <a:p>
            <a:pPr marL="800100" lvl="1" indent="-342900">
              <a:lnSpc>
                <a:spcPct val="90000"/>
              </a:lnSpc>
              <a:spcBef>
                <a:spcPts val="1000"/>
              </a:spcBef>
              <a:spcAft>
                <a:spcPts val="700"/>
              </a:spcAft>
              <a:buFont typeface="Calibri" panose="020F0502020204030204" pitchFamily="34" charset="0"/>
              <a:buChar char="‒"/>
            </a:pPr>
            <a:r>
              <a:rPr lang="en-US"/>
              <a:t>	Clone size, hemoglobin, transfusion history, PNH phenotype (II vs III)</a:t>
            </a:r>
          </a:p>
          <a:p>
            <a:pPr marL="800100" lvl="1" indent="-342900">
              <a:lnSpc>
                <a:spcPct val="90000"/>
              </a:lnSpc>
              <a:spcBef>
                <a:spcPts val="1000"/>
              </a:spcBef>
              <a:spcAft>
                <a:spcPts val="700"/>
              </a:spcAft>
              <a:buFont typeface="Calibri" panose="020F0502020204030204" pitchFamily="34" charset="0"/>
              <a:buChar char="‒"/>
            </a:pPr>
            <a:r>
              <a:rPr lang="en-US"/>
              <a:t>	Prior thrombosis</a:t>
            </a:r>
          </a:p>
          <a:p>
            <a:pPr marL="800100" lvl="1" indent="-342900">
              <a:lnSpc>
                <a:spcPct val="90000"/>
              </a:lnSpc>
              <a:spcBef>
                <a:spcPts val="1000"/>
              </a:spcBef>
              <a:spcAft>
                <a:spcPts val="700"/>
              </a:spcAft>
              <a:buFont typeface="Calibri" panose="020F0502020204030204" pitchFamily="34" charset="0"/>
              <a:buChar char="‒"/>
            </a:pPr>
            <a:r>
              <a:rPr lang="en-US"/>
              <a:t>	Comorbidities</a:t>
            </a:r>
          </a:p>
          <a:p>
            <a:pPr marL="342900" indent="-342900">
              <a:lnSpc>
                <a:spcPct val="90000"/>
              </a:lnSpc>
              <a:spcBef>
                <a:spcPts val="1000"/>
              </a:spcBef>
              <a:spcAft>
                <a:spcPts val="700"/>
              </a:spcAft>
              <a:buFont typeface="Arial" panose="020B0604020202020204" pitchFamily="34" charset="0"/>
              <a:buChar char="•"/>
            </a:pPr>
            <a:r>
              <a:rPr lang="en-US"/>
              <a:t>Complement-directed therapy 	</a:t>
            </a:r>
          </a:p>
          <a:p>
            <a:pPr marL="342900" indent="-342900">
              <a:lnSpc>
                <a:spcPct val="90000"/>
              </a:lnSpc>
              <a:spcBef>
                <a:spcPts val="1000"/>
              </a:spcBef>
              <a:spcAft>
                <a:spcPts val="700"/>
              </a:spcAft>
              <a:buFont typeface="Arial" panose="020B0604020202020204" pitchFamily="34" charset="0"/>
              <a:buChar char="•"/>
            </a:pPr>
            <a:r>
              <a:rPr lang="en-US"/>
              <a:t>Anticoagulation?</a:t>
            </a:r>
          </a:p>
          <a:p>
            <a:pPr marL="342900" indent="-342900">
              <a:lnSpc>
                <a:spcPct val="90000"/>
              </a:lnSpc>
              <a:spcBef>
                <a:spcPts val="1000"/>
              </a:spcBef>
              <a:spcAft>
                <a:spcPts val="700"/>
              </a:spcAft>
              <a:buFont typeface="Arial" panose="020B0604020202020204" pitchFamily="34" charset="0"/>
              <a:buChar char="•"/>
            </a:pPr>
            <a:r>
              <a:rPr lang="en-US"/>
              <a:t>Supportive care</a:t>
            </a:r>
          </a:p>
          <a:p>
            <a:pPr marL="800100" lvl="1" indent="-342900">
              <a:lnSpc>
                <a:spcPct val="90000"/>
              </a:lnSpc>
              <a:spcBef>
                <a:spcPts val="1000"/>
              </a:spcBef>
              <a:spcAft>
                <a:spcPts val="700"/>
              </a:spcAft>
              <a:buFont typeface="Calibri" panose="020F0502020204030204" pitchFamily="34" charset="0"/>
              <a:buChar char="‒"/>
            </a:pPr>
            <a:r>
              <a:rPr lang="en-US"/>
              <a:t>	Immunizations</a:t>
            </a:r>
          </a:p>
          <a:p>
            <a:pPr marL="800100" lvl="1" indent="-342900">
              <a:lnSpc>
                <a:spcPct val="90000"/>
              </a:lnSpc>
              <a:spcBef>
                <a:spcPts val="1000"/>
              </a:spcBef>
              <a:spcAft>
                <a:spcPts val="700"/>
              </a:spcAft>
              <a:buFont typeface="Calibri" panose="020F0502020204030204" pitchFamily="34" charset="0"/>
              <a:buChar char="‒"/>
            </a:pPr>
            <a:r>
              <a:rPr lang="en-US"/>
              <a:t>	Iron and vitamin replacement</a:t>
            </a:r>
          </a:p>
          <a:p>
            <a:pPr marL="342900" indent="-342900">
              <a:lnSpc>
                <a:spcPct val="90000"/>
              </a:lnSpc>
              <a:spcBef>
                <a:spcPts val="1000"/>
              </a:spcBef>
              <a:spcAft>
                <a:spcPts val="700"/>
              </a:spcAft>
              <a:buFont typeface="Arial" panose="020B0604020202020204" pitchFamily="34" charset="0"/>
              <a:buChar char="•"/>
            </a:pPr>
            <a:r>
              <a:rPr lang="en-US" b="1">
                <a:solidFill>
                  <a:schemeClr val="accent1"/>
                </a:solidFill>
              </a:rPr>
              <a:t>Patient education</a:t>
            </a:r>
          </a:p>
          <a:p>
            <a:endParaRPr lang="en-US"/>
          </a:p>
        </p:txBody>
      </p:sp>
      <p:sp>
        <p:nvSpPr>
          <p:cNvPr id="3" name="Content Placeholder 2">
            <a:extLst>
              <a:ext uri="{FF2B5EF4-FFF2-40B4-BE49-F238E27FC236}">
                <a16:creationId xmlns:a16="http://schemas.microsoft.com/office/drawing/2014/main" id="{7275C15A-A235-C630-8954-DCAE498661D7}"/>
              </a:ext>
            </a:extLst>
          </p:cNvPr>
          <p:cNvSpPr>
            <a:spLocks noGrp="1"/>
          </p:cNvSpPr>
          <p:nvPr>
            <p:ph sz="quarter" idx="10"/>
          </p:nvPr>
        </p:nvSpPr>
        <p:spPr/>
        <p:txBody>
          <a:bodyPr/>
          <a:lstStyle/>
          <a:p>
            <a:r>
              <a:rPr lang="en-US"/>
              <a:t>Huang. J Formos Med Assoc. 2025;[Epub]. </a:t>
            </a:r>
          </a:p>
        </p:txBody>
      </p:sp>
    </p:spTree>
    <p:extLst>
      <p:ext uri="{BB962C8B-B14F-4D97-AF65-F5344CB8AC3E}">
        <p14:creationId xmlns:p14="http://schemas.microsoft.com/office/powerpoint/2010/main" val="1274519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8E5A-2EDE-B298-F9C7-0EA64C8F0DB8}"/>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PNH: Current Classification and Standard of Care</a:t>
            </a:r>
          </a:p>
        </p:txBody>
      </p:sp>
      <p:sp>
        <p:nvSpPr>
          <p:cNvPr id="6" name="Content Placeholder 5">
            <a:extLst>
              <a:ext uri="{FF2B5EF4-FFF2-40B4-BE49-F238E27FC236}">
                <a16:creationId xmlns:a16="http://schemas.microsoft.com/office/drawing/2014/main" id="{7404740C-AD57-1F9E-A268-456FB937F0AD}"/>
              </a:ext>
            </a:extLst>
          </p:cNvPr>
          <p:cNvSpPr>
            <a:spLocks noGrp="1"/>
          </p:cNvSpPr>
          <p:nvPr>
            <p:ph idx="1"/>
          </p:nvPr>
        </p:nvSpPr>
        <p:spPr>
          <a:xfrm>
            <a:off x="231078" y="1335023"/>
            <a:ext cx="3898795" cy="4754880"/>
          </a:xfrm>
        </p:spPr>
        <p:txBody>
          <a:bodyPr/>
          <a:lstStyle/>
          <a:p>
            <a:pPr marL="342900" indent="-342900">
              <a:lnSpc>
                <a:spcPct val="90000"/>
              </a:lnSpc>
              <a:spcBef>
                <a:spcPts val="1000"/>
              </a:spcBef>
              <a:spcAft>
                <a:spcPts val="700"/>
              </a:spcAft>
              <a:buFont typeface="Arial" panose="020B0604020202020204" pitchFamily="34" charset="0"/>
              <a:buChar char="•"/>
            </a:pPr>
            <a:r>
              <a:rPr lang="en-US"/>
              <a:t>Classic hemolytic PNH</a:t>
            </a:r>
          </a:p>
          <a:p>
            <a:pPr marL="574675" lvl="1" indent="-342900">
              <a:lnSpc>
                <a:spcPct val="90000"/>
              </a:lnSpc>
              <a:spcBef>
                <a:spcPts val="1000"/>
              </a:spcBef>
              <a:spcAft>
                <a:spcPts val="700"/>
              </a:spcAft>
              <a:buFont typeface="Poppins" panose="00000500000000000000" pitchFamily="2" charset="0"/>
              <a:buChar char="−"/>
            </a:pPr>
            <a:r>
              <a:rPr lang="en-US"/>
              <a:t>Clone size &gt;50%</a:t>
            </a:r>
          </a:p>
          <a:p>
            <a:pPr marL="342900" indent="-342900">
              <a:lnSpc>
                <a:spcPct val="90000"/>
              </a:lnSpc>
              <a:spcBef>
                <a:spcPts val="1000"/>
              </a:spcBef>
              <a:spcAft>
                <a:spcPts val="700"/>
              </a:spcAft>
              <a:buFont typeface="Arial" panose="020B0604020202020204" pitchFamily="34" charset="0"/>
              <a:buChar char="•"/>
            </a:pPr>
            <a:r>
              <a:rPr lang="en-US"/>
              <a:t>PNH with marrow failure syndrome </a:t>
            </a:r>
          </a:p>
          <a:p>
            <a:pPr marL="574675" lvl="1" indent="-342900">
              <a:lnSpc>
                <a:spcPct val="90000"/>
              </a:lnSpc>
              <a:spcBef>
                <a:spcPts val="1000"/>
              </a:spcBef>
              <a:spcAft>
                <a:spcPts val="700"/>
              </a:spcAft>
              <a:buFont typeface="Poppins" panose="00000500000000000000" pitchFamily="2" charset="0"/>
              <a:buChar char="−"/>
            </a:pPr>
            <a:r>
              <a:rPr lang="en-US"/>
              <a:t>Clone size on granulocytes generally 20%-30%</a:t>
            </a:r>
          </a:p>
          <a:p>
            <a:pPr marL="342900" indent="-342900">
              <a:lnSpc>
                <a:spcPct val="90000"/>
              </a:lnSpc>
              <a:spcBef>
                <a:spcPts val="1000"/>
              </a:spcBef>
              <a:spcAft>
                <a:spcPts val="700"/>
              </a:spcAft>
              <a:buFont typeface="Arial" panose="020B0604020202020204" pitchFamily="34" charset="0"/>
              <a:buChar char="•"/>
            </a:pPr>
            <a:r>
              <a:rPr lang="en-US"/>
              <a:t>Subclinical PNH </a:t>
            </a:r>
          </a:p>
          <a:p>
            <a:pPr marL="574675" lvl="1" indent="-342900">
              <a:lnSpc>
                <a:spcPct val="90000"/>
              </a:lnSpc>
              <a:spcBef>
                <a:spcPts val="1000"/>
              </a:spcBef>
              <a:spcAft>
                <a:spcPts val="700"/>
              </a:spcAft>
              <a:buFont typeface="Poppins" panose="00000500000000000000" pitchFamily="2" charset="0"/>
              <a:buChar char="−"/>
            </a:pPr>
            <a:r>
              <a:rPr lang="en-US"/>
              <a:t>Clone size on granulocytes &lt;10% </a:t>
            </a:r>
          </a:p>
          <a:p>
            <a:endParaRPr lang="en-US"/>
          </a:p>
        </p:txBody>
      </p:sp>
      <p:sp>
        <p:nvSpPr>
          <p:cNvPr id="3" name="Content Placeholder 2">
            <a:extLst>
              <a:ext uri="{FF2B5EF4-FFF2-40B4-BE49-F238E27FC236}">
                <a16:creationId xmlns:a16="http://schemas.microsoft.com/office/drawing/2014/main" id="{0BA9176B-604F-1962-197D-D1E6765A44B5}"/>
              </a:ext>
            </a:extLst>
          </p:cNvPr>
          <p:cNvSpPr>
            <a:spLocks noGrp="1"/>
          </p:cNvSpPr>
          <p:nvPr>
            <p:ph sz="quarter" idx="10"/>
          </p:nvPr>
        </p:nvSpPr>
        <p:spPr/>
        <p:txBody>
          <a:bodyPr/>
          <a:lstStyle/>
          <a:p>
            <a:r>
              <a:rPr lang="en-US"/>
              <a:t>Huang. J Formos Med Assoc. 2025;[Epub]. Gerber. Clin Adv Hematol Oncol. 2025;23(suppl 8):1. </a:t>
            </a:r>
          </a:p>
        </p:txBody>
      </p:sp>
      <p:graphicFrame>
        <p:nvGraphicFramePr>
          <p:cNvPr id="5" name="Table 4">
            <a:extLst>
              <a:ext uri="{FF2B5EF4-FFF2-40B4-BE49-F238E27FC236}">
                <a16:creationId xmlns:a16="http://schemas.microsoft.com/office/drawing/2014/main" id="{9F05B42E-B339-4DA2-014B-33565EBCFBF5}"/>
              </a:ext>
            </a:extLst>
          </p:cNvPr>
          <p:cNvGraphicFramePr>
            <a:graphicFrameLocks noGrp="1"/>
          </p:cNvGraphicFramePr>
          <p:nvPr>
            <p:extLst>
              <p:ext uri="{D42A27DB-BD31-4B8C-83A1-F6EECF244321}">
                <p14:modId xmlns:p14="http://schemas.microsoft.com/office/powerpoint/2010/main" val="2776747907"/>
              </p:ext>
            </p:extLst>
          </p:nvPr>
        </p:nvGraphicFramePr>
        <p:xfrm>
          <a:off x="4415786" y="1335023"/>
          <a:ext cx="7555551" cy="3808932"/>
        </p:xfrm>
        <a:graphic>
          <a:graphicData uri="http://schemas.openxmlformats.org/drawingml/2006/table">
            <a:tbl>
              <a:tblPr firstRow="1" bandRow="1">
                <a:tableStyleId>{93296810-A885-4BE3-A3E7-6D5BEEA58F35}</a:tableStyleId>
              </a:tblPr>
              <a:tblGrid>
                <a:gridCol w="2161894">
                  <a:extLst>
                    <a:ext uri="{9D8B030D-6E8A-4147-A177-3AD203B41FA5}">
                      <a16:colId xmlns:a16="http://schemas.microsoft.com/office/drawing/2014/main" val="596173390"/>
                    </a:ext>
                  </a:extLst>
                </a:gridCol>
                <a:gridCol w="2118065">
                  <a:extLst>
                    <a:ext uri="{9D8B030D-6E8A-4147-A177-3AD203B41FA5}">
                      <a16:colId xmlns:a16="http://schemas.microsoft.com/office/drawing/2014/main" val="1098748152"/>
                    </a:ext>
                  </a:extLst>
                </a:gridCol>
                <a:gridCol w="1217989">
                  <a:extLst>
                    <a:ext uri="{9D8B030D-6E8A-4147-A177-3AD203B41FA5}">
                      <a16:colId xmlns:a16="http://schemas.microsoft.com/office/drawing/2014/main" val="1277865141"/>
                    </a:ext>
                  </a:extLst>
                </a:gridCol>
                <a:gridCol w="2057603">
                  <a:extLst>
                    <a:ext uri="{9D8B030D-6E8A-4147-A177-3AD203B41FA5}">
                      <a16:colId xmlns:a16="http://schemas.microsoft.com/office/drawing/2014/main" val="2966635386"/>
                    </a:ext>
                  </a:extLst>
                </a:gridCol>
              </a:tblGrid>
              <a:tr h="458320">
                <a:tc gridSpan="4">
                  <a:txBody>
                    <a:bodyPr/>
                    <a:lstStyle/>
                    <a:p>
                      <a:pPr algn="ctr"/>
                      <a:r>
                        <a:rPr lang="en-US">
                          <a:solidFill>
                            <a:schemeClr val="bg2"/>
                          </a:solidFill>
                        </a:rPr>
                        <a:t>Approved Therapies Directed at Complement</a:t>
                      </a:r>
                    </a:p>
                  </a:txBody>
                  <a:tcPr anchor="ctr">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82705991"/>
                  </a:ext>
                </a:extLst>
              </a:tr>
              <a:tr h="419921">
                <a:tc>
                  <a:txBody>
                    <a:bodyPr/>
                    <a:lstStyle/>
                    <a:p>
                      <a:r>
                        <a:rPr lang="en-US" b="1">
                          <a:solidFill>
                            <a:schemeClr val="bg2"/>
                          </a:solidFill>
                        </a:rPr>
                        <a:t>Target</a:t>
                      </a:r>
                    </a:p>
                  </a:txBody>
                  <a:tcPr anchor="ctr">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b="1">
                          <a:solidFill>
                            <a:schemeClr val="bg2"/>
                          </a:solidFill>
                        </a:rPr>
                        <a:t>Drug(s)</a:t>
                      </a:r>
                    </a:p>
                  </a:txBody>
                  <a:tcPr anchor="ctr">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b="1">
                          <a:solidFill>
                            <a:schemeClr val="bg2"/>
                          </a:solidFill>
                        </a:rPr>
                        <a:t>Route</a:t>
                      </a:r>
                    </a:p>
                  </a:txBody>
                  <a:tcPr anchor="ctr">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b="1">
                          <a:solidFill>
                            <a:schemeClr val="bg2"/>
                          </a:solidFill>
                        </a:rPr>
                        <a:t>Schedule</a:t>
                      </a:r>
                    </a:p>
                  </a:txBody>
                  <a:tcPr anchor="ctr">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687626299"/>
                  </a:ext>
                </a:extLst>
              </a:tr>
              <a:tr h="358804">
                <a:tc>
                  <a:txBody>
                    <a:bodyPr/>
                    <a:lstStyle/>
                    <a:p>
                      <a:r>
                        <a:rPr lang="en-US" b="0">
                          <a:solidFill>
                            <a:schemeClr val="tx1"/>
                          </a:solidFill>
                        </a:rPr>
                        <a:t>C5 blockade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a:solidFill>
                            <a:schemeClr val="tx1"/>
                          </a:solidFill>
                        </a:rPr>
                        <a:t>Crovalimab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a:solidFill>
                            <a:schemeClr val="tx1"/>
                          </a:solidFill>
                        </a:rPr>
                        <a:t>SubQ</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a:solidFill>
                            <a:schemeClr val="tx1"/>
                          </a:solidFill>
                        </a:rPr>
                        <a:t>Q4W</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145755765"/>
                  </a:ext>
                </a:extLst>
              </a:tr>
              <a:tr h="0">
                <a:tc>
                  <a:txBody>
                    <a:bodyPr/>
                    <a:lstStyle/>
                    <a:p>
                      <a:endParaRPr lang="en-US" b="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tx1"/>
                          </a:solidFill>
                        </a:rPr>
                        <a:t>Eculizumab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a:solidFill>
                            <a:schemeClr val="tx1"/>
                          </a:solidFill>
                        </a:rPr>
                        <a:t>IV</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a:solidFill>
                            <a:schemeClr val="tx1"/>
                          </a:solidFill>
                        </a:rPr>
                        <a:t>Q2W</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23567356"/>
                  </a:ext>
                </a:extLst>
              </a:tr>
              <a:tr h="333866">
                <a:tc>
                  <a:txBody>
                    <a:bodyPr/>
                    <a:lstStyle/>
                    <a:p>
                      <a:endParaRPr lang="en-US" b="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tx1"/>
                          </a:solidFill>
                        </a:rPr>
                        <a:t>Ravulizumab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a:solidFill>
                            <a:schemeClr val="tx1"/>
                          </a:solidFill>
                        </a:rPr>
                        <a:t>IV</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a:solidFill>
                            <a:schemeClr val="tx1"/>
                          </a:solidFill>
                        </a:rPr>
                        <a:t>Q8W</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75790174"/>
                  </a:ext>
                </a:extLst>
              </a:tr>
              <a:tr h="5532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solidFill>
                            <a:schemeClr val="tx1"/>
                          </a:solidFill>
                        </a:rPr>
                        <a:t>C3 blockade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800" b="0">
                          <a:solidFill>
                            <a:schemeClr val="tx1"/>
                          </a:solidFill>
                          <a:latin typeface="+mn-lt"/>
                        </a:rPr>
                        <a:t>Pegcetacoplan</a:t>
                      </a:r>
                      <a:endParaRPr lang="en-US">
                        <a:solidFill>
                          <a:schemeClr val="tx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a:solidFill>
                            <a:schemeClr val="tx1"/>
                          </a:solidFill>
                        </a:rPr>
                        <a:t>SubQ</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a:solidFill>
                            <a:schemeClr val="tx1"/>
                          </a:solidFill>
                        </a:rPr>
                        <a:t>2-3 times/wk</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9265209"/>
                  </a:ext>
                </a:extLst>
              </a:tr>
              <a:tr h="6125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solidFill>
                            <a:schemeClr val="tx1"/>
                          </a:solidFill>
                        </a:rPr>
                        <a:t>Factor B inhibition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800" b="0">
                          <a:solidFill>
                            <a:schemeClr val="tx1"/>
                          </a:solidFill>
                          <a:latin typeface="+mn-lt"/>
                        </a:rPr>
                        <a:t>Iptacopan</a:t>
                      </a:r>
                      <a:endParaRPr lang="en-US">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a:solidFill>
                            <a:schemeClr val="tx1"/>
                          </a:solidFill>
                        </a:rPr>
                        <a:t>PO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a:solidFill>
                            <a:schemeClr val="tx1"/>
                          </a:solidFill>
                        </a:rPr>
                        <a:t>BID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726271913"/>
                  </a:ext>
                </a:extLst>
              </a:tr>
              <a:tr h="614722">
                <a:tc>
                  <a:txBody>
                    <a:bodyPr/>
                    <a:lstStyle/>
                    <a:p>
                      <a:r>
                        <a:rPr lang="en-US" b="0">
                          <a:solidFill>
                            <a:schemeClr val="tx1"/>
                          </a:solidFill>
                        </a:rPr>
                        <a:t>Factor D inhibition</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800" b="0">
                          <a:solidFill>
                            <a:schemeClr val="tx1"/>
                          </a:solidFill>
                          <a:latin typeface="+mn-lt"/>
                        </a:rPr>
                        <a:t>Danicopan</a:t>
                      </a:r>
                      <a:endParaRPr lang="en-US">
                        <a:solidFill>
                          <a:schemeClr val="tx1"/>
                        </a:solidFill>
                      </a:endParaRP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solidFill>
                            <a:schemeClr val="tx1"/>
                          </a:solidFill>
                        </a:rPr>
                        <a:t>PO</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solidFill>
                            <a:schemeClr val="tx1"/>
                          </a:solidFill>
                        </a:rPr>
                        <a:t>TID</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16307105"/>
                  </a:ext>
                </a:extLst>
              </a:tr>
            </a:tbl>
          </a:graphicData>
        </a:graphic>
      </p:graphicFrame>
    </p:spTree>
    <p:extLst>
      <p:ext uri="{BB962C8B-B14F-4D97-AF65-F5344CB8AC3E}">
        <p14:creationId xmlns:p14="http://schemas.microsoft.com/office/powerpoint/2010/main" val="2465394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7C4E23D2-5E47-9A4C-8E9B-FB83FD583917}"/>
              </a:ext>
            </a:extLst>
          </p:cNvPr>
          <p:cNvSpPr>
            <a:spLocks noGrp="1"/>
          </p:cNvSpPr>
          <p:nvPr>
            <p:ph type="title"/>
          </p:nvPr>
        </p:nvSpPr>
        <p:spPr>
          <a:xfrm>
            <a:off x="231078" y="440476"/>
            <a:ext cx="11740260" cy="502445"/>
          </a:xfrm>
        </p:spPr>
        <p:txBody>
          <a:bodyPr/>
          <a:lstStyle/>
          <a:p>
            <a:r>
              <a:rPr lang="en-US" sz="3200" kern="0">
                <a:latin typeface="Times New Roman" panose="02020603050405020304" pitchFamily="18" charset="0"/>
                <a:cs typeface="Times New Roman" panose="02020603050405020304" pitchFamily="18" charset="0"/>
              </a:rPr>
              <a:t>Eculizumab and Ravulizumab in PNH</a:t>
            </a:r>
            <a:endParaRPr lang="en-US" sz="3200">
              <a:latin typeface="Times New Roman" panose="02020603050405020304" pitchFamily="18" charset="0"/>
              <a:cs typeface="Times New Roman" panose="02020603050405020304" pitchFamily="18" charset="0"/>
            </a:endParaRPr>
          </a:p>
        </p:txBody>
      </p:sp>
      <p:sp>
        <p:nvSpPr>
          <p:cNvPr id="2" name="Content Placeholder 1">
            <a:extLst>
              <a:ext uri="{FF2B5EF4-FFF2-40B4-BE49-F238E27FC236}">
                <a16:creationId xmlns:a16="http://schemas.microsoft.com/office/drawing/2014/main" id="{6446AD8E-EF83-3628-EB4D-D6F99E5978FF}"/>
              </a:ext>
            </a:extLst>
          </p:cNvPr>
          <p:cNvSpPr>
            <a:spLocks noGrp="1"/>
          </p:cNvSpPr>
          <p:nvPr>
            <p:ph sz="quarter" idx="10"/>
          </p:nvPr>
        </p:nvSpPr>
        <p:spPr/>
        <p:txBody>
          <a:bodyPr/>
          <a:lstStyle/>
          <a:p>
            <a:r>
              <a:rPr lang="en-US"/>
              <a:t>1. Brodsky. Blood. 2008;111:1840.  2. Lee. Blood. 2019;133:530.</a:t>
            </a:r>
          </a:p>
        </p:txBody>
      </p:sp>
      <p:sp>
        <p:nvSpPr>
          <p:cNvPr id="47" name="TextBox 46">
            <a:extLst>
              <a:ext uri="{FF2B5EF4-FFF2-40B4-BE49-F238E27FC236}">
                <a16:creationId xmlns:a16="http://schemas.microsoft.com/office/drawing/2014/main" id="{5453EAD2-0C3F-542B-F023-C7F49D08D958}"/>
              </a:ext>
            </a:extLst>
          </p:cNvPr>
          <p:cNvSpPr txBox="1"/>
          <p:nvPr/>
        </p:nvSpPr>
        <p:spPr>
          <a:xfrm>
            <a:off x="9806388" y="3962585"/>
            <a:ext cx="1066800" cy="348343"/>
          </a:xfrm>
          <a:prstGeom prst="rect">
            <a:avLst/>
          </a:prstGeom>
        </p:spPr>
        <p:txBody>
          <a:bodyPr vert="horz" wrap="square" lIns="0" tIns="0" rIns="0" bIns="0" rtlCol="0">
            <a:noAutofit/>
          </a:bodyPr>
          <a:lstStyle/>
          <a:p>
            <a:pPr algn="l"/>
            <a:r>
              <a:rPr lang="en-US" sz="1200" b="0">
                <a:latin typeface="+mn-lt"/>
              </a:rPr>
              <a:t>Ravulizumab</a:t>
            </a:r>
            <a:br>
              <a:rPr lang="en-US" sz="1200" b="0">
                <a:latin typeface="+mn-lt"/>
              </a:rPr>
            </a:br>
            <a:r>
              <a:rPr lang="en-US" sz="1200" b="0">
                <a:latin typeface="+mn-lt"/>
              </a:rPr>
              <a:t>Eculizumab</a:t>
            </a:r>
          </a:p>
        </p:txBody>
      </p:sp>
      <p:sp>
        <p:nvSpPr>
          <p:cNvPr id="48" name="Rectangle 47">
            <a:extLst>
              <a:ext uri="{FF2B5EF4-FFF2-40B4-BE49-F238E27FC236}">
                <a16:creationId xmlns:a16="http://schemas.microsoft.com/office/drawing/2014/main" id="{9F03CFEB-0C18-8B48-101A-8E149B751958}"/>
              </a:ext>
            </a:extLst>
          </p:cNvPr>
          <p:cNvSpPr/>
          <p:nvPr/>
        </p:nvSpPr>
        <p:spPr>
          <a:xfrm>
            <a:off x="9661245" y="3991614"/>
            <a:ext cx="100584" cy="100584"/>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DA083E86-8BA8-DA21-0B3A-238AF31AC828}"/>
              </a:ext>
            </a:extLst>
          </p:cNvPr>
          <p:cNvSpPr/>
          <p:nvPr/>
        </p:nvSpPr>
        <p:spPr>
          <a:xfrm>
            <a:off x="9661245" y="4180299"/>
            <a:ext cx="100584" cy="100584"/>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13EC9903-6B05-A11E-BBC2-9EDAB809EB1B}"/>
              </a:ext>
            </a:extLst>
          </p:cNvPr>
          <p:cNvSpPr txBox="1"/>
          <p:nvPr/>
        </p:nvSpPr>
        <p:spPr>
          <a:xfrm>
            <a:off x="1383323" y="3594859"/>
            <a:ext cx="401934" cy="195944"/>
          </a:xfrm>
          <a:prstGeom prst="rect">
            <a:avLst/>
          </a:prstGeom>
        </p:spPr>
        <p:txBody>
          <a:bodyPr vert="horz" wrap="square" lIns="0" tIns="0" rIns="0" bIns="0" rtlCol="0" anchor="ctr">
            <a:noAutofit/>
          </a:bodyPr>
          <a:lstStyle/>
          <a:p>
            <a:pPr algn="r"/>
            <a:r>
              <a:rPr lang="en-US" sz="1400" b="0">
                <a:latin typeface="+mn-lt"/>
              </a:rPr>
              <a:t>100</a:t>
            </a:r>
          </a:p>
        </p:txBody>
      </p:sp>
      <p:sp>
        <p:nvSpPr>
          <p:cNvPr id="51" name="TextBox 50">
            <a:extLst>
              <a:ext uri="{FF2B5EF4-FFF2-40B4-BE49-F238E27FC236}">
                <a16:creationId xmlns:a16="http://schemas.microsoft.com/office/drawing/2014/main" id="{A03FA89E-8C79-109E-DDD6-EB579E78B875}"/>
              </a:ext>
            </a:extLst>
          </p:cNvPr>
          <p:cNvSpPr txBox="1"/>
          <p:nvPr/>
        </p:nvSpPr>
        <p:spPr>
          <a:xfrm>
            <a:off x="1383323" y="4027496"/>
            <a:ext cx="401934" cy="195944"/>
          </a:xfrm>
          <a:prstGeom prst="rect">
            <a:avLst/>
          </a:prstGeom>
        </p:spPr>
        <p:txBody>
          <a:bodyPr vert="horz" wrap="square" lIns="0" tIns="0" rIns="0" bIns="0" rtlCol="0" anchor="ctr">
            <a:noAutofit/>
          </a:bodyPr>
          <a:lstStyle/>
          <a:p>
            <a:pPr algn="r"/>
            <a:r>
              <a:rPr lang="en-US" sz="1400" b="0">
                <a:latin typeface="+mn-lt"/>
              </a:rPr>
              <a:t>80</a:t>
            </a:r>
          </a:p>
        </p:txBody>
      </p:sp>
      <p:sp>
        <p:nvSpPr>
          <p:cNvPr id="52" name="TextBox 51">
            <a:extLst>
              <a:ext uri="{FF2B5EF4-FFF2-40B4-BE49-F238E27FC236}">
                <a16:creationId xmlns:a16="http://schemas.microsoft.com/office/drawing/2014/main" id="{A121176D-1C92-BE72-6582-A6D2C87AF7EB}"/>
              </a:ext>
            </a:extLst>
          </p:cNvPr>
          <p:cNvSpPr txBox="1"/>
          <p:nvPr/>
        </p:nvSpPr>
        <p:spPr>
          <a:xfrm>
            <a:off x="1383323" y="4460133"/>
            <a:ext cx="401934" cy="195944"/>
          </a:xfrm>
          <a:prstGeom prst="rect">
            <a:avLst/>
          </a:prstGeom>
        </p:spPr>
        <p:txBody>
          <a:bodyPr vert="horz" wrap="square" lIns="0" tIns="0" rIns="0" bIns="0" rtlCol="0" anchor="ctr">
            <a:noAutofit/>
          </a:bodyPr>
          <a:lstStyle/>
          <a:p>
            <a:pPr algn="r"/>
            <a:r>
              <a:rPr lang="en-US" sz="1400" b="0">
                <a:latin typeface="+mn-lt"/>
              </a:rPr>
              <a:t>60</a:t>
            </a:r>
          </a:p>
        </p:txBody>
      </p:sp>
      <p:sp>
        <p:nvSpPr>
          <p:cNvPr id="53" name="TextBox 52">
            <a:extLst>
              <a:ext uri="{FF2B5EF4-FFF2-40B4-BE49-F238E27FC236}">
                <a16:creationId xmlns:a16="http://schemas.microsoft.com/office/drawing/2014/main" id="{D1259BE5-1F4C-BC50-2C91-A2B89EE7823D}"/>
              </a:ext>
            </a:extLst>
          </p:cNvPr>
          <p:cNvSpPr txBox="1"/>
          <p:nvPr/>
        </p:nvSpPr>
        <p:spPr>
          <a:xfrm>
            <a:off x="1383323" y="4892770"/>
            <a:ext cx="401934" cy="195944"/>
          </a:xfrm>
          <a:prstGeom prst="rect">
            <a:avLst/>
          </a:prstGeom>
        </p:spPr>
        <p:txBody>
          <a:bodyPr vert="horz" wrap="square" lIns="0" tIns="0" rIns="0" bIns="0" rtlCol="0" anchor="ctr">
            <a:noAutofit/>
          </a:bodyPr>
          <a:lstStyle/>
          <a:p>
            <a:pPr algn="r"/>
            <a:r>
              <a:rPr lang="en-US" sz="1400" b="0">
                <a:latin typeface="+mn-lt"/>
              </a:rPr>
              <a:t>40</a:t>
            </a:r>
          </a:p>
        </p:txBody>
      </p:sp>
      <p:sp>
        <p:nvSpPr>
          <p:cNvPr id="54" name="TextBox 53">
            <a:extLst>
              <a:ext uri="{FF2B5EF4-FFF2-40B4-BE49-F238E27FC236}">
                <a16:creationId xmlns:a16="http://schemas.microsoft.com/office/drawing/2014/main" id="{35CC3635-298B-A0B7-FAEC-2CED5D67D49A}"/>
              </a:ext>
            </a:extLst>
          </p:cNvPr>
          <p:cNvSpPr txBox="1"/>
          <p:nvPr/>
        </p:nvSpPr>
        <p:spPr>
          <a:xfrm>
            <a:off x="1383323" y="5325407"/>
            <a:ext cx="401934" cy="195944"/>
          </a:xfrm>
          <a:prstGeom prst="rect">
            <a:avLst/>
          </a:prstGeom>
        </p:spPr>
        <p:txBody>
          <a:bodyPr vert="horz" wrap="square" lIns="0" tIns="0" rIns="0" bIns="0" rtlCol="0" anchor="ctr">
            <a:noAutofit/>
          </a:bodyPr>
          <a:lstStyle/>
          <a:p>
            <a:pPr algn="r"/>
            <a:r>
              <a:rPr lang="en-US" sz="1400" b="0">
                <a:latin typeface="+mn-lt"/>
              </a:rPr>
              <a:t>20</a:t>
            </a:r>
          </a:p>
        </p:txBody>
      </p:sp>
      <p:sp>
        <p:nvSpPr>
          <p:cNvPr id="55" name="TextBox 54">
            <a:extLst>
              <a:ext uri="{FF2B5EF4-FFF2-40B4-BE49-F238E27FC236}">
                <a16:creationId xmlns:a16="http://schemas.microsoft.com/office/drawing/2014/main" id="{118E8C0C-5181-B454-0125-D92275CE11BD}"/>
              </a:ext>
            </a:extLst>
          </p:cNvPr>
          <p:cNvSpPr txBox="1"/>
          <p:nvPr/>
        </p:nvSpPr>
        <p:spPr>
          <a:xfrm>
            <a:off x="1383323" y="5758045"/>
            <a:ext cx="401934" cy="195944"/>
          </a:xfrm>
          <a:prstGeom prst="rect">
            <a:avLst/>
          </a:prstGeom>
        </p:spPr>
        <p:txBody>
          <a:bodyPr vert="horz" wrap="square" lIns="0" tIns="0" rIns="0" bIns="0" rtlCol="0" anchor="ctr">
            <a:noAutofit/>
          </a:bodyPr>
          <a:lstStyle/>
          <a:p>
            <a:pPr algn="r"/>
            <a:r>
              <a:rPr lang="en-US" sz="1400" b="0">
                <a:latin typeface="+mn-lt"/>
              </a:rPr>
              <a:t>0</a:t>
            </a:r>
          </a:p>
        </p:txBody>
      </p:sp>
      <p:sp>
        <p:nvSpPr>
          <p:cNvPr id="56" name="TextBox 55">
            <a:extLst>
              <a:ext uri="{FF2B5EF4-FFF2-40B4-BE49-F238E27FC236}">
                <a16:creationId xmlns:a16="http://schemas.microsoft.com/office/drawing/2014/main" id="{4F1F64A9-710D-FAAF-C925-18058B0A8A12}"/>
              </a:ext>
            </a:extLst>
          </p:cNvPr>
          <p:cNvSpPr txBox="1"/>
          <p:nvPr/>
        </p:nvSpPr>
        <p:spPr>
          <a:xfrm rot="16200000">
            <a:off x="-43109" y="4638069"/>
            <a:ext cx="2477729" cy="420914"/>
          </a:xfrm>
          <a:prstGeom prst="rect">
            <a:avLst/>
          </a:prstGeom>
        </p:spPr>
        <p:txBody>
          <a:bodyPr vert="horz" wrap="square" lIns="0" tIns="0" rIns="0" bIns="0" rtlCol="0" anchor="ctr">
            <a:noAutofit/>
          </a:bodyPr>
          <a:lstStyle/>
          <a:p>
            <a:pPr algn="ctr"/>
            <a:r>
              <a:rPr lang="en-US" sz="1400">
                <a:solidFill>
                  <a:schemeClr val="tx1">
                    <a:lumMod val="75000"/>
                    <a:lumOff val="25000"/>
                  </a:schemeClr>
                </a:solidFill>
                <a:latin typeface="Poppins Medium" pitchFamily="2" charset="77"/>
                <a:cs typeface="Poppins Medium" pitchFamily="2" charset="77"/>
              </a:rPr>
              <a:t>Patients Achieving  </a:t>
            </a:r>
            <a:br>
              <a:rPr lang="en-US" sz="1400">
                <a:solidFill>
                  <a:schemeClr val="tx1">
                    <a:lumMod val="75000"/>
                    <a:lumOff val="25000"/>
                  </a:schemeClr>
                </a:solidFill>
                <a:latin typeface="Poppins Medium" pitchFamily="2" charset="77"/>
                <a:cs typeface="Poppins Medium" pitchFamily="2" charset="77"/>
              </a:rPr>
            </a:br>
            <a:r>
              <a:rPr lang="en-US" sz="1400">
                <a:solidFill>
                  <a:schemeClr val="tx1">
                    <a:lumMod val="75000"/>
                    <a:lumOff val="25000"/>
                  </a:schemeClr>
                </a:solidFill>
                <a:latin typeface="Poppins Medium" pitchFamily="2" charset="77"/>
                <a:cs typeface="Poppins Medium" pitchFamily="2" charset="77"/>
              </a:rPr>
              <a:t>LDH Normalization (%)</a:t>
            </a:r>
          </a:p>
        </p:txBody>
      </p:sp>
      <p:sp>
        <p:nvSpPr>
          <p:cNvPr id="58" name="TextBox 57">
            <a:extLst>
              <a:ext uri="{FF2B5EF4-FFF2-40B4-BE49-F238E27FC236}">
                <a16:creationId xmlns:a16="http://schemas.microsoft.com/office/drawing/2014/main" id="{273261D6-5161-71FA-837E-F9AFBCF06720}"/>
              </a:ext>
            </a:extLst>
          </p:cNvPr>
          <p:cNvSpPr txBox="1"/>
          <p:nvPr/>
        </p:nvSpPr>
        <p:spPr>
          <a:xfrm>
            <a:off x="1891323" y="5968501"/>
            <a:ext cx="586154" cy="320990"/>
          </a:xfrm>
          <a:prstGeom prst="rect">
            <a:avLst/>
          </a:prstGeom>
        </p:spPr>
        <p:txBody>
          <a:bodyPr vert="horz" wrap="square" lIns="0" tIns="0" rIns="0" bIns="0" rtlCol="0" anchor="ctr">
            <a:noAutofit/>
          </a:bodyPr>
          <a:lstStyle/>
          <a:p>
            <a:pPr algn="ctr">
              <a:lnSpc>
                <a:spcPct val="90000"/>
              </a:lnSpc>
            </a:pPr>
            <a:r>
              <a:rPr lang="en-US" sz="1400" b="0">
                <a:latin typeface="+mn-lt"/>
              </a:rPr>
              <a:t>Day </a:t>
            </a:r>
            <a:br>
              <a:rPr lang="en-US" sz="1400" b="0">
                <a:latin typeface="+mn-lt"/>
              </a:rPr>
            </a:br>
            <a:r>
              <a:rPr lang="en-US" sz="1400" b="0">
                <a:latin typeface="+mn-lt"/>
              </a:rPr>
              <a:t>8</a:t>
            </a:r>
          </a:p>
        </p:txBody>
      </p:sp>
      <p:sp>
        <p:nvSpPr>
          <p:cNvPr id="59" name="TextBox 58">
            <a:extLst>
              <a:ext uri="{FF2B5EF4-FFF2-40B4-BE49-F238E27FC236}">
                <a16:creationId xmlns:a16="http://schemas.microsoft.com/office/drawing/2014/main" id="{DC4B4190-06D0-D141-2286-E188D8671035}"/>
              </a:ext>
            </a:extLst>
          </p:cNvPr>
          <p:cNvSpPr txBox="1"/>
          <p:nvPr/>
        </p:nvSpPr>
        <p:spPr>
          <a:xfrm>
            <a:off x="2480826" y="5968501"/>
            <a:ext cx="586154" cy="320990"/>
          </a:xfrm>
          <a:prstGeom prst="rect">
            <a:avLst/>
          </a:prstGeom>
        </p:spPr>
        <p:txBody>
          <a:bodyPr vert="horz" wrap="square" lIns="0" tIns="0" rIns="0" bIns="0" rtlCol="0" anchor="ctr">
            <a:noAutofit/>
          </a:bodyPr>
          <a:lstStyle/>
          <a:p>
            <a:pPr algn="ctr">
              <a:lnSpc>
                <a:spcPct val="90000"/>
              </a:lnSpc>
            </a:pPr>
            <a:r>
              <a:rPr lang="en-US" sz="1400" b="0">
                <a:latin typeface="+mn-lt"/>
              </a:rPr>
              <a:t>Day </a:t>
            </a:r>
            <a:br>
              <a:rPr lang="en-US" sz="1400" b="0">
                <a:latin typeface="+mn-lt"/>
              </a:rPr>
            </a:br>
            <a:r>
              <a:rPr lang="en-US" sz="1400" b="0">
                <a:latin typeface="+mn-lt"/>
              </a:rPr>
              <a:t>15</a:t>
            </a:r>
          </a:p>
        </p:txBody>
      </p:sp>
      <p:sp>
        <p:nvSpPr>
          <p:cNvPr id="60" name="TextBox 59">
            <a:extLst>
              <a:ext uri="{FF2B5EF4-FFF2-40B4-BE49-F238E27FC236}">
                <a16:creationId xmlns:a16="http://schemas.microsoft.com/office/drawing/2014/main" id="{1B3BE5E8-D455-4398-1CA3-0A86FCC9450F}"/>
              </a:ext>
            </a:extLst>
          </p:cNvPr>
          <p:cNvSpPr txBox="1"/>
          <p:nvPr/>
        </p:nvSpPr>
        <p:spPr>
          <a:xfrm>
            <a:off x="3070329" y="5968501"/>
            <a:ext cx="586154" cy="320990"/>
          </a:xfrm>
          <a:prstGeom prst="rect">
            <a:avLst/>
          </a:prstGeom>
        </p:spPr>
        <p:txBody>
          <a:bodyPr vert="horz" wrap="square" lIns="0" tIns="0" rIns="0" bIns="0" rtlCol="0" anchor="ctr">
            <a:noAutofit/>
          </a:bodyPr>
          <a:lstStyle/>
          <a:p>
            <a:pPr algn="ctr">
              <a:lnSpc>
                <a:spcPct val="90000"/>
              </a:lnSpc>
            </a:pPr>
            <a:r>
              <a:rPr lang="en-US" sz="1400" b="0">
                <a:latin typeface="+mn-lt"/>
              </a:rPr>
              <a:t>Day </a:t>
            </a:r>
            <a:br>
              <a:rPr lang="en-US" sz="1400" b="0">
                <a:latin typeface="+mn-lt"/>
              </a:rPr>
            </a:br>
            <a:r>
              <a:rPr lang="en-US" sz="1400" b="0">
                <a:latin typeface="+mn-lt"/>
              </a:rPr>
              <a:t>22</a:t>
            </a:r>
          </a:p>
        </p:txBody>
      </p:sp>
      <p:sp>
        <p:nvSpPr>
          <p:cNvPr id="61" name="TextBox 60">
            <a:extLst>
              <a:ext uri="{FF2B5EF4-FFF2-40B4-BE49-F238E27FC236}">
                <a16:creationId xmlns:a16="http://schemas.microsoft.com/office/drawing/2014/main" id="{11723EE8-6D02-060B-48D3-F1F4CE72C6A0}"/>
              </a:ext>
            </a:extLst>
          </p:cNvPr>
          <p:cNvSpPr txBox="1"/>
          <p:nvPr/>
        </p:nvSpPr>
        <p:spPr>
          <a:xfrm>
            <a:off x="3659832" y="5968501"/>
            <a:ext cx="586154" cy="320990"/>
          </a:xfrm>
          <a:prstGeom prst="rect">
            <a:avLst/>
          </a:prstGeom>
        </p:spPr>
        <p:txBody>
          <a:bodyPr vert="horz" wrap="square" lIns="0" tIns="0" rIns="0" bIns="0" rtlCol="0" anchor="ctr">
            <a:noAutofit/>
          </a:bodyPr>
          <a:lstStyle/>
          <a:p>
            <a:pPr algn="ctr">
              <a:lnSpc>
                <a:spcPct val="90000"/>
              </a:lnSpc>
            </a:pPr>
            <a:r>
              <a:rPr lang="en-US" sz="1400" b="0">
                <a:latin typeface="+mn-lt"/>
              </a:rPr>
              <a:t>Day </a:t>
            </a:r>
            <a:br>
              <a:rPr lang="en-US" sz="1400" b="0">
                <a:latin typeface="+mn-lt"/>
              </a:rPr>
            </a:br>
            <a:r>
              <a:rPr lang="en-US" sz="1400" b="0">
                <a:latin typeface="+mn-lt"/>
              </a:rPr>
              <a:t>29</a:t>
            </a:r>
          </a:p>
        </p:txBody>
      </p:sp>
      <p:sp>
        <p:nvSpPr>
          <p:cNvPr id="62" name="TextBox 61">
            <a:extLst>
              <a:ext uri="{FF2B5EF4-FFF2-40B4-BE49-F238E27FC236}">
                <a16:creationId xmlns:a16="http://schemas.microsoft.com/office/drawing/2014/main" id="{8BDD0232-03A9-6D51-FCC3-736894DA3435}"/>
              </a:ext>
            </a:extLst>
          </p:cNvPr>
          <p:cNvSpPr txBox="1"/>
          <p:nvPr/>
        </p:nvSpPr>
        <p:spPr>
          <a:xfrm>
            <a:off x="4249335" y="5968501"/>
            <a:ext cx="586154" cy="320990"/>
          </a:xfrm>
          <a:prstGeom prst="rect">
            <a:avLst/>
          </a:prstGeom>
        </p:spPr>
        <p:txBody>
          <a:bodyPr vert="horz" wrap="square" lIns="0" tIns="0" rIns="0" bIns="0" rtlCol="0" anchor="ctr">
            <a:noAutofit/>
          </a:bodyPr>
          <a:lstStyle/>
          <a:p>
            <a:pPr algn="ctr">
              <a:lnSpc>
                <a:spcPct val="90000"/>
              </a:lnSpc>
            </a:pPr>
            <a:r>
              <a:rPr lang="en-US" sz="1400" b="0">
                <a:latin typeface="+mn-lt"/>
              </a:rPr>
              <a:t>Day </a:t>
            </a:r>
            <a:br>
              <a:rPr lang="en-US" sz="1400" b="0">
                <a:latin typeface="+mn-lt"/>
              </a:rPr>
            </a:br>
            <a:r>
              <a:rPr lang="en-US" sz="1400" b="0">
                <a:latin typeface="+mn-lt"/>
              </a:rPr>
              <a:t>43</a:t>
            </a:r>
          </a:p>
        </p:txBody>
      </p:sp>
      <p:sp>
        <p:nvSpPr>
          <p:cNvPr id="63" name="TextBox 62">
            <a:extLst>
              <a:ext uri="{FF2B5EF4-FFF2-40B4-BE49-F238E27FC236}">
                <a16:creationId xmlns:a16="http://schemas.microsoft.com/office/drawing/2014/main" id="{71A921EA-3E3A-0DA6-A75F-8E64866CEC3C}"/>
              </a:ext>
            </a:extLst>
          </p:cNvPr>
          <p:cNvSpPr txBox="1"/>
          <p:nvPr/>
        </p:nvSpPr>
        <p:spPr>
          <a:xfrm>
            <a:off x="4838838" y="5968501"/>
            <a:ext cx="586154" cy="320990"/>
          </a:xfrm>
          <a:prstGeom prst="rect">
            <a:avLst/>
          </a:prstGeom>
        </p:spPr>
        <p:txBody>
          <a:bodyPr vert="horz" wrap="square" lIns="0" tIns="0" rIns="0" bIns="0" rtlCol="0" anchor="ctr">
            <a:noAutofit/>
          </a:bodyPr>
          <a:lstStyle/>
          <a:p>
            <a:pPr algn="ctr">
              <a:lnSpc>
                <a:spcPct val="90000"/>
              </a:lnSpc>
            </a:pPr>
            <a:r>
              <a:rPr lang="en-US" sz="1400" b="0">
                <a:latin typeface="+mn-lt"/>
              </a:rPr>
              <a:t>Day </a:t>
            </a:r>
            <a:br>
              <a:rPr lang="en-US" sz="1400" b="0">
                <a:latin typeface="+mn-lt"/>
              </a:rPr>
            </a:br>
            <a:r>
              <a:rPr lang="en-US" sz="1400" b="0">
                <a:latin typeface="+mn-lt"/>
              </a:rPr>
              <a:t>57</a:t>
            </a:r>
          </a:p>
        </p:txBody>
      </p:sp>
      <p:sp>
        <p:nvSpPr>
          <p:cNvPr id="64" name="TextBox 63">
            <a:extLst>
              <a:ext uri="{FF2B5EF4-FFF2-40B4-BE49-F238E27FC236}">
                <a16:creationId xmlns:a16="http://schemas.microsoft.com/office/drawing/2014/main" id="{874EBDAF-53F1-3D2C-C8A1-A2883B802EAD}"/>
              </a:ext>
            </a:extLst>
          </p:cNvPr>
          <p:cNvSpPr txBox="1"/>
          <p:nvPr/>
        </p:nvSpPr>
        <p:spPr>
          <a:xfrm>
            <a:off x="5428341" y="5968501"/>
            <a:ext cx="586154" cy="320990"/>
          </a:xfrm>
          <a:prstGeom prst="rect">
            <a:avLst/>
          </a:prstGeom>
        </p:spPr>
        <p:txBody>
          <a:bodyPr vert="horz" wrap="square" lIns="0" tIns="0" rIns="0" bIns="0" rtlCol="0" anchor="ctr">
            <a:noAutofit/>
          </a:bodyPr>
          <a:lstStyle/>
          <a:p>
            <a:pPr algn="ctr">
              <a:lnSpc>
                <a:spcPct val="90000"/>
              </a:lnSpc>
            </a:pPr>
            <a:r>
              <a:rPr lang="en-US" sz="1400" b="0">
                <a:latin typeface="+mn-lt"/>
              </a:rPr>
              <a:t>Day </a:t>
            </a:r>
            <a:br>
              <a:rPr lang="en-US" sz="1400" b="0">
                <a:latin typeface="+mn-lt"/>
              </a:rPr>
            </a:br>
            <a:r>
              <a:rPr lang="en-US" sz="1400" b="0">
                <a:latin typeface="+mn-lt"/>
              </a:rPr>
              <a:t>71</a:t>
            </a:r>
          </a:p>
        </p:txBody>
      </p:sp>
      <p:sp>
        <p:nvSpPr>
          <p:cNvPr id="65" name="TextBox 64">
            <a:extLst>
              <a:ext uri="{FF2B5EF4-FFF2-40B4-BE49-F238E27FC236}">
                <a16:creationId xmlns:a16="http://schemas.microsoft.com/office/drawing/2014/main" id="{B6A550DD-AB4C-116D-5D93-20E6C3AF32D2}"/>
              </a:ext>
            </a:extLst>
          </p:cNvPr>
          <p:cNvSpPr txBox="1"/>
          <p:nvPr/>
        </p:nvSpPr>
        <p:spPr>
          <a:xfrm>
            <a:off x="6017844" y="5968501"/>
            <a:ext cx="586154" cy="320990"/>
          </a:xfrm>
          <a:prstGeom prst="rect">
            <a:avLst/>
          </a:prstGeom>
        </p:spPr>
        <p:txBody>
          <a:bodyPr vert="horz" wrap="square" lIns="0" tIns="0" rIns="0" bIns="0" rtlCol="0" anchor="ctr">
            <a:noAutofit/>
          </a:bodyPr>
          <a:lstStyle/>
          <a:p>
            <a:pPr algn="ctr">
              <a:lnSpc>
                <a:spcPct val="90000"/>
              </a:lnSpc>
            </a:pPr>
            <a:r>
              <a:rPr lang="en-US" sz="1400" b="0">
                <a:latin typeface="+mn-lt"/>
              </a:rPr>
              <a:t>Day </a:t>
            </a:r>
            <a:br>
              <a:rPr lang="en-US" sz="1400" b="0">
                <a:latin typeface="+mn-lt"/>
              </a:rPr>
            </a:br>
            <a:r>
              <a:rPr lang="en-US" sz="1400" b="0">
                <a:latin typeface="+mn-lt"/>
              </a:rPr>
              <a:t>85</a:t>
            </a:r>
          </a:p>
        </p:txBody>
      </p:sp>
      <p:sp>
        <p:nvSpPr>
          <p:cNvPr id="66" name="TextBox 65">
            <a:extLst>
              <a:ext uri="{FF2B5EF4-FFF2-40B4-BE49-F238E27FC236}">
                <a16:creationId xmlns:a16="http://schemas.microsoft.com/office/drawing/2014/main" id="{50694183-C442-551D-1164-5BCCD9D5BB01}"/>
              </a:ext>
            </a:extLst>
          </p:cNvPr>
          <p:cNvSpPr txBox="1"/>
          <p:nvPr/>
        </p:nvSpPr>
        <p:spPr>
          <a:xfrm>
            <a:off x="6607347" y="5968501"/>
            <a:ext cx="586154" cy="320990"/>
          </a:xfrm>
          <a:prstGeom prst="rect">
            <a:avLst/>
          </a:prstGeom>
        </p:spPr>
        <p:txBody>
          <a:bodyPr vert="horz" wrap="square" lIns="0" tIns="0" rIns="0" bIns="0" rtlCol="0" anchor="ctr">
            <a:noAutofit/>
          </a:bodyPr>
          <a:lstStyle/>
          <a:p>
            <a:pPr algn="ctr">
              <a:lnSpc>
                <a:spcPct val="90000"/>
              </a:lnSpc>
            </a:pPr>
            <a:r>
              <a:rPr lang="en-US" sz="1400" b="0">
                <a:latin typeface="+mn-lt"/>
              </a:rPr>
              <a:t>Day </a:t>
            </a:r>
            <a:br>
              <a:rPr lang="en-US" sz="1400" b="0">
                <a:latin typeface="+mn-lt"/>
              </a:rPr>
            </a:br>
            <a:r>
              <a:rPr lang="en-US" sz="1400" b="0">
                <a:latin typeface="+mn-lt"/>
              </a:rPr>
              <a:t>99</a:t>
            </a:r>
          </a:p>
        </p:txBody>
      </p:sp>
      <p:sp>
        <p:nvSpPr>
          <p:cNvPr id="67" name="TextBox 66">
            <a:extLst>
              <a:ext uri="{FF2B5EF4-FFF2-40B4-BE49-F238E27FC236}">
                <a16:creationId xmlns:a16="http://schemas.microsoft.com/office/drawing/2014/main" id="{30AE9A89-2A38-E122-168B-6167548CB224}"/>
              </a:ext>
            </a:extLst>
          </p:cNvPr>
          <p:cNvSpPr txBox="1"/>
          <p:nvPr/>
        </p:nvSpPr>
        <p:spPr>
          <a:xfrm>
            <a:off x="7196850" y="5968501"/>
            <a:ext cx="586154" cy="320990"/>
          </a:xfrm>
          <a:prstGeom prst="rect">
            <a:avLst/>
          </a:prstGeom>
        </p:spPr>
        <p:txBody>
          <a:bodyPr vert="horz" wrap="square" lIns="0" tIns="0" rIns="0" bIns="0" rtlCol="0" anchor="ctr">
            <a:noAutofit/>
          </a:bodyPr>
          <a:lstStyle/>
          <a:p>
            <a:pPr algn="ctr">
              <a:lnSpc>
                <a:spcPct val="90000"/>
              </a:lnSpc>
            </a:pPr>
            <a:r>
              <a:rPr lang="en-US" sz="1400" b="0">
                <a:latin typeface="+mn-lt"/>
              </a:rPr>
              <a:t>Day </a:t>
            </a:r>
            <a:br>
              <a:rPr lang="en-US" sz="1400" b="0">
                <a:latin typeface="+mn-lt"/>
              </a:rPr>
            </a:br>
            <a:r>
              <a:rPr lang="en-US" sz="1400" b="0">
                <a:latin typeface="+mn-lt"/>
              </a:rPr>
              <a:t>113</a:t>
            </a:r>
          </a:p>
        </p:txBody>
      </p:sp>
      <p:sp>
        <p:nvSpPr>
          <p:cNvPr id="68" name="TextBox 67">
            <a:extLst>
              <a:ext uri="{FF2B5EF4-FFF2-40B4-BE49-F238E27FC236}">
                <a16:creationId xmlns:a16="http://schemas.microsoft.com/office/drawing/2014/main" id="{AC3FA50B-2420-1784-724D-B61143CEA302}"/>
              </a:ext>
            </a:extLst>
          </p:cNvPr>
          <p:cNvSpPr txBox="1"/>
          <p:nvPr/>
        </p:nvSpPr>
        <p:spPr>
          <a:xfrm>
            <a:off x="7786353" y="5968501"/>
            <a:ext cx="586154" cy="320990"/>
          </a:xfrm>
          <a:prstGeom prst="rect">
            <a:avLst/>
          </a:prstGeom>
        </p:spPr>
        <p:txBody>
          <a:bodyPr vert="horz" wrap="square" lIns="0" tIns="0" rIns="0" bIns="0" rtlCol="0" anchor="ctr">
            <a:noAutofit/>
          </a:bodyPr>
          <a:lstStyle/>
          <a:p>
            <a:pPr algn="ctr">
              <a:lnSpc>
                <a:spcPct val="90000"/>
              </a:lnSpc>
            </a:pPr>
            <a:r>
              <a:rPr lang="en-US" sz="1400" b="0">
                <a:latin typeface="+mn-lt"/>
              </a:rPr>
              <a:t>Day </a:t>
            </a:r>
            <a:br>
              <a:rPr lang="en-US" sz="1400" b="0">
                <a:latin typeface="+mn-lt"/>
              </a:rPr>
            </a:br>
            <a:r>
              <a:rPr lang="en-US" sz="1400" b="0">
                <a:latin typeface="+mn-lt"/>
              </a:rPr>
              <a:t>127</a:t>
            </a:r>
          </a:p>
        </p:txBody>
      </p:sp>
      <p:sp>
        <p:nvSpPr>
          <p:cNvPr id="69" name="TextBox 68">
            <a:extLst>
              <a:ext uri="{FF2B5EF4-FFF2-40B4-BE49-F238E27FC236}">
                <a16:creationId xmlns:a16="http://schemas.microsoft.com/office/drawing/2014/main" id="{DE0E515D-E556-3524-BA9A-8DAB5547F917}"/>
              </a:ext>
            </a:extLst>
          </p:cNvPr>
          <p:cNvSpPr txBox="1"/>
          <p:nvPr/>
        </p:nvSpPr>
        <p:spPr>
          <a:xfrm>
            <a:off x="8375856" y="5968501"/>
            <a:ext cx="586154" cy="320990"/>
          </a:xfrm>
          <a:prstGeom prst="rect">
            <a:avLst/>
          </a:prstGeom>
        </p:spPr>
        <p:txBody>
          <a:bodyPr vert="horz" wrap="square" lIns="0" tIns="0" rIns="0" bIns="0" rtlCol="0" anchor="ctr">
            <a:noAutofit/>
          </a:bodyPr>
          <a:lstStyle/>
          <a:p>
            <a:pPr algn="ctr">
              <a:lnSpc>
                <a:spcPct val="90000"/>
              </a:lnSpc>
            </a:pPr>
            <a:r>
              <a:rPr lang="en-US" sz="1400" b="0">
                <a:latin typeface="+mn-lt"/>
              </a:rPr>
              <a:t>Day </a:t>
            </a:r>
            <a:br>
              <a:rPr lang="en-US" sz="1400" b="0">
                <a:latin typeface="+mn-lt"/>
              </a:rPr>
            </a:br>
            <a:r>
              <a:rPr lang="en-US" sz="1400" b="0">
                <a:latin typeface="+mn-lt"/>
              </a:rPr>
              <a:t>141</a:t>
            </a:r>
          </a:p>
        </p:txBody>
      </p:sp>
      <p:sp>
        <p:nvSpPr>
          <p:cNvPr id="70" name="TextBox 69">
            <a:extLst>
              <a:ext uri="{FF2B5EF4-FFF2-40B4-BE49-F238E27FC236}">
                <a16:creationId xmlns:a16="http://schemas.microsoft.com/office/drawing/2014/main" id="{9F85B24D-1AD7-B7C9-90A5-7580DB569A04}"/>
              </a:ext>
            </a:extLst>
          </p:cNvPr>
          <p:cNvSpPr txBox="1"/>
          <p:nvPr/>
        </p:nvSpPr>
        <p:spPr>
          <a:xfrm>
            <a:off x="8965359" y="5968501"/>
            <a:ext cx="586154" cy="320990"/>
          </a:xfrm>
          <a:prstGeom prst="rect">
            <a:avLst/>
          </a:prstGeom>
        </p:spPr>
        <p:txBody>
          <a:bodyPr vert="horz" wrap="square" lIns="0" tIns="0" rIns="0" bIns="0" rtlCol="0" anchor="ctr">
            <a:noAutofit/>
          </a:bodyPr>
          <a:lstStyle/>
          <a:p>
            <a:pPr algn="ctr">
              <a:lnSpc>
                <a:spcPct val="90000"/>
              </a:lnSpc>
            </a:pPr>
            <a:r>
              <a:rPr lang="en-US" sz="1400" b="0">
                <a:latin typeface="+mn-lt"/>
              </a:rPr>
              <a:t>Day </a:t>
            </a:r>
            <a:br>
              <a:rPr lang="en-US" sz="1400" b="0">
                <a:latin typeface="+mn-lt"/>
              </a:rPr>
            </a:br>
            <a:r>
              <a:rPr lang="en-US" sz="1400" b="0">
                <a:latin typeface="+mn-lt"/>
              </a:rPr>
              <a:t>155</a:t>
            </a:r>
          </a:p>
        </p:txBody>
      </p:sp>
      <p:sp>
        <p:nvSpPr>
          <p:cNvPr id="71" name="TextBox 70">
            <a:extLst>
              <a:ext uri="{FF2B5EF4-FFF2-40B4-BE49-F238E27FC236}">
                <a16:creationId xmlns:a16="http://schemas.microsoft.com/office/drawing/2014/main" id="{FAA0C447-6062-812C-C9E5-33893C538642}"/>
              </a:ext>
            </a:extLst>
          </p:cNvPr>
          <p:cNvSpPr txBox="1"/>
          <p:nvPr/>
        </p:nvSpPr>
        <p:spPr>
          <a:xfrm>
            <a:off x="9554862" y="5968501"/>
            <a:ext cx="586154" cy="320990"/>
          </a:xfrm>
          <a:prstGeom prst="rect">
            <a:avLst/>
          </a:prstGeom>
        </p:spPr>
        <p:txBody>
          <a:bodyPr vert="horz" wrap="square" lIns="0" tIns="0" rIns="0" bIns="0" rtlCol="0" anchor="ctr">
            <a:noAutofit/>
          </a:bodyPr>
          <a:lstStyle/>
          <a:p>
            <a:pPr algn="ctr">
              <a:lnSpc>
                <a:spcPct val="90000"/>
              </a:lnSpc>
            </a:pPr>
            <a:r>
              <a:rPr lang="en-US" sz="1400" b="0">
                <a:latin typeface="+mn-lt"/>
              </a:rPr>
              <a:t>Day </a:t>
            </a:r>
            <a:br>
              <a:rPr lang="en-US" sz="1400" b="0">
                <a:latin typeface="+mn-lt"/>
              </a:rPr>
            </a:br>
            <a:r>
              <a:rPr lang="en-US" sz="1400" b="0">
                <a:latin typeface="+mn-lt"/>
              </a:rPr>
              <a:t>169</a:t>
            </a:r>
          </a:p>
        </p:txBody>
      </p:sp>
      <p:sp>
        <p:nvSpPr>
          <p:cNvPr id="72" name="TextBox 71">
            <a:extLst>
              <a:ext uri="{FF2B5EF4-FFF2-40B4-BE49-F238E27FC236}">
                <a16:creationId xmlns:a16="http://schemas.microsoft.com/office/drawing/2014/main" id="{3E987235-9C0C-EE08-A669-7C6FF0A723FE}"/>
              </a:ext>
            </a:extLst>
          </p:cNvPr>
          <p:cNvSpPr txBox="1"/>
          <p:nvPr/>
        </p:nvSpPr>
        <p:spPr>
          <a:xfrm>
            <a:off x="10144369" y="5968501"/>
            <a:ext cx="586154" cy="320990"/>
          </a:xfrm>
          <a:prstGeom prst="rect">
            <a:avLst/>
          </a:prstGeom>
        </p:spPr>
        <p:txBody>
          <a:bodyPr vert="horz" wrap="square" lIns="0" tIns="0" rIns="0" bIns="0" rtlCol="0" anchor="ctr">
            <a:noAutofit/>
          </a:bodyPr>
          <a:lstStyle/>
          <a:p>
            <a:pPr algn="ctr">
              <a:lnSpc>
                <a:spcPct val="90000"/>
              </a:lnSpc>
            </a:pPr>
            <a:r>
              <a:rPr lang="en-US" sz="1400" b="0">
                <a:latin typeface="+mn-lt"/>
              </a:rPr>
              <a:t>Day </a:t>
            </a:r>
            <a:br>
              <a:rPr lang="en-US" sz="1400" b="0">
                <a:latin typeface="+mn-lt"/>
              </a:rPr>
            </a:br>
            <a:r>
              <a:rPr lang="en-US" sz="1400" b="0">
                <a:latin typeface="+mn-lt"/>
              </a:rPr>
              <a:t>183</a:t>
            </a:r>
          </a:p>
        </p:txBody>
      </p:sp>
      <p:grpSp>
        <p:nvGrpSpPr>
          <p:cNvPr id="75" name="Group 74">
            <a:extLst>
              <a:ext uri="{FF2B5EF4-FFF2-40B4-BE49-F238E27FC236}">
                <a16:creationId xmlns:a16="http://schemas.microsoft.com/office/drawing/2014/main" id="{5424743B-401C-3B19-07C3-2B398103D70E}"/>
              </a:ext>
            </a:extLst>
          </p:cNvPr>
          <p:cNvGrpSpPr/>
          <p:nvPr/>
        </p:nvGrpSpPr>
        <p:grpSpPr>
          <a:xfrm>
            <a:off x="2005099" y="5778803"/>
            <a:ext cx="341226" cy="73025"/>
            <a:chOff x="2005099" y="5619750"/>
            <a:chExt cx="341226" cy="61001"/>
          </a:xfrm>
        </p:grpSpPr>
        <p:sp>
          <p:nvSpPr>
            <p:cNvPr id="73" name="Rectangle 72">
              <a:extLst>
                <a:ext uri="{FF2B5EF4-FFF2-40B4-BE49-F238E27FC236}">
                  <a16:creationId xmlns:a16="http://schemas.microsoft.com/office/drawing/2014/main" id="{548E23E8-AB91-8A79-FD8B-5D23B38F40CE}"/>
                </a:ext>
              </a:extLst>
            </p:cNvPr>
            <p:cNvSpPr/>
            <p:nvPr/>
          </p:nvSpPr>
          <p:spPr>
            <a:xfrm>
              <a:off x="2005099" y="5619750"/>
              <a:ext cx="169776" cy="61001"/>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E05FA78-6F99-47B6-EBC6-43B63A42DED0}"/>
                </a:ext>
              </a:extLst>
            </p:cNvPr>
            <p:cNvSpPr/>
            <p:nvPr/>
          </p:nvSpPr>
          <p:spPr>
            <a:xfrm>
              <a:off x="2176549" y="5619750"/>
              <a:ext cx="169776" cy="61001"/>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 name="TextBox 75">
            <a:extLst>
              <a:ext uri="{FF2B5EF4-FFF2-40B4-BE49-F238E27FC236}">
                <a16:creationId xmlns:a16="http://schemas.microsoft.com/office/drawing/2014/main" id="{362ABC56-83A2-B6C5-9559-F8CF6D5F3957}"/>
              </a:ext>
            </a:extLst>
          </p:cNvPr>
          <p:cNvSpPr txBox="1"/>
          <p:nvPr/>
        </p:nvSpPr>
        <p:spPr>
          <a:xfrm>
            <a:off x="1985526" y="5566077"/>
            <a:ext cx="221099"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3</a:t>
            </a:r>
          </a:p>
        </p:txBody>
      </p:sp>
      <p:sp>
        <p:nvSpPr>
          <p:cNvPr id="77" name="TextBox 76">
            <a:extLst>
              <a:ext uri="{FF2B5EF4-FFF2-40B4-BE49-F238E27FC236}">
                <a16:creationId xmlns:a16="http://schemas.microsoft.com/office/drawing/2014/main" id="{70BDDE87-DC14-1B0B-8D78-0F95A296AA93}"/>
              </a:ext>
            </a:extLst>
          </p:cNvPr>
          <p:cNvSpPr txBox="1"/>
          <p:nvPr/>
        </p:nvSpPr>
        <p:spPr>
          <a:xfrm>
            <a:off x="2141101" y="5566077"/>
            <a:ext cx="221099"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3</a:t>
            </a:r>
          </a:p>
        </p:txBody>
      </p:sp>
      <p:grpSp>
        <p:nvGrpSpPr>
          <p:cNvPr id="80" name="Group 79">
            <a:extLst>
              <a:ext uri="{FF2B5EF4-FFF2-40B4-BE49-F238E27FC236}">
                <a16:creationId xmlns:a16="http://schemas.microsoft.com/office/drawing/2014/main" id="{4D726C55-C930-DA2A-AE46-789D9D936078}"/>
              </a:ext>
            </a:extLst>
          </p:cNvPr>
          <p:cNvGrpSpPr/>
          <p:nvPr/>
        </p:nvGrpSpPr>
        <p:grpSpPr>
          <a:xfrm>
            <a:off x="2595439" y="5416885"/>
            <a:ext cx="341226" cy="422952"/>
            <a:chOff x="2005099" y="5615330"/>
            <a:chExt cx="341226" cy="65421"/>
          </a:xfrm>
        </p:grpSpPr>
        <p:sp>
          <p:nvSpPr>
            <p:cNvPr id="81" name="Rectangle 80">
              <a:extLst>
                <a:ext uri="{FF2B5EF4-FFF2-40B4-BE49-F238E27FC236}">
                  <a16:creationId xmlns:a16="http://schemas.microsoft.com/office/drawing/2014/main" id="{AA6352F8-6C02-01A0-8999-37751DC622BB}"/>
                </a:ext>
              </a:extLst>
            </p:cNvPr>
            <p:cNvSpPr/>
            <p:nvPr/>
          </p:nvSpPr>
          <p:spPr>
            <a:xfrm>
              <a:off x="2005099" y="5619750"/>
              <a:ext cx="169776" cy="61001"/>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240FA140-B64F-FA0B-9F04-A4B9E5B704AF}"/>
                </a:ext>
              </a:extLst>
            </p:cNvPr>
            <p:cNvSpPr/>
            <p:nvPr/>
          </p:nvSpPr>
          <p:spPr>
            <a:xfrm>
              <a:off x="2176549" y="5615330"/>
              <a:ext cx="169776" cy="65421"/>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3" name="TextBox 82">
            <a:extLst>
              <a:ext uri="{FF2B5EF4-FFF2-40B4-BE49-F238E27FC236}">
                <a16:creationId xmlns:a16="http://schemas.microsoft.com/office/drawing/2014/main" id="{45EB349D-3E49-035F-E1E4-9B1F6167CC35}"/>
              </a:ext>
            </a:extLst>
          </p:cNvPr>
          <p:cNvSpPr txBox="1"/>
          <p:nvPr/>
        </p:nvSpPr>
        <p:spPr>
          <a:xfrm>
            <a:off x="2562352" y="5220002"/>
            <a:ext cx="221099"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18</a:t>
            </a:r>
          </a:p>
        </p:txBody>
      </p:sp>
      <p:sp>
        <p:nvSpPr>
          <p:cNvPr id="84" name="TextBox 83">
            <a:extLst>
              <a:ext uri="{FF2B5EF4-FFF2-40B4-BE49-F238E27FC236}">
                <a16:creationId xmlns:a16="http://schemas.microsoft.com/office/drawing/2014/main" id="{580BB555-80C2-F666-FD8E-B2BB4D7BB5E8}"/>
              </a:ext>
            </a:extLst>
          </p:cNvPr>
          <p:cNvSpPr txBox="1"/>
          <p:nvPr/>
        </p:nvSpPr>
        <p:spPr>
          <a:xfrm>
            <a:off x="2755924" y="5207302"/>
            <a:ext cx="221099"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19</a:t>
            </a:r>
          </a:p>
        </p:txBody>
      </p:sp>
      <p:grpSp>
        <p:nvGrpSpPr>
          <p:cNvPr id="85" name="Group 84">
            <a:extLst>
              <a:ext uri="{FF2B5EF4-FFF2-40B4-BE49-F238E27FC236}">
                <a16:creationId xmlns:a16="http://schemas.microsoft.com/office/drawing/2014/main" id="{C0A96585-8269-90F0-55D3-5420B3E10D96}"/>
              </a:ext>
            </a:extLst>
          </p:cNvPr>
          <p:cNvGrpSpPr/>
          <p:nvPr/>
        </p:nvGrpSpPr>
        <p:grpSpPr>
          <a:xfrm>
            <a:off x="3185779" y="4711989"/>
            <a:ext cx="341226" cy="1127803"/>
            <a:chOff x="2005099" y="5599963"/>
            <a:chExt cx="341226" cy="80788"/>
          </a:xfrm>
        </p:grpSpPr>
        <p:sp>
          <p:nvSpPr>
            <p:cNvPr id="86" name="Rectangle 85">
              <a:extLst>
                <a:ext uri="{FF2B5EF4-FFF2-40B4-BE49-F238E27FC236}">
                  <a16:creationId xmlns:a16="http://schemas.microsoft.com/office/drawing/2014/main" id="{B95D93D1-4A75-398B-F615-A4B602E16001}"/>
                </a:ext>
              </a:extLst>
            </p:cNvPr>
            <p:cNvSpPr/>
            <p:nvPr/>
          </p:nvSpPr>
          <p:spPr>
            <a:xfrm>
              <a:off x="2005099" y="5599963"/>
              <a:ext cx="169776" cy="80788"/>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8FA53994-5A82-5D73-FB04-4C7EC44CBCD0}"/>
                </a:ext>
              </a:extLst>
            </p:cNvPr>
            <p:cNvSpPr/>
            <p:nvPr/>
          </p:nvSpPr>
          <p:spPr>
            <a:xfrm>
              <a:off x="2176549" y="5619750"/>
              <a:ext cx="169776" cy="61001"/>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8" name="TextBox 87">
            <a:extLst>
              <a:ext uri="{FF2B5EF4-FFF2-40B4-BE49-F238E27FC236}">
                <a16:creationId xmlns:a16="http://schemas.microsoft.com/office/drawing/2014/main" id="{3CA0B2F3-A37B-D8E8-C3BB-D50F55F333A7}"/>
              </a:ext>
            </a:extLst>
          </p:cNvPr>
          <p:cNvSpPr txBox="1"/>
          <p:nvPr/>
        </p:nvSpPr>
        <p:spPr>
          <a:xfrm>
            <a:off x="3138051" y="4505627"/>
            <a:ext cx="26237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50</a:t>
            </a:r>
          </a:p>
        </p:txBody>
      </p:sp>
      <p:sp>
        <p:nvSpPr>
          <p:cNvPr id="89" name="TextBox 88">
            <a:extLst>
              <a:ext uri="{FF2B5EF4-FFF2-40B4-BE49-F238E27FC236}">
                <a16:creationId xmlns:a16="http://schemas.microsoft.com/office/drawing/2014/main" id="{5124B849-8C94-0DF7-174B-8D04A148CC1C}"/>
              </a:ext>
            </a:extLst>
          </p:cNvPr>
          <p:cNvSpPr txBox="1"/>
          <p:nvPr/>
        </p:nvSpPr>
        <p:spPr>
          <a:xfrm>
            <a:off x="3363476" y="4781852"/>
            <a:ext cx="26237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38</a:t>
            </a:r>
          </a:p>
        </p:txBody>
      </p:sp>
      <p:grpSp>
        <p:nvGrpSpPr>
          <p:cNvPr id="95" name="Group 94">
            <a:extLst>
              <a:ext uri="{FF2B5EF4-FFF2-40B4-BE49-F238E27FC236}">
                <a16:creationId xmlns:a16="http://schemas.microsoft.com/office/drawing/2014/main" id="{62D90575-89D9-8020-D04F-B38A4BB9AC3A}"/>
              </a:ext>
            </a:extLst>
          </p:cNvPr>
          <p:cNvGrpSpPr/>
          <p:nvPr/>
        </p:nvGrpSpPr>
        <p:grpSpPr>
          <a:xfrm>
            <a:off x="3776119" y="4559641"/>
            <a:ext cx="341226" cy="1280200"/>
            <a:chOff x="2005099" y="5611507"/>
            <a:chExt cx="341226" cy="69244"/>
          </a:xfrm>
        </p:grpSpPr>
        <p:sp>
          <p:nvSpPr>
            <p:cNvPr id="96" name="Rectangle 95">
              <a:extLst>
                <a:ext uri="{FF2B5EF4-FFF2-40B4-BE49-F238E27FC236}">
                  <a16:creationId xmlns:a16="http://schemas.microsoft.com/office/drawing/2014/main" id="{DB88327F-48D0-8FB1-4048-C8B0B611744C}"/>
                </a:ext>
              </a:extLst>
            </p:cNvPr>
            <p:cNvSpPr/>
            <p:nvPr/>
          </p:nvSpPr>
          <p:spPr>
            <a:xfrm>
              <a:off x="2005099" y="5611507"/>
              <a:ext cx="169776" cy="69244"/>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7D9B7A6F-50F1-ADC8-8958-873FAA2D024B}"/>
                </a:ext>
              </a:extLst>
            </p:cNvPr>
            <p:cNvSpPr/>
            <p:nvPr/>
          </p:nvSpPr>
          <p:spPr>
            <a:xfrm>
              <a:off x="2176549" y="5619750"/>
              <a:ext cx="169776" cy="61001"/>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 name="Group 97">
            <a:extLst>
              <a:ext uri="{FF2B5EF4-FFF2-40B4-BE49-F238E27FC236}">
                <a16:creationId xmlns:a16="http://schemas.microsoft.com/office/drawing/2014/main" id="{75D345E3-9AB7-9DCA-D988-DEB0726E9129}"/>
              </a:ext>
            </a:extLst>
          </p:cNvPr>
          <p:cNvGrpSpPr/>
          <p:nvPr/>
        </p:nvGrpSpPr>
        <p:grpSpPr>
          <a:xfrm>
            <a:off x="4366459" y="4531027"/>
            <a:ext cx="341226" cy="1308782"/>
            <a:chOff x="2005099" y="5606622"/>
            <a:chExt cx="341226" cy="74129"/>
          </a:xfrm>
        </p:grpSpPr>
        <p:sp>
          <p:nvSpPr>
            <p:cNvPr id="99" name="Rectangle 98">
              <a:extLst>
                <a:ext uri="{FF2B5EF4-FFF2-40B4-BE49-F238E27FC236}">
                  <a16:creationId xmlns:a16="http://schemas.microsoft.com/office/drawing/2014/main" id="{EB42372F-C3D9-7692-399A-40B9BE1A529C}"/>
                </a:ext>
              </a:extLst>
            </p:cNvPr>
            <p:cNvSpPr/>
            <p:nvPr/>
          </p:nvSpPr>
          <p:spPr>
            <a:xfrm>
              <a:off x="2005099" y="5606622"/>
              <a:ext cx="169776" cy="74129"/>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B6E6954F-35FB-464F-8432-CBA88DB6D234}"/>
                </a:ext>
              </a:extLst>
            </p:cNvPr>
            <p:cNvSpPr/>
            <p:nvPr/>
          </p:nvSpPr>
          <p:spPr>
            <a:xfrm>
              <a:off x="2176549" y="5619750"/>
              <a:ext cx="169776" cy="61001"/>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1" name="Group 100">
            <a:extLst>
              <a:ext uri="{FF2B5EF4-FFF2-40B4-BE49-F238E27FC236}">
                <a16:creationId xmlns:a16="http://schemas.microsoft.com/office/drawing/2014/main" id="{D01C6C27-F547-BAF2-F0E9-F6AD7DB08D1B}"/>
              </a:ext>
            </a:extLst>
          </p:cNvPr>
          <p:cNvGrpSpPr/>
          <p:nvPr/>
        </p:nvGrpSpPr>
        <p:grpSpPr>
          <a:xfrm>
            <a:off x="4956799" y="4645359"/>
            <a:ext cx="341226" cy="1194473"/>
            <a:chOff x="2005099" y="5610184"/>
            <a:chExt cx="341226" cy="70567"/>
          </a:xfrm>
        </p:grpSpPr>
        <p:sp>
          <p:nvSpPr>
            <p:cNvPr id="102" name="Rectangle 101">
              <a:extLst>
                <a:ext uri="{FF2B5EF4-FFF2-40B4-BE49-F238E27FC236}">
                  <a16:creationId xmlns:a16="http://schemas.microsoft.com/office/drawing/2014/main" id="{4FE9D4F3-B04F-9C74-F9D2-6CB351F0D031}"/>
                </a:ext>
              </a:extLst>
            </p:cNvPr>
            <p:cNvSpPr/>
            <p:nvPr/>
          </p:nvSpPr>
          <p:spPr>
            <a:xfrm>
              <a:off x="2005099" y="5610184"/>
              <a:ext cx="169776" cy="7056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52AE7988-68D0-DCFE-02FD-2A3355351B12}"/>
                </a:ext>
              </a:extLst>
            </p:cNvPr>
            <p:cNvSpPr/>
            <p:nvPr/>
          </p:nvSpPr>
          <p:spPr>
            <a:xfrm>
              <a:off x="2176549" y="5619750"/>
              <a:ext cx="169776" cy="61001"/>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4F73DFCD-7A44-6731-6556-AFD6FC1C3DFA}"/>
              </a:ext>
            </a:extLst>
          </p:cNvPr>
          <p:cNvGrpSpPr/>
          <p:nvPr/>
        </p:nvGrpSpPr>
        <p:grpSpPr>
          <a:xfrm>
            <a:off x="5547139" y="4784995"/>
            <a:ext cx="341226" cy="1054772"/>
            <a:chOff x="2005099" y="5615634"/>
            <a:chExt cx="341226" cy="65117"/>
          </a:xfrm>
        </p:grpSpPr>
        <p:sp>
          <p:nvSpPr>
            <p:cNvPr id="105" name="Rectangle 104">
              <a:extLst>
                <a:ext uri="{FF2B5EF4-FFF2-40B4-BE49-F238E27FC236}">
                  <a16:creationId xmlns:a16="http://schemas.microsoft.com/office/drawing/2014/main" id="{F111A77F-1D8C-DF7B-C873-FC5083B907BC}"/>
                </a:ext>
              </a:extLst>
            </p:cNvPr>
            <p:cNvSpPr/>
            <p:nvPr/>
          </p:nvSpPr>
          <p:spPr>
            <a:xfrm>
              <a:off x="2005099" y="5615634"/>
              <a:ext cx="169776" cy="6511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1F77856C-9AE8-1317-0231-8FA0BE17CD02}"/>
                </a:ext>
              </a:extLst>
            </p:cNvPr>
            <p:cNvSpPr/>
            <p:nvPr/>
          </p:nvSpPr>
          <p:spPr>
            <a:xfrm>
              <a:off x="2176549" y="5619750"/>
              <a:ext cx="169776" cy="61001"/>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86A01C82-69CD-0B8C-CE15-102792340ED0}"/>
              </a:ext>
            </a:extLst>
          </p:cNvPr>
          <p:cNvGrpSpPr/>
          <p:nvPr/>
        </p:nvGrpSpPr>
        <p:grpSpPr>
          <a:xfrm>
            <a:off x="6137479" y="4604066"/>
            <a:ext cx="341226" cy="1235745"/>
            <a:chOff x="2005099" y="5609284"/>
            <a:chExt cx="341226" cy="71467"/>
          </a:xfrm>
        </p:grpSpPr>
        <p:sp>
          <p:nvSpPr>
            <p:cNvPr id="108" name="Rectangle 107">
              <a:extLst>
                <a:ext uri="{FF2B5EF4-FFF2-40B4-BE49-F238E27FC236}">
                  <a16:creationId xmlns:a16="http://schemas.microsoft.com/office/drawing/2014/main" id="{A776B76E-AC77-22F9-F6FD-A8DFEDAB7046}"/>
                </a:ext>
              </a:extLst>
            </p:cNvPr>
            <p:cNvSpPr/>
            <p:nvPr/>
          </p:nvSpPr>
          <p:spPr>
            <a:xfrm>
              <a:off x="2005099" y="5609284"/>
              <a:ext cx="169776" cy="7146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C45DC995-5F22-5B82-CB7C-09375FF8B605}"/>
                </a:ext>
              </a:extLst>
            </p:cNvPr>
            <p:cNvSpPr/>
            <p:nvPr/>
          </p:nvSpPr>
          <p:spPr>
            <a:xfrm>
              <a:off x="2176549" y="5619750"/>
              <a:ext cx="169776" cy="61001"/>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 name="Group 109">
            <a:extLst>
              <a:ext uri="{FF2B5EF4-FFF2-40B4-BE49-F238E27FC236}">
                <a16:creationId xmlns:a16="http://schemas.microsoft.com/office/drawing/2014/main" id="{52F121F4-44B9-2E00-6765-5B58077C1616}"/>
              </a:ext>
            </a:extLst>
          </p:cNvPr>
          <p:cNvGrpSpPr/>
          <p:nvPr/>
        </p:nvGrpSpPr>
        <p:grpSpPr>
          <a:xfrm>
            <a:off x="6727819" y="4715178"/>
            <a:ext cx="341226" cy="1124634"/>
            <a:chOff x="2005099" y="5618340"/>
            <a:chExt cx="341226" cy="62411"/>
          </a:xfrm>
        </p:grpSpPr>
        <p:sp>
          <p:nvSpPr>
            <p:cNvPr id="111" name="Rectangle 110">
              <a:extLst>
                <a:ext uri="{FF2B5EF4-FFF2-40B4-BE49-F238E27FC236}">
                  <a16:creationId xmlns:a16="http://schemas.microsoft.com/office/drawing/2014/main" id="{20A1F5EB-B096-2733-6C33-509DA5A78AB6}"/>
                </a:ext>
              </a:extLst>
            </p:cNvPr>
            <p:cNvSpPr/>
            <p:nvPr/>
          </p:nvSpPr>
          <p:spPr>
            <a:xfrm>
              <a:off x="2005099" y="5618340"/>
              <a:ext cx="169776" cy="62411"/>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A85877CF-FB98-8306-59E1-D4334871982F}"/>
                </a:ext>
              </a:extLst>
            </p:cNvPr>
            <p:cNvSpPr/>
            <p:nvPr/>
          </p:nvSpPr>
          <p:spPr>
            <a:xfrm>
              <a:off x="2176549" y="5619750"/>
              <a:ext cx="169776" cy="61001"/>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 name="Group 112">
            <a:extLst>
              <a:ext uri="{FF2B5EF4-FFF2-40B4-BE49-F238E27FC236}">
                <a16:creationId xmlns:a16="http://schemas.microsoft.com/office/drawing/2014/main" id="{A4D01C64-6013-FEF0-CF76-9FF231ECBACE}"/>
              </a:ext>
            </a:extLst>
          </p:cNvPr>
          <p:cNvGrpSpPr/>
          <p:nvPr/>
        </p:nvGrpSpPr>
        <p:grpSpPr>
          <a:xfrm>
            <a:off x="7318159" y="4692952"/>
            <a:ext cx="341226" cy="1146858"/>
            <a:chOff x="2005099" y="5612788"/>
            <a:chExt cx="341226" cy="67963"/>
          </a:xfrm>
        </p:grpSpPr>
        <p:sp>
          <p:nvSpPr>
            <p:cNvPr id="114" name="Rectangle 113">
              <a:extLst>
                <a:ext uri="{FF2B5EF4-FFF2-40B4-BE49-F238E27FC236}">
                  <a16:creationId xmlns:a16="http://schemas.microsoft.com/office/drawing/2014/main" id="{3ADCFE0D-3224-8DB0-9153-72EEA8C84099}"/>
                </a:ext>
              </a:extLst>
            </p:cNvPr>
            <p:cNvSpPr/>
            <p:nvPr/>
          </p:nvSpPr>
          <p:spPr>
            <a:xfrm>
              <a:off x="2005099" y="5612788"/>
              <a:ext cx="169776" cy="67963"/>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4F3B9F5D-19A1-28FD-CB03-6AAC4453EC11}"/>
                </a:ext>
              </a:extLst>
            </p:cNvPr>
            <p:cNvSpPr/>
            <p:nvPr/>
          </p:nvSpPr>
          <p:spPr>
            <a:xfrm>
              <a:off x="2176549" y="5619750"/>
              <a:ext cx="169776" cy="61001"/>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6" name="Group 115">
            <a:extLst>
              <a:ext uri="{FF2B5EF4-FFF2-40B4-BE49-F238E27FC236}">
                <a16:creationId xmlns:a16="http://schemas.microsoft.com/office/drawing/2014/main" id="{27EDC2CE-7DE0-F382-0981-D0D167F87820}"/>
              </a:ext>
            </a:extLst>
          </p:cNvPr>
          <p:cNvGrpSpPr/>
          <p:nvPr/>
        </p:nvGrpSpPr>
        <p:grpSpPr>
          <a:xfrm>
            <a:off x="7908499" y="4734199"/>
            <a:ext cx="341226" cy="1105577"/>
            <a:chOff x="2005099" y="5616812"/>
            <a:chExt cx="341226" cy="63939"/>
          </a:xfrm>
        </p:grpSpPr>
        <p:sp>
          <p:nvSpPr>
            <p:cNvPr id="117" name="Rectangle 116">
              <a:extLst>
                <a:ext uri="{FF2B5EF4-FFF2-40B4-BE49-F238E27FC236}">
                  <a16:creationId xmlns:a16="http://schemas.microsoft.com/office/drawing/2014/main" id="{16D9C1A0-EB78-00D4-5FD8-6B11E9045B61}"/>
                </a:ext>
              </a:extLst>
            </p:cNvPr>
            <p:cNvSpPr/>
            <p:nvPr/>
          </p:nvSpPr>
          <p:spPr>
            <a:xfrm>
              <a:off x="2005099" y="5619750"/>
              <a:ext cx="169776" cy="61001"/>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131B88A5-66E3-43B2-1C4C-28146E55B2CC}"/>
                </a:ext>
              </a:extLst>
            </p:cNvPr>
            <p:cNvSpPr/>
            <p:nvPr/>
          </p:nvSpPr>
          <p:spPr>
            <a:xfrm>
              <a:off x="2176549" y="5616812"/>
              <a:ext cx="169776" cy="63939"/>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9" name="Group 118">
            <a:extLst>
              <a:ext uri="{FF2B5EF4-FFF2-40B4-BE49-F238E27FC236}">
                <a16:creationId xmlns:a16="http://schemas.microsoft.com/office/drawing/2014/main" id="{97C4B384-15D7-EE21-3F56-A1CFA870DC83}"/>
              </a:ext>
            </a:extLst>
          </p:cNvPr>
          <p:cNvGrpSpPr/>
          <p:nvPr/>
        </p:nvGrpSpPr>
        <p:grpSpPr>
          <a:xfrm>
            <a:off x="8498839" y="4581825"/>
            <a:ext cx="341226" cy="1257982"/>
            <a:chOff x="2005099" y="5606432"/>
            <a:chExt cx="341226" cy="74319"/>
          </a:xfrm>
        </p:grpSpPr>
        <p:sp>
          <p:nvSpPr>
            <p:cNvPr id="120" name="Rectangle 119">
              <a:extLst>
                <a:ext uri="{FF2B5EF4-FFF2-40B4-BE49-F238E27FC236}">
                  <a16:creationId xmlns:a16="http://schemas.microsoft.com/office/drawing/2014/main" id="{3E85C397-7BAA-22F2-FBAF-9F41820BE97D}"/>
                </a:ext>
              </a:extLst>
            </p:cNvPr>
            <p:cNvSpPr/>
            <p:nvPr/>
          </p:nvSpPr>
          <p:spPr>
            <a:xfrm>
              <a:off x="2005099" y="5606432"/>
              <a:ext cx="169776" cy="74319"/>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95482EED-545F-3EC2-3E1E-44F54B02B69C}"/>
                </a:ext>
              </a:extLst>
            </p:cNvPr>
            <p:cNvSpPr/>
            <p:nvPr/>
          </p:nvSpPr>
          <p:spPr>
            <a:xfrm>
              <a:off x="2176549" y="5619750"/>
              <a:ext cx="169776" cy="61001"/>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2" name="Group 121">
            <a:extLst>
              <a:ext uri="{FF2B5EF4-FFF2-40B4-BE49-F238E27FC236}">
                <a16:creationId xmlns:a16="http://schemas.microsoft.com/office/drawing/2014/main" id="{EDC623F4-4D90-1812-B721-AE35D8A35775}"/>
              </a:ext>
            </a:extLst>
          </p:cNvPr>
          <p:cNvGrpSpPr/>
          <p:nvPr/>
        </p:nvGrpSpPr>
        <p:grpSpPr>
          <a:xfrm>
            <a:off x="9089179" y="4718312"/>
            <a:ext cx="341226" cy="1121450"/>
            <a:chOff x="2005099" y="5614498"/>
            <a:chExt cx="341226" cy="66253"/>
          </a:xfrm>
        </p:grpSpPr>
        <p:sp>
          <p:nvSpPr>
            <p:cNvPr id="123" name="Rectangle 122">
              <a:extLst>
                <a:ext uri="{FF2B5EF4-FFF2-40B4-BE49-F238E27FC236}">
                  <a16:creationId xmlns:a16="http://schemas.microsoft.com/office/drawing/2014/main" id="{EDC777D9-D2DD-83FB-634F-055745D88D9C}"/>
                </a:ext>
              </a:extLst>
            </p:cNvPr>
            <p:cNvSpPr/>
            <p:nvPr/>
          </p:nvSpPr>
          <p:spPr>
            <a:xfrm>
              <a:off x="2005099" y="5614498"/>
              <a:ext cx="169776" cy="66253"/>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04C15A54-2D99-D833-C8A5-D60B6FF0563E}"/>
                </a:ext>
              </a:extLst>
            </p:cNvPr>
            <p:cNvSpPr/>
            <p:nvPr/>
          </p:nvSpPr>
          <p:spPr>
            <a:xfrm>
              <a:off x="2176549" y="5619750"/>
              <a:ext cx="169776" cy="61001"/>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5" name="Group 124">
            <a:extLst>
              <a:ext uri="{FF2B5EF4-FFF2-40B4-BE49-F238E27FC236}">
                <a16:creationId xmlns:a16="http://schemas.microsoft.com/office/drawing/2014/main" id="{C1D12A04-D4CD-6B8A-3E04-4E0C6AD32402}"/>
              </a:ext>
            </a:extLst>
          </p:cNvPr>
          <p:cNvGrpSpPr/>
          <p:nvPr/>
        </p:nvGrpSpPr>
        <p:grpSpPr>
          <a:xfrm>
            <a:off x="9679519" y="4807270"/>
            <a:ext cx="341226" cy="1032549"/>
            <a:chOff x="2005099" y="5611919"/>
            <a:chExt cx="341226" cy="68832"/>
          </a:xfrm>
        </p:grpSpPr>
        <p:sp>
          <p:nvSpPr>
            <p:cNvPr id="126" name="Rectangle 125">
              <a:extLst>
                <a:ext uri="{FF2B5EF4-FFF2-40B4-BE49-F238E27FC236}">
                  <a16:creationId xmlns:a16="http://schemas.microsoft.com/office/drawing/2014/main" id="{C72B3A46-2B7E-4867-556C-C3E264134570}"/>
                </a:ext>
              </a:extLst>
            </p:cNvPr>
            <p:cNvSpPr/>
            <p:nvPr/>
          </p:nvSpPr>
          <p:spPr>
            <a:xfrm>
              <a:off x="2005099" y="5611919"/>
              <a:ext cx="169776" cy="68832"/>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F1B2D4DF-D38C-02B4-0FEF-CA69AF69D185}"/>
                </a:ext>
              </a:extLst>
            </p:cNvPr>
            <p:cNvSpPr/>
            <p:nvPr/>
          </p:nvSpPr>
          <p:spPr>
            <a:xfrm>
              <a:off x="2176549" y="5619750"/>
              <a:ext cx="169776" cy="61001"/>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8" name="Group 127">
            <a:extLst>
              <a:ext uri="{FF2B5EF4-FFF2-40B4-BE49-F238E27FC236}">
                <a16:creationId xmlns:a16="http://schemas.microsoft.com/office/drawing/2014/main" id="{A2FA5292-4507-624D-8055-3BFA41A99F17}"/>
              </a:ext>
            </a:extLst>
          </p:cNvPr>
          <p:cNvGrpSpPr/>
          <p:nvPr/>
        </p:nvGrpSpPr>
        <p:grpSpPr>
          <a:xfrm>
            <a:off x="10269855" y="4734197"/>
            <a:ext cx="341226" cy="1105573"/>
            <a:chOff x="2005099" y="5613577"/>
            <a:chExt cx="341226" cy="67174"/>
          </a:xfrm>
        </p:grpSpPr>
        <p:sp>
          <p:nvSpPr>
            <p:cNvPr id="129" name="Rectangle 128">
              <a:extLst>
                <a:ext uri="{FF2B5EF4-FFF2-40B4-BE49-F238E27FC236}">
                  <a16:creationId xmlns:a16="http://schemas.microsoft.com/office/drawing/2014/main" id="{51BCE28D-3DB9-9FE6-FC49-861B90F1C0B3}"/>
                </a:ext>
              </a:extLst>
            </p:cNvPr>
            <p:cNvSpPr/>
            <p:nvPr/>
          </p:nvSpPr>
          <p:spPr>
            <a:xfrm>
              <a:off x="2005099" y="5613577"/>
              <a:ext cx="169776" cy="67174"/>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167DB514-FBA9-C243-58AD-55D4BADF7992}"/>
                </a:ext>
              </a:extLst>
            </p:cNvPr>
            <p:cNvSpPr/>
            <p:nvPr/>
          </p:nvSpPr>
          <p:spPr>
            <a:xfrm>
              <a:off x="2176549" y="5619750"/>
              <a:ext cx="169776" cy="61001"/>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1" name="TextBox 130">
            <a:extLst>
              <a:ext uri="{FF2B5EF4-FFF2-40B4-BE49-F238E27FC236}">
                <a16:creationId xmlns:a16="http://schemas.microsoft.com/office/drawing/2014/main" id="{D73228A1-AACA-1121-EA05-FB2A08F0AFED}"/>
              </a:ext>
            </a:extLst>
          </p:cNvPr>
          <p:cNvSpPr txBox="1"/>
          <p:nvPr/>
        </p:nvSpPr>
        <p:spPr>
          <a:xfrm>
            <a:off x="3725426" y="4356402"/>
            <a:ext cx="26237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57</a:t>
            </a:r>
          </a:p>
        </p:txBody>
      </p:sp>
      <p:sp>
        <p:nvSpPr>
          <p:cNvPr id="132" name="TextBox 131">
            <a:extLst>
              <a:ext uri="{FF2B5EF4-FFF2-40B4-BE49-F238E27FC236}">
                <a16:creationId xmlns:a16="http://schemas.microsoft.com/office/drawing/2014/main" id="{13B7F922-9E4F-34FA-00D4-CEADA58835AD}"/>
              </a:ext>
            </a:extLst>
          </p:cNvPr>
          <p:cNvSpPr txBox="1"/>
          <p:nvPr/>
        </p:nvSpPr>
        <p:spPr>
          <a:xfrm>
            <a:off x="3941326" y="4508802"/>
            <a:ext cx="25602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50</a:t>
            </a:r>
          </a:p>
        </p:txBody>
      </p:sp>
      <p:sp>
        <p:nvSpPr>
          <p:cNvPr id="133" name="TextBox 132">
            <a:extLst>
              <a:ext uri="{FF2B5EF4-FFF2-40B4-BE49-F238E27FC236}">
                <a16:creationId xmlns:a16="http://schemas.microsoft.com/office/drawing/2014/main" id="{02F2C0ED-46A6-9F57-8A17-BD227A7F62E8}"/>
              </a:ext>
            </a:extLst>
          </p:cNvPr>
          <p:cNvSpPr txBox="1"/>
          <p:nvPr/>
        </p:nvSpPr>
        <p:spPr>
          <a:xfrm>
            <a:off x="4315976" y="4327827"/>
            <a:ext cx="26237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58</a:t>
            </a:r>
          </a:p>
        </p:txBody>
      </p:sp>
      <p:sp>
        <p:nvSpPr>
          <p:cNvPr id="134" name="TextBox 133">
            <a:extLst>
              <a:ext uri="{FF2B5EF4-FFF2-40B4-BE49-F238E27FC236}">
                <a16:creationId xmlns:a16="http://schemas.microsoft.com/office/drawing/2014/main" id="{787A4E4B-5CD2-4B6E-7DC1-29FBA24D9DFA}"/>
              </a:ext>
            </a:extLst>
          </p:cNvPr>
          <p:cNvSpPr txBox="1"/>
          <p:nvPr/>
        </p:nvSpPr>
        <p:spPr>
          <a:xfrm>
            <a:off x="4531876" y="4543727"/>
            <a:ext cx="25602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48</a:t>
            </a:r>
          </a:p>
        </p:txBody>
      </p:sp>
      <p:sp>
        <p:nvSpPr>
          <p:cNvPr id="135" name="TextBox 134">
            <a:extLst>
              <a:ext uri="{FF2B5EF4-FFF2-40B4-BE49-F238E27FC236}">
                <a16:creationId xmlns:a16="http://schemas.microsoft.com/office/drawing/2014/main" id="{0FD35064-88DF-CDBA-6CCF-96E27CA3257B}"/>
              </a:ext>
            </a:extLst>
          </p:cNvPr>
          <p:cNvSpPr txBox="1"/>
          <p:nvPr/>
        </p:nvSpPr>
        <p:spPr>
          <a:xfrm>
            <a:off x="4909701" y="4435777"/>
            <a:ext cx="26237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53</a:t>
            </a:r>
          </a:p>
        </p:txBody>
      </p:sp>
      <p:sp>
        <p:nvSpPr>
          <p:cNvPr id="136" name="TextBox 135">
            <a:extLst>
              <a:ext uri="{FF2B5EF4-FFF2-40B4-BE49-F238E27FC236}">
                <a16:creationId xmlns:a16="http://schemas.microsoft.com/office/drawing/2014/main" id="{4C7A0862-72E8-757E-24D4-2D3B4100FEFE}"/>
              </a:ext>
            </a:extLst>
          </p:cNvPr>
          <p:cNvSpPr txBox="1"/>
          <p:nvPr/>
        </p:nvSpPr>
        <p:spPr>
          <a:xfrm>
            <a:off x="5125601" y="4600877"/>
            <a:ext cx="25602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46</a:t>
            </a:r>
          </a:p>
        </p:txBody>
      </p:sp>
      <p:sp>
        <p:nvSpPr>
          <p:cNvPr id="137" name="TextBox 136">
            <a:extLst>
              <a:ext uri="{FF2B5EF4-FFF2-40B4-BE49-F238E27FC236}">
                <a16:creationId xmlns:a16="http://schemas.microsoft.com/office/drawing/2014/main" id="{8E46A1D6-200B-3408-2187-BF4F9FE77A7E}"/>
              </a:ext>
            </a:extLst>
          </p:cNvPr>
          <p:cNvSpPr txBox="1"/>
          <p:nvPr/>
        </p:nvSpPr>
        <p:spPr>
          <a:xfrm>
            <a:off x="5500251" y="4575477"/>
            <a:ext cx="26237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47</a:t>
            </a:r>
          </a:p>
        </p:txBody>
      </p:sp>
      <p:sp>
        <p:nvSpPr>
          <p:cNvPr id="138" name="TextBox 137">
            <a:extLst>
              <a:ext uri="{FF2B5EF4-FFF2-40B4-BE49-F238E27FC236}">
                <a16:creationId xmlns:a16="http://schemas.microsoft.com/office/drawing/2014/main" id="{FF63A79E-73E6-CC1E-7B21-1F98E6B6EEBD}"/>
              </a:ext>
            </a:extLst>
          </p:cNvPr>
          <p:cNvSpPr txBox="1"/>
          <p:nvPr/>
        </p:nvSpPr>
        <p:spPr>
          <a:xfrm>
            <a:off x="5716151" y="4648502"/>
            <a:ext cx="25602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44</a:t>
            </a:r>
          </a:p>
        </p:txBody>
      </p:sp>
      <p:sp>
        <p:nvSpPr>
          <p:cNvPr id="143" name="TextBox 142">
            <a:extLst>
              <a:ext uri="{FF2B5EF4-FFF2-40B4-BE49-F238E27FC236}">
                <a16:creationId xmlns:a16="http://schemas.microsoft.com/office/drawing/2014/main" id="{C14C8D5C-CD33-A426-2193-EF6B26E2C9A8}"/>
              </a:ext>
            </a:extLst>
          </p:cNvPr>
          <p:cNvSpPr txBox="1"/>
          <p:nvPr/>
        </p:nvSpPr>
        <p:spPr>
          <a:xfrm>
            <a:off x="6090801" y="4397677"/>
            <a:ext cx="26237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55</a:t>
            </a:r>
          </a:p>
        </p:txBody>
      </p:sp>
      <p:sp>
        <p:nvSpPr>
          <p:cNvPr id="144" name="TextBox 143">
            <a:extLst>
              <a:ext uri="{FF2B5EF4-FFF2-40B4-BE49-F238E27FC236}">
                <a16:creationId xmlns:a16="http://schemas.microsoft.com/office/drawing/2014/main" id="{2A51A40A-8709-52A1-C3F7-0CEF186832FE}"/>
              </a:ext>
            </a:extLst>
          </p:cNvPr>
          <p:cNvSpPr txBox="1"/>
          <p:nvPr/>
        </p:nvSpPr>
        <p:spPr>
          <a:xfrm>
            <a:off x="6300351" y="4565952"/>
            <a:ext cx="25602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47</a:t>
            </a:r>
          </a:p>
        </p:txBody>
      </p:sp>
      <p:sp>
        <p:nvSpPr>
          <p:cNvPr id="149" name="TextBox 148">
            <a:extLst>
              <a:ext uri="{FF2B5EF4-FFF2-40B4-BE49-F238E27FC236}">
                <a16:creationId xmlns:a16="http://schemas.microsoft.com/office/drawing/2014/main" id="{F7EE6839-1ECE-A180-C7A6-73C439DFACDE}"/>
              </a:ext>
            </a:extLst>
          </p:cNvPr>
          <p:cNvSpPr txBox="1"/>
          <p:nvPr/>
        </p:nvSpPr>
        <p:spPr>
          <a:xfrm>
            <a:off x="6671826" y="4502452"/>
            <a:ext cx="26237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50</a:t>
            </a:r>
          </a:p>
        </p:txBody>
      </p:sp>
      <p:sp>
        <p:nvSpPr>
          <p:cNvPr id="150" name="TextBox 149">
            <a:extLst>
              <a:ext uri="{FF2B5EF4-FFF2-40B4-BE49-F238E27FC236}">
                <a16:creationId xmlns:a16="http://schemas.microsoft.com/office/drawing/2014/main" id="{A53FC5A6-B8EE-0607-CFCB-2CD0DA24AAAA}"/>
              </a:ext>
            </a:extLst>
          </p:cNvPr>
          <p:cNvSpPr txBox="1"/>
          <p:nvPr/>
        </p:nvSpPr>
        <p:spPr>
          <a:xfrm>
            <a:off x="6881376" y="4537377"/>
            <a:ext cx="25602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49</a:t>
            </a:r>
          </a:p>
        </p:txBody>
      </p:sp>
      <p:sp>
        <p:nvSpPr>
          <p:cNvPr id="151" name="TextBox 150">
            <a:extLst>
              <a:ext uri="{FF2B5EF4-FFF2-40B4-BE49-F238E27FC236}">
                <a16:creationId xmlns:a16="http://schemas.microsoft.com/office/drawing/2014/main" id="{5F23701E-971D-FEA9-EA7B-4BE8C55147EA}"/>
              </a:ext>
            </a:extLst>
          </p:cNvPr>
          <p:cNvSpPr txBox="1"/>
          <p:nvPr/>
        </p:nvSpPr>
        <p:spPr>
          <a:xfrm>
            <a:off x="7265551" y="4492927"/>
            <a:ext cx="26237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51</a:t>
            </a:r>
          </a:p>
        </p:txBody>
      </p:sp>
      <p:sp>
        <p:nvSpPr>
          <p:cNvPr id="152" name="TextBox 151">
            <a:extLst>
              <a:ext uri="{FF2B5EF4-FFF2-40B4-BE49-F238E27FC236}">
                <a16:creationId xmlns:a16="http://schemas.microsoft.com/office/drawing/2014/main" id="{C35046D6-883F-FEAA-C5E0-A05D5CAD3D18}"/>
              </a:ext>
            </a:extLst>
          </p:cNvPr>
          <p:cNvSpPr txBox="1"/>
          <p:nvPr/>
        </p:nvSpPr>
        <p:spPr>
          <a:xfrm>
            <a:off x="7475101" y="4600877"/>
            <a:ext cx="25602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46</a:t>
            </a:r>
          </a:p>
        </p:txBody>
      </p:sp>
      <p:sp>
        <p:nvSpPr>
          <p:cNvPr id="153" name="TextBox 152">
            <a:extLst>
              <a:ext uri="{FF2B5EF4-FFF2-40B4-BE49-F238E27FC236}">
                <a16:creationId xmlns:a16="http://schemas.microsoft.com/office/drawing/2014/main" id="{D0937DFE-F318-824A-AD1D-168C4AEC9EE4}"/>
              </a:ext>
            </a:extLst>
          </p:cNvPr>
          <p:cNvSpPr txBox="1"/>
          <p:nvPr/>
        </p:nvSpPr>
        <p:spPr>
          <a:xfrm>
            <a:off x="7852926" y="4578652"/>
            <a:ext cx="26237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47</a:t>
            </a:r>
          </a:p>
        </p:txBody>
      </p:sp>
      <p:sp>
        <p:nvSpPr>
          <p:cNvPr id="154" name="TextBox 153">
            <a:extLst>
              <a:ext uri="{FF2B5EF4-FFF2-40B4-BE49-F238E27FC236}">
                <a16:creationId xmlns:a16="http://schemas.microsoft.com/office/drawing/2014/main" id="{94D51108-501C-EDAD-BC07-8DE0B29C6BEE}"/>
              </a:ext>
            </a:extLst>
          </p:cNvPr>
          <p:cNvSpPr txBox="1"/>
          <p:nvPr/>
        </p:nvSpPr>
        <p:spPr>
          <a:xfrm>
            <a:off x="8062476" y="4527852"/>
            <a:ext cx="25602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49</a:t>
            </a:r>
          </a:p>
        </p:txBody>
      </p:sp>
      <p:sp>
        <p:nvSpPr>
          <p:cNvPr id="155" name="TextBox 154">
            <a:extLst>
              <a:ext uri="{FF2B5EF4-FFF2-40B4-BE49-F238E27FC236}">
                <a16:creationId xmlns:a16="http://schemas.microsoft.com/office/drawing/2014/main" id="{50ABA9DB-D7EF-4979-637B-4A72C8D1C164}"/>
              </a:ext>
            </a:extLst>
          </p:cNvPr>
          <p:cNvSpPr txBox="1"/>
          <p:nvPr/>
        </p:nvSpPr>
        <p:spPr>
          <a:xfrm>
            <a:off x="8443476" y="4378627"/>
            <a:ext cx="26237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56</a:t>
            </a:r>
          </a:p>
        </p:txBody>
      </p:sp>
      <p:sp>
        <p:nvSpPr>
          <p:cNvPr id="156" name="TextBox 155">
            <a:extLst>
              <a:ext uri="{FF2B5EF4-FFF2-40B4-BE49-F238E27FC236}">
                <a16:creationId xmlns:a16="http://schemas.microsoft.com/office/drawing/2014/main" id="{977C587B-60F8-4638-77E6-874CF6E03685}"/>
              </a:ext>
            </a:extLst>
          </p:cNvPr>
          <p:cNvSpPr txBox="1"/>
          <p:nvPr/>
        </p:nvSpPr>
        <p:spPr>
          <a:xfrm>
            <a:off x="8665726" y="4607227"/>
            <a:ext cx="25602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46</a:t>
            </a:r>
          </a:p>
        </p:txBody>
      </p:sp>
      <p:sp>
        <p:nvSpPr>
          <p:cNvPr id="157" name="TextBox 156">
            <a:extLst>
              <a:ext uri="{FF2B5EF4-FFF2-40B4-BE49-F238E27FC236}">
                <a16:creationId xmlns:a16="http://schemas.microsoft.com/office/drawing/2014/main" id="{41C6BB72-264B-E0B3-6A95-98946E9F2F13}"/>
              </a:ext>
            </a:extLst>
          </p:cNvPr>
          <p:cNvSpPr txBox="1"/>
          <p:nvPr/>
        </p:nvSpPr>
        <p:spPr>
          <a:xfrm>
            <a:off x="9040376" y="4511977"/>
            <a:ext cx="26237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50</a:t>
            </a:r>
          </a:p>
        </p:txBody>
      </p:sp>
      <p:sp>
        <p:nvSpPr>
          <p:cNvPr id="158" name="TextBox 157">
            <a:extLst>
              <a:ext uri="{FF2B5EF4-FFF2-40B4-BE49-F238E27FC236}">
                <a16:creationId xmlns:a16="http://schemas.microsoft.com/office/drawing/2014/main" id="{FAD381B3-83BA-E343-EF0C-58EA69B4F8C7}"/>
              </a:ext>
            </a:extLst>
          </p:cNvPr>
          <p:cNvSpPr txBox="1"/>
          <p:nvPr/>
        </p:nvSpPr>
        <p:spPr>
          <a:xfrm>
            <a:off x="9262626" y="4597702"/>
            <a:ext cx="25602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46</a:t>
            </a:r>
          </a:p>
        </p:txBody>
      </p:sp>
      <p:sp>
        <p:nvSpPr>
          <p:cNvPr id="159" name="TextBox 158">
            <a:extLst>
              <a:ext uri="{FF2B5EF4-FFF2-40B4-BE49-F238E27FC236}">
                <a16:creationId xmlns:a16="http://schemas.microsoft.com/office/drawing/2014/main" id="{37E8A8DA-1791-8595-F59A-72937DBF40A3}"/>
              </a:ext>
            </a:extLst>
          </p:cNvPr>
          <p:cNvSpPr txBox="1"/>
          <p:nvPr/>
        </p:nvSpPr>
        <p:spPr>
          <a:xfrm>
            <a:off x="9634101" y="4607227"/>
            <a:ext cx="26237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46</a:t>
            </a:r>
          </a:p>
        </p:txBody>
      </p:sp>
      <p:sp>
        <p:nvSpPr>
          <p:cNvPr id="160" name="TextBox 159">
            <a:extLst>
              <a:ext uri="{FF2B5EF4-FFF2-40B4-BE49-F238E27FC236}">
                <a16:creationId xmlns:a16="http://schemas.microsoft.com/office/drawing/2014/main" id="{E30FE134-DC93-CBD6-FF6A-864FE86087DB}"/>
              </a:ext>
            </a:extLst>
          </p:cNvPr>
          <p:cNvSpPr txBox="1"/>
          <p:nvPr/>
        </p:nvSpPr>
        <p:spPr>
          <a:xfrm>
            <a:off x="9808726" y="4724702"/>
            <a:ext cx="25602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41</a:t>
            </a:r>
          </a:p>
        </p:txBody>
      </p:sp>
      <p:sp>
        <p:nvSpPr>
          <p:cNvPr id="161" name="TextBox 160">
            <a:extLst>
              <a:ext uri="{FF2B5EF4-FFF2-40B4-BE49-F238E27FC236}">
                <a16:creationId xmlns:a16="http://schemas.microsoft.com/office/drawing/2014/main" id="{232A4C63-A776-6E98-F0C8-42BFD7EBDFE6}"/>
              </a:ext>
            </a:extLst>
          </p:cNvPr>
          <p:cNvSpPr txBox="1"/>
          <p:nvPr/>
        </p:nvSpPr>
        <p:spPr>
          <a:xfrm>
            <a:off x="10224651" y="4521502"/>
            <a:ext cx="26237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49</a:t>
            </a:r>
          </a:p>
        </p:txBody>
      </p:sp>
      <p:sp>
        <p:nvSpPr>
          <p:cNvPr id="162" name="TextBox 161">
            <a:extLst>
              <a:ext uri="{FF2B5EF4-FFF2-40B4-BE49-F238E27FC236}">
                <a16:creationId xmlns:a16="http://schemas.microsoft.com/office/drawing/2014/main" id="{DB151762-FAD6-BD4D-E139-A111456E2D85}"/>
              </a:ext>
            </a:extLst>
          </p:cNvPr>
          <p:cNvSpPr txBox="1"/>
          <p:nvPr/>
        </p:nvSpPr>
        <p:spPr>
          <a:xfrm>
            <a:off x="10434201" y="4632627"/>
            <a:ext cx="256024" cy="250825"/>
          </a:xfrm>
          <a:prstGeom prst="rect">
            <a:avLst/>
          </a:prstGeom>
        </p:spPr>
        <p:txBody>
          <a:bodyPr vert="horz" wrap="square" lIns="0" tIns="0" rIns="0" bIns="0" rtlCol="0" anchor="ctr">
            <a:noAutofit/>
          </a:bodyPr>
          <a:lstStyle/>
          <a:p>
            <a:pPr algn="ctr">
              <a:lnSpc>
                <a:spcPct val="90000"/>
              </a:lnSpc>
            </a:pPr>
            <a:r>
              <a:rPr lang="en-US" sz="1400" b="0">
                <a:solidFill>
                  <a:schemeClr val="bg1">
                    <a:lumMod val="50000"/>
                  </a:schemeClr>
                </a:solidFill>
                <a:latin typeface="Poppins" pitchFamily="2" charset="77"/>
                <a:cs typeface="Poppins" pitchFamily="2" charset="77"/>
              </a:rPr>
              <a:t>45</a:t>
            </a:r>
          </a:p>
        </p:txBody>
      </p:sp>
      <p:grpSp>
        <p:nvGrpSpPr>
          <p:cNvPr id="10" name="Group 9">
            <a:extLst>
              <a:ext uri="{FF2B5EF4-FFF2-40B4-BE49-F238E27FC236}">
                <a16:creationId xmlns:a16="http://schemas.microsoft.com/office/drawing/2014/main" id="{39092EF7-18AE-B311-3E69-089B125717E9}"/>
              </a:ext>
            </a:extLst>
          </p:cNvPr>
          <p:cNvGrpSpPr/>
          <p:nvPr/>
        </p:nvGrpSpPr>
        <p:grpSpPr>
          <a:xfrm>
            <a:off x="1821543" y="3656648"/>
            <a:ext cx="8919586" cy="2249715"/>
            <a:chOff x="1821543" y="3494420"/>
            <a:chExt cx="8919586" cy="2249715"/>
          </a:xfrm>
        </p:grpSpPr>
        <p:grpSp>
          <p:nvGrpSpPr>
            <p:cNvPr id="9" name="Group 8">
              <a:extLst>
                <a:ext uri="{FF2B5EF4-FFF2-40B4-BE49-F238E27FC236}">
                  <a16:creationId xmlns:a16="http://schemas.microsoft.com/office/drawing/2014/main" id="{D58037D8-3771-0656-80B9-0E12DA957BD1}"/>
                </a:ext>
              </a:extLst>
            </p:cNvPr>
            <p:cNvGrpSpPr/>
            <p:nvPr/>
          </p:nvGrpSpPr>
          <p:grpSpPr>
            <a:xfrm>
              <a:off x="1821543" y="3494420"/>
              <a:ext cx="65314" cy="2249715"/>
              <a:chOff x="1821543" y="3494420"/>
              <a:chExt cx="65314" cy="2249715"/>
            </a:xfrm>
          </p:grpSpPr>
          <p:cxnSp>
            <p:nvCxnSpPr>
              <p:cNvPr id="21" name="Straight Connector 20">
                <a:extLst>
                  <a:ext uri="{FF2B5EF4-FFF2-40B4-BE49-F238E27FC236}">
                    <a16:creationId xmlns:a16="http://schemas.microsoft.com/office/drawing/2014/main" id="{FDB86D15-2348-58EE-5A4B-25D30900B977}"/>
                  </a:ext>
                </a:extLst>
              </p:cNvPr>
              <p:cNvCxnSpPr>
                <a:cxnSpLocks/>
              </p:cNvCxnSpPr>
              <p:nvPr/>
            </p:nvCxnSpPr>
            <p:spPr>
              <a:xfrm flipV="1">
                <a:off x="1886857" y="3494420"/>
                <a:ext cx="0" cy="224971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45E747C-2490-6224-729F-02E8D5459FE6}"/>
                  </a:ext>
                </a:extLst>
              </p:cNvPr>
              <p:cNvCxnSpPr>
                <a:cxnSpLocks/>
              </p:cNvCxnSpPr>
              <p:nvPr/>
            </p:nvCxnSpPr>
            <p:spPr>
              <a:xfrm flipH="1">
                <a:off x="1821543" y="3937477"/>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A6018B8-BB63-6169-4B0A-C461A097ABA1}"/>
                  </a:ext>
                </a:extLst>
              </p:cNvPr>
              <p:cNvCxnSpPr>
                <a:cxnSpLocks/>
              </p:cNvCxnSpPr>
              <p:nvPr/>
            </p:nvCxnSpPr>
            <p:spPr>
              <a:xfrm flipH="1">
                <a:off x="1821543" y="4373834"/>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A5D65EA-E3E3-42C2-A4E5-30ACFB135B2D}"/>
                  </a:ext>
                </a:extLst>
              </p:cNvPr>
              <p:cNvCxnSpPr>
                <a:cxnSpLocks/>
              </p:cNvCxnSpPr>
              <p:nvPr/>
            </p:nvCxnSpPr>
            <p:spPr>
              <a:xfrm flipH="1">
                <a:off x="1821543" y="4810191"/>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EFB23A2-B35F-0AE5-9C52-816E10B4914D}"/>
                  </a:ext>
                </a:extLst>
              </p:cNvPr>
              <p:cNvCxnSpPr>
                <a:cxnSpLocks/>
              </p:cNvCxnSpPr>
              <p:nvPr/>
            </p:nvCxnSpPr>
            <p:spPr>
              <a:xfrm flipH="1">
                <a:off x="1821543" y="5246548"/>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AEC9264-130D-674E-0175-19DE59E791BA}"/>
                  </a:ext>
                </a:extLst>
              </p:cNvPr>
              <p:cNvCxnSpPr>
                <a:cxnSpLocks/>
              </p:cNvCxnSpPr>
              <p:nvPr/>
            </p:nvCxnSpPr>
            <p:spPr>
              <a:xfrm flipH="1">
                <a:off x="1821543" y="3501120"/>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61E8BE5-FD75-4CB9-3655-372B25E3B48E}"/>
                  </a:ext>
                </a:extLst>
              </p:cNvPr>
              <p:cNvCxnSpPr>
                <a:cxnSpLocks/>
              </p:cNvCxnSpPr>
              <p:nvPr/>
            </p:nvCxnSpPr>
            <p:spPr>
              <a:xfrm flipH="1">
                <a:off x="1821543" y="5682903"/>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481BEFA6-5FDF-6587-34F2-1CA28D6A6DA4}"/>
                </a:ext>
              </a:extLst>
            </p:cNvPr>
            <p:cNvGrpSpPr/>
            <p:nvPr/>
          </p:nvGrpSpPr>
          <p:grpSpPr>
            <a:xfrm>
              <a:off x="1886857" y="5678821"/>
              <a:ext cx="8854272" cy="65314"/>
              <a:chOff x="1886857" y="5678821"/>
              <a:chExt cx="8854272" cy="65314"/>
            </a:xfrm>
          </p:grpSpPr>
          <p:cxnSp>
            <p:nvCxnSpPr>
              <p:cNvPr id="19" name="Straight Connector 18">
                <a:extLst>
                  <a:ext uri="{FF2B5EF4-FFF2-40B4-BE49-F238E27FC236}">
                    <a16:creationId xmlns:a16="http://schemas.microsoft.com/office/drawing/2014/main" id="{4E69D356-0A5C-DC5D-DAC6-57D1BF36ECB3}"/>
                  </a:ext>
                </a:extLst>
              </p:cNvPr>
              <p:cNvCxnSpPr>
                <a:cxnSpLocks/>
              </p:cNvCxnSpPr>
              <p:nvPr/>
            </p:nvCxnSpPr>
            <p:spPr>
              <a:xfrm>
                <a:off x="1887415" y="5682903"/>
                <a:ext cx="885371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6CB3E06-8800-A507-93E6-5AFFCB83AFC4}"/>
                  </a:ext>
                </a:extLst>
              </p:cNvPr>
              <p:cNvCxnSpPr>
                <a:cxnSpLocks/>
              </p:cNvCxnSpPr>
              <p:nvPr/>
            </p:nvCxnSpPr>
            <p:spPr>
              <a:xfrm>
                <a:off x="1886857"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AB1EBFD-290F-6DF9-3901-9A232CA8B207}"/>
                  </a:ext>
                </a:extLst>
              </p:cNvPr>
              <p:cNvCxnSpPr>
                <a:cxnSpLocks/>
              </p:cNvCxnSpPr>
              <p:nvPr/>
            </p:nvCxnSpPr>
            <p:spPr>
              <a:xfrm>
                <a:off x="2476137"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502871-352A-20AF-4618-5383F1837B46}"/>
                  </a:ext>
                </a:extLst>
              </p:cNvPr>
              <p:cNvCxnSpPr>
                <a:cxnSpLocks/>
              </p:cNvCxnSpPr>
              <p:nvPr/>
            </p:nvCxnSpPr>
            <p:spPr>
              <a:xfrm>
                <a:off x="3065417"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667EF1F-EDC1-38FC-5845-158A2D06075D}"/>
                  </a:ext>
                </a:extLst>
              </p:cNvPr>
              <p:cNvCxnSpPr>
                <a:cxnSpLocks/>
              </p:cNvCxnSpPr>
              <p:nvPr/>
            </p:nvCxnSpPr>
            <p:spPr>
              <a:xfrm>
                <a:off x="3654697"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4F32CB2-C0F9-CC00-F2AD-1D657DCD7499}"/>
                  </a:ext>
                </a:extLst>
              </p:cNvPr>
              <p:cNvCxnSpPr>
                <a:cxnSpLocks/>
              </p:cNvCxnSpPr>
              <p:nvPr/>
            </p:nvCxnSpPr>
            <p:spPr>
              <a:xfrm>
                <a:off x="4243977"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ED8F978-D0B1-8FFA-DC28-DCC2007EA955}"/>
                  </a:ext>
                </a:extLst>
              </p:cNvPr>
              <p:cNvCxnSpPr>
                <a:cxnSpLocks/>
              </p:cNvCxnSpPr>
              <p:nvPr/>
            </p:nvCxnSpPr>
            <p:spPr>
              <a:xfrm>
                <a:off x="4833257"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9FFA5C8-23C4-A11C-8EAD-FEF134FA6CE7}"/>
                  </a:ext>
                </a:extLst>
              </p:cNvPr>
              <p:cNvCxnSpPr>
                <a:cxnSpLocks/>
              </p:cNvCxnSpPr>
              <p:nvPr/>
            </p:nvCxnSpPr>
            <p:spPr>
              <a:xfrm>
                <a:off x="5422537"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B0D2520-9B02-25D7-C41C-70A1DBCE6B2E}"/>
                  </a:ext>
                </a:extLst>
              </p:cNvPr>
              <p:cNvCxnSpPr>
                <a:cxnSpLocks/>
              </p:cNvCxnSpPr>
              <p:nvPr/>
            </p:nvCxnSpPr>
            <p:spPr>
              <a:xfrm>
                <a:off x="6011817"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66BA897-E6FD-67FE-16A8-F818B42DA8A4}"/>
                  </a:ext>
                </a:extLst>
              </p:cNvPr>
              <p:cNvCxnSpPr>
                <a:cxnSpLocks/>
              </p:cNvCxnSpPr>
              <p:nvPr/>
            </p:nvCxnSpPr>
            <p:spPr>
              <a:xfrm>
                <a:off x="6601097"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29BA896-C2F3-75BF-B128-CF4CE0A28D58}"/>
                  </a:ext>
                </a:extLst>
              </p:cNvPr>
              <p:cNvCxnSpPr>
                <a:cxnSpLocks/>
              </p:cNvCxnSpPr>
              <p:nvPr/>
            </p:nvCxnSpPr>
            <p:spPr>
              <a:xfrm>
                <a:off x="7190377"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7D05033-F9F3-086F-C05B-0EC306275D22}"/>
                  </a:ext>
                </a:extLst>
              </p:cNvPr>
              <p:cNvCxnSpPr>
                <a:cxnSpLocks/>
              </p:cNvCxnSpPr>
              <p:nvPr/>
            </p:nvCxnSpPr>
            <p:spPr>
              <a:xfrm>
                <a:off x="7779657"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187506E-05E2-C8FE-A25A-FEF8089F08DB}"/>
                  </a:ext>
                </a:extLst>
              </p:cNvPr>
              <p:cNvCxnSpPr>
                <a:cxnSpLocks/>
              </p:cNvCxnSpPr>
              <p:nvPr/>
            </p:nvCxnSpPr>
            <p:spPr>
              <a:xfrm>
                <a:off x="8368937"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D9179DA-97C9-CCAB-6BF2-5E923786E347}"/>
                  </a:ext>
                </a:extLst>
              </p:cNvPr>
              <p:cNvCxnSpPr>
                <a:cxnSpLocks/>
              </p:cNvCxnSpPr>
              <p:nvPr/>
            </p:nvCxnSpPr>
            <p:spPr>
              <a:xfrm>
                <a:off x="8958217"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6CF30D6-1808-76AC-089E-53E3395455FB}"/>
                  </a:ext>
                </a:extLst>
              </p:cNvPr>
              <p:cNvCxnSpPr>
                <a:cxnSpLocks/>
              </p:cNvCxnSpPr>
              <p:nvPr/>
            </p:nvCxnSpPr>
            <p:spPr>
              <a:xfrm>
                <a:off x="9547497"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6B6216C-9499-0655-CAEA-284F0561D9D6}"/>
                  </a:ext>
                </a:extLst>
              </p:cNvPr>
              <p:cNvCxnSpPr>
                <a:cxnSpLocks/>
              </p:cNvCxnSpPr>
              <p:nvPr/>
            </p:nvCxnSpPr>
            <p:spPr>
              <a:xfrm>
                <a:off x="10136777"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78C189A-0068-6EA0-84CE-55F37FDA1A1C}"/>
                  </a:ext>
                </a:extLst>
              </p:cNvPr>
              <p:cNvCxnSpPr>
                <a:cxnSpLocks/>
              </p:cNvCxnSpPr>
              <p:nvPr/>
            </p:nvCxnSpPr>
            <p:spPr>
              <a:xfrm>
                <a:off x="10733872" y="5678821"/>
                <a:ext cx="0" cy="653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 name="TextBox 2">
            <a:extLst>
              <a:ext uri="{FF2B5EF4-FFF2-40B4-BE49-F238E27FC236}">
                <a16:creationId xmlns:a16="http://schemas.microsoft.com/office/drawing/2014/main" id="{85BB8FE3-1B5B-C503-49D0-982F297A7129}"/>
              </a:ext>
            </a:extLst>
          </p:cNvPr>
          <p:cNvSpPr txBox="1"/>
          <p:nvPr/>
        </p:nvSpPr>
        <p:spPr>
          <a:xfrm>
            <a:off x="1357798" y="1043885"/>
            <a:ext cx="4730979" cy="269073"/>
          </a:xfrm>
          <a:prstGeom prst="rect">
            <a:avLst/>
          </a:prstGeom>
        </p:spPr>
        <p:txBody>
          <a:bodyPr vert="horz" wrap="none" lIns="0" tIns="0" rIns="0" bIns="0" rtlCol="0">
            <a:noAutofit/>
          </a:bodyPr>
          <a:lstStyle/>
          <a:p>
            <a:r>
              <a:rPr lang="en-US" sz="1200">
                <a:latin typeface="+mn-lt"/>
              </a:rPr>
              <a:t>PNH RBC Proportions (Mean ± SE) in Eculizumab Treatment</a:t>
            </a:r>
            <a:r>
              <a:rPr lang="en-US" sz="1200" baseline="30000">
                <a:latin typeface="+mn-lt"/>
              </a:rPr>
              <a:t>1</a:t>
            </a:r>
            <a:endParaRPr lang="en-US" sz="1200">
              <a:latin typeface="+mn-lt"/>
            </a:endParaRPr>
          </a:p>
        </p:txBody>
      </p:sp>
      <p:sp>
        <p:nvSpPr>
          <p:cNvPr id="7" name="TextBox 6">
            <a:extLst>
              <a:ext uri="{FF2B5EF4-FFF2-40B4-BE49-F238E27FC236}">
                <a16:creationId xmlns:a16="http://schemas.microsoft.com/office/drawing/2014/main" id="{EBD86648-793D-0B5E-EFE7-E87641FF50AA}"/>
              </a:ext>
            </a:extLst>
          </p:cNvPr>
          <p:cNvSpPr txBox="1"/>
          <p:nvPr/>
        </p:nvSpPr>
        <p:spPr>
          <a:xfrm>
            <a:off x="2101387" y="3621503"/>
            <a:ext cx="7532714" cy="255250"/>
          </a:xfrm>
          <a:prstGeom prst="rect">
            <a:avLst/>
          </a:prstGeom>
        </p:spPr>
        <p:txBody>
          <a:bodyPr vert="horz" wrap="none" lIns="0" tIns="0" rIns="0" bIns="0" rtlCol="0">
            <a:noAutofit/>
          </a:bodyPr>
          <a:lstStyle/>
          <a:p>
            <a:r>
              <a:rPr lang="en-US" sz="1200">
                <a:latin typeface="+mn-lt"/>
              </a:rPr>
              <a:t>Proportion of Patients Achieving LDH-N Over Time in the Ravulizumab and Eculizumab Treatment Groups</a:t>
            </a:r>
            <a:r>
              <a:rPr lang="en-US" sz="1200" baseline="30000">
                <a:latin typeface="+mn-lt"/>
              </a:rPr>
              <a:t>2</a:t>
            </a:r>
            <a:endParaRPr lang="en-US" sz="1200">
              <a:latin typeface="+mn-lt"/>
            </a:endParaRPr>
          </a:p>
        </p:txBody>
      </p:sp>
      <p:sp>
        <p:nvSpPr>
          <p:cNvPr id="8" name="TextBox 7">
            <a:extLst>
              <a:ext uri="{FF2B5EF4-FFF2-40B4-BE49-F238E27FC236}">
                <a16:creationId xmlns:a16="http://schemas.microsoft.com/office/drawing/2014/main" id="{EF6D1266-66A2-310E-4DF2-5DC8326465E6}"/>
              </a:ext>
            </a:extLst>
          </p:cNvPr>
          <p:cNvSpPr txBox="1"/>
          <p:nvPr/>
        </p:nvSpPr>
        <p:spPr>
          <a:xfrm>
            <a:off x="6881376" y="931131"/>
            <a:ext cx="4117090" cy="514627"/>
          </a:xfrm>
          <a:prstGeom prst="rect">
            <a:avLst/>
          </a:prstGeom>
        </p:spPr>
        <p:txBody>
          <a:bodyPr vert="horz" wrap="square" lIns="0" tIns="0" rIns="0" bIns="0" rtlCol="0">
            <a:noAutofit/>
          </a:bodyPr>
          <a:lstStyle/>
          <a:p>
            <a:pPr algn="ctr"/>
            <a:r>
              <a:rPr lang="en-US" sz="1200">
                <a:latin typeface="+mn-lt"/>
              </a:rPr>
              <a:t>Change From Baseline in FACIT-Fatigue Scores (Mean ± SE) During Eculizumab Treatment</a:t>
            </a:r>
            <a:r>
              <a:rPr lang="en-US" sz="1200" baseline="30000">
                <a:latin typeface="+mn-lt"/>
              </a:rPr>
              <a:t>1</a:t>
            </a:r>
            <a:endParaRPr lang="en-US" sz="1200">
              <a:latin typeface="+mn-lt"/>
            </a:endParaRPr>
          </a:p>
        </p:txBody>
      </p:sp>
      <p:grpSp>
        <p:nvGrpSpPr>
          <p:cNvPr id="11" name="Group 10">
            <a:extLst>
              <a:ext uri="{FF2B5EF4-FFF2-40B4-BE49-F238E27FC236}">
                <a16:creationId xmlns:a16="http://schemas.microsoft.com/office/drawing/2014/main" id="{C1591799-43C7-D627-9B83-7B7594DEC408}"/>
              </a:ext>
            </a:extLst>
          </p:cNvPr>
          <p:cNvGrpSpPr/>
          <p:nvPr/>
        </p:nvGrpSpPr>
        <p:grpSpPr>
          <a:xfrm>
            <a:off x="5516407" y="1531390"/>
            <a:ext cx="83343" cy="193675"/>
            <a:chOff x="2603502" y="4462464"/>
            <a:chExt cx="141287" cy="193675"/>
          </a:xfrm>
        </p:grpSpPr>
        <p:sp>
          <p:nvSpPr>
            <p:cNvPr id="12" name="Line 66">
              <a:extLst>
                <a:ext uri="{FF2B5EF4-FFF2-40B4-BE49-F238E27FC236}">
                  <a16:creationId xmlns:a16="http://schemas.microsoft.com/office/drawing/2014/main" id="{77C09F1E-7F34-AA14-8378-6819BE5DB8DD}"/>
                </a:ext>
              </a:extLst>
            </p:cNvPr>
            <p:cNvSpPr>
              <a:spLocks noChangeShapeType="1"/>
            </p:cNvSpPr>
            <p:nvPr/>
          </p:nvSpPr>
          <p:spPr bwMode="auto">
            <a:xfrm>
              <a:off x="2603502" y="4462464"/>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5" name="Line 67">
              <a:extLst>
                <a:ext uri="{FF2B5EF4-FFF2-40B4-BE49-F238E27FC236}">
                  <a16:creationId xmlns:a16="http://schemas.microsoft.com/office/drawing/2014/main" id="{AD0BD1BF-F3F5-3D95-4FDD-B9E1BAE2EBA0}"/>
                </a:ext>
              </a:extLst>
            </p:cNvPr>
            <p:cNvSpPr>
              <a:spLocks noChangeShapeType="1"/>
            </p:cNvSpPr>
            <p:nvPr/>
          </p:nvSpPr>
          <p:spPr bwMode="auto">
            <a:xfrm>
              <a:off x="2675200" y="4462464"/>
              <a:ext cx="0" cy="1905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6" name="Line 68">
              <a:extLst>
                <a:ext uri="{FF2B5EF4-FFF2-40B4-BE49-F238E27FC236}">
                  <a16:creationId xmlns:a16="http://schemas.microsoft.com/office/drawing/2014/main" id="{4AF7B4F9-2157-1ECE-C500-52E8C2040CB7}"/>
                </a:ext>
              </a:extLst>
            </p:cNvPr>
            <p:cNvSpPr>
              <a:spLocks noChangeShapeType="1"/>
            </p:cNvSpPr>
            <p:nvPr/>
          </p:nvSpPr>
          <p:spPr bwMode="auto">
            <a:xfrm>
              <a:off x="2603502" y="4656139"/>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17" name="Group 16">
            <a:extLst>
              <a:ext uri="{FF2B5EF4-FFF2-40B4-BE49-F238E27FC236}">
                <a16:creationId xmlns:a16="http://schemas.microsoft.com/office/drawing/2014/main" id="{EF2FDF47-218D-A4C4-6D9A-1B469EBAB13F}"/>
              </a:ext>
            </a:extLst>
          </p:cNvPr>
          <p:cNvGrpSpPr/>
          <p:nvPr/>
        </p:nvGrpSpPr>
        <p:grpSpPr>
          <a:xfrm>
            <a:off x="1807159" y="1349678"/>
            <a:ext cx="3770366" cy="1920302"/>
            <a:chOff x="1817634" y="1074475"/>
            <a:chExt cx="3770366" cy="1920302"/>
          </a:xfrm>
        </p:grpSpPr>
        <p:cxnSp>
          <p:nvCxnSpPr>
            <p:cNvPr id="18" name="Straight Connector 17">
              <a:extLst>
                <a:ext uri="{FF2B5EF4-FFF2-40B4-BE49-F238E27FC236}">
                  <a16:creationId xmlns:a16="http://schemas.microsoft.com/office/drawing/2014/main" id="{6C10A674-0DF1-B34B-E9A2-A5742FF96F7C}"/>
                </a:ext>
              </a:extLst>
            </p:cNvPr>
            <p:cNvCxnSpPr>
              <a:cxnSpLocks/>
            </p:cNvCxnSpPr>
            <p:nvPr/>
          </p:nvCxnSpPr>
          <p:spPr>
            <a:xfrm flipV="1">
              <a:off x="1887135" y="1075590"/>
              <a:ext cx="0" cy="187081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AFF650B-FF8D-FF3F-0FD1-0FA2AA8716FC}"/>
                </a:ext>
              </a:extLst>
            </p:cNvPr>
            <p:cNvCxnSpPr>
              <a:cxnSpLocks/>
            </p:cNvCxnSpPr>
            <p:nvPr/>
          </p:nvCxnSpPr>
          <p:spPr>
            <a:xfrm flipH="1">
              <a:off x="1817634" y="1074475"/>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B429533-FDFD-008D-02ED-E0282CA91315}"/>
                </a:ext>
              </a:extLst>
            </p:cNvPr>
            <p:cNvCxnSpPr>
              <a:cxnSpLocks/>
            </p:cNvCxnSpPr>
            <p:nvPr/>
          </p:nvCxnSpPr>
          <p:spPr>
            <a:xfrm flipH="1">
              <a:off x="1817634" y="1383183"/>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4B02F78-2288-F860-7DA6-44828AF6A586}"/>
                </a:ext>
              </a:extLst>
            </p:cNvPr>
            <p:cNvCxnSpPr>
              <a:cxnSpLocks/>
            </p:cNvCxnSpPr>
            <p:nvPr/>
          </p:nvCxnSpPr>
          <p:spPr>
            <a:xfrm flipH="1">
              <a:off x="1817634" y="1691891"/>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22A6F0D-7CAC-502A-2C4F-0B3D529E0224}"/>
                </a:ext>
              </a:extLst>
            </p:cNvPr>
            <p:cNvCxnSpPr>
              <a:cxnSpLocks/>
            </p:cNvCxnSpPr>
            <p:nvPr/>
          </p:nvCxnSpPr>
          <p:spPr>
            <a:xfrm flipH="1">
              <a:off x="1817634" y="2000599"/>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956E41C-41B0-8BF2-CA66-96DFE02116EF}"/>
                </a:ext>
              </a:extLst>
            </p:cNvPr>
            <p:cNvCxnSpPr>
              <a:cxnSpLocks/>
            </p:cNvCxnSpPr>
            <p:nvPr/>
          </p:nvCxnSpPr>
          <p:spPr>
            <a:xfrm flipH="1">
              <a:off x="1817634" y="2309307"/>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DCC33099-BB8B-3DB4-9EE9-EB1FB558A28C}"/>
                </a:ext>
              </a:extLst>
            </p:cNvPr>
            <p:cNvCxnSpPr>
              <a:cxnSpLocks/>
            </p:cNvCxnSpPr>
            <p:nvPr/>
          </p:nvCxnSpPr>
          <p:spPr>
            <a:xfrm flipH="1">
              <a:off x="1817634" y="2618015"/>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69916EB-4079-DB9B-08BD-B0948ADCAAF3}"/>
                </a:ext>
              </a:extLst>
            </p:cNvPr>
            <p:cNvCxnSpPr>
              <a:cxnSpLocks/>
            </p:cNvCxnSpPr>
            <p:nvPr/>
          </p:nvCxnSpPr>
          <p:spPr>
            <a:xfrm flipH="1">
              <a:off x="1817634" y="2930769"/>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AA9F902A-22E4-85AA-48A4-7D54B6EC9A70}"/>
                </a:ext>
              </a:extLst>
            </p:cNvPr>
            <p:cNvCxnSpPr>
              <a:cxnSpLocks/>
            </p:cNvCxnSpPr>
            <p:nvPr/>
          </p:nvCxnSpPr>
          <p:spPr>
            <a:xfrm>
              <a:off x="1860062" y="2930769"/>
              <a:ext cx="372793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8B34D0D2-2D98-8552-88C2-9FDBD77B3D7D}"/>
                </a:ext>
              </a:extLst>
            </p:cNvPr>
            <p:cNvCxnSpPr>
              <a:cxnSpLocks/>
            </p:cNvCxnSpPr>
            <p:nvPr/>
          </p:nvCxnSpPr>
          <p:spPr>
            <a:xfrm>
              <a:off x="1887135" y="293076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DBDD5D72-7BD2-5320-E444-3664DE8525CD}"/>
                </a:ext>
              </a:extLst>
            </p:cNvPr>
            <p:cNvCxnSpPr>
              <a:cxnSpLocks/>
            </p:cNvCxnSpPr>
            <p:nvPr/>
          </p:nvCxnSpPr>
          <p:spPr>
            <a:xfrm>
              <a:off x="2171795" y="293076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ECF272A0-A071-EF90-2B3A-BE1366DD022B}"/>
                </a:ext>
              </a:extLst>
            </p:cNvPr>
            <p:cNvCxnSpPr>
              <a:cxnSpLocks/>
            </p:cNvCxnSpPr>
            <p:nvPr/>
          </p:nvCxnSpPr>
          <p:spPr>
            <a:xfrm>
              <a:off x="2456455" y="293076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BAEA04F7-5298-1EBB-29FF-FB485C4D2E06}"/>
                </a:ext>
              </a:extLst>
            </p:cNvPr>
            <p:cNvCxnSpPr>
              <a:cxnSpLocks/>
            </p:cNvCxnSpPr>
            <p:nvPr/>
          </p:nvCxnSpPr>
          <p:spPr>
            <a:xfrm>
              <a:off x="2741115" y="293076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550C0D41-387A-FB5E-FE2F-46556DDF9266}"/>
                </a:ext>
              </a:extLst>
            </p:cNvPr>
            <p:cNvCxnSpPr>
              <a:cxnSpLocks/>
            </p:cNvCxnSpPr>
            <p:nvPr/>
          </p:nvCxnSpPr>
          <p:spPr>
            <a:xfrm>
              <a:off x="3025775" y="293076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65F7A827-2AEE-082C-A308-74056C676A56}"/>
                </a:ext>
              </a:extLst>
            </p:cNvPr>
            <p:cNvCxnSpPr>
              <a:cxnSpLocks/>
            </p:cNvCxnSpPr>
            <p:nvPr/>
          </p:nvCxnSpPr>
          <p:spPr>
            <a:xfrm>
              <a:off x="3310435" y="293076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2583B058-8AEA-2CB7-D745-68630213B175}"/>
                </a:ext>
              </a:extLst>
            </p:cNvPr>
            <p:cNvCxnSpPr>
              <a:cxnSpLocks/>
            </p:cNvCxnSpPr>
            <p:nvPr/>
          </p:nvCxnSpPr>
          <p:spPr>
            <a:xfrm>
              <a:off x="3595095" y="293076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A128E152-F29B-763E-538A-8011EAFBC093}"/>
                </a:ext>
              </a:extLst>
            </p:cNvPr>
            <p:cNvCxnSpPr>
              <a:cxnSpLocks/>
            </p:cNvCxnSpPr>
            <p:nvPr/>
          </p:nvCxnSpPr>
          <p:spPr>
            <a:xfrm>
              <a:off x="3879755" y="293076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5C60646D-FFC7-9067-01D5-7EF7AA7D8853}"/>
                </a:ext>
              </a:extLst>
            </p:cNvPr>
            <p:cNvCxnSpPr>
              <a:cxnSpLocks/>
            </p:cNvCxnSpPr>
            <p:nvPr/>
          </p:nvCxnSpPr>
          <p:spPr>
            <a:xfrm>
              <a:off x="4164415" y="293076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02DD2335-96CE-220B-8D70-B600DCD85B34}"/>
                </a:ext>
              </a:extLst>
            </p:cNvPr>
            <p:cNvCxnSpPr>
              <a:cxnSpLocks/>
            </p:cNvCxnSpPr>
            <p:nvPr/>
          </p:nvCxnSpPr>
          <p:spPr>
            <a:xfrm>
              <a:off x="4449075" y="293076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7DEC0CA1-F84D-D05C-84CA-25590F2AA102}"/>
                </a:ext>
              </a:extLst>
            </p:cNvPr>
            <p:cNvCxnSpPr>
              <a:cxnSpLocks/>
            </p:cNvCxnSpPr>
            <p:nvPr/>
          </p:nvCxnSpPr>
          <p:spPr>
            <a:xfrm>
              <a:off x="4733735" y="293076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8FF31B56-84DF-1AF2-961A-287DA7EAC4BC}"/>
                </a:ext>
              </a:extLst>
            </p:cNvPr>
            <p:cNvCxnSpPr>
              <a:cxnSpLocks/>
            </p:cNvCxnSpPr>
            <p:nvPr/>
          </p:nvCxnSpPr>
          <p:spPr>
            <a:xfrm>
              <a:off x="5018395" y="293076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25A45BA6-A2A4-A134-6B8C-FF7700766E6A}"/>
                </a:ext>
              </a:extLst>
            </p:cNvPr>
            <p:cNvCxnSpPr>
              <a:cxnSpLocks/>
            </p:cNvCxnSpPr>
            <p:nvPr/>
          </p:nvCxnSpPr>
          <p:spPr>
            <a:xfrm>
              <a:off x="5303055" y="293076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FBA5EEC5-6543-7F5A-AA91-34B041F4CCFD}"/>
                </a:ext>
              </a:extLst>
            </p:cNvPr>
            <p:cNvCxnSpPr>
              <a:cxnSpLocks/>
            </p:cNvCxnSpPr>
            <p:nvPr/>
          </p:nvCxnSpPr>
          <p:spPr>
            <a:xfrm>
              <a:off x="5587719" y="293076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4" name="TextBox 173">
            <a:extLst>
              <a:ext uri="{FF2B5EF4-FFF2-40B4-BE49-F238E27FC236}">
                <a16:creationId xmlns:a16="http://schemas.microsoft.com/office/drawing/2014/main" id="{48CF47DD-1679-ED20-BA7B-2EB789EB68F9}"/>
              </a:ext>
            </a:extLst>
          </p:cNvPr>
          <p:cNvSpPr txBox="1"/>
          <p:nvPr/>
        </p:nvSpPr>
        <p:spPr>
          <a:xfrm>
            <a:off x="1368940" y="1257013"/>
            <a:ext cx="401934" cy="195944"/>
          </a:xfrm>
          <a:prstGeom prst="rect">
            <a:avLst/>
          </a:prstGeom>
        </p:spPr>
        <p:txBody>
          <a:bodyPr vert="horz" wrap="square" lIns="0" tIns="0" rIns="0" bIns="0" rtlCol="0" anchor="ctr">
            <a:noAutofit/>
          </a:bodyPr>
          <a:lstStyle/>
          <a:p>
            <a:pPr algn="r"/>
            <a:r>
              <a:rPr lang="en-US" sz="1400" b="0">
                <a:latin typeface="+mn-lt"/>
              </a:rPr>
              <a:t>60</a:t>
            </a:r>
          </a:p>
        </p:txBody>
      </p:sp>
      <p:sp>
        <p:nvSpPr>
          <p:cNvPr id="175" name="TextBox 174">
            <a:extLst>
              <a:ext uri="{FF2B5EF4-FFF2-40B4-BE49-F238E27FC236}">
                <a16:creationId xmlns:a16="http://schemas.microsoft.com/office/drawing/2014/main" id="{727438AB-CA26-87F7-8187-957C21ABBC3E}"/>
              </a:ext>
            </a:extLst>
          </p:cNvPr>
          <p:cNvSpPr txBox="1"/>
          <p:nvPr/>
        </p:nvSpPr>
        <p:spPr>
          <a:xfrm>
            <a:off x="1368940" y="1570931"/>
            <a:ext cx="401934" cy="195944"/>
          </a:xfrm>
          <a:prstGeom prst="rect">
            <a:avLst/>
          </a:prstGeom>
        </p:spPr>
        <p:txBody>
          <a:bodyPr vert="horz" wrap="square" lIns="0" tIns="0" rIns="0" bIns="0" rtlCol="0" anchor="ctr">
            <a:noAutofit/>
          </a:bodyPr>
          <a:lstStyle/>
          <a:p>
            <a:pPr algn="r"/>
            <a:r>
              <a:rPr lang="en-US" sz="1400" b="0">
                <a:latin typeface="+mn-lt"/>
              </a:rPr>
              <a:t>55</a:t>
            </a:r>
          </a:p>
        </p:txBody>
      </p:sp>
      <p:sp>
        <p:nvSpPr>
          <p:cNvPr id="176" name="TextBox 175">
            <a:extLst>
              <a:ext uri="{FF2B5EF4-FFF2-40B4-BE49-F238E27FC236}">
                <a16:creationId xmlns:a16="http://schemas.microsoft.com/office/drawing/2014/main" id="{58504B87-C61D-4870-9EE2-EAF8B4DF4558}"/>
              </a:ext>
            </a:extLst>
          </p:cNvPr>
          <p:cNvSpPr txBox="1"/>
          <p:nvPr/>
        </p:nvSpPr>
        <p:spPr>
          <a:xfrm>
            <a:off x="1368940" y="1884849"/>
            <a:ext cx="401934" cy="195944"/>
          </a:xfrm>
          <a:prstGeom prst="rect">
            <a:avLst/>
          </a:prstGeom>
        </p:spPr>
        <p:txBody>
          <a:bodyPr vert="horz" wrap="square" lIns="0" tIns="0" rIns="0" bIns="0" rtlCol="0" anchor="ctr">
            <a:noAutofit/>
          </a:bodyPr>
          <a:lstStyle/>
          <a:p>
            <a:pPr algn="r"/>
            <a:r>
              <a:rPr lang="en-US" sz="1400" b="0">
                <a:latin typeface="+mn-lt"/>
              </a:rPr>
              <a:t>50</a:t>
            </a:r>
          </a:p>
        </p:txBody>
      </p:sp>
      <p:sp>
        <p:nvSpPr>
          <p:cNvPr id="216" name="TextBox 215">
            <a:extLst>
              <a:ext uri="{FF2B5EF4-FFF2-40B4-BE49-F238E27FC236}">
                <a16:creationId xmlns:a16="http://schemas.microsoft.com/office/drawing/2014/main" id="{73AF028B-ED49-C303-9F82-9CC92CE27ADD}"/>
              </a:ext>
            </a:extLst>
          </p:cNvPr>
          <p:cNvSpPr txBox="1"/>
          <p:nvPr/>
        </p:nvSpPr>
        <p:spPr>
          <a:xfrm>
            <a:off x="1368940" y="2198767"/>
            <a:ext cx="401934" cy="195944"/>
          </a:xfrm>
          <a:prstGeom prst="rect">
            <a:avLst/>
          </a:prstGeom>
        </p:spPr>
        <p:txBody>
          <a:bodyPr vert="horz" wrap="square" lIns="0" tIns="0" rIns="0" bIns="0" rtlCol="0" anchor="ctr">
            <a:noAutofit/>
          </a:bodyPr>
          <a:lstStyle/>
          <a:p>
            <a:pPr algn="r"/>
            <a:r>
              <a:rPr lang="en-US" sz="1400" b="0">
                <a:latin typeface="+mn-lt"/>
              </a:rPr>
              <a:t>45</a:t>
            </a:r>
          </a:p>
        </p:txBody>
      </p:sp>
      <p:sp>
        <p:nvSpPr>
          <p:cNvPr id="276" name="TextBox 275">
            <a:extLst>
              <a:ext uri="{FF2B5EF4-FFF2-40B4-BE49-F238E27FC236}">
                <a16:creationId xmlns:a16="http://schemas.microsoft.com/office/drawing/2014/main" id="{473A998F-C9D6-7A0C-2FD3-FCF6ED13A12D}"/>
              </a:ext>
            </a:extLst>
          </p:cNvPr>
          <p:cNvSpPr txBox="1"/>
          <p:nvPr/>
        </p:nvSpPr>
        <p:spPr>
          <a:xfrm>
            <a:off x="1368940" y="2512685"/>
            <a:ext cx="401934" cy="195944"/>
          </a:xfrm>
          <a:prstGeom prst="rect">
            <a:avLst/>
          </a:prstGeom>
        </p:spPr>
        <p:txBody>
          <a:bodyPr vert="horz" wrap="square" lIns="0" tIns="0" rIns="0" bIns="0" rtlCol="0" anchor="ctr">
            <a:noAutofit/>
          </a:bodyPr>
          <a:lstStyle/>
          <a:p>
            <a:pPr algn="r"/>
            <a:r>
              <a:rPr lang="en-US" sz="1400" b="0">
                <a:latin typeface="+mn-lt"/>
              </a:rPr>
              <a:t>40</a:t>
            </a:r>
          </a:p>
        </p:txBody>
      </p:sp>
      <p:sp>
        <p:nvSpPr>
          <p:cNvPr id="277" name="TextBox 276">
            <a:extLst>
              <a:ext uri="{FF2B5EF4-FFF2-40B4-BE49-F238E27FC236}">
                <a16:creationId xmlns:a16="http://schemas.microsoft.com/office/drawing/2014/main" id="{E6B2F6F2-CBC1-A138-F312-AD2B99F39EE6}"/>
              </a:ext>
            </a:extLst>
          </p:cNvPr>
          <p:cNvSpPr txBox="1"/>
          <p:nvPr/>
        </p:nvSpPr>
        <p:spPr>
          <a:xfrm>
            <a:off x="1368940" y="2826603"/>
            <a:ext cx="401934" cy="195944"/>
          </a:xfrm>
          <a:prstGeom prst="rect">
            <a:avLst/>
          </a:prstGeom>
        </p:spPr>
        <p:txBody>
          <a:bodyPr vert="horz" wrap="square" lIns="0" tIns="0" rIns="0" bIns="0" rtlCol="0" anchor="ctr">
            <a:noAutofit/>
          </a:bodyPr>
          <a:lstStyle/>
          <a:p>
            <a:pPr algn="r"/>
            <a:r>
              <a:rPr lang="en-US" sz="1400" b="0">
                <a:latin typeface="+mn-lt"/>
              </a:rPr>
              <a:t>35</a:t>
            </a:r>
          </a:p>
        </p:txBody>
      </p:sp>
      <p:sp>
        <p:nvSpPr>
          <p:cNvPr id="278" name="TextBox 277">
            <a:extLst>
              <a:ext uri="{FF2B5EF4-FFF2-40B4-BE49-F238E27FC236}">
                <a16:creationId xmlns:a16="http://schemas.microsoft.com/office/drawing/2014/main" id="{53D6CFE0-F875-7225-CCB8-479DAB659F5B}"/>
              </a:ext>
            </a:extLst>
          </p:cNvPr>
          <p:cNvSpPr txBox="1"/>
          <p:nvPr/>
        </p:nvSpPr>
        <p:spPr>
          <a:xfrm>
            <a:off x="1368940" y="3140521"/>
            <a:ext cx="401934" cy="195944"/>
          </a:xfrm>
          <a:prstGeom prst="rect">
            <a:avLst/>
          </a:prstGeom>
        </p:spPr>
        <p:txBody>
          <a:bodyPr vert="horz" wrap="square" lIns="0" tIns="0" rIns="0" bIns="0" rtlCol="0" anchor="ctr">
            <a:noAutofit/>
          </a:bodyPr>
          <a:lstStyle/>
          <a:p>
            <a:pPr algn="r"/>
            <a:r>
              <a:rPr lang="en-US" sz="1400" b="0">
                <a:latin typeface="+mn-lt"/>
              </a:rPr>
              <a:t>30</a:t>
            </a:r>
          </a:p>
        </p:txBody>
      </p:sp>
      <p:sp>
        <p:nvSpPr>
          <p:cNvPr id="279" name="TextBox 278">
            <a:extLst>
              <a:ext uri="{FF2B5EF4-FFF2-40B4-BE49-F238E27FC236}">
                <a16:creationId xmlns:a16="http://schemas.microsoft.com/office/drawing/2014/main" id="{66597E7D-22FE-E7EB-0FAF-2C69C2F220AA}"/>
              </a:ext>
            </a:extLst>
          </p:cNvPr>
          <p:cNvSpPr txBox="1"/>
          <p:nvPr/>
        </p:nvSpPr>
        <p:spPr>
          <a:xfrm>
            <a:off x="1716723" y="3285106"/>
            <a:ext cx="308708" cy="195944"/>
          </a:xfrm>
          <a:prstGeom prst="rect">
            <a:avLst/>
          </a:prstGeom>
        </p:spPr>
        <p:txBody>
          <a:bodyPr vert="horz" wrap="square" lIns="0" tIns="0" rIns="0" bIns="0" rtlCol="0" anchor="ctr">
            <a:noAutofit/>
          </a:bodyPr>
          <a:lstStyle/>
          <a:p>
            <a:pPr algn="ctr"/>
            <a:r>
              <a:rPr lang="en-US" sz="1400" b="0">
                <a:latin typeface="+mn-lt"/>
              </a:rPr>
              <a:t>0</a:t>
            </a:r>
          </a:p>
        </p:txBody>
      </p:sp>
      <p:sp>
        <p:nvSpPr>
          <p:cNvPr id="326" name="TextBox 325">
            <a:extLst>
              <a:ext uri="{FF2B5EF4-FFF2-40B4-BE49-F238E27FC236}">
                <a16:creationId xmlns:a16="http://schemas.microsoft.com/office/drawing/2014/main" id="{5675E3DC-DC8C-3865-7DF6-3697FBDEA340}"/>
              </a:ext>
            </a:extLst>
          </p:cNvPr>
          <p:cNvSpPr txBox="1"/>
          <p:nvPr/>
        </p:nvSpPr>
        <p:spPr>
          <a:xfrm>
            <a:off x="5425123" y="3285106"/>
            <a:ext cx="308708" cy="195944"/>
          </a:xfrm>
          <a:prstGeom prst="rect">
            <a:avLst/>
          </a:prstGeom>
        </p:spPr>
        <p:txBody>
          <a:bodyPr vert="horz" wrap="square" lIns="0" tIns="0" rIns="0" bIns="0" rtlCol="0" anchor="ctr">
            <a:noAutofit/>
          </a:bodyPr>
          <a:lstStyle/>
          <a:p>
            <a:pPr algn="ctr"/>
            <a:r>
              <a:rPr lang="en-US" sz="1400" b="0">
                <a:latin typeface="+mn-lt"/>
              </a:rPr>
              <a:t>52</a:t>
            </a:r>
          </a:p>
        </p:txBody>
      </p:sp>
      <p:sp>
        <p:nvSpPr>
          <p:cNvPr id="327" name="TextBox 326">
            <a:extLst>
              <a:ext uri="{FF2B5EF4-FFF2-40B4-BE49-F238E27FC236}">
                <a16:creationId xmlns:a16="http://schemas.microsoft.com/office/drawing/2014/main" id="{F4F03DEE-4E51-804C-F59E-EB09A6E0D0A8}"/>
              </a:ext>
            </a:extLst>
          </p:cNvPr>
          <p:cNvSpPr txBox="1"/>
          <p:nvPr/>
        </p:nvSpPr>
        <p:spPr>
          <a:xfrm>
            <a:off x="2001985" y="3285106"/>
            <a:ext cx="308708" cy="195944"/>
          </a:xfrm>
          <a:prstGeom prst="rect">
            <a:avLst/>
          </a:prstGeom>
        </p:spPr>
        <p:txBody>
          <a:bodyPr vert="horz" wrap="square" lIns="0" tIns="0" rIns="0" bIns="0" rtlCol="0" anchor="ctr">
            <a:noAutofit/>
          </a:bodyPr>
          <a:lstStyle/>
          <a:p>
            <a:pPr algn="ctr"/>
            <a:r>
              <a:rPr lang="en-US" sz="1400" b="0">
                <a:latin typeface="+mn-lt"/>
              </a:rPr>
              <a:t>4</a:t>
            </a:r>
          </a:p>
        </p:txBody>
      </p:sp>
      <p:sp>
        <p:nvSpPr>
          <p:cNvPr id="340" name="TextBox 339">
            <a:extLst>
              <a:ext uri="{FF2B5EF4-FFF2-40B4-BE49-F238E27FC236}">
                <a16:creationId xmlns:a16="http://schemas.microsoft.com/office/drawing/2014/main" id="{6A942528-6B3D-85D3-3FE7-446D7B7AEF4D}"/>
              </a:ext>
            </a:extLst>
          </p:cNvPr>
          <p:cNvSpPr txBox="1"/>
          <p:nvPr/>
        </p:nvSpPr>
        <p:spPr>
          <a:xfrm>
            <a:off x="2287247" y="3285106"/>
            <a:ext cx="308708" cy="195944"/>
          </a:xfrm>
          <a:prstGeom prst="rect">
            <a:avLst/>
          </a:prstGeom>
        </p:spPr>
        <p:txBody>
          <a:bodyPr vert="horz" wrap="square" lIns="0" tIns="0" rIns="0" bIns="0" rtlCol="0" anchor="ctr">
            <a:noAutofit/>
          </a:bodyPr>
          <a:lstStyle/>
          <a:p>
            <a:pPr algn="ctr"/>
            <a:r>
              <a:rPr lang="en-US" sz="1400" b="0">
                <a:latin typeface="+mn-lt"/>
              </a:rPr>
              <a:t>8</a:t>
            </a:r>
          </a:p>
        </p:txBody>
      </p:sp>
      <p:sp>
        <p:nvSpPr>
          <p:cNvPr id="365" name="TextBox 364">
            <a:extLst>
              <a:ext uri="{FF2B5EF4-FFF2-40B4-BE49-F238E27FC236}">
                <a16:creationId xmlns:a16="http://schemas.microsoft.com/office/drawing/2014/main" id="{1D288C93-E75C-CE39-7BD5-A373F7CDAE38}"/>
              </a:ext>
            </a:extLst>
          </p:cNvPr>
          <p:cNvSpPr txBox="1"/>
          <p:nvPr/>
        </p:nvSpPr>
        <p:spPr>
          <a:xfrm>
            <a:off x="2572509" y="3285106"/>
            <a:ext cx="308708" cy="195944"/>
          </a:xfrm>
          <a:prstGeom prst="rect">
            <a:avLst/>
          </a:prstGeom>
        </p:spPr>
        <p:txBody>
          <a:bodyPr vert="horz" wrap="square" lIns="0" tIns="0" rIns="0" bIns="0" rtlCol="0" anchor="ctr">
            <a:noAutofit/>
          </a:bodyPr>
          <a:lstStyle/>
          <a:p>
            <a:pPr algn="ctr"/>
            <a:r>
              <a:rPr lang="en-US" sz="1400" b="0">
                <a:latin typeface="+mn-lt"/>
              </a:rPr>
              <a:t>12</a:t>
            </a:r>
          </a:p>
        </p:txBody>
      </p:sp>
      <p:sp>
        <p:nvSpPr>
          <p:cNvPr id="366" name="TextBox 365">
            <a:extLst>
              <a:ext uri="{FF2B5EF4-FFF2-40B4-BE49-F238E27FC236}">
                <a16:creationId xmlns:a16="http://schemas.microsoft.com/office/drawing/2014/main" id="{037E0ADF-DA7F-01C6-552F-6810535E9205}"/>
              </a:ext>
            </a:extLst>
          </p:cNvPr>
          <p:cNvSpPr txBox="1"/>
          <p:nvPr/>
        </p:nvSpPr>
        <p:spPr>
          <a:xfrm>
            <a:off x="2857771" y="3285106"/>
            <a:ext cx="308708" cy="195944"/>
          </a:xfrm>
          <a:prstGeom prst="rect">
            <a:avLst/>
          </a:prstGeom>
        </p:spPr>
        <p:txBody>
          <a:bodyPr vert="horz" wrap="square" lIns="0" tIns="0" rIns="0" bIns="0" rtlCol="0" anchor="ctr">
            <a:noAutofit/>
          </a:bodyPr>
          <a:lstStyle/>
          <a:p>
            <a:pPr algn="ctr"/>
            <a:r>
              <a:rPr lang="en-US" sz="1400" b="0">
                <a:latin typeface="+mn-lt"/>
              </a:rPr>
              <a:t>16</a:t>
            </a:r>
          </a:p>
        </p:txBody>
      </p:sp>
      <p:sp>
        <p:nvSpPr>
          <p:cNvPr id="367" name="TextBox 366">
            <a:extLst>
              <a:ext uri="{FF2B5EF4-FFF2-40B4-BE49-F238E27FC236}">
                <a16:creationId xmlns:a16="http://schemas.microsoft.com/office/drawing/2014/main" id="{A3C7EC79-F8F0-F3BB-52A5-A4958E78AAFE}"/>
              </a:ext>
            </a:extLst>
          </p:cNvPr>
          <p:cNvSpPr txBox="1"/>
          <p:nvPr/>
        </p:nvSpPr>
        <p:spPr>
          <a:xfrm>
            <a:off x="3143033" y="3285106"/>
            <a:ext cx="308708" cy="195944"/>
          </a:xfrm>
          <a:prstGeom prst="rect">
            <a:avLst/>
          </a:prstGeom>
        </p:spPr>
        <p:txBody>
          <a:bodyPr vert="horz" wrap="square" lIns="0" tIns="0" rIns="0" bIns="0" rtlCol="0" anchor="ctr">
            <a:noAutofit/>
          </a:bodyPr>
          <a:lstStyle/>
          <a:p>
            <a:pPr algn="ctr"/>
            <a:r>
              <a:rPr lang="en-US" sz="1400" b="0">
                <a:latin typeface="+mn-lt"/>
              </a:rPr>
              <a:t>20</a:t>
            </a:r>
          </a:p>
        </p:txBody>
      </p:sp>
      <p:sp>
        <p:nvSpPr>
          <p:cNvPr id="368" name="TextBox 367">
            <a:extLst>
              <a:ext uri="{FF2B5EF4-FFF2-40B4-BE49-F238E27FC236}">
                <a16:creationId xmlns:a16="http://schemas.microsoft.com/office/drawing/2014/main" id="{80FC85C5-3E06-856E-2EE6-A55B2F4A04B0}"/>
              </a:ext>
            </a:extLst>
          </p:cNvPr>
          <p:cNvSpPr txBox="1"/>
          <p:nvPr/>
        </p:nvSpPr>
        <p:spPr>
          <a:xfrm>
            <a:off x="3428295" y="3285106"/>
            <a:ext cx="308708" cy="195944"/>
          </a:xfrm>
          <a:prstGeom prst="rect">
            <a:avLst/>
          </a:prstGeom>
        </p:spPr>
        <p:txBody>
          <a:bodyPr vert="horz" wrap="square" lIns="0" tIns="0" rIns="0" bIns="0" rtlCol="0" anchor="ctr">
            <a:noAutofit/>
          </a:bodyPr>
          <a:lstStyle/>
          <a:p>
            <a:pPr algn="ctr"/>
            <a:r>
              <a:rPr lang="en-US" sz="1400" b="0">
                <a:latin typeface="+mn-lt"/>
              </a:rPr>
              <a:t>24</a:t>
            </a:r>
          </a:p>
        </p:txBody>
      </p:sp>
      <p:sp>
        <p:nvSpPr>
          <p:cNvPr id="369" name="TextBox 368">
            <a:extLst>
              <a:ext uri="{FF2B5EF4-FFF2-40B4-BE49-F238E27FC236}">
                <a16:creationId xmlns:a16="http://schemas.microsoft.com/office/drawing/2014/main" id="{83D48957-7D23-BEBE-D12A-EC0E774CFF66}"/>
              </a:ext>
            </a:extLst>
          </p:cNvPr>
          <p:cNvSpPr txBox="1"/>
          <p:nvPr/>
        </p:nvSpPr>
        <p:spPr>
          <a:xfrm>
            <a:off x="3713557" y="3285106"/>
            <a:ext cx="308708" cy="195944"/>
          </a:xfrm>
          <a:prstGeom prst="rect">
            <a:avLst/>
          </a:prstGeom>
        </p:spPr>
        <p:txBody>
          <a:bodyPr vert="horz" wrap="square" lIns="0" tIns="0" rIns="0" bIns="0" rtlCol="0" anchor="ctr">
            <a:noAutofit/>
          </a:bodyPr>
          <a:lstStyle/>
          <a:p>
            <a:pPr algn="ctr"/>
            <a:r>
              <a:rPr lang="en-US" sz="1400" b="0">
                <a:latin typeface="+mn-lt"/>
              </a:rPr>
              <a:t>28</a:t>
            </a:r>
          </a:p>
        </p:txBody>
      </p:sp>
      <p:sp>
        <p:nvSpPr>
          <p:cNvPr id="370" name="TextBox 369">
            <a:extLst>
              <a:ext uri="{FF2B5EF4-FFF2-40B4-BE49-F238E27FC236}">
                <a16:creationId xmlns:a16="http://schemas.microsoft.com/office/drawing/2014/main" id="{A017F007-C6CB-FC59-EBAD-624A8373A2EA}"/>
              </a:ext>
            </a:extLst>
          </p:cNvPr>
          <p:cNvSpPr txBox="1"/>
          <p:nvPr/>
        </p:nvSpPr>
        <p:spPr>
          <a:xfrm>
            <a:off x="3998819" y="3285106"/>
            <a:ext cx="308708" cy="195944"/>
          </a:xfrm>
          <a:prstGeom prst="rect">
            <a:avLst/>
          </a:prstGeom>
        </p:spPr>
        <p:txBody>
          <a:bodyPr vert="horz" wrap="square" lIns="0" tIns="0" rIns="0" bIns="0" rtlCol="0" anchor="ctr">
            <a:noAutofit/>
          </a:bodyPr>
          <a:lstStyle/>
          <a:p>
            <a:pPr algn="ctr"/>
            <a:r>
              <a:rPr lang="en-US" sz="1400" b="0">
                <a:latin typeface="+mn-lt"/>
              </a:rPr>
              <a:t>32</a:t>
            </a:r>
          </a:p>
        </p:txBody>
      </p:sp>
      <p:sp>
        <p:nvSpPr>
          <p:cNvPr id="371" name="TextBox 370">
            <a:extLst>
              <a:ext uri="{FF2B5EF4-FFF2-40B4-BE49-F238E27FC236}">
                <a16:creationId xmlns:a16="http://schemas.microsoft.com/office/drawing/2014/main" id="{EF91398B-7A06-4917-38EA-7BDECFD7D39E}"/>
              </a:ext>
            </a:extLst>
          </p:cNvPr>
          <p:cNvSpPr txBox="1"/>
          <p:nvPr/>
        </p:nvSpPr>
        <p:spPr>
          <a:xfrm>
            <a:off x="4284081" y="3285106"/>
            <a:ext cx="308708" cy="195944"/>
          </a:xfrm>
          <a:prstGeom prst="rect">
            <a:avLst/>
          </a:prstGeom>
        </p:spPr>
        <p:txBody>
          <a:bodyPr vert="horz" wrap="square" lIns="0" tIns="0" rIns="0" bIns="0" rtlCol="0" anchor="ctr">
            <a:noAutofit/>
          </a:bodyPr>
          <a:lstStyle/>
          <a:p>
            <a:pPr algn="ctr"/>
            <a:r>
              <a:rPr lang="en-US" sz="1400" b="0">
                <a:latin typeface="+mn-lt"/>
              </a:rPr>
              <a:t>36</a:t>
            </a:r>
          </a:p>
        </p:txBody>
      </p:sp>
      <p:sp>
        <p:nvSpPr>
          <p:cNvPr id="372" name="TextBox 371">
            <a:extLst>
              <a:ext uri="{FF2B5EF4-FFF2-40B4-BE49-F238E27FC236}">
                <a16:creationId xmlns:a16="http://schemas.microsoft.com/office/drawing/2014/main" id="{F5A4FB76-F05F-D3D8-2DB9-21FE4FD0B747}"/>
              </a:ext>
            </a:extLst>
          </p:cNvPr>
          <p:cNvSpPr txBox="1"/>
          <p:nvPr/>
        </p:nvSpPr>
        <p:spPr>
          <a:xfrm>
            <a:off x="4569343" y="3285106"/>
            <a:ext cx="308708" cy="195944"/>
          </a:xfrm>
          <a:prstGeom prst="rect">
            <a:avLst/>
          </a:prstGeom>
        </p:spPr>
        <p:txBody>
          <a:bodyPr vert="horz" wrap="square" lIns="0" tIns="0" rIns="0" bIns="0" rtlCol="0" anchor="ctr">
            <a:noAutofit/>
          </a:bodyPr>
          <a:lstStyle/>
          <a:p>
            <a:pPr algn="ctr"/>
            <a:r>
              <a:rPr lang="en-US" sz="1400" b="0">
                <a:latin typeface="+mn-lt"/>
              </a:rPr>
              <a:t>40</a:t>
            </a:r>
          </a:p>
        </p:txBody>
      </p:sp>
      <p:sp>
        <p:nvSpPr>
          <p:cNvPr id="373" name="TextBox 372">
            <a:extLst>
              <a:ext uri="{FF2B5EF4-FFF2-40B4-BE49-F238E27FC236}">
                <a16:creationId xmlns:a16="http://schemas.microsoft.com/office/drawing/2014/main" id="{AD8CF572-0350-40DC-7EF7-C7FAF24196C3}"/>
              </a:ext>
            </a:extLst>
          </p:cNvPr>
          <p:cNvSpPr txBox="1"/>
          <p:nvPr/>
        </p:nvSpPr>
        <p:spPr>
          <a:xfrm>
            <a:off x="4854605" y="3285106"/>
            <a:ext cx="308708" cy="195944"/>
          </a:xfrm>
          <a:prstGeom prst="rect">
            <a:avLst/>
          </a:prstGeom>
        </p:spPr>
        <p:txBody>
          <a:bodyPr vert="horz" wrap="square" lIns="0" tIns="0" rIns="0" bIns="0" rtlCol="0" anchor="ctr">
            <a:noAutofit/>
          </a:bodyPr>
          <a:lstStyle/>
          <a:p>
            <a:pPr algn="ctr"/>
            <a:r>
              <a:rPr lang="en-US" sz="1400" b="0">
                <a:latin typeface="+mn-lt"/>
              </a:rPr>
              <a:t>44</a:t>
            </a:r>
          </a:p>
        </p:txBody>
      </p:sp>
      <p:sp>
        <p:nvSpPr>
          <p:cNvPr id="374" name="TextBox 373">
            <a:extLst>
              <a:ext uri="{FF2B5EF4-FFF2-40B4-BE49-F238E27FC236}">
                <a16:creationId xmlns:a16="http://schemas.microsoft.com/office/drawing/2014/main" id="{30908826-A06F-B9D1-1528-D6367425A0B9}"/>
              </a:ext>
            </a:extLst>
          </p:cNvPr>
          <p:cNvSpPr txBox="1"/>
          <p:nvPr/>
        </p:nvSpPr>
        <p:spPr>
          <a:xfrm>
            <a:off x="5139867" y="3285106"/>
            <a:ext cx="308708" cy="195944"/>
          </a:xfrm>
          <a:prstGeom prst="rect">
            <a:avLst/>
          </a:prstGeom>
        </p:spPr>
        <p:txBody>
          <a:bodyPr vert="horz" wrap="square" lIns="0" tIns="0" rIns="0" bIns="0" rtlCol="0" anchor="ctr">
            <a:noAutofit/>
          </a:bodyPr>
          <a:lstStyle/>
          <a:p>
            <a:pPr algn="ctr"/>
            <a:r>
              <a:rPr lang="en-US" sz="1400" b="0">
                <a:latin typeface="+mn-lt"/>
              </a:rPr>
              <a:t>48</a:t>
            </a:r>
          </a:p>
        </p:txBody>
      </p:sp>
      <p:sp>
        <p:nvSpPr>
          <p:cNvPr id="375" name="TextBox 374">
            <a:extLst>
              <a:ext uri="{FF2B5EF4-FFF2-40B4-BE49-F238E27FC236}">
                <a16:creationId xmlns:a16="http://schemas.microsoft.com/office/drawing/2014/main" id="{D4C0D13D-D68B-E9F9-F4ED-1E4524354877}"/>
              </a:ext>
            </a:extLst>
          </p:cNvPr>
          <p:cNvSpPr txBox="1"/>
          <p:nvPr/>
        </p:nvSpPr>
        <p:spPr>
          <a:xfrm rot="16200000">
            <a:off x="365988" y="2144407"/>
            <a:ext cx="1972411" cy="291402"/>
          </a:xfrm>
          <a:prstGeom prst="rect">
            <a:avLst/>
          </a:prstGeom>
        </p:spPr>
        <p:txBody>
          <a:bodyPr vert="horz" wrap="square" lIns="0" tIns="0" rIns="0" bIns="0" rtlCol="0" anchor="ctr">
            <a:noAutofit/>
          </a:bodyPr>
          <a:lstStyle/>
          <a:p>
            <a:pPr algn="ctr"/>
            <a:r>
              <a:rPr lang="en-US" sz="1400">
                <a:solidFill>
                  <a:schemeClr val="tx1">
                    <a:lumMod val="75000"/>
                    <a:lumOff val="25000"/>
                  </a:schemeClr>
                </a:solidFill>
                <a:latin typeface="Poppins Medium" pitchFamily="2" charset="77"/>
                <a:cs typeface="Poppins Medium" pitchFamily="2" charset="77"/>
              </a:rPr>
              <a:t>PNH Type III RBCs (%)</a:t>
            </a:r>
          </a:p>
        </p:txBody>
      </p:sp>
      <p:sp>
        <p:nvSpPr>
          <p:cNvPr id="376" name="TextBox 375">
            <a:extLst>
              <a:ext uri="{FF2B5EF4-FFF2-40B4-BE49-F238E27FC236}">
                <a16:creationId xmlns:a16="http://schemas.microsoft.com/office/drawing/2014/main" id="{4E519CCB-BEDE-E803-19B4-1A841276585E}"/>
              </a:ext>
            </a:extLst>
          </p:cNvPr>
          <p:cNvSpPr txBox="1"/>
          <p:nvPr/>
        </p:nvSpPr>
        <p:spPr>
          <a:xfrm>
            <a:off x="4002727" y="2632521"/>
            <a:ext cx="847968" cy="195944"/>
          </a:xfrm>
          <a:prstGeom prst="rect">
            <a:avLst/>
          </a:prstGeom>
        </p:spPr>
        <p:txBody>
          <a:bodyPr vert="horz" wrap="square" lIns="0" tIns="0" rIns="0" bIns="0" rtlCol="0" anchor="ctr">
            <a:noAutofit/>
          </a:bodyPr>
          <a:lstStyle/>
          <a:p>
            <a:r>
              <a:rPr lang="en-US" sz="1400" b="0">
                <a:latin typeface="+mn-lt"/>
              </a:rPr>
              <a:t>*</a:t>
            </a:r>
            <a:r>
              <a:rPr lang="en-US" sz="1400" b="0" i="1">
                <a:latin typeface="+mn-lt"/>
              </a:rPr>
              <a:t>P</a:t>
            </a:r>
            <a:r>
              <a:rPr lang="en-US" sz="1400" b="0">
                <a:latin typeface="+mn-lt"/>
              </a:rPr>
              <a:t> &lt;.001</a:t>
            </a:r>
          </a:p>
        </p:txBody>
      </p:sp>
      <p:cxnSp>
        <p:nvCxnSpPr>
          <p:cNvPr id="377" name="Straight Connector 376">
            <a:extLst>
              <a:ext uri="{FF2B5EF4-FFF2-40B4-BE49-F238E27FC236}">
                <a16:creationId xmlns:a16="http://schemas.microsoft.com/office/drawing/2014/main" id="{B7575F47-5CC5-9581-2422-29D76AAAFBCC}"/>
              </a:ext>
            </a:extLst>
          </p:cNvPr>
          <p:cNvCxnSpPr>
            <a:cxnSpLocks/>
          </p:cNvCxnSpPr>
          <p:nvPr/>
        </p:nvCxnSpPr>
        <p:spPr>
          <a:xfrm flipV="1">
            <a:off x="7069983" y="1351908"/>
            <a:ext cx="0" cy="18708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8" name="TextBox 377">
            <a:extLst>
              <a:ext uri="{FF2B5EF4-FFF2-40B4-BE49-F238E27FC236}">
                <a16:creationId xmlns:a16="http://schemas.microsoft.com/office/drawing/2014/main" id="{47A46998-3DF1-01E0-0A66-3C8082911BA9}"/>
              </a:ext>
            </a:extLst>
          </p:cNvPr>
          <p:cNvSpPr txBox="1"/>
          <p:nvPr/>
        </p:nvSpPr>
        <p:spPr>
          <a:xfrm>
            <a:off x="6632601" y="1265943"/>
            <a:ext cx="331595" cy="195944"/>
          </a:xfrm>
          <a:prstGeom prst="rect">
            <a:avLst/>
          </a:prstGeom>
        </p:spPr>
        <p:txBody>
          <a:bodyPr vert="horz" wrap="square" lIns="0" tIns="0" rIns="0" bIns="0" rtlCol="0" anchor="ctr">
            <a:noAutofit/>
          </a:bodyPr>
          <a:lstStyle/>
          <a:p>
            <a:pPr algn="r"/>
            <a:r>
              <a:rPr lang="en-US" sz="1400" b="0">
                <a:latin typeface="+mn-lt"/>
              </a:rPr>
              <a:t>14</a:t>
            </a:r>
          </a:p>
        </p:txBody>
      </p:sp>
      <p:sp>
        <p:nvSpPr>
          <p:cNvPr id="379" name="TextBox 378">
            <a:extLst>
              <a:ext uri="{FF2B5EF4-FFF2-40B4-BE49-F238E27FC236}">
                <a16:creationId xmlns:a16="http://schemas.microsoft.com/office/drawing/2014/main" id="{96CD9239-5D71-0A91-777E-C2A674CDFBC2}"/>
              </a:ext>
            </a:extLst>
          </p:cNvPr>
          <p:cNvSpPr txBox="1"/>
          <p:nvPr/>
        </p:nvSpPr>
        <p:spPr>
          <a:xfrm>
            <a:off x="6632601" y="1527201"/>
            <a:ext cx="331595" cy="195944"/>
          </a:xfrm>
          <a:prstGeom prst="rect">
            <a:avLst/>
          </a:prstGeom>
        </p:spPr>
        <p:txBody>
          <a:bodyPr vert="horz" wrap="square" lIns="0" tIns="0" rIns="0" bIns="0" rtlCol="0" anchor="ctr">
            <a:noAutofit/>
          </a:bodyPr>
          <a:lstStyle/>
          <a:p>
            <a:pPr algn="r"/>
            <a:r>
              <a:rPr lang="en-US" sz="1400" b="0">
                <a:latin typeface="+mn-lt"/>
              </a:rPr>
              <a:t>12</a:t>
            </a:r>
          </a:p>
        </p:txBody>
      </p:sp>
      <p:sp>
        <p:nvSpPr>
          <p:cNvPr id="380" name="TextBox 379">
            <a:extLst>
              <a:ext uri="{FF2B5EF4-FFF2-40B4-BE49-F238E27FC236}">
                <a16:creationId xmlns:a16="http://schemas.microsoft.com/office/drawing/2014/main" id="{1E575792-8776-3A20-304D-2CEC670F3E7B}"/>
              </a:ext>
            </a:extLst>
          </p:cNvPr>
          <p:cNvSpPr txBox="1"/>
          <p:nvPr/>
        </p:nvSpPr>
        <p:spPr>
          <a:xfrm>
            <a:off x="6632601" y="1796274"/>
            <a:ext cx="331595" cy="195944"/>
          </a:xfrm>
          <a:prstGeom prst="rect">
            <a:avLst/>
          </a:prstGeom>
        </p:spPr>
        <p:txBody>
          <a:bodyPr vert="horz" wrap="square" lIns="0" tIns="0" rIns="0" bIns="0" rtlCol="0" anchor="ctr">
            <a:noAutofit/>
          </a:bodyPr>
          <a:lstStyle/>
          <a:p>
            <a:pPr algn="r"/>
            <a:r>
              <a:rPr lang="en-US" sz="1400" b="0">
                <a:latin typeface="+mn-lt"/>
              </a:rPr>
              <a:t>10</a:t>
            </a:r>
          </a:p>
        </p:txBody>
      </p:sp>
      <p:sp>
        <p:nvSpPr>
          <p:cNvPr id="381" name="TextBox 380">
            <a:extLst>
              <a:ext uri="{FF2B5EF4-FFF2-40B4-BE49-F238E27FC236}">
                <a16:creationId xmlns:a16="http://schemas.microsoft.com/office/drawing/2014/main" id="{FE13D34B-7487-CA9F-43A0-19A71EC0AD8E}"/>
              </a:ext>
            </a:extLst>
          </p:cNvPr>
          <p:cNvSpPr txBox="1"/>
          <p:nvPr/>
        </p:nvSpPr>
        <p:spPr>
          <a:xfrm>
            <a:off x="6632601" y="2065347"/>
            <a:ext cx="331595" cy="195944"/>
          </a:xfrm>
          <a:prstGeom prst="rect">
            <a:avLst/>
          </a:prstGeom>
        </p:spPr>
        <p:txBody>
          <a:bodyPr vert="horz" wrap="square" lIns="0" tIns="0" rIns="0" bIns="0" rtlCol="0" anchor="ctr">
            <a:noAutofit/>
          </a:bodyPr>
          <a:lstStyle/>
          <a:p>
            <a:pPr algn="r"/>
            <a:r>
              <a:rPr lang="en-US" sz="1400" b="0">
                <a:latin typeface="+mn-lt"/>
              </a:rPr>
              <a:t>8</a:t>
            </a:r>
          </a:p>
        </p:txBody>
      </p:sp>
      <p:sp>
        <p:nvSpPr>
          <p:cNvPr id="382" name="TextBox 381">
            <a:extLst>
              <a:ext uri="{FF2B5EF4-FFF2-40B4-BE49-F238E27FC236}">
                <a16:creationId xmlns:a16="http://schemas.microsoft.com/office/drawing/2014/main" id="{9A79C7F6-D473-2037-EE59-40C8BD2ED50B}"/>
              </a:ext>
            </a:extLst>
          </p:cNvPr>
          <p:cNvSpPr txBox="1"/>
          <p:nvPr/>
        </p:nvSpPr>
        <p:spPr>
          <a:xfrm>
            <a:off x="6632601" y="2334420"/>
            <a:ext cx="331595" cy="195944"/>
          </a:xfrm>
          <a:prstGeom prst="rect">
            <a:avLst/>
          </a:prstGeom>
        </p:spPr>
        <p:txBody>
          <a:bodyPr vert="horz" wrap="square" lIns="0" tIns="0" rIns="0" bIns="0" rtlCol="0" anchor="ctr">
            <a:noAutofit/>
          </a:bodyPr>
          <a:lstStyle/>
          <a:p>
            <a:pPr algn="r"/>
            <a:r>
              <a:rPr lang="en-US" sz="1400" b="0">
                <a:latin typeface="+mn-lt"/>
              </a:rPr>
              <a:t>6</a:t>
            </a:r>
          </a:p>
        </p:txBody>
      </p:sp>
      <p:sp>
        <p:nvSpPr>
          <p:cNvPr id="383" name="TextBox 382">
            <a:extLst>
              <a:ext uri="{FF2B5EF4-FFF2-40B4-BE49-F238E27FC236}">
                <a16:creationId xmlns:a16="http://schemas.microsoft.com/office/drawing/2014/main" id="{1148C76B-BF86-4346-A8A5-338053685AF9}"/>
              </a:ext>
            </a:extLst>
          </p:cNvPr>
          <p:cNvSpPr txBox="1"/>
          <p:nvPr/>
        </p:nvSpPr>
        <p:spPr>
          <a:xfrm>
            <a:off x="6632601" y="2603493"/>
            <a:ext cx="331595" cy="195944"/>
          </a:xfrm>
          <a:prstGeom prst="rect">
            <a:avLst/>
          </a:prstGeom>
        </p:spPr>
        <p:txBody>
          <a:bodyPr vert="horz" wrap="square" lIns="0" tIns="0" rIns="0" bIns="0" rtlCol="0" anchor="ctr">
            <a:noAutofit/>
          </a:bodyPr>
          <a:lstStyle/>
          <a:p>
            <a:pPr algn="r"/>
            <a:r>
              <a:rPr lang="en-US" sz="1400" b="0">
                <a:latin typeface="+mn-lt"/>
              </a:rPr>
              <a:t>4</a:t>
            </a:r>
          </a:p>
        </p:txBody>
      </p:sp>
      <p:sp>
        <p:nvSpPr>
          <p:cNvPr id="384" name="TextBox 383">
            <a:extLst>
              <a:ext uri="{FF2B5EF4-FFF2-40B4-BE49-F238E27FC236}">
                <a16:creationId xmlns:a16="http://schemas.microsoft.com/office/drawing/2014/main" id="{AA6EBD5B-AB92-9F11-9573-AF380D3C806D}"/>
              </a:ext>
            </a:extLst>
          </p:cNvPr>
          <p:cNvSpPr txBox="1"/>
          <p:nvPr/>
        </p:nvSpPr>
        <p:spPr>
          <a:xfrm>
            <a:off x="6632601" y="3141636"/>
            <a:ext cx="331595" cy="195944"/>
          </a:xfrm>
          <a:prstGeom prst="rect">
            <a:avLst/>
          </a:prstGeom>
        </p:spPr>
        <p:txBody>
          <a:bodyPr vert="horz" wrap="square" lIns="0" tIns="0" rIns="0" bIns="0" rtlCol="0" anchor="ctr">
            <a:noAutofit/>
          </a:bodyPr>
          <a:lstStyle/>
          <a:p>
            <a:pPr algn="r"/>
            <a:r>
              <a:rPr lang="en-US" sz="1400" b="0">
                <a:latin typeface="+mn-lt"/>
              </a:rPr>
              <a:t>0</a:t>
            </a:r>
          </a:p>
        </p:txBody>
      </p:sp>
      <p:sp>
        <p:nvSpPr>
          <p:cNvPr id="385" name="TextBox 384">
            <a:extLst>
              <a:ext uri="{FF2B5EF4-FFF2-40B4-BE49-F238E27FC236}">
                <a16:creationId xmlns:a16="http://schemas.microsoft.com/office/drawing/2014/main" id="{5B05799E-44F4-B73E-05A3-B4AC4C26FA65}"/>
              </a:ext>
            </a:extLst>
          </p:cNvPr>
          <p:cNvSpPr txBox="1"/>
          <p:nvPr/>
        </p:nvSpPr>
        <p:spPr>
          <a:xfrm>
            <a:off x="6910046" y="3286221"/>
            <a:ext cx="308708" cy="195944"/>
          </a:xfrm>
          <a:prstGeom prst="rect">
            <a:avLst/>
          </a:prstGeom>
        </p:spPr>
        <p:txBody>
          <a:bodyPr vert="horz" wrap="square" lIns="0" tIns="0" rIns="0" bIns="0" rtlCol="0" anchor="ctr">
            <a:noAutofit/>
          </a:bodyPr>
          <a:lstStyle/>
          <a:p>
            <a:pPr algn="ctr"/>
            <a:r>
              <a:rPr lang="en-US" sz="1400" b="0">
                <a:latin typeface="+mn-lt"/>
              </a:rPr>
              <a:t>0</a:t>
            </a:r>
          </a:p>
        </p:txBody>
      </p:sp>
      <p:sp>
        <p:nvSpPr>
          <p:cNvPr id="386" name="TextBox 385">
            <a:extLst>
              <a:ext uri="{FF2B5EF4-FFF2-40B4-BE49-F238E27FC236}">
                <a16:creationId xmlns:a16="http://schemas.microsoft.com/office/drawing/2014/main" id="{0525BD68-6FA6-A748-4695-ABCB5623A171}"/>
              </a:ext>
            </a:extLst>
          </p:cNvPr>
          <p:cNvSpPr txBox="1"/>
          <p:nvPr/>
        </p:nvSpPr>
        <p:spPr>
          <a:xfrm>
            <a:off x="10618446" y="3286221"/>
            <a:ext cx="308708" cy="195944"/>
          </a:xfrm>
          <a:prstGeom prst="rect">
            <a:avLst/>
          </a:prstGeom>
        </p:spPr>
        <p:txBody>
          <a:bodyPr vert="horz" wrap="square" lIns="0" tIns="0" rIns="0" bIns="0" rtlCol="0" anchor="ctr">
            <a:noAutofit/>
          </a:bodyPr>
          <a:lstStyle/>
          <a:p>
            <a:pPr algn="ctr"/>
            <a:r>
              <a:rPr lang="en-US" sz="1400" b="0">
                <a:latin typeface="+mn-lt"/>
              </a:rPr>
              <a:t>52</a:t>
            </a:r>
          </a:p>
        </p:txBody>
      </p:sp>
      <p:sp>
        <p:nvSpPr>
          <p:cNvPr id="387" name="TextBox 386">
            <a:extLst>
              <a:ext uri="{FF2B5EF4-FFF2-40B4-BE49-F238E27FC236}">
                <a16:creationId xmlns:a16="http://schemas.microsoft.com/office/drawing/2014/main" id="{3044AA9A-7173-4918-9246-F54E7A24E719}"/>
              </a:ext>
            </a:extLst>
          </p:cNvPr>
          <p:cNvSpPr txBox="1"/>
          <p:nvPr/>
        </p:nvSpPr>
        <p:spPr>
          <a:xfrm>
            <a:off x="7195308" y="3286221"/>
            <a:ext cx="308708" cy="195944"/>
          </a:xfrm>
          <a:prstGeom prst="rect">
            <a:avLst/>
          </a:prstGeom>
        </p:spPr>
        <p:txBody>
          <a:bodyPr vert="horz" wrap="square" lIns="0" tIns="0" rIns="0" bIns="0" rtlCol="0" anchor="ctr">
            <a:noAutofit/>
          </a:bodyPr>
          <a:lstStyle/>
          <a:p>
            <a:pPr algn="ctr"/>
            <a:r>
              <a:rPr lang="en-US" sz="1400" b="0">
                <a:latin typeface="+mn-lt"/>
              </a:rPr>
              <a:t>4</a:t>
            </a:r>
          </a:p>
        </p:txBody>
      </p:sp>
      <p:sp>
        <p:nvSpPr>
          <p:cNvPr id="388" name="TextBox 387">
            <a:extLst>
              <a:ext uri="{FF2B5EF4-FFF2-40B4-BE49-F238E27FC236}">
                <a16:creationId xmlns:a16="http://schemas.microsoft.com/office/drawing/2014/main" id="{FA5C046A-A4C0-40F0-542E-7D5D5F26304D}"/>
              </a:ext>
            </a:extLst>
          </p:cNvPr>
          <p:cNvSpPr txBox="1"/>
          <p:nvPr/>
        </p:nvSpPr>
        <p:spPr>
          <a:xfrm>
            <a:off x="7480570" y="3286221"/>
            <a:ext cx="308708" cy="195944"/>
          </a:xfrm>
          <a:prstGeom prst="rect">
            <a:avLst/>
          </a:prstGeom>
        </p:spPr>
        <p:txBody>
          <a:bodyPr vert="horz" wrap="square" lIns="0" tIns="0" rIns="0" bIns="0" rtlCol="0" anchor="ctr">
            <a:noAutofit/>
          </a:bodyPr>
          <a:lstStyle/>
          <a:p>
            <a:pPr algn="ctr"/>
            <a:r>
              <a:rPr lang="en-US" sz="1400" b="0">
                <a:latin typeface="+mn-lt"/>
              </a:rPr>
              <a:t>8</a:t>
            </a:r>
          </a:p>
        </p:txBody>
      </p:sp>
      <p:sp>
        <p:nvSpPr>
          <p:cNvPr id="389" name="TextBox 388">
            <a:extLst>
              <a:ext uri="{FF2B5EF4-FFF2-40B4-BE49-F238E27FC236}">
                <a16:creationId xmlns:a16="http://schemas.microsoft.com/office/drawing/2014/main" id="{69F29261-40AA-4C40-7106-345235BC7674}"/>
              </a:ext>
            </a:extLst>
          </p:cNvPr>
          <p:cNvSpPr txBox="1"/>
          <p:nvPr/>
        </p:nvSpPr>
        <p:spPr>
          <a:xfrm>
            <a:off x="7765832" y="3286221"/>
            <a:ext cx="308708" cy="195944"/>
          </a:xfrm>
          <a:prstGeom prst="rect">
            <a:avLst/>
          </a:prstGeom>
        </p:spPr>
        <p:txBody>
          <a:bodyPr vert="horz" wrap="square" lIns="0" tIns="0" rIns="0" bIns="0" rtlCol="0" anchor="ctr">
            <a:noAutofit/>
          </a:bodyPr>
          <a:lstStyle/>
          <a:p>
            <a:pPr algn="ctr"/>
            <a:r>
              <a:rPr lang="en-US" sz="1400" b="0">
                <a:latin typeface="+mn-lt"/>
              </a:rPr>
              <a:t>12</a:t>
            </a:r>
          </a:p>
        </p:txBody>
      </p:sp>
      <p:sp>
        <p:nvSpPr>
          <p:cNvPr id="390" name="TextBox 389">
            <a:extLst>
              <a:ext uri="{FF2B5EF4-FFF2-40B4-BE49-F238E27FC236}">
                <a16:creationId xmlns:a16="http://schemas.microsoft.com/office/drawing/2014/main" id="{A5552898-8D71-AF17-E1B0-41A61B0C0667}"/>
              </a:ext>
            </a:extLst>
          </p:cNvPr>
          <p:cNvSpPr txBox="1"/>
          <p:nvPr/>
        </p:nvSpPr>
        <p:spPr>
          <a:xfrm>
            <a:off x="8051094" y="3286221"/>
            <a:ext cx="308708" cy="195944"/>
          </a:xfrm>
          <a:prstGeom prst="rect">
            <a:avLst/>
          </a:prstGeom>
        </p:spPr>
        <p:txBody>
          <a:bodyPr vert="horz" wrap="square" lIns="0" tIns="0" rIns="0" bIns="0" rtlCol="0" anchor="ctr">
            <a:noAutofit/>
          </a:bodyPr>
          <a:lstStyle/>
          <a:p>
            <a:pPr algn="ctr"/>
            <a:r>
              <a:rPr lang="en-US" sz="1400" b="0">
                <a:latin typeface="+mn-lt"/>
              </a:rPr>
              <a:t>16</a:t>
            </a:r>
          </a:p>
        </p:txBody>
      </p:sp>
      <p:sp>
        <p:nvSpPr>
          <p:cNvPr id="391" name="TextBox 390">
            <a:extLst>
              <a:ext uri="{FF2B5EF4-FFF2-40B4-BE49-F238E27FC236}">
                <a16:creationId xmlns:a16="http://schemas.microsoft.com/office/drawing/2014/main" id="{F0DA2071-29B4-3728-C56F-72BAE323F318}"/>
              </a:ext>
            </a:extLst>
          </p:cNvPr>
          <p:cNvSpPr txBox="1"/>
          <p:nvPr/>
        </p:nvSpPr>
        <p:spPr>
          <a:xfrm>
            <a:off x="8336356" y="3286221"/>
            <a:ext cx="308708" cy="195944"/>
          </a:xfrm>
          <a:prstGeom prst="rect">
            <a:avLst/>
          </a:prstGeom>
        </p:spPr>
        <p:txBody>
          <a:bodyPr vert="horz" wrap="square" lIns="0" tIns="0" rIns="0" bIns="0" rtlCol="0" anchor="ctr">
            <a:noAutofit/>
          </a:bodyPr>
          <a:lstStyle/>
          <a:p>
            <a:pPr algn="ctr"/>
            <a:r>
              <a:rPr lang="en-US" sz="1400" b="0">
                <a:latin typeface="+mn-lt"/>
              </a:rPr>
              <a:t>20</a:t>
            </a:r>
          </a:p>
        </p:txBody>
      </p:sp>
      <p:sp>
        <p:nvSpPr>
          <p:cNvPr id="392" name="TextBox 391">
            <a:extLst>
              <a:ext uri="{FF2B5EF4-FFF2-40B4-BE49-F238E27FC236}">
                <a16:creationId xmlns:a16="http://schemas.microsoft.com/office/drawing/2014/main" id="{8623F6E9-A3D9-4EF2-D15B-939890CE8477}"/>
              </a:ext>
            </a:extLst>
          </p:cNvPr>
          <p:cNvSpPr txBox="1"/>
          <p:nvPr/>
        </p:nvSpPr>
        <p:spPr>
          <a:xfrm>
            <a:off x="8621618" y="3286221"/>
            <a:ext cx="308708" cy="195944"/>
          </a:xfrm>
          <a:prstGeom prst="rect">
            <a:avLst/>
          </a:prstGeom>
        </p:spPr>
        <p:txBody>
          <a:bodyPr vert="horz" wrap="square" lIns="0" tIns="0" rIns="0" bIns="0" rtlCol="0" anchor="ctr">
            <a:noAutofit/>
          </a:bodyPr>
          <a:lstStyle/>
          <a:p>
            <a:pPr algn="ctr"/>
            <a:r>
              <a:rPr lang="en-US" sz="1400" b="0">
                <a:latin typeface="+mn-lt"/>
              </a:rPr>
              <a:t>24</a:t>
            </a:r>
          </a:p>
        </p:txBody>
      </p:sp>
      <p:sp>
        <p:nvSpPr>
          <p:cNvPr id="393" name="TextBox 392">
            <a:extLst>
              <a:ext uri="{FF2B5EF4-FFF2-40B4-BE49-F238E27FC236}">
                <a16:creationId xmlns:a16="http://schemas.microsoft.com/office/drawing/2014/main" id="{EFD844F1-92AE-A91C-A076-FC383D56E8A8}"/>
              </a:ext>
            </a:extLst>
          </p:cNvPr>
          <p:cNvSpPr txBox="1"/>
          <p:nvPr/>
        </p:nvSpPr>
        <p:spPr>
          <a:xfrm>
            <a:off x="8906880" y="3286221"/>
            <a:ext cx="308708" cy="195944"/>
          </a:xfrm>
          <a:prstGeom prst="rect">
            <a:avLst/>
          </a:prstGeom>
        </p:spPr>
        <p:txBody>
          <a:bodyPr vert="horz" wrap="square" lIns="0" tIns="0" rIns="0" bIns="0" rtlCol="0" anchor="ctr">
            <a:noAutofit/>
          </a:bodyPr>
          <a:lstStyle/>
          <a:p>
            <a:pPr algn="ctr"/>
            <a:r>
              <a:rPr lang="en-US" sz="1400" b="0">
                <a:latin typeface="+mn-lt"/>
              </a:rPr>
              <a:t>28</a:t>
            </a:r>
          </a:p>
        </p:txBody>
      </p:sp>
      <p:sp>
        <p:nvSpPr>
          <p:cNvPr id="394" name="TextBox 393">
            <a:extLst>
              <a:ext uri="{FF2B5EF4-FFF2-40B4-BE49-F238E27FC236}">
                <a16:creationId xmlns:a16="http://schemas.microsoft.com/office/drawing/2014/main" id="{A1CB5FB6-9C99-F7E6-F35D-1D2AB9D6E625}"/>
              </a:ext>
            </a:extLst>
          </p:cNvPr>
          <p:cNvSpPr txBox="1"/>
          <p:nvPr/>
        </p:nvSpPr>
        <p:spPr>
          <a:xfrm>
            <a:off x="9192142" y="3286221"/>
            <a:ext cx="308708" cy="195944"/>
          </a:xfrm>
          <a:prstGeom prst="rect">
            <a:avLst/>
          </a:prstGeom>
        </p:spPr>
        <p:txBody>
          <a:bodyPr vert="horz" wrap="square" lIns="0" tIns="0" rIns="0" bIns="0" rtlCol="0" anchor="ctr">
            <a:noAutofit/>
          </a:bodyPr>
          <a:lstStyle/>
          <a:p>
            <a:pPr algn="ctr"/>
            <a:r>
              <a:rPr lang="en-US" sz="1400" b="0">
                <a:latin typeface="+mn-lt"/>
              </a:rPr>
              <a:t>32</a:t>
            </a:r>
          </a:p>
        </p:txBody>
      </p:sp>
      <p:sp>
        <p:nvSpPr>
          <p:cNvPr id="395" name="TextBox 394">
            <a:extLst>
              <a:ext uri="{FF2B5EF4-FFF2-40B4-BE49-F238E27FC236}">
                <a16:creationId xmlns:a16="http://schemas.microsoft.com/office/drawing/2014/main" id="{2D49D401-F5E9-7857-A59E-11DFBE98051B}"/>
              </a:ext>
            </a:extLst>
          </p:cNvPr>
          <p:cNvSpPr txBox="1"/>
          <p:nvPr/>
        </p:nvSpPr>
        <p:spPr>
          <a:xfrm>
            <a:off x="9477404" y="3286221"/>
            <a:ext cx="308708" cy="195944"/>
          </a:xfrm>
          <a:prstGeom prst="rect">
            <a:avLst/>
          </a:prstGeom>
        </p:spPr>
        <p:txBody>
          <a:bodyPr vert="horz" wrap="square" lIns="0" tIns="0" rIns="0" bIns="0" rtlCol="0" anchor="ctr">
            <a:noAutofit/>
          </a:bodyPr>
          <a:lstStyle/>
          <a:p>
            <a:pPr algn="ctr"/>
            <a:r>
              <a:rPr lang="en-US" sz="1400" b="0">
                <a:latin typeface="+mn-lt"/>
              </a:rPr>
              <a:t>36</a:t>
            </a:r>
          </a:p>
        </p:txBody>
      </p:sp>
      <p:sp>
        <p:nvSpPr>
          <p:cNvPr id="396" name="TextBox 395">
            <a:extLst>
              <a:ext uri="{FF2B5EF4-FFF2-40B4-BE49-F238E27FC236}">
                <a16:creationId xmlns:a16="http://schemas.microsoft.com/office/drawing/2014/main" id="{B155D0B4-2F2E-7F1C-1D0F-2835FAC14BB2}"/>
              </a:ext>
            </a:extLst>
          </p:cNvPr>
          <p:cNvSpPr txBox="1"/>
          <p:nvPr/>
        </p:nvSpPr>
        <p:spPr>
          <a:xfrm>
            <a:off x="9762666" y="3286221"/>
            <a:ext cx="308708" cy="195944"/>
          </a:xfrm>
          <a:prstGeom prst="rect">
            <a:avLst/>
          </a:prstGeom>
        </p:spPr>
        <p:txBody>
          <a:bodyPr vert="horz" wrap="square" lIns="0" tIns="0" rIns="0" bIns="0" rtlCol="0" anchor="ctr">
            <a:noAutofit/>
          </a:bodyPr>
          <a:lstStyle/>
          <a:p>
            <a:pPr algn="ctr"/>
            <a:r>
              <a:rPr lang="en-US" sz="1400" b="0">
                <a:latin typeface="+mn-lt"/>
              </a:rPr>
              <a:t>40</a:t>
            </a:r>
          </a:p>
        </p:txBody>
      </p:sp>
      <p:sp>
        <p:nvSpPr>
          <p:cNvPr id="397" name="TextBox 396">
            <a:extLst>
              <a:ext uri="{FF2B5EF4-FFF2-40B4-BE49-F238E27FC236}">
                <a16:creationId xmlns:a16="http://schemas.microsoft.com/office/drawing/2014/main" id="{B42EEA8D-4B30-4056-3AAD-4148F6588450}"/>
              </a:ext>
            </a:extLst>
          </p:cNvPr>
          <p:cNvSpPr txBox="1"/>
          <p:nvPr/>
        </p:nvSpPr>
        <p:spPr>
          <a:xfrm>
            <a:off x="10047928" y="3286221"/>
            <a:ext cx="308708" cy="195944"/>
          </a:xfrm>
          <a:prstGeom prst="rect">
            <a:avLst/>
          </a:prstGeom>
        </p:spPr>
        <p:txBody>
          <a:bodyPr vert="horz" wrap="square" lIns="0" tIns="0" rIns="0" bIns="0" rtlCol="0" anchor="ctr">
            <a:noAutofit/>
          </a:bodyPr>
          <a:lstStyle/>
          <a:p>
            <a:pPr algn="ctr"/>
            <a:r>
              <a:rPr lang="en-US" sz="1400" b="0">
                <a:latin typeface="+mn-lt"/>
              </a:rPr>
              <a:t>44</a:t>
            </a:r>
          </a:p>
        </p:txBody>
      </p:sp>
      <p:sp>
        <p:nvSpPr>
          <p:cNvPr id="398" name="TextBox 397">
            <a:extLst>
              <a:ext uri="{FF2B5EF4-FFF2-40B4-BE49-F238E27FC236}">
                <a16:creationId xmlns:a16="http://schemas.microsoft.com/office/drawing/2014/main" id="{62DFAAAE-6266-FD5D-FA58-03C0F0AD28AF}"/>
              </a:ext>
            </a:extLst>
          </p:cNvPr>
          <p:cNvSpPr txBox="1"/>
          <p:nvPr/>
        </p:nvSpPr>
        <p:spPr>
          <a:xfrm>
            <a:off x="10333190" y="3286221"/>
            <a:ext cx="308708" cy="195944"/>
          </a:xfrm>
          <a:prstGeom prst="rect">
            <a:avLst/>
          </a:prstGeom>
        </p:spPr>
        <p:txBody>
          <a:bodyPr vert="horz" wrap="square" lIns="0" tIns="0" rIns="0" bIns="0" rtlCol="0" anchor="ctr">
            <a:noAutofit/>
          </a:bodyPr>
          <a:lstStyle/>
          <a:p>
            <a:pPr algn="ctr"/>
            <a:r>
              <a:rPr lang="en-US" sz="1400" b="0">
                <a:latin typeface="+mn-lt"/>
              </a:rPr>
              <a:t>48</a:t>
            </a:r>
          </a:p>
        </p:txBody>
      </p:sp>
      <p:sp>
        <p:nvSpPr>
          <p:cNvPr id="399" name="TextBox 398">
            <a:extLst>
              <a:ext uri="{FF2B5EF4-FFF2-40B4-BE49-F238E27FC236}">
                <a16:creationId xmlns:a16="http://schemas.microsoft.com/office/drawing/2014/main" id="{424D6F41-3FBB-F5C3-26CE-087AD3B07081}"/>
              </a:ext>
            </a:extLst>
          </p:cNvPr>
          <p:cNvSpPr txBox="1"/>
          <p:nvPr/>
        </p:nvSpPr>
        <p:spPr>
          <a:xfrm rot="16200000">
            <a:off x="5457780" y="2127033"/>
            <a:ext cx="2142534" cy="418124"/>
          </a:xfrm>
          <a:prstGeom prst="rect">
            <a:avLst/>
          </a:prstGeom>
        </p:spPr>
        <p:txBody>
          <a:bodyPr vert="horz" wrap="square" lIns="0" tIns="0" rIns="0" bIns="0" rtlCol="0" anchor="ctr">
            <a:noAutofit/>
          </a:bodyPr>
          <a:lstStyle/>
          <a:p>
            <a:pPr algn="ctr"/>
            <a:r>
              <a:rPr lang="en-US" sz="1400">
                <a:solidFill>
                  <a:schemeClr val="tx1">
                    <a:lumMod val="75000"/>
                    <a:lumOff val="25000"/>
                  </a:schemeClr>
                </a:solidFill>
                <a:latin typeface="Poppins Medium" pitchFamily="2" charset="77"/>
                <a:cs typeface="Poppins Medium" pitchFamily="2" charset="77"/>
              </a:rPr>
              <a:t>Change From Baseline FACIT-Fatigue Score</a:t>
            </a:r>
          </a:p>
        </p:txBody>
      </p:sp>
      <p:sp>
        <p:nvSpPr>
          <p:cNvPr id="400" name="TextBox 399">
            <a:extLst>
              <a:ext uri="{FF2B5EF4-FFF2-40B4-BE49-F238E27FC236}">
                <a16:creationId xmlns:a16="http://schemas.microsoft.com/office/drawing/2014/main" id="{FA38DA0B-041F-2030-AD20-0064C1F0214E}"/>
              </a:ext>
            </a:extLst>
          </p:cNvPr>
          <p:cNvSpPr txBox="1"/>
          <p:nvPr/>
        </p:nvSpPr>
        <p:spPr>
          <a:xfrm>
            <a:off x="9196050" y="2633636"/>
            <a:ext cx="847968" cy="195944"/>
          </a:xfrm>
          <a:prstGeom prst="rect">
            <a:avLst/>
          </a:prstGeom>
        </p:spPr>
        <p:txBody>
          <a:bodyPr vert="horz" wrap="square" lIns="0" tIns="0" rIns="0" bIns="0" rtlCol="0" anchor="ctr">
            <a:noAutofit/>
          </a:bodyPr>
          <a:lstStyle/>
          <a:p>
            <a:r>
              <a:rPr lang="en-US" sz="1400" b="0">
                <a:latin typeface="+mn-lt"/>
              </a:rPr>
              <a:t>*</a:t>
            </a:r>
            <a:r>
              <a:rPr lang="en-US" sz="1400" b="0" i="1">
                <a:latin typeface="+mn-lt"/>
              </a:rPr>
              <a:t>P</a:t>
            </a:r>
            <a:r>
              <a:rPr lang="en-US" sz="1400" b="0">
                <a:latin typeface="+mn-lt"/>
              </a:rPr>
              <a:t> &lt;.001</a:t>
            </a:r>
          </a:p>
        </p:txBody>
      </p:sp>
      <p:grpSp>
        <p:nvGrpSpPr>
          <p:cNvPr id="401" name="Group 400">
            <a:extLst>
              <a:ext uri="{FF2B5EF4-FFF2-40B4-BE49-F238E27FC236}">
                <a16:creationId xmlns:a16="http://schemas.microsoft.com/office/drawing/2014/main" id="{5243A431-6622-7D31-3DD2-27023D04C8FC}"/>
              </a:ext>
            </a:extLst>
          </p:cNvPr>
          <p:cNvGrpSpPr/>
          <p:nvPr/>
        </p:nvGrpSpPr>
        <p:grpSpPr>
          <a:xfrm>
            <a:off x="7000482" y="1358608"/>
            <a:ext cx="3770366" cy="1912487"/>
            <a:chOff x="7010957" y="1083405"/>
            <a:chExt cx="3770366" cy="1912487"/>
          </a:xfrm>
        </p:grpSpPr>
        <p:cxnSp>
          <p:nvCxnSpPr>
            <p:cNvPr id="402" name="Straight Connector 401">
              <a:extLst>
                <a:ext uri="{FF2B5EF4-FFF2-40B4-BE49-F238E27FC236}">
                  <a16:creationId xmlns:a16="http://schemas.microsoft.com/office/drawing/2014/main" id="{FD562B36-1E64-C316-8C12-9BEFB8137C76}"/>
                </a:ext>
              </a:extLst>
            </p:cNvPr>
            <p:cNvCxnSpPr>
              <a:cxnSpLocks/>
            </p:cNvCxnSpPr>
            <p:nvPr/>
          </p:nvCxnSpPr>
          <p:spPr>
            <a:xfrm flipH="1">
              <a:off x="7010957" y="1083405"/>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E565C5FC-043E-57F2-CA3A-24CEE74D1ADC}"/>
                </a:ext>
              </a:extLst>
            </p:cNvPr>
            <p:cNvCxnSpPr>
              <a:cxnSpLocks/>
            </p:cNvCxnSpPr>
            <p:nvPr/>
          </p:nvCxnSpPr>
          <p:spPr>
            <a:xfrm flipH="1">
              <a:off x="7010957" y="1340775"/>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EFDFDAAB-4A5F-CA50-84DE-29B521CC57E5}"/>
                </a:ext>
              </a:extLst>
            </p:cNvPr>
            <p:cNvCxnSpPr>
              <a:cxnSpLocks/>
            </p:cNvCxnSpPr>
            <p:nvPr/>
          </p:nvCxnSpPr>
          <p:spPr>
            <a:xfrm flipH="1">
              <a:off x="7010957" y="1605960"/>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D07B0428-99A5-9012-E7D5-9773C7CBD388}"/>
                </a:ext>
              </a:extLst>
            </p:cNvPr>
            <p:cNvCxnSpPr>
              <a:cxnSpLocks/>
            </p:cNvCxnSpPr>
            <p:nvPr/>
          </p:nvCxnSpPr>
          <p:spPr>
            <a:xfrm flipH="1">
              <a:off x="7010957" y="1871145"/>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CC256350-0493-4E8E-1C9F-38FE9628020F}"/>
                </a:ext>
              </a:extLst>
            </p:cNvPr>
            <p:cNvCxnSpPr>
              <a:cxnSpLocks/>
            </p:cNvCxnSpPr>
            <p:nvPr/>
          </p:nvCxnSpPr>
          <p:spPr>
            <a:xfrm flipH="1">
              <a:off x="7010957" y="2136330"/>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B8D39E8E-21D9-1BA7-5546-AD87A9E6193D}"/>
                </a:ext>
              </a:extLst>
            </p:cNvPr>
            <p:cNvCxnSpPr>
              <a:cxnSpLocks/>
            </p:cNvCxnSpPr>
            <p:nvPr/>
          </p:nvCxnSpPr>
          <p:spPr>
            <a:xfrm flipH="1">
              <a:off x="7010957" y="2401515"/>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67AA4F5B-BBFE-7CCA-71C9-713FE4C4B8C7}"/>
                </a:ext>
              </a:extLst>
            </p:cNvPr>
            <p:cNvCxnSpPr>
              <a:cxnSpLocks/>
            </p:cNvCxnSpPr>
            <p:nvPr/>
          </p:nvCxnSpPr>
          <p:spPr>
            <a:xfrm flipH="1">
              <a:off x="7010957" y="2931884"/>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8F3AADAF-F98C-6BA4-2983-8597A45361AB}"/>
                </a:ext>
              </a:extLst>
            </p:cNvPr>
            <p:cNvCxnSpPr>
              <a:cxnSpLocks/>
            </p:cNvCxnSpPr>
            <p:nvPr/>
          </p:nvCxnSpPr>
          <p:spPr>
            <a:xfrm>
              <a:off x="7053385" y="2931884"/>
              <a:ext cx="372793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F555B1AA-4558-13CC-E6F9-80424098EA54}"/>
                </a:ext>
              </a:extLst>
            </p:cNvPr>
            <p:cNvCxnSpPr>
              <a:cxnSpLocks/>
            </p:cNvCxnSpPr>
            <p:nvPr/>
          </p:nvCxnSpPr>
          <p:spPr>
            <a:xfrm>
              <a:off x="7080458" y="29318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79D64B43-250A-A30D-1EEC-D4DFB654B476}"/>
                </a:ext>
              </a:extLst>
            </p:cNvPr>
            <p:cNvCxnSpPr>
              <a:cxnSpLocks/>
            </p:cNvCxnSpPr>
            <p:nvPr/>
          </p:nvCxnSpPr>
          <p:spPr>
            <a:xfrm>
              <a:off x="7365118" y="29318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6DE1589B-381C-B589-EA0C-F976B1090224}"/>
                </a:ext>
              </a:extLst>
            </p:cNvPr>
            <p:cNvCxnSpPr>
              <a:cxnSpLocks/>
            </p:cNvCxnSpPr>
            <p:nvPr/>
          </p:nvCxnSpPr>
          <p:spPr>
            <a:xfrm>
              <a:off x="7649778" y="29318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DED4F684-80D5-2A27-04D9-E36A55F4F2FC}"/>
                </a:ext>
              </a:extLst>
            </p:cNvPr>
            <p:cNvCxnSpPr>
              <a:cxnSpLocks/>
            </p:cNvCxnSpPr>
            <p:nvPr/>
          </p:nvCxnSpPr>
          <p:spPr>
            <a:xfrm>
              <a:off x="7934438" y="29318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010E9279-94FB-A87B-62DB-DFB2F7796761}"/>
                </a:ext>
              </a:extLst>
            </p:cNvPr>
            <p:cNvCxnSpPr>
              <a:cxnSpLocks/>
            </p:cNvCxnSpPr>
            <p:nvPr/>
          </p:nvCxnSpPr>
          <p:spPr>
            <a:xfrm>
              <a:off x="8219098" y="29318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A804069F-AFC4-B68A-CF3E-B1C60C39D0FC}"/>
                </a:ext>
              </a:extLst>
            </p:cNvPr>
            <p:cNvCxnSpPr>
              <a:cxnSpLocks/>
            </p:cNvCxnSpPr>
            <p:nvPr/>
          </p:nvCxnSpPr>
          <p:spPr>
            <a:xfrm>
              <a:off x="8503758" y="29318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B42B293F-3CDA-CC6F-B654-5661ABD30C90}"/>
                </a:ext>
              </a:extLst>
            </p:cNvPr>
            <p:cNvCxnSpPr>
              <a:cxnSpLocks/>
            </p:cNvCxnSpPr>
            <p:nvPr/>
          </p:nvCxnSpPr>
          <p:spPr>
            <a:xfrm>
              <a:off x="8788418" y="29318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27AF6590-ED6C-6D19-CE30-A24208E9543C}"/>
                </a:ext>
              </a:extLst>
            </p:cNvPr>
            <p:cNvCxnSpPr>
              <a:cxnSpLocks/>
            </p:cNvCxnSpPr>
            <p:nvPr/>
          </p:nvCxnSpPr>
          <p:spPr>
            <a:xfrm>
              <a:off x="9073078" y="29318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F868D4CD-9F03-B694-C33B-15ED2B9D5EEC}"/>
                </a:ext>
              </a:extLst>
            </p:cNvPr>
            <p:cNvCxnSpPr>
              <a:cxnSpLocks/>
            </p:cNvCxnSpPr>
            <p:nvPr/>
          </p:nvCxnSpPr>
          <p:spPr>
            <a:xfrm>
              <a:off x="9357738" y="29318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D4937412-D845-6760-FAEC-C208C89F8656}"/>
                </a:ext>
              </a:extLst>
            </p:cNvPr>
            <p:cNvCxnSpPr>
              <a:cxnSpLocks/>
            </p:cNvCxnSpPr>
            <p:nvPr/>
          </p:nvCxnSpPr>
          <p:spPr>
            <a:xfrm>
              <a:off x="9642398" y="29318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D321CD13-1EEB-801B-D886-8AACE1B5FE28}"/>
                </a:ext>
              </a:extLst>
            </p:cNvPr>
            <p:cNvCxnSpPr>
              <a:cxnSpLocks/>
            </p:cNvCxnSpPr>
            <p:nvPr/>
          </p:nvCxnSpPr>
          <p:spPr>
            <a:xfrm>
              <a:off x="9927058" y="29318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9383DCF8-3B85-4ECC-7BB7-9C49276B1131}"/>
                </a:ext>
              </a:extLst>
            </p:cNvPr>
            <p:cNvCxnSpPr>
              <a:cxnSpLocks/>
            </p:cNvCxnSpPr>
            <p:nvPr/>
          </p:nvCxnSpPr>
          <p:spPr>
            <a:xfrm>
              <a:off x="10211718" y="29318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31C25E11-9F12-2728-BF5E-C644C061AC86}"/>
                </a:ext>
              </a:extLst>
            </p:cNvPr>
            <p:cNvCxnSpPr>
              <a:cxnSpLocks/>
            </p:cNvCxnSpPr>
            <p:nvPr/>
          </p:nvCxnSpPr>
          <p:spPr>
            <a:xfrm>
              <a:off x="10496378" y="29318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973F95A7-2C4B-938C-5408-F832DA2C60BD}"/>
                </a:ext>
              </a:extLst>
            </p:cNvPr>
            <p:cNvCxnSpPr>
              <a:cxnSpLocks/>
            </p:cNvCxnSpPr>
            <p:nvPr/>
          </p:nvCxnSpPr>
          <p:spPr>
            <a:xfrm>
              <a:off x="10781042" y="293188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1A5ED8D5-0D23-5273-CA04-C221E3B3ABE3}"/>
                </a:ext>
              </a:extLst>
            </p:cNvPr>
            <p:cNvCxnSpPr>
              <a:cxnSpLocks/>
            </p:cNvCxnSpPr>
            <p:nvPr/>
          </p:nvCxnSpPr>
          <p:spPr>
            <a:xfrm flipH="1">
              <a:off x="7014865" y="2666700"/>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25" name="TextBox 424">
            <a:extLst>
              <a:ext uri="{FF2B5EF4-FFF2-40B4-BE49-F238E27FC236}">
                <a16:creationId xmlns:a16="http://schemas.microsoft.com/office/drawing/2014/main" id="{320D47A0-BC42-3C66-773E-72D22E7EB25A}"/>
              </a:ext>
            </a:extLst>
          </p:cNvPr>
          <p:cNvSpPr txBox="1"/>
          <p:nvPr/>
        </p:nvSpPr>
        <p:spPr>
          <a:xfrm>
            <a:off x="6636509" y="2872566"/>
            <a:ext cx="331595" cy="195944"/>
          </a:xfrm>
          <a:prstGeom prst="rect">
            <a:avLst/>
          </a:prstGeom>
        </p:spPr>
        <p:txBody>
          <a:bodyPr vert="horz" wrap="square" lIns="0" tIns="0" rIns="0" bIns="0" rtlCol="0" anchor="ctr">
            <a:noAutofit/>
          </a:bodyPr>
          <a:lstStyle/>
          <a:p>
            <a:pPr algn="r"/>
            <a:r>
              <a:rPr lang="en-US" sz="1400" b="0">
                <a:latin typeface="+mn-lt"/>
              </a:rPr>
              <a:t>2</a:t>
            </a:r>
          </a:p>
        </p:txBody>
      </p:sp>
      <p:sp>
        <p:nvSpPr>
          <p:cNvPr id="426" name="Freeform 265">
            <a:extLst>
              <a:ext uri="{FF2B5EF4-FFF2-40B4-BE49-F238E27FC236}">
                <a16:creationId xmlns:a16="http://schemas.microsoft.com/office/drawing/2014/main" id="{A2DB7DA0-4840-6B01-A3F8-66E311357B93}"/>
              </a:ext>
            </a:extLst>
          </p:cNvPr>
          <p:cNvSpPr/>
          <p:nvPr/>
        </p:nvSpPr>
        <p:spPr>
          <a:xfrm>
            <a:off x="1872300" y="1634103"/>
            <a:ext cx="3692525" cy="1028700"/>
          </a:xfrm>
          <a:custGeom>
            <a:avLst/>
            <a:gdLst>
              <a:gd name="csX0" fmla="*/ 0 w 3692525"/>
              <a:gd name="csY0" fmla="*/ 1028700 h 1028700"/>
              <a:gd name="csX1" fmla="*/ 571500 w 3692525"/>
              <a:gd name="csY1" fmla="*/ 320675 h 1028700"/>
              <a:gd name="csX2" fmla="*/ 1844675 w 3692525"/>
              <a:gd name="csY2" fmla="*/ 120650 h 1028700"/>
              <a:gd name="csX3" fmla="*/ 2844800 w 3692525"/>
              <a:gd name="csY3" fmla="*/ 0 h 1028700"/>
              <a:gd name="csX4" fmla="*/ 3692525 w 3692525"/>
              <a:gd name="csY4" fmla="*/ 3175 h 1028700"/>
            </a:gdLst>
            <a:ahLst/>
            <a:cxnLst>
              <a:cxn ang="0">
                <a:pos x="csX0" y="csY0"/>
              </a:cxn>
              <a:cxn ang="0">
                <a:pos x="csX1" y="csY1"/>
              </a:cxn>
              <a:cxn ang="0">
                <a:pos x="csX2" y="csY2"/>
              </a:cxn>
              <a:cxn ang="0">
                <a:pos x="csX3" y="csY3"/>
              </a:cxn>
              <a:cxn ang="0">
                <a:pos x="csX4" y="csY4"/>
              </a:cxn>
            </a:cxnLst>
            <a:rect l="l" t="t" r="r" b="b"/>
            <a:pathLst>
              <a:path w="3692525" h="1028700">
                <a:moveTo>
                  <a:pt x="0" y="1028700"/>
                </a:moveTo>
                <a:lnTo>
                  <a:pt x="571500" y="320675"/>
                </a:lnTo>
                <a:lnTo>
                  <a:pt x="1844675" y="120650"/>
                </a:lnTo>
                <a:lnTo>
                  <a:pt x="2844800" y="0"/>
                </a:lnTo>
                <a:lnTo>
                  <a:pt x="3692525" y="3175"/>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 name="Rectangle 426">
            <a:extLst>
              <a:ext uri="{FF2B5EF4-FFF2-40B4-BE49-F238E27FC236}">
                <a16:creationId xmlns:a16="http://schemas.microsoft.com/office/drawing/2014/main" id="{2EB1D4E7-A227-809F-BE32-0DA11A390FB7}"/>
              </a:ext>
            </a:extLst>
          </p:cNvPr>
          <p:cNvSpPr/>
          <p:nvPr/>
        </p:nvSpPr>
        <p:spPr>
          <a:xfrm>
            <a:off x="1846900" y="2624703"/>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 name="Rectangle 427">
            <a:extLst>
              <a:ext uri="{FF2B5EF4-FFF2-40B4-BE49-F238E27FC236}">
                <a16:creationId xmlns:a16="http://schemas.microsoft.com/office/drawing/2014/main" id="{56A67A5B-4044-2D48-A92F-98864FE15DC0}"/>
              </a:ext>
            </a:extLst>
          </p:cNvPr>
          <p:cNvSpPr/>
          <p:nvPr/>
        </p:nvSpPr>
        <p:spPr>
          <a:xfrm>
            <a:off x="2412050" y="1929378"/>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 name="Rectangle 428">
            <a:extLst>
              <a:ext uri="{FF2B5EF4-FFF2-40B4-BE49-F238E27FC236}">
                <a16:creationId xmlns:a16="http://schemas.microsoft.com/office/drawing/2014/main" id="{056F1EE4-B903-0265-8391-8A7869B8B002}"/>
              </a:ext>
            </a:extLst>
          </p:cNvPr>
          <p:cNvSpPr/>
          <p:nvPr/>
        </p:nvSpPr>
        <p:spPr>
          <a:xfrm>
            <a:off x="3688400" y="1719828"/>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 name="Rectangle 429">
            <a:extLst>
              <a:ext uri="{FF2B5EF4-FFF2-40B4-BE49-F238E27FC236}">
                <a16:creationId xmlns:a16="http://schemas.microsoft.com/office/drawing/2014/main" id="{26B6CB57-51DA-E3E8-9140-E5881DBEC062}"/>
              </a:ext>
            </a:extLst>
          </p:cNvPr>
          <p:cNvSpPr/>
          <p:nvPr/>
        </p:nvSpPr>
        <p:spPr>
          <a:xfrm>
            <a:off x="4685350" y="1599178"/>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 name="Rectangle 430">
            <a:extLst>
              <a:ext uri="{FF2B5EF4-FFF2-40B4-BE49-F238E27FC236}">
                <a16:creationId xmlns:a16="http://schemas.microsoft.com/office/drawing/2014/main" id="{94FFC9C5-524C-7CB1-60F6-ECF1082FE099}"/>
              </a:ext>
            </a:extLst>
          </p:cNvPr>
          <p:cNvSpPr/>
          <p:nvPr/>
        </p:nvSpPr>
        <p:spPr>
          <a:xfrm>
            <a:off x="5526725" y="1605528"/>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 name="TextBox 431">
            <a:extLst>
              <a:ext uri="{FF2B5EF4-FFF2-40B4-BE49-F238E27FC236}">
                <a16:creationId xmlns:a16="http://schemas.microsoft.com/office/drawing/2014/main" id="{0B4015CE-2329-DF72-097F-1B17ED5758DE}"/>
              </a:ext>
            </a:extLst>
          </p:cNvPr>
          <p:cNvSpPr txBox="1"/>
          <p:nvPr/>
        </p:nvSpPr>
        <p:spPr>
          <a:xfrm>
            <a:off x="5514026" y="1326128"/>
            <a:ext cx="107950" cy="219075"/>
          </a:xfrm>
          <a:prstGeom prst="rect">
            <a:avLst/>
          </a:prstGeom>
        </p:spPr>
        <p:txBody>
          <a:bodyPr vert="horz" wrap="square" lIns="0" tIns="0" rIns="0" bIns="0" rtlCol="0">
            <a:noAutofit/>
          </a:bodyPr>
          <a:lstStyle/>
          <a:p>
            <a:pPr algn="ctr"/>
            <a:r>
              <a:rPr lang="en-US" sz="1200" b="0">
                <a:latin typeface="+mn-lt"/>
              </a:rPr>
              <a:t>*</a:t>
            </a:r>
          </a:p>
        </p:txBody>
      </p:sp>
      <p:sp>
        <p:nvSpPr>
          <p:cNvPr id="433" name="TextBox 432">
            <a:extLst>
              <a:ext uri="{FF2B5EF4-FFF2-40B4-BE49-F238E27FC236}">
                <a16:creationId xmlns:a16="http://schemas.microsoft.com/office/drawing/2014/main" id="{08E4DC25-D421-E666-140B-DDF202A8585F}"/>
              </a:ext>
            </a:extLst>
          </p:cNvPr>
          <p:cNvSpPr txBox="1"/>
          <p:nvPr/>
        </p:nvSpPr>
        <p:spPr>
          <a:xfrm>
            <a:off x="4666301" y="1303903"/>
            <a:ext cx="107950" cy="219075"/>
          </a:xfrm>
          <a:prstGeom prst="rect">
            <a:avLst/>
          </a:prstGeom>
        </p:spPr>
        <p:txBody>
          <a:bodyPr vert="horz" wrap="square" lIns="0" tIns="0" rIns="0" bIns="0" rtlCol="0">
            <a:noAutofit/>
          </a:bodyPr>
          <a:lstStyle/>
          <a:p>
            <a:pPr algn="ctr"/>
            <a:r>
              <a:rPr lang="en-US" sz="1200" b="0">
                <a:latin typeface="+mn-lt"/>
              </a:rPr>
              <a:t>*</a:t>
            </a:r>
          </a:p>
        </p:txBody>
      </p:sp>
      <p:sp>
        <p:nvSpPr>
          <p:cNvPr id="434" name="TextBox 433">
            <a:extLst>
              <a:ext uri="{FF2B5EF4-FFF2-40B4-BE49-F238E27FC236}">
                <a16:creationId xmlns:a16="http://schemas.microsoft.com/office/drawing/2014/main" id="{756A7789-0937-99BC-AF87-C5038F0C61DC}"/>
              </a:ext>
            </a:extLst>
          </p:cNvPr>
          <p:cNvSpPr txBox="1"/>
          <p:nvPr/>
        </p:nvSpPr>
        <p:spPr>
          <a:xfrm>
            <a:off x="3669351" y="1449953"/>
            <a:ext cx="107950" cy="219075"/>
          </a:xfrm>
          <a:prstGeom prst="rect">
            <a:avLst/>
          </a:prstGeom>
        </p:spPr>
        <p:txBody>
          <a:bodyPr vert="horz" wrap="square" lIns="0" tIns="0" rIns="0" bIns="0" rtlCol="0">
            <a:noAutofit/>
          </a:bodyPr>
          <a:lstStyle/>
          <a:p>
            <a:pPr algn="ctr"/>
            <a:r>
              <a:rPr lang="en-US" sz="1200" b="0">
                <a:latin typeface="+mn-lt"/>
              </a:rPr>
              <a:t>*</a:t>
            </a:r>
          </a:p>
        </p:txBody>
      </p:sp>
      <p:sp>
        <p:nvSpPr>
          <p:cNvPr id="435" name="TextBox 434">
            <a:extLst>
              <a:ext uri="{FF2B5EF4-FFF2-40B4-BE49-F238E27FC236}">
                <a16:creationId xmlns:a16="http://schemas.microsoft.com/office/drawing/2014/main" id="{D77E91CE-E7BF-D8B2-8803-ACC18A49BD04}"/>
              </a:ext>
            </a:extLst>
          </p:cNvPr>
          <p:cNvSpPr txBox="1"/>
          <p:nvPr/>
        </p:nvSpPr>
        <p:spPr>
          <a:xfrm>
            <a:off x="2389826" y="1684903"/>
            <a:ext cx="107950" cy="219075"/>
          </a:xfrm>
          <a:prstGeom prst="rect">
            <a:avLst/>
          </a:prstGeom>
        </p:spPr>
        <p:txBody>
          <a:bodyPr vert="horz" wrap="square" lIns="0" tIns="0" rIns="0" bIns="0" rtlCol="0">
            <a:noAutofit/>
          </a:bodyPr>
          <a:lstStyle/>
          <a:p>
            <a:pPr algn="ctr"/>
            <a:r>
              <a:rPr lang="en-US" sz="1200" b="0">
                <a:latin typeface="+mn-lt"/>
              </a:rPr>
              <a:t>*</a:t>
            </a:r>
          </a:p>
        </p:txBody>
      </p:sp>
      <p:grpSp>
        <p:nvGrpSpPr>
          <p:cNvPr id="436" name="Group 435">
            <a:extLst>
              <a:ext uri="{FF2B5EF4-FFF2-40B4-BE49-F238E27FC236}">
                <a16:creationId xmlns:a16="http://schemas.microsoft.com/office/drawing/2014/main" id="{C983D0BC-874D-1F4D-5034-15679A4202D3}"/>
              </a:ext>
            </a:extLst>
          </p:cNvPr>
          <p:cNvGrpSpPr/>
          <p:nvPr/>
        </p:nvGrpSpPr>
        <p:grpSpPr>
          <a:xfrm>
            <a:off x="1841428" y="2535436"/>
            <a:ext cx="83343" cy="193675"/>
            <a:chOff x="2603502" y="4462464"/>
            <a:chExt cx="141287" cy="193675"/>
          </a:xfrm>
        </p:grpSpPr>
        <p:sp>
          <p:nvSpPr>
            <p:cNvPr id="437" name="Line 66">
              <a:extLst>
                <a:ext uri="{FF2B5EF4-FFF2-40B4-BE49-F238E27FC236}">
                  <a16:creationId xmlns:a16="http://schemas.microsoft.com/office/drawing/2014/main" id="{751115CB-B835-5D6F-94C7-D594E9546796}"/>
                </a:ext>
              </a:extLst>
            </p:cNvPr>
            <p:cNvSpPr>
              <a:spLocks noChangeShapeType="1"/>
            </p:cNvSpPr>
            <p:nvPr/>
          </p:nvSpPr>
          <p:spPr bwMode="auto">
            <a:xfrm>
              <a:off x="2603502" y="4462464"/>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38" name="Line 67">
              <a:extLst>
                <a:ext uri="{FF2B5EF4-FFF2-40B4-BE49-F238E27FC236}">
                  <a16:creationId xmlns:a16="http://schemas.microsoft.com/office/drawing/2014/main" id="{A85A7405-EE4B-B7B7-C0B3-DFE91DD169B3}"/>
                </a:ext>
              </a:extLst>
            </p:cNvPr>
            <p:cNvSpPr>
              <a:spLocks noChangeShapeType="1"/>
            </p:cNvSpPr>
            <p:nvPr/>
          </p:nvSpPr>
          <p:spPr bwMode="auto">
            <a:xfrm>
              <a:off x="2675200" y="4462464"/>
              <a:ext cx="0" cy="1905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39" name="Line 68">
              <a:extLst>
                <a:ext uri="{FF2B5EF4-FFF2-40B4-BE49-F238E27FC236}">
                  <a16:creationId xmlns:a16="http://schemas.microsoft.com/office/drawing/2014/main" id="{D0450042-633F-15FF-505E-693E045A2970}"/>
                </a:ext>
              </a:extLst>
            </p:cNvPr>
            <p:cNvSpPr>
              <a:spLocks noChangeShapeType="1"/>
            </p:cNvSpPr>
            <p:nvPr/>
          </p:nvSpPr>
          <p:spPr bwMode="auto">
            <a:xfrm>
              <a:off x="2603502" y="4656139"/>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40" name="Group 439">
            <a:extLst>
              <a:ext uri="{FF2B5EF4-FFF2-40B4-BE49-F238E27FC236}">
                <a16:creationId xmlns:a16="http://schemas.microsoft.com/office/drawing/2014/main" id="{92C60A22-1DBA-046E-92D7-F494306A7B70}"/>
              </a:ext>
            </a:extLst>
          </p:cNvPr>
          <p:cNvGrpSpPr/>
          <p:nvPr/>
        </p:nvGrpSpPr>
        <p:grpSpPr>
          <a:xfrm>
            <a:off x="2410785" y="1859634"/>
            <a:ext cx="83343" cy="193675"/>
            <a:chOff x="2603502" y="4462464"/>
            <a:chExt cx="141287" cy="193675"/>
          </a:xfrm>
        </p:grpSpPr>
        <p:sp>
          <p:nvSpPr>
            <p:cNvPr id="441" name="Line 66">
              <a:extLst>
                <a:ext uri="{FF2B5EF4-FFF2-40B4-BE49-F238E27FC236}">
                  <a16:creationId xmlns:a16="http://schemas.microsoft.com/office/drawing/2014/main" id="{D8041D5D-10F7-9CCD-053E-747A7AD2CE8E}"/>
                </a:ext>
              </a:extLst>
            </p:cNvPr>
            <p:cNvSpPr>
              <a:spLocks noChangeShapeType="1"/>
            </p:cNvSpPr>
            <p:nvPr/>
          </p:nvSpPr>
          <p:spPr bwMode="auto">
            <a:xfrm>
              <a:off x="2603502" y="4462464"/>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42" name="Line 67">
              <a:extLst>
                <a:ext uri="{FF2B5EF4-FFF2-40B4-BE49-F238E27FC236}">
                  <a16:creationId xmlns:a16="http://schemas.microsoft.com/office/drawing/2014/main" id="{C53F305E-CF15-6864-EA1C-E7F34F71A12A}"/>
                </a:ext>
              </a:extLst>
            </p:cNvPr>
            <p:cNvSpPr>
              <a:spLocks noChangeShapeType="1"/>
            </p:cNvSpPr>
            <p:nvPr/>
          </p:nvSpPr>
          <p:spPr bwMode="auto">
            <a:xfrm>
              <a:off x="2675200" y="4462464"/>
              <a:ext cx="0" cy="1905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43" name="Line 68">
              <a:extLst>
                <a:ext uri="{FF2B5EF4-FFF2-40B4-BE49-F238E27FC236}">
                  <a16:creationId xmlns:a16="http://schemas.microsoft.com/office/drawing/2014/main" id="{DE0E347A-49A0-5BDA-7C55-0CF5275CC57C}"/>
                </a:ext>
              </a:extLst>
            </p:cNvPr>
            <p:cNvSpPr>
              <a:spLocks noChangeShapeType="1"/>
            </p:cNvSpPr>
            <p:nvPr/>
          </p:nvSpPr>
          <p:spPr bwMode="auto">
            <a:xfrm>
              <a:off x="2603502" y="4656139"/>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44" name="Group 443">
            <a:extLst>
              <a:ext uri="{FF2B5EF4-FFF2-40B4-BE49-F238E27FC236}">
                <a16:creationId xmlns:a16="http://schemas.microsoft.com/office/drawing/2014/main" id="{6BCC185D-7BEB-C201-3000-6480DB3DE5B6}"/>
              </a:ext>
            </a:extLst>
          </p:cNvPr>
          <p:cNvGrpSpPr/>
          <p:nvPr/>
        </p:nvGrpSpPr>
        <p:grpSpPr>
          <a:xfrm>
            <a:off x="3678082" y="1644104"/>
            <a:ext cx="83343" cy="193675"/>
            <a:chOff x="2603502" y="4462464"/>
            <a:chExt cx="141287" cy="193675"/>
          </a:xfrm>
        </p:grpSpPr>
        <p:sp>
          <p:nvSpPr>
            <p:cNvPr id="445" name="Line 66">
              <a:extLst>
                <a:ext uri="{FF2B5EF4-FFF2-40B4-BE49-F238E27FC236}">
                  <a16:creationId xmlns:a16="http://schemas.microsoft.com/office/drawing/2014/main" id="{D8123329-78D1-8B87-EA39-62967E63247C}"/>
                </a:ext>
              </a:extLst>
            </p:cNvPr>
            <p:cNvSpPr>
              <a:spLocks noChangeShapeType="1"/>
            </p:cNvSpPr>
            <p:nvPr/>
          </p:nvSpPr>
          <p:spPr bwMode="auto">
            <a:xfrm>
              <a:off x="2603502" y="4462464"/>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46" name="Line 67">
              <a:extLst>
                <a:ext uri="{FF2B5EF4-FFF2-40B4-BE49-F238E27FC236}">
                  <a16:creationId xmlns:a16="http://schemas.microsoft.com/office/drawing/2014/main" id="{4FD298A2-B4B1-20CB-E0EB-3851E8C11863}"/>
                </a:ext>
              </a:extLst>
            </p:cNvPr>
            <p:cNvSpPr>
              <a:spLocks noChangeShapeType="1"/>
            </p:cNvSpPr>
            <p:nvPr/>
          </p:nvSpPr>
          <p:spPr bwMode="auto">
            <a:xfrm>
              <a:off x="2675200" y="4462464"/>
              <a:ext cx="0" cy="1905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47" name="Line 68">
              <a:extLst>
                <a:ext uri="{FF2B5EF4-FFF2-40B4-BE49-F238E27FC236}">
                  <a16:creationId xmlns:a16="http://schemas.microsoft.com/office/drawing/2014/main" id="{ED123885-6886-30B8-BDFF-001FCC50A777}"/>
                </a:ext>
              </a:extLst>
            </p:cNvPr>
            <p:cNvSpPr>
              <a:spLocks noChangeShapeType="1"/>
            </p:cNvSpPr>
            <p:nvPr/>
          </p:nvSpPr>
          <p:spPr bwMode="auto">
            <a:xfrm>
              <a:off x="2603502" y="4656139"/>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48" name="Group 447">
            <a:extLst>
              <a:ext uri="{FF2B5EF4-FFF2-40B4-BE49-F238E27FC236}">
                <a16:creationId xmlns:a16="http://schemas.microsoft.com/office/drawing/2014/main" id="{B98FFA15-910F-A665-D784-22F577CB4DDD}"/>
              </a:ext>
            </a:extLst>
          </p:cNvPr>
          <p:cNvGrpSpPr/>
          <p:nvPr/>
        </p:nvGrpSpPr>
        <p:grpSpPr>
          <a:xfrm>
            <a:off x="4675032" y="1536797"/>
            <a:ext cx="83343" cy="193675"/>
            <a:chOff x="2603502" y="4462464"/>
            <a:chExt cx="141287" cy="193675"/>
          </a:xfrm>
        </p:grpSpPr>
        <p:sp>
          <p:nvSpPr>
            <p:cNvPr id="449" name="Line 66">
              <a:extLst>
                <a:ext uri="{FF2B5EF4-FFF2-40B4-BE49-F238E27FC236}">
                  <a16:creationId xmlns:a16="http://schemas.microsoft.com/office/drawing/2014/main" id="{0BA85A14-D288-D347-78BB-24F436AE76D0}"/>
                </a:ext>
              </a:extLst>
            </p:cNvPr>
            <p:cNvSpPr>
              <a:spLocks noChangeShapeType="1"/>
            </p:cNvSpPr>
            <p:nvPr/>
          </p:nvSpPr>
          <p:spPr bwMode="auto">
            <a:xfrm>
              <a:off x="2603502" y="4462464"/>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50" name="Line 67">
              <a:extLst>
                <a:ext uri="{FF2B5EF4-FFF2-40B4-BE49-F238E27FC236}">
                  <a16:creationId xmlns:a16="http://schemas.microsoft.com/office/drawing/2014/main" id="{FD42D896-98E4-8BC6-68C2-15F4EAB4E0CD}"/>
                </a:ext>
              </a:extLst>
            </p:cNvPr>
            <p:cNvSpPr>
              <a:spLocks noChangeShapeType="1"/>
            </p:cNvSpPr>
            <p:nvPr/>
          </p:nvSpPr>
          <p:spPr bwMode="auto">
            <a:xfrm>
              <a:off x="2675200" y="4462464"/>
              <a:ext cx="0" cy="1905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51" name="Line 68">
              <a:extLst>
                <a:ext uri="{FF2B5EF4-FFF2-40B4-BE49-F238E27FC236}">
                  <a16:creationId xmlns:a16="http://schemas.microsoft.com/office/drawing/2014/main" id="{FF732FE1-E0F1-7BD8-A008-D7616CABAA4F}"/>
                </a:ext>
              </a:extLst>
            </p:cNvPr>
            <p:cNvSpPr>
              <a:spLocks noChangeShapeType="1"/>
            </p:cNvSpPr>
            <p:nvPr/>
          </p:nvSpPr>
          <p:spPr bwMode="auto">
            <a:xfrm>
              <a:off x="2603502" y="4656139"/>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sp>
        <p:nvSpPr>
          <p:cNvPr id="452" name="TextBox 451">
            <a:extLst>
              <a:ext uri="{FF2B5EF4-FFF2-40B4-BE49-F238E27FC236}">
                <a16:creationId xmlns:a16="http://schemas.microsoft.com/office/drawing/2014/main" id="{805A66C8-0B6C-2776-5E35-B53E8BD09802}"/>
              </a:ext>
            </a:extLst>
          </p:cNvPr>
          <p:cNvSpPr txBox="1"/>
          <p:nvPr/>
        </p:nvSpPr>
        <p:spPr>
          <a:xfrm>
            <a:off x="7074258" y="2171611"/>
            <a:ext cx="107950" cy="219075"/>
          </a:xfrm>
          <a:prstGeom prst="rect">
            <a:avLst/>
          </a:prstGeom>
        </p:spPr>
        <p:txBody>
          <a:bodyPr vert="horz" wrap="square" lIns="0" tIns="0" rIns="0" bIns="0" rtlCol="0">
            <a:noAutofit/>
          </a:bodyPr>
          <a:lstStyle/>
          <a:p>
            <a:pPr algn="ctr"/>
            <a:r>
              <a:rPr lang="en-US" sz="1200" b="0">
                <a:latin typeface="+mn-lt"/>
              </a:rPr>
              <a:t>*</a:t>
            </a:r>
          </a:p>
        </p:txBody>
      </p:sp>
      <p:sp>
        <p:nvSpPr>
          <p:cNvPr id="453" name="TextBox 452">
            <a:extLst>
              <a:ext uri="{FF2B5EF4-FFF2-40B4-BE49-F238E27FC236}">
                <a16:creationId xmlns:a16="http://schemas.microsoft.com/office/drawing/2014/main" id="{D437645E-F62A-572B-5AF1-0DAFCF0FB4ED}"/>
              </a:ext>
            </a:extLst>
          </p:cNvPr>
          <p:cNvSpPr txBox="1"/>
          <p:nvPr/>
        </p:nvSpPr>
        <p:spPr>
          <a:xfrm>
            <a:off x="7220308" y="1676311"/>
            <a:ext cx="107950" cy="219075"/>
          </a:xfrm>
          <a:prstGeom prst="rect">
            <a:avLst/>
          </a:prstGeom>
        </p:spPr>
        <p:txBody>
          <a:bodyPr vert="horz" wrap="square" lIns="0" tIns="0" rIns="0" bIns="0" rtlCol="0">
            <a:noAutofit/>
          </a:bodyPr>
          <a:lstStyle/>
          <a:p>
            <a:pPr algn="ctr"/>
            <a:r>
              <a:rPr lang="en-US" sz="1200" b="0">
                <a:latin typeface="+mn-lt"/>
              </a:rPr>
              <a:t>*</a:t>
            </a:r>
          </a:p>
        </p:txBody>
      </p:sp>
      <p:sp>
        <p:nvSpPr>
          <p:cNvPr id="454" name="TextBox 453">
            <a:extLst>
              <a:ext uri="{FF2B5EF4-FFF2-40B4-BE49-F238E27FC236}">
                <a16:creationId xmlns:a16="http://schemas.microsoft.com/office/drawing/2014/main" id="{92A761C4-860D-0298-57E3-BF88B704FB10}"/>
              </a:ext>
            </a:extLst>
          </p:cNvPr>
          <p:cNvSpPr txBox="1"/>
          <p:nvPr/>
        </p:nvSpPr>
        <p:spPr>
          <a:xfrm>
            <a:off x="7293333" y="1742986"/>
            <a:ext cx="107950" cy="219075"/>
          </a:xfrm>
          <a:prstGeom prst="rect">
            <a:avLst/>
          </a:prstGeom>
        </p:spPr>
        <p:txBody>
          <a:bodyPr vert="horz" wrap="square" lIns="0" tIns="0" rIns="0" bIns="0" rtlCol="0">
            <a:noAutofit/>
          </a:bodyPr>
          <a:lstStyle/>
          <a:p>
            <a:pPr algn="ctr"/>
            <a:r>
              <a:rPr lang="en-US" sz="1200" b="0">
                <a:latin typeface="+mn-lt"/>
              </a:rPr>
              <a:t>*</a:t>
            </a:r>
          </a:p>
        </p:txBody>
      </p:sp>
      <p:sp>
        <p:nvSpPr>
          <p:cNvPr id="455" name="TextBox 454">
            <a:extLst>
              <a:ext uri="{FF2B5EF4-FFF2-40B4-BE49-F238E27FC236}">
                <a16:creationId xmlns:a16="http://schemas.microsoft.com/office/drawing/2014/main" id="{95E38654-8852-897E-AF4B-A12F7DF6B993}"/>
              </a:ext>
            </a:extLst>
          </p:cNvPr>
          <p:cNvSpPr txBox="1"/>
          <p:nvPr/>
        </p:nvSpPr>
        <p:spPr>
          <a:xfrm>
            <a:off x="7861658" y="1608703"/>
            <a:ext cx="107950" cy="219075"/>
          </a:xfrm>
          <a:prstGeom prst="rect">
            <a:avLst/>
          </a:prstGeom>
        </p:spPr>
        <p:txBody>
          <a:bodyPr vert="horz" wrap="square" lIns="0" tIns="0" rIns="0" bIns="0" rtlCol="0">
            <a:noAutofit/>
          </a:bodyPr>
          <a:lstStyle/>
          <a:p>
            <a:pPr algn="ctr"/>
            <a:r>
              <a:rPr lang="en-US" sz="1200" b="0">
                <a:latin typeface="+mn-lt"/>
              </a:rPr>
              <a:t>*</a:t>
            </a:r>
          </a:p>
        </p:txBody>
      </p:sp>
      <p:sp>
        <p:nvSpPr>
          <p:cNvPr id="456" name="TextBox 455">
            <a:extLst>
              <a:ext uri="{FF2B5EF4-FFF2-40B4-BE49-F238E27FC236}">
                <a16:creationId xmlns:a16="http://schemas.microsoft.com/office/drawing/2014/main" id="{4E6D82BA-31D6-CF45-68D3-443954688F54}"/>
              </a:ext>
            </a:extLst>
          </p:cNvPr>
          <p:cNvSpPr txBox="1"/>
          <p:nvPr/>
        </p:nvSpPr>
        <p:spPr>
          <a:xfrm>
            <a:off x="7144108" y="1993811"/>
            <a:ext cx="107950" cy="219075"/>
          </a:xfrm>
          <a:prstGeom prst="rect">
            <a:avLst/>
          </a:prstGeom>
        </p:spPr>
        <p:txBody>
          <a:bodyPr vert="horz" wrap="square" lIns="0" tIns="0" rIns="0" bIns="0" rtlCol="0">
            <a:noAutofit/>
          </a:bodyPr>
          <a:lstStyle/>
          <a:p>
            <a:pPr algn="ctr"/>
            <a:r>
              <a:rPr lang="en-US" sz="1200" b="0">
                <a:latin typeface="+mn-lt"/>
              </a:rPr>
              <a:t>*</a:t>
            </a:r>
          </a:p>
        </p:txBody>
      </p:sp>
      <p:sp>
        <p:nvSpPr>
          <p:cNvPr id="457" name="TextBox 456">
            <a:extLst>
              <a:ext uri="{FF2B5EF4-FFF2-40B4-BE49-F238E27FC236}">
                <a16:creationId xmlns:a16="http://schemas.microsoft.com/office/drawing/2014/main" id="{222E9088-35CE-F832-81A2-241CABE54940}"/>
              </a:ext>
            </a:extLst>
          </p:cNvPr>
          <p:cNvSpPr txBox="1"/>
          <p:nvPr/>
        </p:nvSpPr>
        <p:spPr>
          <a:xfrm>
            <a:off x="8858608" y="1342003"/>
            <a:ext cx="107950" cy="219075"/>
          </a:xfrm>
          <a:prstGeom prst="rect">
            <a:avLst/>
          </a:prstGeom>
        </p:spPr>
        <p:txBody>
          <a:bodyPr vert="horz" wrap="square" lIns="0" tIns="0" rIns="0" bIns="0" rtlCol="0">
            <a:noAutofit/>
          </a:bodyPr>
          <a:lstStyle/>
          <a:p>
            <a:pPr algn="ctr"/>
            <a:r>
              <a:rPr lang="en-US" sz="1200" b="0">
                <a:latin typeface="+mn-lt"/>
              </a:rPr>
              <a:t>*</a:t>
            </a:r>
          </a:p>
        </p:txBody>
      </p:sp>
      <p:sp>
        <p:nvSpPr>
          <p:cNvPr id="458" name="TextBox 457">
            <a:extLst>
              <a:ext uri="{FF2B5EF4-FFF2-40B4-BE49-F238E27FC236}">
                <a16:creationId xmlns:a16="http://schemas.microsoft.com/office/drawing/2014/main" id="{8942740D-E0A7-C80D-2383-1C4205E9126D}"/>
              </a:ext>
            </a:extLst>
          </p:cNvPr>
          <p:cNvSpPr txBox="1"/>
          <p:nvPr/>
        </p:nvSpPr>
        <p:spPr>
          <a:xfrm>
            <a:off x="9534883" y="1329303"/>
            <a:ext cx="107950" cy="219075"/>
          </a:xfrm>
          <a:prstGeom prst="rect">
            <a:avLst/>
          </a:prstGeom>
        </p:spPr>
        <p:txBody>
          <a:bodyPr vert="horz" wrap="square" lIns="0" tIns="0" rIns="0" bIns="0" rtlCol="0">
            <a:noAutofit/>
          </a:bodyPr>
          <a:lstStyle/>
          <a:p>
            <a:pPr algn="ctr"/>
            <a:r>
              <a:rPr lang="en-US" sz="1200" b="0">
                <a:latin typeface="+mn-lt"/>
              </a:rPr>
              <a:t>*</a:t>
            </a:r>
          </a:p>
        </p:txBody>
      </p:sp>
      <p:sp>
        <p:nvSpPr>
          <p:cNvPr id="459" name="TextBox 458">
            <a:extLst>
              <a:ext uri="{FF2B5EF4-FFF2-40B4-BE49-F238E27FC236}">
                <a16:creationId xmlns:a16="http://schemas.microsoft.com/office/drawing/2014/main" id="{5EB4E826-12E0-5B4B-B546-ACDFFEEAC45D}"/>
              </a:ext>
            </a:extLst>
          </p:cNvPr>
          <p:cNvSpPr txBox="1"/>
          <p:nvPr/>
        </p:nvSpPr>
        <p:spPr>
          <a:xfrm>
            <a:off x="10109558" y="1335653"/>
            <a:ext cx="107950" cy="219075"/>
          </a:xfrm>
          <a:prstGeom prst="rect">
            <a:avLst/>
          </a:prstGeom>
        </p:spPr>
        <p:txBody>
          <a:bodyPr vert="horz" wrap="square" lIns="0" tIns="0" rIns="0" bIns="0" rtlCol="0">
            <a:noAutofit/>
          </a:bodyPr>
          <a:lstStyle/>
          <a:p>
            <a:pPr algn="ctr"/>
            <a:r>
              <a:rPr lang="en-US" sz="1200" b="0">
                <a:latin typeface="+mn-lt"/>
              </a:rPr>
              <a:t>*</a:t>
            </a:r>
          </a:p>
        </p:txBody>
      </p:sp>
      <p:sp>
        <p:nvSpPr>
          <p:cNvPr id="460" name="TextBox 459">
            <a:extLst>
              <a:ext uri="{FF2B5EF4-FFF2-40B4-BE49-F238E27FC236}">
                <a16:creationId xmlns:a16="http://schemas.microsoft.com/office/drawing/2014/main" id="{970E7126-AC1F-6511-C6B6-836180DFF083}"/>
              </a:ext>
            </a:extLst>
          </p:cNvPr>
          <p:cNvSpPr txBox="1"/>
          <p:nvPr/>
        </p:nvSpPr>
        <p:spPr>
          <a:xfrm>
            <a:off x="8429983" y="1345178"/>
            <a:ext cx="107950" cy="219075"/>
          </a:xfrm>
          <a:prstGeom prst="rect">
            <a:avLst/>
          </a:prstGeom>
        </p:spPr>
        <p:txBody>
          <a:bodyPr vert="horz" wrap="square" lIns="0" tIns="0" rIns="0" bIns="0" rtlCol="0">
            <a:noAutofit/>
          </a:bodyPr>
          <a:lstStyle/>
          <a:p>
            <a:pPr algn="ctr"/>
            <a:r>
              <a:rPr lang="en-US" sz="1200" b="0">
                <a:latin typeface="+mn-lt"/>
              </a:rPr>
              <a:t>*</a:t>
            </a:r>
          </a:p>
        </p:txBody>
      </p:sp>
      <p:sp>
        <p:nvSpPr>
          <p:cNvPr id="461" name="TextBox 460">
            <a:extLst>
              <a:ext uri="{FF2B5EF4-FFF2-40B4-BE49-F238E27FC236}">
                <a16:creationId xmlns:a16="http://schemas.microsoft.com/office/drawing/2014/main" id="{AE59835A-C7B3-F481-52FA-6E1B67A43100}"/>
              </a:ext>
            </a:extLst>
          </p:cNvPr>
          <p:cNvSpPr txBox="1"/>
          <p:nvPr/>
        </p:nvSpPr>
        <p:spPr>
          <a:xfrm>
            <a:off x="10677883" y="1278503"/>
            <a:ext cx="107950" cy="219075"/>
          </a:xfrm>
          <a:prstGeom prst="rect">
            <a:avLst/>
          </a:prstGeom>
        </p:spPr>
        <p:txBody>
          <a:bodyPr vert="horz" wrap="square" lIns="0" tIns="0" rIns="0" bIns="0" rtlCol="0">
            <a:noAutofit/>
          </a:bodyPr>
          <a:lstStyle/>
          <a:p>
            <a:pPr algn="ctr"/>
            <a:r>
              <a:rPr lang="en-US" sz="1200" b="0">
                <a:latin typeface="+mn-lt"/>
              </a:rPr>
              <a:t>*</a:t>
            </a:r>
          </a:p>
        </p:txBody>
      </p:sp>
      <p:sp>
        <p:nvSpPr>
          <p:cNvPr id="462" name="Freeform 309">
            <a:extLst>
              <a:ext uri="{FF2B5EF4-FFF2-40B4-BE49-F238E27FC236}">
                <a16:creationId xmlns:a16="http://schemas.microsoft.com/office/drawing/2014/main" id="{A986F254-0CC2-1350-2DAB-6A1F1E5A2864}"/>
              </a:ext>
            </a:extLst>
          </p:cNvPr>
          <p:cNvSpPr/>
          <p:nvPr/>
        </p:nvSpPr>
        <p:spPr>
          <a:xfrm>
            <a:off x="7066600" y="1602353"/>
            <a:ext cx="3705225" cy="1597025"/>
          </a:xfrm>
          <a:custGeom>
            <a:avLst/>
            <a:gdLst>
              <a:gd name="csX0" fmla="*/ 0 w 3705225"/>
              <a:gd name="csY0" fmla="*/ 1597025 h 1597025"/>
              <a:gd name="csX1" fmla="*/ 69850 w 3705225"/>
              <a:gd name="csY1" fmla="*/ 860425 h 1597025"/>
              <a:gd name="csX2" fmla="*/ 139700 w 3705225"/>
              <a:gd name="csY2" fmla="*/ 663575 h 1597025"/>
              <a:gd name="csX3" fmla="*/ 215900 w 3705225"/>
              <a:gd name="csY3" fmla="*/ 400050 h 1597025"/>
              <a:gd name="csX4" fmla="*/ 282575 w 3705225"/>
              <a:gd name="csY4" fmla="*/ 428625 h 1597025"/>
              <a:gd name="csX5" fmla="*/ 854075 w 3705225"/>
              <a:gd name="csY5" fmla="*/ 301625 h 1597025"/>
              <a:gd name="csX6" fmla="*/ 1419225 w 3705225"/>
              <a:gd name="csY6" fmla="*/ 73025 h 1597025"/>
              <a:gd name="csX7" fmla="*/ 1854200 w 3705225"/>
              <a:gd name="csY7" fmla="*/ 60325 h 1597025"/>
              <a:gd name="csX8" fmla="*/ 2559050 w 3705225"/>
              <a:gd name="csY8" fmla="*/ 69850 h 1597025"/>
              <a:gd name="csX9" fmla="*/ 3133725 w 3705225"/>
              <a:gd name="csY9" fmla="*/ 31750 h 1597025"/>
              <a:gd name="csX10" fmla="*/ 3705225 w 3705225"/>
              <a:gd name="csY10" fmla="*/ 0 h 15970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705225" h="1597025">
                <a:moveTo>
                  <a:pt x="0" y="1597025"/>
                </a:moveTo>
                <a:lnTo>
                  <a:pt x="69850" y="860425"/>
                </a:lnTo>
                <a:lnTo>
                  <a:pt x="139700" y="663575"/>
                </a:lnTo>
                <a:lnTo>
                  <a:pt x="215900" y="400050"/>
                </a:lnTo>
                <a:lnTo>
                  <a:pt x="282575" y="428625"/>
                </a:lnTo>
                <a:lnTo>
                  <a:pt x="854075" y="301625"/>
                </a:lnTo>
                <a:lnTo>
                  <a:pt x="1419225" y="73025"/>
                </a:lnTo>
                <a:lnTo>
                  <a:pt x="1854200" y="60325"/>
                </a:lnTo>
                <a:lnTo>
                  <a:pt x="2559050" y="69850"/>
                </a:lnTo>
                <a:lnTo>
                  <a:pt x="3133725" y="31750"/>
                </a:lnTo>
                <a:lnTo>
                  <a:pt x="3705225" y="0"/>
                </a:ln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3" name="Group 462">
            <a:extLst>
              <a:ext uri="{FF2B5EF4-FFF2-40B4-BE49-F238E27FC236}">
                <a16:creationId xmlns:a16="http://schemas.microsoft.com/office/drawing/2014/main" id="{9EAA9727-90C9-C16E-5FD0-3A84BE72FD96}"/>
              </a:ext>
            </a:extLst>
          </p:cNvPr>
          <p:cNvGrpSpPr/>
          <p:nvPr/>
        </p:nvGrpSpPr>
        <p:grpSpPr>
          <a:xfrm>
            <a:off x="7088504" y="2342401"/>
            <a:ext cx="83343" cy="193675"/>
            <a:chOff x="2603502" y="4462464"/>
            <a:chExt cx="141287" cy="193675"/>
          </a:xfrm>
        </p:grpSpPr>
        <p:sp>
          <p:nvSpPr>
            <p:cNvPr id="464" name="Line 66">
              <a:extLst>
                <a:ext uri="{FF2B5EF4-FFF2-40B4-BE49-F238E27FC236}">
                  <a16:creationId xmlns:a16="http://schemas.microsoft.com/office/drawing/2014/main" id="{120B6B89-3860-EB44-F84B-66591ADCB96E}"/>
                </a:ext>
              </a:extLst>
            </p:cNvPr>
            <p:cNvSpPr>
              <a:spLocks noChangeShapeType="1"/>
            </p:cNvSpPr>
            <p:nvPr/>
          </p:nvSpPr>
          <p:spPr bwMode="auto">
            <a:xfrm>
              <a:off x="2603502" y="4462464"/>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65" name="Line 67">
              <a:extLst>
                <a:ext uri="{FF2B5EF4-FFF2-40B4-BE49-F238E27FC236}">
                  <a16:creationId xmlns:a16="http://schemas.microsoft.com/office/drawing/2014/main" id="{8AEE842A-FB63-4128-0064-5098985630F1}"/>
                </a:ext>
              </a:extLst>
            </p:cNvPr>
            <p:cNvSpPr>
              <a:spLocks noChangeShapeType="1"/>
            </p:cNvSpPr>
            <p:nvPr/>
          </p:nvSpPr>
          <p:spPr bwMode="auto">
            <a:xfrm>
              <a:off x="2675200" y="4462464"/>
              <a:ext cx="0" cy="1905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66" name="Line 68">
              <a:extLst>
                <a:ext uri="{FF2B5EF4-FFF2-40B4-BE49-F238E27FC236}">
                  <a16:creationId xmlns:a16="http://schemas.microsoft.com/office/drawing/2014/main" id="{63BABD0B-DF97-376F-3F49-0781C5C4E809}"/>
                </a:ext>
              </a:extLst>
            </p:cNvPr>
            <p:cNvSpPr>
              <a:spLocks noChangeShapeType="1"/>
            </p:cNvSpPr>
            <p:nvPr/>
          </p:nvSpPr>
          <p:spPr bwMode="auto">
            <a:xfrm>
              <a:off x="2603502" y="4656139"/>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sp>
        <p:nvSpPr>
          <p:cNvPr id="467" name="Rectangle 466">
            <a:extLst>
              <a:ext uri="{FF2B5EF4-FFF2-40B4-BE49-F238E27FC236}">
                <a16:creationId xmlns:a16="http://schemas.microsoft.com/office/drawing/2014/main" id="{F23B5D7C-31DE-03CC-0B88-51CB1AB53BDC}"/>
              </a:ext>
            </a:extLst>
          </p:cNvPr>
          <p:cNvSpPr/>
          <p:nvPr/>
        </p:nvSpPr>
        <p:spPr>
          <a:xfrm>
            <a:off x="7034850" y="3167628"/>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 name="Rectangle 467">
            <a:extLst>
              <a:ext uri="{FF2B5EF4-FFF2-40B4-BE49-F238E27FC236}">
                <a16:creationId xmlns:a16="http://schemas.microsoft.com/office/drawing/2014/main" id="{B473C67D-3A0B-9071-440F-41B76B4A6C9F}"/>
              </a:ext>
            </a:extLst>
          </p:cNvPr>
          <p:cNvSpPr/>
          <p:nvPr/>
        </p:nvSpPr>
        <p:spPr>
          <a:xfrm>
            <a:off x="7104700" y="2434203"/>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 name="Rectangle 468">
            <a:extLst>
              <a:ext uri="{FF2B5EF4-FFF2-40B4-BE49-F238E27FC236}">
                <a16:creationId xmlns:a16="http://schemas.microsoft.com/office/drawing/2014/main" id="{C72C824E-E64D-27BD-A160-F01F7ED2203C}"/>
              </a:ext>
            </a:extLst>
          </p:cNvPr>
          <p:cNvSpPr/>
          <p:nvPr/>
        </p:nvSpPr>
        <p:spPr>
          <a:xfrm>
            <a:off x="7174550" y="2231003"/>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 name="Rectangle 469">
            <a:extLst>
              <a:ext uri="{FF2B5EF4-FFF2-40B4-BE49-F238E27FC236}">
                <a16:creationId xmlns:a16="http://schemas.microsoft.com/office/drawing/2014/main" id="{FA76DBDA-398C-F006-F889-62FAB7E9E3C1}"/>
              </a:ext>
            </a:extLst>
          </p:cNvPr>
          <p:cNvSpPr/>
          <p:nvPr/>
        </p:nvSpPr>
        <p:spPr>
          <a:xfrm>
            <a:off x="7250750" y="1967478"/>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 name="Rectangle 470">
            <a:extLst>
              <a:ext uri="{FF2B5EF4-FFF2-40B4-BE49-F238E27FC236}">
                <a16:creationId xmlns:a16="http://schemas.microsoft.com/office/drawing/2014/main" id="{2F1E27F1-936D-41E5-D0FB-24A444C2DA26}"/>
              </a:ext>
            </a:extLst>
          </p:cNvPr>
          <p:cNvSpPr/>
          <p:nvPr/>
        </p:nvSpPr>
        <p:spPr>
          <a:xfrm>
            <a:off x="7314250" y="1992878"/>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Rectangle 471">
            <a:extLst>
              <a:ext uri="{FF2B5EF4-FFF2-40B4-BE49-F238E27FC236}">
                <a16:creationId xmlns:a16="http://schemas.microsoft.com/office/drawing/2014/main" id="{67B45A62-8E5D-FC42-30EF-E7EB6F1673A3}"/>
              </a:ext>
            </a:extLst>
          </p:cNvPr>
          <p:cNvSpPr/>
          <p:nvPr/>
        </p:nvSpPr>
        <p:spPr>
          <a:xfrm>
            <a:off x="8882700" y="1630928"/>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 name="Rectangle 472">
            <a:extLst>
              <a:ext uri="{FF2B5EF4-FFF2-40B4-BE49-F238E27FC236}">
                <a16:creationId xmlns:a16="http://schemas.microsoft.com/office/drawing/2014/main" id="{5845526E-91E5-F296-479A-20546DD7F8C9}"/>
              </a:ext>
            </a:extLst>
          </p:cNvPr>
          <p:cNvSpPr/>
          <p:nvPr/>
        </p:nvSpPr>
        <p:spPr>
          <a:xfrm>
            <a:off x="9593900" y="1637278"/>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 name="Rectangle 473">
            <a:extLst>
              <a:ext uri="{FF2B5EF4-FFF2-40B4-BE49-F238E27FC236}">
                <a16:creationId xmlns:a16="http://schemas.microsoft.com/office/drawing/2014/main" id="{8D13521E-72AF-B3D3-98AD-15D06DD6FB6E}"/>
              </a:ext>
            </a:extLst>
          </p:cNvPr>
          <p:cNvSpPr/>
          <p:nvPr/>
        </p:nvSpPr>
        <p:spPr>
          <a:xfrm>
            <a:off x="10162225" y="1603940"/>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 name="Rectangle 474">
            <a:extLst>
              <a:ext uri="{FF2B5EF4-FFF2-40B4-BE49-F238E27FC236}">
                <a16:creationId xmlns:a16="http://schemas.microsoft.com/office/drawing/2014/main" id="{29DD158E-2C24-10BE-BF24-556D7CE16671}"/>
              </a:ext>
            </a:extLst>
          </p:cNvPr>
          <p:cNvSpPr/>
          <p:nvPr/>
        </p:nvSpPr>
        <p:spPr>
          <a:xfrm>
            <a:off x="7882575" y="1872228"/>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 name="Rectangle 475">
            <a:extLst>
              <a:ext uri="{FF2B5EF4-FFF2-40B4-BE49-F238E27FC236}">
                <a16:creationId xmlns:a16="http://schemas.microsoft.com/office/drawing/2014/main" id="{798D526E-B563-4703-F1AD-95C219F0AE00}"/>
              </a:ext>
            </a:extLst>
          </p:cNvPr>
          <p:cNvSpPr/>
          <p:nvPr/>
        </p:nvSpPr>
        <p:spPr>
          <a:xfrm>
            <a:off x="8457250" y="1643628"/>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 name="Rectangle 476">
            <a:extLst>
              <a:ext uri="{FF2B5EF4-FFF2-40B4-BE49-F238E27FC236}">
                <a16:creationId xmlns:a16="http://schemas.microsoft.com/office/drawing/2014/main" id="{E9B2D689-83C2-682B-BB88-10B3E400F0EF}"/>
              </a:ext>
            </a:extLst>
          </p:cNvPr>
          <p:cNvSpPr/>
          <p:nvPr/>
        </p:nvSpPr>
        <p:spPr>
          <a:xfrm>
            <a:off x="10743250" y="1565840"/>
            <a:ext cx="66675" cy="6667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8" name="Group 477">
            <a:extLst>
              <a:ext uri="{FF2B5EF4-FFF2-40B4-BE49-F238E27FC236}">
                <a16:creationId xmlns:a16="http://schemas.microsoft.com/office/drawing/2014/main" id="{0864A663-4782-38BF-D815-A4BE1427E2EB}"/>
              </a:ext>
            </a:extLst>
          </p:cNvPr>
          <p:cNvGrpSpPr/>
          <p:nvPr/>
        </p:nvGrpSpPr>
        <p:grpSpPr>
          <a:xfrm>
            <a:off x="7170582" y="2172241"/>
            <a:ext cx="83343" cy="193675"/>
            <a:chOff x="2603502" y="4462464"/>
            <a:chExt cx="141287" cy="193675"/>
          </a:xfrm>
        </p:grpSpPr>
        <p:sp>
          <p:nvSpPr>
            <p:cNvPr id="479" name="Line 66">
              <a:extLst>
                <a:ext uri="{FF2B5EF4-FFF2-40B4-BE49-F238E27FC236}">
                  <a16:creationId xmlns:a16="http://schemas.microsoft.com/office/drawing/2014/main" id="{13E0D11B-56C9-6F7A-ABD7-BB0844876FFB}"/>
                </a:ext>
              </a:extLst>
            </p:cNvPr>
            <p:cNvSpPr>
              <a:spLocks noChangeShapeType="1"/>
            </p:cNvSpPr>
            <p:nvPr/>
          </p:nvSpPr>
          <p:spPr bwMode="auto">
            <a:xfrm>
              <a:off x="2603502" y="4462464"/>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80" name="Line 67">
              <a:extLst>
                <a:ext uri="{FF2B5EF4-FFF2-40B4-BE49-F238E27FC236}">
                  <a16:creationId xmlns:a16="http://schemas.microsoft.com/office/drawing/2014/main" id="{7BF58FC4-DD34-5005-8F3B-F30C5345A276}"/>
                </a:ext>
              </a:extLst>
            </p:cNvPr>
            <p:cNvSpPr>
              <a:spLocks noChangeShapeType="1"/>
            </p:cNvSpPr>
            <p:nvPr/>
          </p:nvSpPr>
          <p:spPr bwMode="auto">
            <a:xfrm>
              <a:off x="2675200" y="4462464"/>
              <a:ext cx="0" cy="1905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81" name="Line 68">
              <a:extLst>
                <a:ext uri="{FF2B5EF4-FFF2-40B4-BE49-F238E27FC236}">
                  <a16:creationId xmlns:a16="http://schemas.microsoft.com/office/drawing/2014/main" id="{26ECE94B-7AE0-8835-1AD7-8BD2568F1643}"/>
                </a:ext>
              </a:extLst>
            </p:cNvPr>
            <p:cNvSpPr>
              <a:spLocks noChangeShapeType="1"/>
            </p:cNvSpPr>
            <p:nvPr/>
          </p:nvSpPr>
          <p:spPr bwMode="auto">
            <a:xfrm>
              <a:off x="2603502" y="4656139"/>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82" name="Group 481">
            <a:extLst>
              <a:ext uri="{FF2B5EF4-FFF2-40B4-BE49-F238E27FC236}">
                <a16:creationId xmlns:a16="http://schemas.microsoft.com/office/drawing/2014/main" id="{E5FB0244-72F2-4B09-FF03-F807F7365F86}"/>
              </a:ext>
            </a:extLst>
          </p:cNvPr>
          <p:cNvGrpSpPr/>
          <p:nvPr/>
        </p:nvGrpSpPr>
        <p:grpSpPr>
          <a:xfrm>
            <a:off x="7237257" y="1918036"/>
            <a:ext cx="83343" cy="193675"/>
            <a:chOff x="2603502" y="4462464"/>
            <a:chExt cx="141287" cy="193675"/>
          </a:xfrm>
        </p:grpSpPr>
        <p:sp>
          <p:nvSpPr>
            <p:cNvPr id="483" name="Line 66">
              <a:extLst>
                <a:ext uri="{FF2B5EF4-FFF2-40B4-BE49-F238E27FC236}">
                  <a16:creationId xmlns:a16="http://schemas.microsoft.com/office/drawing/2014/main" id="{0C16FE78-E405-B214-39C7-5890A31F5B39}"/>
                </a:ext>
              </a:extLst>
            </p:cNvPr>
            <p:cNvSpPr>
              <a:spLocks noChangeShapeType="1"/>
            </p:cNvSpPr>
            <p:nvPr/>
          </p:nvSpPr>
          <p:spPr bwMode="auto">
            <a:xfrm>
              <a:off x="2603502" y="4462464"/>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84" name="Line 67">
              <a:extLst>
                <a:ext uri="{FF2B5EF4-FFF2-40B4-BE49-F238E27FC236}">
                  <a16:creationId xmlns:a16="http://schemas.microsoft.com/office/drawing/2014/main" id="{D5D6AE96-F4E9-7941-13DE-B99296A4A427}"/>
                </a:ext>
              </a:extLst>
            </p:cNvPr>
            <p:cNvSpPr>
              <a:spLocks noChangeShapeType="1"/>
            </p:cNvSpPr>
            <p:nvPr/>
          </p:nvSpPr>
          <p:spPr bwMode="auto">
            <a:xfrm>
              <a:off x="2675200" y="4462464"/>
              <a:ext cx="0" cy="1905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85" name="Line 68">
              <a:extLst>
                <a:ext uri="{FF2B5EF4-FFF2-40B4-BE49-F238E27FC236}">
                  <a16:creationId xmlns:a16="http://schemas.microsoft.com/office/drawing/2014/main" id="{7C6093FC-AB4B-E4BE-DE0E-757E0BF67D1F}"/>
                </a:ext>
              </a:extLst>
            </p:cNvPr>
            <p:cNvSpPr>
              <a:spLocks noChangeShapeType="1"/>
            </p:cNvSpPr>
            <p:nvPr/>
          </p:nvSpPr>
          <p:spPr bwMode="auto">
            <a:xfrm>
              <a:off x="2603502" y="4656139"/>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86" name="Group 485">
            <a:extLst>
              <a:ext uri="{FF2B5EF4-FFF2-40B4-BE49-F238E27FC236}">
                <a16:creationId xmlns:a16="http://schemas.microsoft.com/office/drawing/2014/main" id="{3DB7B0A2-E9C2-C200-6F09-58147F9B16FA}"/>
              </a:ext>
            </a:extLst>
          </p:cNvPr>
          <p:cNvGrpSpPr/>
          <p:nvPr/>
        </p:nvGrpSpPr>
        <p:grpSpPr>
          <a:xfrm>
            <a:off x="7303932" y="1932719"/>
            <a:ext cx="83343" cy="193675"/>
            <a:chOff x="2603502" y="4462464"/>
            <a:chExt cx="141287" cy="193675"/>
          </a:xfrm>
        </p:grpSpPr>
        <p:sp>
          <p:nvSpPr>
            <p:cNvPr id="487" name="Line 66">
              <a:extLst>
                <a:ext uri="{FF2B5EF4-FFF2-40B4-BE49-F238E27FC236}">
                  <a16:creationId xmlns:a16="http://schemas.microsoft.com/office/drawing/2014/main" id="{0CA539AF-CDBA-D3D7-5F7C-99C1443DDDB4}"/>
                </a:ext>
              </a:extLst>
            </p:cNvPr>
            <p:cNvSpPr>
              <a:spLocks noChangeShapeType="1"/>
            </p:cNvSpPr>
            <p:nvPr/>
          </p:nvSpPr>
          <p:spPr bwMode="auto">
            <a:xfrm>
              <a:off x="2603502" y="4462464"/>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88" name="Line 67">
              <a:extLst>
                <a:ext uri="{FF2B5EF4-FFF2-40B4-BE49-F238E27FC236}">
                  <a16:creationId xmlns:a16="http://schemas.microsoft.com/office/drawing/2014/main" id="{D2BA2F20-3B9C-0D4B-7C23-A7542D2E79BB}"/>
                </a:ext>
              </a:extLst>
            </p:cNvPr>
            <p:cNvSpPr>
              <a:spLocks noChangeShapeType="1"/>
            </p:cNvSpPr>
            <p:nvPr/>
          </p:nvSpPr>
          <p:spPr bwMode="auto">
            <a:xfrm>
              <a:off x="2675200" y="4462464"/>
              <a:ext cx="0" cy="1905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89" name="Line 68">
              <a:extLst>
                <a:ext uri="{FF2B5EF4-FFF2-40B4-BE49-F238E27FC236}">
                  <a16:creationId xmlns:a16="http://schemas.microsoft.com/office/drawing/2014/main" id="{E6965BCB-CF78-C623-184E-F9DDC2A78A02}"/>
                </a:ext>
              </a:extLst>
            </p:cNvPr>
            <p:cNvSpPr>
              <a:spLocks noChangeShapeType="1"/>
            </p:cNvSpPr>
            <p:nvPr/>
          </p:nvSpPr>
          <p:spPr bwMode="auto">
            <a:xfrm>
              <a:off x="2603502" y="4656139"/>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90" name="Group 489">
            <a:extLst>
              <a:ext uri="{FF2B5EF4-FFF2-40B4-BE49-F238E27FC236}">
                <a16:creationId xmlns:a16="http://schemas.microsoft.com/office/drawing/2014/main" id="{42E0EA7B-418C-42E7-086D-C4ECE8976887}"/>
              </a:ext>
            </a:extLst>
          </p:cNvPr>
          <p:cNvGrpSpPr/>
          <p:nvPr/>
        </p:nvGrpSpPr>
        <p:grpSpPr>
          <a:xfrm>
            <a:off x="7872257" y="1800404"/>
            <a:ext cx="83343" cy="193675"/>
            <a:chOff x="2603502" y="4462464"/>
            <a:chExt cx="141287" cy="193675"/>
          </a:xfrm>
        </p:grpSpPr>
        <p:sp>
          <p:nvSpPr>
            <p:cNvPr id="491" name="Line 66">
              <a:extLst>
                <a:ext uri="{FF2B5EF4-FFF2-40B4-BE49-F238E27FC236}">
                  <a16:creationId xmlns:a16="http://schemas.microsoft.com/office/drawing/2014/main" id="{46BCA429-EA8C-7997-C689-EBEAA9E3B7B4}"/>
                </a:ext>
              </a:extLst>
            </p:cNvPr>
            <p:cNvSpPr>
              <a:spLocks noChangeShapeType="1"/>
            </p:cNvSpPr>
            <p:nvPr/>
          </p:nvSpPr>
          <p:spPr bwMode="auto">
            <a:xfrm>
              <a:off x="2603502" y="4462464"/>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92" name="Line 67">
              <a:extLst>
                <a:ext uri="{FF2B5EF4-FFF2-40B4-BE49-F238E27FC236}">
                  <a16:creationId xmlns:a16="http://schemas.microsoft.com/office/drawing/2014/main" id="{EBBB96B3-B5E4-35D8-57A9-166AF61A97F1}"/>
                </a:ext>
              </a:extLst>
            </p:cNvPr>
            <p:cNvSpPr>
              <a:spLocks noChangeShapeType="1"/>
            </p:cNvSpPr>
            <p:nvPr/>
          </p:nvSpPr>
          <p:spPr bwMode="auto">
            <a:xfrm>
              <a:off x="2675200" y="4462464"/>
              <a:ext cx="0" cy="1905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93" name="Line 68">
              <a:extLst>
                <a:ext uri="{FF2B5EF4-FFF2-40B4-BE49-F238E27FC236}">
                  <a16:creationId xmlns:a16="http://schemas.microsoft.com/office/drawing/2014/main" id="{B84C35D8-6C2D-1DC9-1B74-2B29F5C34543}"/>
                </a:ext>
              </a:extLst>
            </p:cNvPr>
            <p:cNvSpPr>
              <a:spLocks noChangeShapeType="1"/>
            </p:cNvSpPr>
            <p:nvPr/>
          </p:nvSpPr>
          <p:spPr bwMode="auto">
            <a:xfrm>
              <a:off x="2603502" y="4656139"/>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94" name="Group 493">
            <a:extLst>
              <a:ext uri="{FF2B5EF4-FFF2-40B4-BE49-F238E27FC236}">
                <a16:creationId xmlns:a16="http://schemas.microsoft.com/office/drawing/2014/main" id="{49F28BAA-F0F3-C883-CD4A-45262FF0656D}"/>
              </a:ext>
            </a:extLst>
          </p:cNvPr>
          <p:cNvGrpSpPr/>
          <p:nvPr/>
        </p:nvGrpSpPr>
        <p:grpSpPr>
          <a:xfrm>
            <a:off x="8450107" y="1577218"/>
            <a:ext cx="83343" cy="193675"/>
            <a:chOff x="2603502" y="4462464"/>
            <a:chExt cx="141287" cy="193675"/>
          </a:xfrm>
        </p:grpSpPr>
        <p:sp>
          <p:nvSpPr>
            <p:cNvPr id="495" name="Line 66">
              <a:extLst>
                <a:ext uri="{FF2B5EF4-FFF2-40B4-BE49-F238E27FC236}">
                  <a16:creationId xmlns:a16="http://schemas.microsoft.com/office/drawing/2014/main" id="{3A64E587-F28F-426D-CB88-05C58C786683}"/>
                </a:ext>
              </a:extLst>
            </p:cNvPr>
            <p:cNvSpPr>
              <a:spLocks noChangeShapeType="1"/>
            </p:cNvSpPr>
            <p:nvPr/>
          </p:nvSpPr>
          <p:spPr bwMode="auto">
            <a:xfrm>
              <a:off x="2603502" y="4462464"/>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96" name="Line 67">
              <a:extLst>
                <a:ext uri="{FF2B5EF4-FFF2-40B4-BE49-F238E27FC236}">
                  <a16:creationId xmlns:a16="http://schemas.microsoft.com/office/drawing/2014/main" id="{77AD3F22-1E8D-6C25-C176-289D7337AAA2}"/>
                </a:ext>
              </a:extLst>
            </p:cNvPr>
            <p:cNvSpPr>
              <a:spLocks noChangeShapeType="1"/>
            </p:cNvSpPr>
            <p:nvPr/>
          </p:nvSpPr>
          <p:spPr bwMode="auto">
            <a:xfrm>
              <a:off x="2675200" y="4462464"/>
              <a:ext cx="0" cy="1905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97" name="Line 68">
              <a:extLst>
                <a:ext uri="{FF2B5EF4-FFF2-40B4-BE49-F238E27FC236}">
                  <a16:creationId xmlns:a16="http://schemas.microsoft.com/office/drawing/2014/main" id="{D579D326-F48D-F62F-612D-890DE532F436}"/>
                </a:ext>
              </a:extLst>
            </p:cNvPr>
            <p:cNvSpPr>
              <a:spLocks noChangeShapeType="1"/>
            </p:cNvSpPr>
            <p:nvPr/>
          </p:nvSpPr>
          <p:spPr bwMode="auto">
            <a:xfrm>
              <a:off x="2603502" y="4656139"/>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98" name="Group 497">
            <a:extLst>
              <a:ext uri="{FF2B5EF4-FFF2-40B4-BE49-F238E27FC236}">
                <a16:creationId xmlns:a16="http://schemas.microsoft.com/office/drawing/2014/main" id="{E7C0ABB5-D6E3-7A45-B921-C4DA76D44176}"/>
              </a:ext>
            </a:extLst>
          </p:cNvPr>
          <p:cNvGrpSpPr/>
          <p:nvPr/>
        </p:nvGrpSpPr>
        <p:grpSpPr>
          <a:xfrm>
            <a:off x="8875557" y="1565454"/>
            <a:ext cx="83343" cy="193675"/>
            <a:chOff x="2603502" y="4462464"/>
            <a:chExt cx="141287" cy="193675"/>
          </a:xfrm>
        </p:grpSpPr>
        <p:sp>
          <p:nvSpPr>
            <p:cNvPr id="499" name="Line 66">
              <a:extLst>
                <a:ext uri="{FF2B5EF4-FFF2-40B4-BE49-F238E27FC236}">
                  <a16:creationId xmlns:a16="http://schemas.microsoft.com/office/drawing/2014/main" id="{4F3EE455-3F20-7E3E-17FA-A492D9FC86E4}"/>
                </a:ext>
              </a:extLst>
            </p:cNvPr>
            <p:cNvSpPr>
              <a:spLocks noChangeShapeType="1"/>
            </p:cNvSpPr>
            <p:nvPr/>
          </p:nvSpPr>
          <p:spPr bwMode="auto">
            <a:xfrm>
              <a:off x="2603502" y="4462464"/>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500" name="Line 67">
              <a:extLst>
                <a:ext uri="{FF2B5EF4-FFF2-40B4-BE49-F238E27FC236}">
                  <a16:creationId xmlns:a16="http://schemas.microsoft.com/office/drawing/2014/main" id="{3C722A97-2B3C-9AD5-AFCD-A2E4E181FDED}"/>
                </a:ext>
              </a:extLst>
            </p:cNvPr>
            <p:cNvSpPr>
              <a:spLocks noChangeShapeType="1"/>
            </p:cNvSpPr>
            <p:nvPr/>
          </p:nvSpPr>
          <p:spPr bwMode="auto">
            <a:xfrm>
              <a:off x="2675200" y="4462464"/>
              <a:ext cx="0" cy="1905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501" name="Line 68">
              <a:extLst>
                <a:ext uri="{FF2B5EF4-FFF2-40B4-BE49-F238E27FC236}">
                  <a16:creationId xmlns:a16="http://schemas.microsoft.com/office/drawing/2014/main" id="{9F803848-4377-BE95-714F-AF719F20178A}"/>
                </a:ext>
              </a:extLst>
            </p:cNvPr>
            <p:cNvSpPr>
              <a:spLocks noChangeShapeType="1"/>
            </p:cNvSpPr>
            <p:nvPr/>
          </p:nvSpPr>
          <p:spPr bwMode="auto">
            <a:xfrm>
              <a:off x="2603502" y="4656139"/>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502" name="Group 501">
            <a:extLst>
              <a:ext uri="{FF2B5EF4-FFF2-40B4-BE49-F238E27FC236}">
                <a16:creationId xmlns:a16="http://schemas.microsoft.com/office/drawing/2014/main" id="{434ECF9F-E4C9-4626-3C06-4FA6C564E591}"/>
              </a:ext>
            </a:extLst>
          </p:cNvPr>
          <p:cNvGrpSpPr/>
          <p:nvPr/>
        </p:nvGrpSpPr>
        <p:grpSpPr>
          <a:xfrm>
            <a:off x="9586757" y="1578154"/>
            <a:ext cx="83343" cy="193675"/>
            <a:chOff x="2603502" y="4462464"/>
            <a:chExt cx="141287" cy="193675"/>
          </a:xfrm>
        </p:grpSpPr>
        <p:sp>
          <p:nvSpPr>
            <p:cNvPr id="503" name="Line 66">
              <a:extLst>
                <a:ext uri="{FF2B5EF4-FFF2-40B4-BE49-F238E27FC236}">
                  <a16:creationId xmlns:a16="http://schemas.microsoft.com/office/drawing/2014/main" id="{0BACFEA7-4D48-7411-67D3-7291EAB2E2E4}"/>
                </a:ext>
              </a:extLst>
            </p:cNvPr>
            <p:cNvSpPr>
              <a:spLocks noChangeShapeType="1"/>
            </p:cNvSpPr>
            <p:nvPr/>
          </p:nvSpPr>
          <p:spPr bwMode="auto">
            <a:xfrm>
              <a:off x="2603502" y="4462464"/>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504" name="Line 67">
              <a:extLst>
                <a:ext uri="{FF2B5EF4-FFF2-40B4-BE49-F238E27FC236}">
                  <a16:creationId xmlns:a16="http://schemas.microsoft.com/office/drawing/2014/main" id="{55CEA5C3-B144-E734-E5AA-E0A28A0AFF1A}"/>
                </a:ext>
              </a:extLst>
            </p:cNvPr>
            <p:cNvSpPr>
              <a:spLocks noChangeShapeType="1"/>
            </p:cNvSpPr>
            <p:nvPr/>
          </p:nvSpPr>
          <p:spPr bwMode="auto">
            <a:xfrm>
              <a:off x="2675200" y="4462464"/>
              <a:ext cx="0" cy="1905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505" name="Line 68">
              <a:extLst>
                <a:ext uri="{FF2B5EF4-FFF2-40B4-BE49-F238E27FC236}">
                  <a16:creationId xmlns:a16="http://schemas.microsoft.com/office/drawing/2014/main" id="{9AB6089D-C53F-DBC9-9319-D7A0E11EAFB7}"/>
                </a:ext>
              </a:extLst>
            </p:cNvPr>
            <p:cNvSpPr>
              <a:spLocks noChangeShapeType="1"/>
            </p:cNvSpPr>
            <p:nvPr/>
          </p:nvSpPr>
          <p:spPr bwMode="auto">
            <a:xfrm>
              <a:off x="2603502" y="4656139"/>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506" name="Group 505">
            <a:extLst>
              <a:ext uri="{FF2B5EF4-FFF2-40B4-BE49-F238E27FC236}">
                <a16:creationId xmlns:a16="http://schemas.microsoft.com/office/drawing/2014/main" id="{B7543028-0D10-5EF4-2EAA-39B08AC6AFA7}"/>
              </a:ext>
            </a:extLst>
          </p:cNvPr>
          <p:cNvGrpSpPr/>
          <p:nvPr/>
        </p:nvGrpSpPr>
        <p:grpSpPr>
          <a:xfrm>
            <a:off x="10155082" y="1540054"/>
            <a:ext cx="83343" cy="193675"/>
            <a:chOff x="2603502" y="4462464"/>
            <a:chExt cx="141287" cy="193675"/>
          </a:xfrm>
        </p:grpSpPr>
        <p:sp>
          <p:nvSpPr>
            <p:cNvPr id="507" name="Line 66">
              <a:extLst>
                <a:ext uri="{FF2B5EF4-FFF2-40B4-BE49-F238E27FC236}">
                  <a16:creationId xmlns:a16="http://schemas.microsoft.com/office/drawing/2014/main" id="{F162D6DD-308B-E5A1-2694-3C693E7B4D45}"/>
                </a:ext>
              </a:extLst>
            </p:cNvPr>
            <p:cNvSpPr>
              <a:spLocks noChangeShapeType="1"/>
            </p:cNvSpPr>
            <p:nvPr/>
          </p:nvSpPr>
          <p:spPr bwMode="auto">
            <a:xfrm>
              <a:off x="2603502" y="4462464"/>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508" name="Line 67">
              <a:extLst>
                <a:ext uri="{FF2B5EF4-FFF2-40B4-BE49-F238E27FC236}">
                  <a16:creationId xmlns:a16="http://schemas.microsoft.com/office/drawing/2014/main" id="{9A8A9AC1-9C79-017A-A1EE-17E3F4960AB0}"/>
                </a:ext>
              </a:extLst>
            </p:cNvPr>
            <p:cNvSpPr>
              <a:spLocks noChangeShapeType="1"/>
            </p:cNvSpPr>
            <p:nvPr/>
          </p:nvSpPr>
          <p:spPr bwMode="auto">
            <a:xfrm>
              <a:off x="2675200" y="4462464"/>
              <a:ext cx="0" cy="1905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509" name="Line 68">
              <a:extLst>
                <a:ext uri="{FF2B5EF4-FFF2-40B4-BE49-F238E27FC236}">
                  <a16:creationId xmlns:a16="http://schemas.microsoft.com/office/drawing/2014/main" id="{E86AC6EF-729D-FB94-7C79-1D9F15D285F6}"/>
                </a:ext>
              </a:extLst>
            </p:cNvPr>
            <p:cNvSpPr>
              <a:spLocks noChangeShapeType="1"/>
            </p:cNvSpPr>
            <p:nvPr/>
          </p:nvSpPr>
          <p:spPr bwMode="auto">
            <a:xfrm>
              <a:off x="2603502" y="4656139"/>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510" name="Group 509">
            <a:extLst>
              <a:ext uri="{FF2B5EF4-FFF2-40B4-BE49-F238E27FC236}">
                <a16:creationId xmlns:a16="http://schemas.microsoft.com/office/drawing/2014/main" id="{5E0C07C8-BD71-834B-F93E-4061C0523B29}"/>
              </a:ext>
            </a:extLst>
          </p:cNvPr>
          <p:cNvGrpSpPr/>
          <p:nvPr/>
        </p:nvGrpSpPr>
        <p:grpSpPr>
          <a:xfrm>
            <a:off x="10729757" y="1509413"/>
            <a:ext cx="83343" cy="193675"/>
            <a:chOff x="2603502" y="4462464"/>
            <a:chExt cx="141287" cy="193675"/>
          </a:xfrm>
        </p:grpSpPr>
        <p:sp>
          <p:nvSpPr>
            <p:cNvPr id="511" name="Line 66">
              <a:extLst>
                <a:ext uri="{FF2B5EF4-FFF2-40B4-BE49-F238E27FC236}">
                  <a16:creationId xmlns:a16="http://schemas.microsoft.com/office/drawing/2014/main" id="{E5066063-189E-4B30-C075-9C2F0AB41984}"/>
                </a:ext>
              </a:extLst>
            </p:cNvPr>
            <p:cNvSpPr>
              <a:spLocks noChangeShapeType="1"/>
            </p:cNvSpPr>
            <p:nvPr/>
          </p:nvSpPr>
          <p:spPr bwMode="auto">
            <a:xfrm>
              <a:off x="2603502" y="4462464"/>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512" name="Line 67">
              <a:extLst>
                <a:ext uri="{FF2B5EF4-FFF2-40B4-BE49-F238E27FC236}">
                  <a16:creationId xmlns:a16="http://schemas.microsoft.com/office/drawing/2014/main" id="{68F90650-22FD-C5D3-DA8C-526C42C0D892}"/>
                </a:ext>
              </a:extLst>
            </p:cNvPr>
            <p:cNvSpPr>
              <a:spLocks noChangeShapeType="1"/>
            </p:cNvSpPr>
            <p:nvPr/>
          </p:nvSpPr>
          <p:spPr bwMode="auto">
            <a:xfrm>
              <a:off x="2675200" y="4462464"/>
              <a:ext cx="0" cy="1905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513" name="Line 68">
              <a:extLst>
                <a:ext uri="{FF2B5EF4-FFF2-40B4-BE49-F238E27FC236}">
                  <a16:creationId xmlns:a16="http://schemas.microsoft.com/office/drawing/2014/main" id="{853D67BE-0AC0-A9BC-B08B-4B5B4291964E}"/>
                </a:ext>
              </a:extLst>
            </p:cNvPr>
            <p:cNvSpPr>
              <a:spLocks noChangeShapeType="1"/>
            </p:cNvSpPr>
            <p:nvPr/>
          </p:nvSpPr>
          <p:spPr bwMode="auto">
            <a:xfrm>
              <a:off x="2603502" y="4656139"/>
              <a:ext cx="141287"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spTree>
    <p:extLst>
      <p:ext uri="{BB962C8B-B14F-4D97-AF65-F5344CB8AC3E}">
        <p14:creationId xmlns:p14="http://schemas.microsoft.com/office/powerpoint/2010/main" val="39095489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77476-AC97-2DFA-2680-34697963ED9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7643578-A03B-02CD-C61C-729B3644C51A}"/>
              </a:ext>
            </a:extLst>
          </p:cNvPr>
          <p:cNvPicPr>
            <a:picLocks noChangeAspect="1"/>
          </p:cNvPicPr>
          <p:nvPr/>
        </p:nvPicPr>
        <p:blipFill>
          <a:blip r:embed="rId2"/>
          <a:stretch>
            <a:fillRect/>
          </a:stretch>
        </p:blipFill>
        <p:spPr>
          <a:xfrm>
            <a:off x="577194" y="1083449"/>
            <a:ext cx="11498053" cy="5517478"/>
          </a:xfrm>
          <a:prstGeom prst="rect">
            <a:avLst/>
          </a:prstGeom>
        </p:spPr>
      </p:pic>
      <p:sp>
        <p:nvSpPr>
          <p:cNvPr id="2" name="Title 1">
            <a:extLst>
              <a:ext uri="{FF2B5EF4-FFF2-40B4-BE49-F238E27FC236}">
                <a16:creationId xmlns:a16="http://schemas.microsoft.com/office/drawing/2014/main" id="{F411D122-1512-DF22-FB65-8511D1E1A548}"/>
              </a:ext>
            </a:extLst>
          </p:cNvPr>
          <p:cNvSpPr>
            <a:spLocks noGrp="1"/>
          </p:cNvSpPr>
          <p:nvPr>
            <p:ph type="title"/>
          </p:nvPr>
        </p:nvSpPr>
        <p:spPr>
          <a:xfrm>
            <a:off x="231078" y="104966"/>
            <a:ext cx="11740260" cy="1044132"/>
          </a:xfrm>
        </p:spPr>
        <p:txBody>
          <a:bodyPr/>
          <a:lstStyle/>
          <a:p>
            <a:r>
              <a:rPr lang="en-US" sz="3200">
                <a:latin typeface="Times New Roman" panose="02020603050405020304" pitchFamily="18" charset="0"/>
                <a:cs typeface="Times New Roman" panose="02020603050405020304" pitchFamily="18" charset="0"/>
              </a:rPr>
              <a:t>Recent Practice-Changing Approvals of Complement Inhibitors in PNH</a:t>
            </a:r>
          </a:p>
        </p:txBody>
      </p:sp>
      <p:sp>
        <p:nvSpPr>
          <p:cNvPr id="4" name="Content Placeholder 3">
            <a:extLst>
              <a:ext uri="{FF2B5EF4-FFF2-40B4-BE49-F238E27FC236}">
                <a16:creationId xmlns:a16="http://schemas.microsoft.com/office/drawing/2014/main" id="{B1C36B7D-B8D6-62D6-6541-004D60D3A0CB}"/>
              </a:ext>
            </a:extLst>
          </p:cNvPr>
          <p:cNvSpPr>
            <a:spLocks noGrp="1"/>
          </p:cNvSpPr>
          <p:nvPr>
            <p:ph sz="quarter" idx="10"/>
          </p:nvPr>
        </p:nvSpPr>
        <p:spPr/>
        <p:txBody>
          <a:bodyPr/>
          <a:lstStyle/>
          <a:p>
            <a:r>
              <a:rPr lang="en-US">
                <a:ea typeface="Calibri" panose="020F0502020204030204" pitchFamily="34" charset="0"/>
                <a:cs typeface="Calibri" panose="020F0502020204030204" pitchFamily="34" charset="0"/>
              </a:rPr>
              <a:t>Adapted from Shi. Ther Adv Hematol. 2024;15:20406207241307500. Gerber. Clin Adv Hematol Oncol. 2025;23(suppl 8):1.</a:t>
            </a:r>
            <a:r>
              <a:rPr lang="en-US"/>
              <a:t> </a:t>
            </a:r>
            <a:endParaRPr lang="en-US" sz="1050"/>
          </a:p>
        </p:txBody>
      </p:sp>
      <p:sp>
        <p:nvSpPr>
          <p:cNvPr id="85" name="TextBox 84">
            <a:extLst>
              <a:ext uri="{FF2B5EF4-FFF2-40B4-BE49-F238E27FC236}">
                <a16:creationId xmlns:a16="http://schemas.microsoft.com/office/drawing/2014/main" id="{31868288-51DD-D7D6-C42F-64EC17804827}"/>
              </a:ext>
            </a:extLst>
          </p:cNvPr>
          <p:cNvSpPr txBox="1"/>
          <p:nvPr/>
        </p:nvSpPr>
        <p:spPr>
          <a:xfrm>
            <a:off x="9062335" y="2081909"/>
            <a:ext cx="1567564" cy="369332"/>
          </a:xfrm>
          <a:prstGeom prst="rect">
            <a:avLst/>
          </a:prstGeom>
          <a:solidFill>
            <a:schemeClr val="accent4"/>
          </a:solidFill>
          <a:ln w="38100">
            <a:solidFill>
              <a:schemeClr val="accent4"/>
            </a:solidFill>
          </a:ln>
        </p:spPr>
        <p:txBody>
          <a:bodyPr wrap="square" rtlCol="0">
            <a:spAutoFit/>
          </a:bodyPr>
          <a:lstStyle/>
          <a:p>
            <a:pPr algn="ctr"/>
            <a:r>
              <a:rPr lang="en-US">
                <a:solidFill>
                  <a:schemeClr val="bg1"/>
                </a:solidFill>
                <a:latin typeface="+mn-lt"/>
              </a:rPr>
              <a:t>Danicopan</a:t>
            </a:r>
          </a:p>
        </p:txBody>
      </p:sp>
      <p:sp>
        <p:nvSpPr>
          <p:cNvPr id="86" name="TextBox 85">
            <a:extLst>
              <a:ext uri="{FF2B5EF4-FFF2-40B4-BE49-F238E27FC236}">
                <a16:creationId xmlns:a16="http://schemas.microsoft.com/office/drawing/2014/main" id="{DDB507BA-7B3E-8182-DB96-2D2F7236BDBE}"/>
              </a:ext>
            </a:extLst>
          </p:cNvPr>
          <p:cNvSpPr txBox="1"/>
          <p:nvPr/>
        </p:nvSpPr>
        <p:spPr>
          <a:xfrm>
            <a:off x="9238980" y="2594753"/>
            <a:ext cx="1567563" cy="369332"/>
          </a:xfrm>
          <a:prstGeom prst="rect">
            <a:avLst/>
          </a:prstGeom>
          <a:solidFill>
            <a:schemeClr val="accent6"/>
          </a:solidFill>
          <a:ln w="38100">
            <a:solidFill>
              <a:schemeClr val="accent6"/>
            </a:solidFill>
          </a:ln>
        </p:spPr>
        <p:txBody>
          <a:bodyPr wrap="square" rtlCol="0">
            <a:spAutoFit/>
          </a:bodyPr>
          <a:lstStyle/>
          <a:p>
            <a:pPr algn="ctr"/>
            <a:r>
              <a:rPr lang="en-US" b="1">
                <a:solidFill>
                  <a:schemeClr val="bg1"/>
                </a:solidFill>
                <a:latin typeface="+mn-lt"/>
              </a:rPr>
              <a:t>Iptacopan</a:t>
            </a:r>
          </a:p>
        </p:txBody>
      </p:sp>
      <p:cxnSp>
        <p:nvCxnSpPr>
          <p:cNvPr id="87" name="Straight Connector 86">
            <a:extLst>
              <a:ext uri="{FF2B5EF4-FFF2-40B4-BE49-F238E27FC236}">
                <a16:creationId xmlns:a16="http://schemas.microsoft.com/office/drawing/2014/main" id="{63B7BDF9-4FDE-AB29-3F7C-B4C5D8468160}"/>
              </a:ext>
            </a:extLst>
          </p:cNvPr>
          <p:cNvCxnSpPr>
            <a:cxnSpLocks/>
            <a:stCxn id="85" idx="1"/>
          </p:cNvCxnSpPr>
          <p:nvPr/>
        </p:nvCxnSpPr>
        <p:spPr>
          <a:xfrm flipH="1">
            <a:off x="8147306" y="2266575"/>
            <a:ext cx="915029" cy="37764"/>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0523CDC0-B5C0-88AA-A60D-3F1665CCBFD5}"/>
              </a:ext>
            </a:extLst>
          </p:cNvPr>
          <p:cNvCxnSpPr>
            <a:cxnSpLocks/>
            <a:stCxn id="86" idx="1"/>
          </p:cNvCxnSpPr>
          <p:nvPr/>
        </p:nvCxnSpPr>
        <p:spPr>
          <a:xfrm flipH="1" flipV="1">
            <a:off x="7773868" y="2517895"/>
            <a:ext cx="1465112" cy="261524"/>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C6F0DF4-B482-74E0-610C-9C4516EAE67A}"/>
              </a:ext>
            </a:extLst>
          </p:cNvPr>
          <p:cNvCxnSpPr/>
          <p:nvPr/>
        </p:nvCxnSpPr>
        <p:spPr>
          <a:xfrm flipV="1">
            <a:off x="8147306" y="2165037"/>
            <a:ext cx="0" cy="27432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685E967-6F30-C2C7-4990-C3F13480D4A4}"/>
              </a:ext>
            </a:extLst>
          </p:cNvPr>
          <p:cNvCxnSpPr/>
          <p:nvPr/>
        </p:nvCxnSpPr>
        <p:spPr>
          <a:xfrm flipH="1">
            <a:off x="7658100" y="2408184"/>
            <a:ext cx="246185" cy="18288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EE4B75DF-BF7F-71DD-1622-7CF592AF2C9E}"/>
              </a:ext>
            </a:extLst>
          </p:cNvPr>
          <p:cNvSpPr txBox="1"/>
          <p:nvPr/>
        </p:nvSpPr>
        <p:spPr>
          <a:xfrm>
            <a:off x="298823" y="3290695"/>
            <a:ext cx="2014440" cy="646331"/>
          </a:xfrm>
          <a:prstGeom prst="rect">
            <a:avLst/>
          </a:prstGeom>
          <a:solidFill>
            <a:schemeClr val="accent1"/>
          </a:solidFill>
          <a:ln>
            <a:noFill/>
          </a:ln>
        </p:spPr>
        <p:txBody>
          <a:bodyPr wrap="square" rtlCol="0">
            <a:spAutoFit/>
          </a:bodyPr>
          <a:lstStyle/>
          <a:p>
            <a:pPr algn="ctr"/>
            <a:r>
              <a:rPr lang="en-US">
                <a:solidFill>
                  <a:schemeClr val="bg1"/>
                </a:solidFill>
                <a:latin typeface="+mn-lt"/>
              </a:rPr>
              <a:t>CD55 and</a:t>
            </a:r>
          </a:p>
          <a:p>
            <a:pPr algn="ctr"/>
            <a:r>
              <a:rPr lang="en-US">
                <a:solidFill>
                  <a:schemeClr val="bg1"/>
                </a:solidFill>
                <a:latin typeface="+mn-lt"/>
              </a:rPr>
              <a:t>Pegcetacoplan</a:t>
            </a:r>
          </a:p>
        </p:txBody>
      </p:sp>
    </p:spTree>
    <p:extLst>
      <p:ext uri="{BB962C8B-B14F-4D97-AF65-F5344CB8AC3E}">
        <p14:creationId xmlns:p14="http://schemas.microsoft.com/office/powerpoint/2010/main" val="2401925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1344237F-A625-2F55-4D36-4F763AAA4052}"/>
              </a:ext>
            </a:extLst>
          </p:cNvPr>
          <p:cNvCxnSpPr>
            <a:cxnSpLocks/>
          </p:cNvCxnSpPr>
          <p:nvPr/>
        </p:nvCxnSpPr>
        <p:spPr>
          <a:xfrm>
            <a:off x="9012316" y="3026818"/>
            <a:ext cx="20441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Line 51">
            <a:extLst>
              <a:ext uri="{FF2B5EF4-FFF2-40B4-BE49-F238E27FC236}">
                <a16:creationId xmlns:a16="http://schemas.microsoft.com/office/drawing/2014/main" id="{45AD036C-F502-DE32-C7D2-1AF7C4D3F5E2}"/>
              </a:ext>
            </a:extLst>
          </p:cNvPr>
          <p:cNvSpPr>
            <a:spLocks noChangeShapeType="1"/>
          </p:cNvSpPr>
          <p:nvPr/>
        </p:nvSpPr>
        <p:spPr bwMode="auto">
          <a:xfrm rot="16200000">
            <a:off x="6525209" y="3779413"/>
            <a:ext cx="0" cy="36576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2" name="Title 1">
            <a:extLst>
              <a:ext uri="{FF2B5EF4-FFF2-40B4-BE49-F238E27FC236}">
                <a16:creationId xmlns:a16="http://schemas.microsoft.com/office/drawing/2014/main" id="{4E543C79-7492-4D50-4661-3DECAFB2054A}"/>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PEGASUS: Pegcetacoplan vs Eculizumab in Patients With PNH</a:t>
            </a:r>
          </a:p>
        </p:txBody>
      </p:sp>
      <p:sp>
        <p:nvSpPr>
          <p:cNvPr id="22" name="Content Placeholder 21">
            <a:extLst>
              <a:ext uri="{FF2B5EF4-FFF2-40B4-BE49-F238E27FC236}">
                <a16:creationId xmlns:a16="http://schemas.microsoft.com/office/drawing/2014/main" id="{874EA653-39A7-EB80-00BF-74623FC1EEED}"/>
              </a:ext>
            </a:extLst>
          </p:cNvPr>
          <p:cNvSpPr>
            <a:spLocks noGrp="1"/>
          </p:cNvSpPr>
          <p:nvPr>
            <p:ph idx="1"/>
          </p:nvPr>
        </p:nvSpPr>
        <p:spPr/>
        <p:txBody>
          <a:bodyPr/>
          <a:lstStyle/>
          <a:p>
            <a:pPr marL="342900" indent="-342900">
              <a:buFont typeface="Arial" panose="020B0604020202020204" pitchFamily="34" charset="0"/>
              <a:buChar char="•"/>
            </a:pPr>
            <a:r>
              <a:rPr lang="en-US" sz="2200"/>
              <a:t>International, open-label, randomized phase III trial</a:t>
            </a:r>
          </a:p>
          <a:p>
            <a:pPr marL="0" indent="0">
              <a:buNone/>
            </a:pPr>
            <a:endParaRPr lang="en-US" sz="2200"/>
          </a:p>
          <a:p>
            <a:pPr marL="342900" indent="-342900">
              <a:buFont typeface="Arial" panose="020B0604020202020204" pitchFamily="34" charset="0"/>
              <a:buChar char="•"/>
            </a:pPr>
            <a:endParaRPr lang="en-US" sz="2200"/>
          </a:p>
          <a:p>
            <a:endParaRPr lang="en-US" sz="2200"/>
          </a:p>
          <a:p>
            <a:endParaRPr lang="en-US" sz="2200"/>
          </a:p>
          <a:p>
            <a:endParaRPr lang="en-US" sz="2200"/>
          </a:p>
          <a:p>
            <a:pPr marL="0" indent="0">
              <a:buNone/>
            </a:pPr>
            <a:endParaRPr lang="en-US" sz="2200"/>
          </a:p>
          <a:p>
            <a:pPr marL="342900" indent="-342900">
              <a:buFont typeface="Arial" panose="020B0604020202020204" pitchFamily="34" charset="0"/>
              <a:buChar char="•"/>
            </a:pPr>
            <a:r>
              <a:rPr lang="en-US" sz="2200" b="1"/>
              <a:t>Primary endpoint:</a:t>
            </a:r>
            <a:r>
              <a:rPr lang="en-US" sz="2200"/>
              <a:t> mean change in Hb level from baseline to Wk 16</a:t>
            </a:r>
          </a:p>
          <a:p>
            <a:pPr marL="342900" indent="-342900">
              <a:buFont typeface="Arial" panose="020B0604020202020204" pitchFamily="34" charset="0"/>
              <a:buChar char="•"/>
            </a:pPr>
            <a:r>
              <a:rPr lang="en-US" sz="2200" b="1"/>
              <a:t>Key secondary endpoints: </a:t>
            </a:r>
            <a:r>
              <a:rPr lang="en-US" sz="2200"/>
              <a:t>percentage of patients not requiring transfusion from baseline to Wk 16, LS mean change in LDH level and FACIT-Fatigue score from baseline to Wk 16, safety</a:t>
            </a:r>
          </a:p>
        </p:txBody>
      </p:sp>
      <p:sp>
        <p:nvSpPr>
          <p:cNvPr id="4" name="Content Placeholder 3">
            <a:extLst>
              <a:ext uri="{FF2B5EF4-FFF2-40B4-BE49-F238E27FC236}">
                <a16:creationId xmlns:a16="http://schemas.microsoft.com/office/drawing/2014/main" id="{5477EA65-5D58-2BD4-1C6E-D05DC0FEECC9}"/>
              </a:ext>
            </a:extLst>
          </p:cNvPr>
          <p:cNvSpPr>
            <a:spLocks noGrp="1"/>
          </p:cNvSpPr>
          <p:nvPr>
            <p:ph sz="quarter" idx="10"/>
          </p:nvPr>
        </p:nvSpPr>
        <p:spPr/>
        <p:txBody>
          <a:bodyPr/>
          <a:lstStyle/>
          <a:p>
            <a:r>
              <a:rPr lang="en-US"/>
              <a:t>Hillmen. NEJM. 2021;384:1028.</a:t>
            </a:r>
          </a:p>
        </p:txBody>
      </p:sp>
      <p:sp>
        <p:nvSpPr>
          <p:cNvPr id="3" name="Text Box 45">
            <a:extLst>
              <a:ext uri="{FF2B5EF4-FFF2-40B4-BE49-F238E27FC236}">
                <a16:creationId xmlns:a16="http://schemas.microsoft.com/office/drawing/2014/main" id="{B30A2D4F-E48E-9ACC-B762-17CA179A2730}"/>
              </a:ext>
            </a:extLst>
          </p:cNvPr>
          <p:cNvSpPr txBox="1">
            <a:spLocks noChangeArrowheads="1"/>
          </p:cNvSpPr>
          <p:nvPr/>
        </p:nvSpPr>
        <p:spPr bwMode="auto">
          <a:xfrm>
            <a:off x="75722" y="2520198"/>
            <a:ext cx="2209692"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a:solidFill>
                  <a:schemeClr val="tx1"/>
                </a:solidFill>
                <a:latin typeface="+mn-lt"/>
              </a:rPr>
              <a:t>Adults with PNH; </a:t>
            </a:r>
            <a:r>
              <a:rPr lang="en-US" altLang="en-US" sz="1600" b="0">
                <a:solidFill>
                  <a:schemeClr val="tx1"/>
                </a:solidFill>
                <a:latin typeface="+mn-lt"/>
              </a:rPr>
              <a:t>hemoglobin &lt;10.5 g/dL while receiving stable doses of eculizumab for </a:t>
            </a:r>
            <a:br>
              <a:rPr lang="en-US" altLang="en-US" sz="1600" b="0">
                <a:solidFill>
                  <a:schemeClr val="tx1"/>
                </a:solidFill>
                <a:latin typeface="+mn-lt"/>
              </a:rPr>
            </a:br>
            <a:r>
              <a:rPr lang="en-US" altLang="en-US" sz="1600" b="0">
                <a:solidFill>
                  <a:schemeClr val="tx1"/>
                </a:solidFill>
                <a:latin typeface="+mn-lt"/>
              </a:rPr>
              <a:t>≥3 mo before screening</a:t>
            </a:r>
          </a:p>
          <a:p>
            <a:pPr algn="ctr">
              <a:lnSpc>
                <a:spcPct val="100000"/>
              </a:lnSpc>
              <a:spcBef>
                <a:spcPct val="0"/>
              </a:spcBef>
              <a:spcAft>
                <a:spcPct val="0"/>
              </a:spcAft>
              <a:buClrTx/>
              <a:buFontTx/>
              <a:buNone/>
            </a:pPr>
            <a:r>
              <a:rPr lang="en-GB" altLang="en-US" sz="1600" b="0">
                <a:solidFill>
                  <a:schemeClr val="tx1"/>
                </a:solidFill>
                <a:latin typeface="+mn-lt"/>
              </a:rPr>
              <a:t>(N = 80)</a:t>
            </a:r>
            <a:endParaRPr lang="en-US" altLang="en-US" sz="1600" b="0">
              <a:solidFill>
                <a:schemeClr val="tx1"/>
              </a:solidFill>
              <a:latin typeface="+mn-lt"/>
            </a:endParaRPr>
          </a:p>
        </p:txBody>
      </p:sp>
      <p:sp>
        <p:nvSpPr>
          <p:cNvPr id="6" name="Rectangle 49">
            <a:extLst>
              <a:ext uri="{FF2B5EF4-FFF2-40B4-BE49-F238E27FC236}">
                <a16:creationId xmlns:a16="http://schemas.microsoft.com/office/drawing/2014/main" id="{97FED612-8010-6FEB-A5C7-96AC21D6C85C}"/>
              </a:ext>
            </a:extLst>
          </p:cNvPr>
          <p:cNvSpPr>
            <a:spLocks noChangeArrowheads="1"/>
          </p:cNvSpPr>
          <p:nvPr/>
        </p:nvSpPr>
        <p:spPr bwMode="auto">
          <a:xfrm>
            <a:off x="5269030" y="2675187"/>
            <a:ext cx="3826414"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bg2"/>
                </a:solidFill>
                <a:latin typeface="+mn-lt"/>
              </a:rPr>
              <a:t>Pegcetacoplan</a:t>
            </a:r>
            <a:endParaRPr lang="en-US" altLang="en-US" sz="1600" b="0">
              <a:solidFill>
                <a:schemeClr val="bg2"/>
              </a:solidFill>
              <a:latin typeface="+mn-lt"/>
            </a:endParaRPr>
          </a:p>
          <a:p>
            <a:pPr algn="ctr">
              <a:lnSpc>
                <a:spcPct val="100000"/>
              </a:lnSpc>
              <a:spcBef>
                <a:spcPct val="0"/>
              </a:spcBef>
              <a:spcAft>
                <a:spcPct val="0"/>
              </a:spcAft>
              <a:buClrTx/>
              <a:buFontTx/>
              <a:buNone/>
            </a:pPr>
            <a:r>
              <a:rPr lang="en-US" altLang="en-US" sz="1600">
                <a:solidFill>
                  <a:schemeClr val="bg2"/>
                </a:solidFill>
                <a:latin typeface="+mn-lt"/>
              </a:rPr>
              <a:t> </a:t>
            </a:r>
            <a:r>
              <a:rPr lang="en-US" altLang="en-US" sz="1600" b="0">
                <a:solidFill>
                  <a:schemeClr val="bg2"/>
                </a:solidFill>
                <a:latin typeface="+mn-lt"/>
              </a:rPr>
              <a:t>(n = 41)</a:t>
            </a:r>
          </a:p>
        </p:txBody>
      </p:sp>
      <p:sp>
        <p:nvSpPr>
          <p:cNvPr id="7" name="Rectangle 50">
            <a:extLst>
              <a:ext uri="{FF2B5EF4-FFF2-40B4-BE49-F238E27FC236}">
                <a16:creationId xmlns:a16="http://schemas.microsoft.com/office/drawing/2014/main" id="{FC23EB0D-7DE1-349F-8395-A36A67F32C4E}"/>
              </a:ext>
            </a:extLst>
          </p:cNvPr>
          <p:cNvSpPr>
            <a:spLocks noChangeArrowheads="1"/>
          </p:cNvSpPr>
          <p:nvPr/>
        </p:nvSpPr>
        <p:spPr bwMode="auto">
          <a:xfrm>
            <a:off x="5269030" y="3499162"/>
            <a:ext cx="2209691" cy="704088"/>
          </a:xfrm>
          <a:prstGeom prst="rect">
            <a:avLst/>
          </a:prstGeom>
          <a:solidFill>
            <a:schemeClr val="tx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bg2"/>
                </a:solidFill>
                <a:latin typeface="+mn-lt"/>
              </a:rPr>
              <a:t>Eculizumab</a:t>
            </a:r>
            <a:endParaRPr lang="en-US" altLang="en-US" sz="1600" b="0">
              <a:solidFill>
                <a:schemeClr val="bg2"/>
              </a:solidFill>
              <a:latin typeface="+mn-lt"/>
            </a:endParaRPr>
          </a:p>
          <a:p>
            <a:pPr algn="ctr">
              <a:lnSpc>
                <a:spcPct val="100000"/>
              </a:lnSpc>
              <a:spcBef>
                <a:spcPct val="0"/>
              </a:spcBef>
              <a:spcAft>
                <a:spcPct val="0"/>
              </a:spcAft>
              <a:buClrTx/>
              <a:buFontTx/>
              <a:buNone/>
            </a:pPr>
            <a:r>
              <a:rPr lang="en-US" altLang="en-US" sz="1600" b="0">
                <a:solidFill>
                  <a:schemeClr val="bg2"/>
                </a:solidFill>
                <a:latin typeface="+mn-lt"/>
              </a:rPr>
              <a:t>(n = 39)</a:t>
            </a:r>
          </a:p>
        </p:txBody>
      </p:sp>
      <p:sp>
        <p:nvSpPr>
          <p:cNvPr id="9" name="Line 52">
            <a:extLst>
              <a:ext uri="{FF2B5EF4-FFF2-40B4-BE49-F238E27FC236}">
                <a16:creationId xmlns:a16="http://schemas.microsoft.com/office/drawing/2014/main" id="{DF2EC329-3EB8-0554-EF98-9976F0843108}"/>
              </a:ext>
            </a:extLst>
          </p:cNvPr>
          <p:cNvSpPr>
            <a:spLocks noChangeShapeType="1"/>
          </p:cNvSpPr>
          <p:nvPr/>
        </p:nvSpPr>
        <p:spPr bwMode="auto">
          <a:xfrm>
            <a:off x="9213977" y="3501222"/>
            <a:ext cx="36576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10" name="Line 53">
            <a:extLst>
              <a:ext uri="{FF2B5EF4-FFF2-40B4-BE49-F238E27FC236}">
                <a16:creationId xmlns:a16="http://schemas.microsoft.com/office/drawing/2014/main" id="{EA64A27B-CA2D-978B-E098-DB2EB86150D1}"/>
              </a:ext>
            </a:extLst>
          </p:cNvPr>
          <p:cNvSpPr>
            <a:spLocks noChangeShapeType="1"/>
          </p:cNvSpPr>
          <p:nvPr/>
        </p:nvSpPr>
        <p:spPr bwMode="auto">
          <a:xfrm>
            <a:off x="4592247" y="3544561"/>
            <a:ext cx="622300" cy="35083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11" name="Line 54">
            <a:extLst>
              <a:ext uri="{FF2B5EF4-FFF2-40B4-BE49-F238E27FC236}">
                <a16:creationId xmlns:a16="http://schemas.microsoft.com/office/drawing/2014/main" id="{C262A6C5-5936-9FBD-9177-6ED443DB5497}"/>
              </a:ext>
            </a:extLst>
          </p:cNvPr>
          <p:cNvSpPr>
            <a:spLocks noChangeShapeType="1"/>
          </p:cNvSpPr>
          <p:nvPr/>
        </p:nvSpPr>
        <p:spPr bwMode="auto">
          <a:xfrm flipV="1">
            <a:off x="4592247" y="3005100"/>
            <a:ext cx="622300" cy="3476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13" name="Rectangle 49">
            <a:extLst>
              <a:ext uri="{FF2B5EF4-FFF2-40B4-BE49-F238E27FC236}">
                <a16:creationId xmlns:a16="http://schemas.microsoft.com/office/drawing/2014/main" id="{70B6A015-AD69-6D68-28D5-D398E583E0F2}"/>
              </a:ext>
            </a:extLst>
          </p:cNvPr>
          <p:cNvSpPr>
            <a:spLocks noChangeArrowheads="1"/>
          </p:cNvSpPr>
          <p:nvPr/>
        </p:nvSpPr>
        <p:spPr bwMode="auto">
          <a:xfrm>
            <a:off x="6072139" y="2091928"/>
            <a:ext cx="2326797" cy="475956"/>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tx1"/>
                </a:solidFill>
                <a:latin typeface="+mn-lt"/>
              </a:rPr>
              <a:t>16-Wk Randomized</a:t>
            </a:r>
          </a:p>
          <a:p>
            <a:pPr algn="ctr">
              <a:lnSpc>
                <a:spcPct val="100000"/>
              </a:lnSpc>
              <a:spcBef>
                <a:spcPct val="0"/>
              </a:spcBef>
              <a:spcAft>
                <a:spcPct val="0"/>
              </a:spcAft>
              <a:buClrTx/>
              <a:buFontTx/>
              <a:buNone/>
            </a:pPr>
            <a:r>
              <a:rPr lang="en-US" altLang="en-US" sz="1600">
                <a:solidFill>
                  <a:schemeClr val="tx1"/>
                </a:solidFill>
                <a:latin typeface="+mn-lt"/>
              </a:rPr>
              <a:t>Controlled Period</a:t>
            </a:r>
            <a:endParaRPr lang="en-US" altLang="en-US" sz="1600" b="0">
              <a:solidFill>
                <a:schemeClr val="tx1"/>
              </a:solidFill>
              <a:latin typeface="+mn-lt"/>
            </a:endParaRPr>
          </a:p>
        </p:txBody>
      </p:sp>
      <p:sp>
        <p:nvSpPr>
          <p:cNvPr id="15" name="Rectangle 50">
            <a:extLst>
              <a:ext uri="{FF2B5EF4-FFF2-40B4-BE49-F238E27FC236}">
                <a16:creationId xmlns:a16="http://schemas.microsoft.com/office/drawing/2014/main" id="{29835AE9-E5E8-5174-7570-1EC9AE4347B5}"/>
              </a:ext>
            </a:extLst>
          </p:cNvPr>
          <p:cNvSpPr>
            <a:spLocks noChangeArrowheads="1"/>
          </p:cNvSpPr>
          <p:nvPr/>
        </p:nvSpPr>
        <p:spPr bwMode="auto">
          <a:xfrm>
            <a:off x="9616651" y="3129171"/>
            <a:ext cx="2302707" cy="704088"/>
          </a:xfrm>
          <a:prstGeom prst="rect">
            <a:avLst/>
          </a:prstGeom>
          <a:solidFill>
            <a:schemeClr val="bg1">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bg2"/>
                </a:solidFill>
                <a:latin typeface="+mn-lt"/>
              </a:rPr>
              <a:t>Pegcetacoplan</a:t>
            </a:r>
          </a:p>
        </p:txBody>
      </p:sp>
      <p:sp>
        <p:nvSpPr>
          <p:cNvPr id="18" name="Rectangle 49">
            <a:extLst>
              <a:ext uri="{FF2B5EF4-FFF2-40B4-BE49-F238E27FC236}">
                <a16:creationId xmlns:a16="http://schemas.microsoft.com/office/drawing/2014/main" id="{929A64D9-B830-B22B-14A7-9AE7CEE97801}"/>
              </a:ext>
            </a:extLst>
          </p:cNvPr>
          <p:cNvSpPr>
            <a:spLocks noChangeArrowheads="1"/>
          </p:cNvSpPr>
          <p:nvPr/>
        </p:nvSpPr>
        <p:spPr bwMode="auto">
          <a:xfrm>
            <a:off x="9444413" y="2092726"/>
            <a:ext cx="2647182" cy="476383"/>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tx1"/>
                </a:solidFill>
                <a:latin typeface="+mn-lt"/>
              </a:rPr>
              <a:t>32-Wk Open-label </a:t>
            </a:r>
          </a:p>
          <a:p>
            <a:pPr algn="ctr">
              <a:lnSpc>
                <a:spcPct val="100000"/>
              </a:lnSpc>
              <a:spcBef>
                <a:spcPct val="0"/>
              </a:spcBef>
              <a:spcAft>
                <a:spcPct val="0"/>
              </a:spcAft>
              <a:buClrTx/>
              <a:buFontTx/>
              <a:buNone/>
            </a:pPr>
            <a:r>
              <a:rPr lang="en-US" altLang="en-US" sz="1600">
                <a:solidFill>
                  <a:schemeClr val="tx1"/>
                </a:solidFill>
                <a:latin typeface="+mn-lt"/>
              </a:rPr>
              <a:t>Pegcetacoplan Period</a:t>
            </a:r>
            <a:endParaRPr lang="en-US" altLang="en-US" sz="1600" b="0">
              <a:solidFill>
                <a:schemeClr val="tx1"/>
              </a:solidFill>
              <a:latin typeface="+mn-lt"/>
            </a:endParaRPr>
          </a:p>
        </p:txBody>
      </p:sp>
      <p:sp>
        <p:nvSpPr>
          <p:cNvPr id="20" name="Rectangle 49">
            <a:extLst>
              <a:ext uri="{FF2B5EF4-FFF2-40B4-BE49-F238E27FC236}">
                <a16:creationId xmlns:a16="http://schemas.microsoft.com/office/drawing/2014/main" id="{89FAC051-B28F-C053-77DE-BEFC7E39E3DB}"/>
              </a:ext>
            </a:extLst>
          </p:cNvPr>
          <p:cNvSpPr>
            <a:spLocks noChangeArrowheads="1"/>
          </p:cNvSpPr>
          <p:nvPr/>
        </p:nvSpPr>
        <p:spPr bwMode="auto">
          <a:xfrm>
            <a:off x="2624244" y="2155792"/>
            <a:ext cx="1677281" cy="341328"/>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tx1"/>
                </a:solidFill>
                <a:latin typeface="+mn-lt"/>
              </a:rPr>
              <a:t>4-Wk Run-in</a:t>
            </a:r>
            <a:endParaRPr lang="en-US" altLang="en-US" sz="1600" b="0">
              <a:solidFill>
                <a:schemeClr val="tx1"/>
              </a:solidFill>
              <a:latin typeface="+mn-lt"/>
            </a:endParaRPr>
          </a:p>
        </p:txBody>
      </p:sp>
      <p:sp>
        <p:nvSpPr>
          <p:cNvPr id="21" name="TextBox 20">
            <a:extLst>
              <a:ext uri="{FF2B5EF4-FFF2-40B4-BE49-F238E27FC236}">
                <a16:creationId xmlns:a16="http://schemas.microsoft.com/office/drawing/2014/main" id="{3FAE1C00-711C-6511-33DE-D18372716A31}"/>
              </a:ext>
            </a:extLst>
          </p:cNvPr>
          <p:cNvSpPr txBox="1"/>
          <p:nvPr/>
        </p:nvSpPr>
        <p:spPr bwMode="auto">
          <a:xfrm>
            <a:off x="206832" y="4651220"/>
            <a:ext cx="474963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100" b="0">
                <a:latin typeface="+mn-lt"/>
              </a:rPr>
              <a:t>*Patients continued to receive their current dose of eculizumab.</a:t>
            </a:r>
          </a:p>
        </p:txBody>
      </p:sp>
      <p:sp>
        <p:nvSpPr>
          <p:cNvPr id="12" name="Rectangle 50">
            <a:extLst>
              <a:ext uri="{FF2B5EF4-FFF2-40B4-BE49-F238E27FC236}">
                <a16:creationId xmlns:a16="http://schemas.microsoft.com/office/drawing/2014/main" id="{5A4E8653-8ECE-9C32-6A7B-4C03D0DC5EBA}"/>
              </a:ext>
            </a:extLst>
          </p:cNvPr>
          <p:cNvSpPr>
            <a:spLocks noChangeArrowheads="1"/>
          </p:cNvSpPr>
          <p:nvPr/>
        </p:nvSpPr>
        <p:spPr bwMode="auto">
          <a:xfrm>
            <a:off x="2228318" y="2984029"/>
            <a:ext cx="2469134" cy="957926"/>
          </a:xfrm>
          <a:prstGeom prst="rect">
            <a:avLst/>
          </a:prstGeom>
          <a:solidFill>
            <a:schemeClr val="bg1">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bg2"/>
                </a:solidFill>
                <a:latin typeface="+mn-lt"/>
              </a:rPr>
              <a:t>Pegcetacoplan </a:t>
            </a:r>
            <a:r>
              <a:rPr lang="en-US" altLang="en-US" sz="1600" b="0">
                <a:solidFill>
                  <a:schemeClr val="bg2"/>
                </a:solidFill>
                <a:latin typeface="+mn-lt"/>
              </a:rPr>
              <a:t>SC </a:t>
            </a:r>
          </a:p>
          <a:p>
            <a:pPr algn="ctr">
              <a:lnSpc>
                <a:spcPct val="100000"/>
              </a:lnSpc>
              <a:spcBef>
                <a:spcPct val="0"/>
              </a:spcBef>
              <a:spcAft>
                <a:spcPct val="0"/>
              </a:spcAft>
              <a:buClrTx/>
              <a:buFontTx/>
              <a:buNone/>
            </a:pPr>
            <a:r>
              <a:rPr lang="en-US" altLang="en-US" sz="1600" b="0">
                <a:solidFill>
                  <a:schemeClr val="bg2"/>
                </a:solidFill>
                <a:latin typeface="+mn-lt"/>
              </a:rPr>
              <a:t>1080 mg twice weekly</a:t>
            </a:r>
          </a:p>
          <a:p>
            <a:pPr algn="ctr">
              <a:lnSpc>
                <a:spcPct val="100000"/>
              </a:lnSpc>
              <a:spcBef>
                <a:spcPct val="0"/>
              </a:spcBef>
              <a:spcAft>
                <a:spcPct val="0"/>
              </a:spcAft>
              <a:buClrTx/>
              <a:buFontTx/>
              <a:buNone/>
            </a:pPr>
            <a:r>
              <a:rPr lang="en-US" altLang="en-US" sz="1600" b="0">
                <a:solidFill>
                  <a:schemeClr val="bg2"/>
                </a:solidFill>
                <a:latin typeface="+mn-lt"/>
              </a:rPr>
              <a:t>+</a:t>
            </a:r>
            <a:r>
              <a:rPr lang="en-US" altLang="en-US" sz="1600">
                <a:solidFill>
                  <a:schemeClr val="bg2"/>
                </a:solidFill>
                <a:latin typeface="+mn-lt"/>
              </a:rPr>
              <a:t> Eculizumab*</a:t>
            </a:r>
          </a:p>
        </p:txBody>
      </p:sp>
      <p:sp>
        <p:nvSpPr>
          <p:cNvPr id="14" name="Rectangle 50">
            <a:extLst>
              <a:ext uri="{FF2B5EF4-FFF2-40B4-BE49-F238E27FC236}">
                <a16:creationId xmlns:a16="http://schemas.microsoft.com/office/drawing/2014/main" id="{91DCB1FD-E253-E9C7-5C3F-534B2222652F}"/>
              </a:ext>
            </a:extLst>
          </p:cNvPr>
          <p:cNvSpPr>
            <a:spLocks noChangeArrowheads="1"/>
          </p:cNvSpPr>
          <p:nvPr/>
        </p:nvSpPr>
        <p:spPr bwMode="auto">
          <a:xfrm>
            <a:off x="7937378" y="3485938"/>
            <a:ext cx="1123237" cy="704088"/>
          </a:xfrm>
          <a:prstGeom prst="rect">
            <a:avLst/>
          </a:prstGeom>
          <a:solidFill>
            <a:schemeClr val="tx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bg2"/>
                </a:solidFill>
                <a:latin typeface="+mn-lt"/>
              </a:rPr>
              <a:t>ECU +</a:t>
            </a:r>
          </a:p>
          <a:p>
            <a:pPr algn="ctr">
              <a:lnSpc>
                <a:spcPct val="100000"/>
              </a:lnSpc>
              <a:spcBef>
                <a:spcPct val="0"/>
              </a:spcBef>
              <a:spcAft>
                <a:spcPct val="0"/>
              </a:spcAft>
              <a:buClrTx/>
              <a:buFontTx/>
              <a:buNone/>
            </a:pPr>
            <a:r>
              <a:rPr lang="en-US" altLang="en-US" sz="1600">
                <a:solidFill>
                  <a:schemeClr val="bg2"/>
                </a:solidFill>
                <a:latin typeface="+mn-lt"/>
              </a:rPr>
              <a:t>PEG</a:t>
            </a:r>
          </a:p>
        </p:txBody>
      </p:sp>
      <p:sp>
        <p:nvSpPr>
          <p:cNvPr id="16" name="Line 52">
            <a:extLst>
              <a:ext uri="{FF2B5EF4-FFF2-40B4-BE49-F238E27FC236}">
                <a16:creationId xmlns:a16="http://schemas.microsoft.com/office/drawing/2014/main" id="{0BA2774B-C5D4-FEE5-1580-832828D6BAFE}"/>
              </a:ext>
            </a:extLst>
          </p:cNvPr>
          <p:cNvSpPr>
            <a:spLocks noChangeShapeType="1"/>
          </p:cNvSpPr>
          <p:nvPr/>
        </p:nvSpPr>
        <p:spPr bwMode="auto">
          <a:xfrm>
            <a:off x="7522238" y="3835563"/>
            <a:ext cx="36576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cxnSp>
        <p:nvCxnSpPr>
          <p:cNvPr id="23" name="Straight Connector 22">
            <a:extLst>
              <a:ext uri="{FF2B5EF4-FFF2-40B4-BE49-F238E27FC236}">
                <a16:creationId xmlns:a16="http://schemas.microsoft.com/office/drawing/2014/main" id="{7D7375F4-A6A2-D0EB-01E7-DFB582F0489F}"/>
              </a:ext>
            </a:extLst>
          </p:cNvPr>
          <p:cNvCxnSpPr/>
          <p:nvPr/>
        </p:nvCxnSpPr>
        <p:spPr>
          <a:xfrm>
            <a:off x="9224368" y="3024015"/>
            <a:ext cx="0" cy="914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77D20E7-D12C-AA28-7731-874D3F14ECEA}"/>
              </a:ext>
            </a:extLst>
          </p:cNvPr>
          <p:cNvCxnSpPr/>
          <p:nvPr/>
        </p:nvCxnSpPr>
        <p:spPr>
          <a:xfrm flipH="1">
            <a:off x="8946572" y="3928024"/>
            <a:ext cx="27779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1682B47-DD79-A547-6733-816D7A232F53}"/>
              </a:ext>
            </a:extLst>
          </p:cNvPr>
          <p:cNvCxnSpPr/>
          <p:nvPr/>
        </p:nvCxnSpPr>
        <p:spPr>
          <a:xfrm>
            <a:off x="4956463" y="2185389"/>
            <a:ext cx="0" cy="822960"/>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812D252D-79DF-9AD4-5992-7901FBC799EF}"/>
              </a:ext>
            </a:extLst>
          </p:cNvPr>
          <p:cNvSpPr txBox="1"/>
          <p:nvPr/>
        </p:nvSpPr>
        <p:spPr>
          <a:xfrm>
            <a:off x="3142655" y="1662393"/>
            <a:ext cx="3565432" cy="434803"/>
          </a:xfrm>
          <a:prstGeom prst="rect">
            <a:avLst/>
          </a:prstGeom>
        </p:spPr>
        <p:txBody>
          <a:bodyPr vert="horz" wrap="square" lIns="0" tIns="0" rIns="0" bIns="0" rtlCol="0">
            <a:noAutofit/>
          </a:bodyPr>
          <a:lstStyle/>
          <a:p>
            <a:pPr algn="ctr"/>
            <a:r>
              <a:rPr lang="en-US" sz="1000" b="0" i="1">
                <a:latin typeface="+mn-lt"/>
              </a:rPr>
              <a:t>Stratified by no. of packed red cell transfusions during 12 mo before screening (&lt;4 vs ≥4), platelet count (&lt;100,000 vs ≥100,000 x 10</a:t>
            </a:r>
            <a:r>
              <a:rPr lang="en-US" sz="1000" b="0" i="1" baseline="30000">
                <a:latin typeface="+mn-lt"/>
              </a:rPr>
              <a:t>9</a:t>
            </a:r>
            <a:r>
              <a:rPr lang="en-US" sz="1000" b="0" i="1">
                <a:latin typeface="+mn-lt"/>
              </a:rPr>
              <a:t>/L)</a:t>
            </a:r>
          </a:p>
        </p:txBody>
      </p:sp>
    </p:spTree>
    <p:extLst>
      <p:ext uri="{BB962C8B-B14F-4D97-AF65-F5344CB8AC3E}">
        <p14:creationId xmlns:p14="http://schemas.microsoft.com/office/powerpoint/2010/main" val="1062601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32">
            <a:extLst>
              <a:ext uri="{FF2B5EF4-FFF2-40B4-BE49-F238E27FC236}">
                <a16:creationId xmlns:a16="http://schemas.microsoft.com/office/drawing/2014/main" id="{3688719A-18CB-8DA9-00EF-A0CAC9EBC601}"/>
              </a:ext>
            </a:extLst>
          </p:cNvPr>
          <p:cNvGraphicFramePr>
            <a:graphicFrameLocks noGrp="1"/>
          </p:cNvGraphicFramePr>
          <p:nvPr>
            <p:extLst>
              <p:ext uri="{D42A27DB-BD31-4B8C-83A1-F6EECF244321}">
                <p14:modId xmlns:p14="http://schemas.microsoft.com/office/powerpoint/2010/main" val="886010541"/>
              </p:ext>
            </p:extLst>
          </p:nvPr>
        </p:nvGraphicFramePr>
        <p:xfrm>
          <a:off x="525085" y="3990942"/>
          <a:ext cx="11141056" cy="2346594"/>
        </p:xfrm>
        <a:graphic>
          <a:graphicData uri="http://schemas.openxmlformats.org/drawingml/2006/table">
            <a:tbl>
              <a:tblPr/>
              <a:tblGrid>
                <a:gridCol w="3783666">
                  <a:extLst>
                    <a:ext uri="{9D8B030D-6E8A-4147-A177-3AD203B41FA5}">
                      <a16:colId xmlns:a16="http://schemas.microsoft.com/office/drawing/2014/main" val="20000"/>
                    </a:ext>
                  </a:extLst>
                </a:gridCol>
                <a:gridCol w="1527805">
                  <a:extLst>
                    <a:ext uri="{9D8B030D-6E8A-4147-A177-3AD203B41FA5}">
                      <a16:colId xmlns:a16="http://schemas.microsoft.com/office/drawing/2014/main" val="20001"/>
                    </a:ext>
                  </a:extLst>
                </a:gridCol>
                <a:gridCol w="1168060">
                  <a:extLst>
                    <a:ext uri="{9D8B030D-6E8A-4147-A177-3AD203B41FA5}">
                      <a16:colId xmlns:a16="http://schemas.microsoft.com/office/drawing/2014/main" val="20002"/>
                    </a:ext>
                  </a:extLst>
                </a:gridCol>
                <a:gridCol w="1543126">
                  <a:extLst>
                    <a:ext uri="{9D8B030D-6E8A-4147-A177-3AD203B41FA5}">
                      <a16:colId xmlns:a16="http://schemas.microsoft.com/office/drawing/2014/main" val="3693839392"/>
                    </a:ext>
                  </a:extLst>
                </a:gridCol>
                <a:gridCol w="1300951">
                  <a:extLst>
                    <a:ext uri="{9D8B030D-6E8A-4147-A177-3AD203B41FA5}">
                      <a16:colId xmlns:a16="http://schemas.microsoft.com/office/drawing/2014/main" val="4102682498"/>
                    </a:ext>
                  </a:extLst>
                </a:gridCol>
                <a:gridCol w="1817448">
                  <a:extLst>
                    <a:ext uri="{9D8B030D-6E8A-4147-A177-3AD203B41FA5}">
                      <a16:colId xmlns:a16="http://schemas.microsoft.com/office/drawing/2014/main" val="3786389546"/>
                    </a:ext>
                  </a:extLst>
                </a:gridCol>
              </a:tblGrid>
              <a:tr h="49901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a:ln>
                          <a:noFill/>
                        </a:ln>
                        <a:solidFill>
                          <a:schemeClr val="bg2"/>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a:ln>
                            <a:noFill/>
                          </a:ln>
                          <a:solidFill>
                            <a:schemeClr val="bg2"/>
                          </a:solidFill>
                          <a:effectLst/>
                          <a:latin typeface="+mn-lt"/>
                        </a:rPr>
                        <a:t>Patients,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200" b="1" i="0" u="none" strike="noStrike" cap="none" normalizeH="0" baseline="0">
                          <a:ln>
                            <a:noFill/>
                          </a:ln>
                          <a:solidFill>
                            <a:schemeClr val="bg2"/>
                          </a:solidFill>
                          <a:effectLst/>
                          <a:latin typeface="+mn-lt"/>
                        </a:rPr>
                        <a:t>Adjusted Change in LS Mean Hemoglobin, g/dL </a:t>
                      </a:r>
                      <a:r>
                        <a:rPr kumimoji="0" lang="en-US" sz="1200" b="1" i="0" u="none" strike="noStrike" cap="none" normalizeH="0" baseline="0">
                          <a:ln>
                            <a:noFill/>
                          </a:ln>
                          <a:solidFill>
                            <a:schemeClr val="bg2"/>
                          </a:solidFill>
                          <a:effectLst/>
                          <a:latin typeface="+mn-lt"/>
                          <a:ea typeface="Calibri" panose="020F0502020204030204" pitchFamily="34" charset="0"/>
                          <a:cs typeface="Calibri" panose="020F0502020204030204" pitchFamily="34" charset="0"/>
                        </a:rPr>
                        <a:t>± </a:t>
                      </a:r>
                      <a:r>
                        <a:rPr kumimoji="0" lang="en-US" sz="1200" b="1" i="0" u="none" strike="noStrike" cap="none" normalizeH="0" baseline="0">
                          <a:ln>
                            <a:noFill/>
                          </a:ln>
                          <a:solidFill>
                            <a:schemeClr val="bg2"/>
                          </a:solidFill>
                          <a:effectLst/>
                          <a:latin typeface="+mn-lt"/>
                        </a:rPr>
                        <a:t>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endParaRPr kumimoji="0" lang="en-US" sz="1200" b="1" i="0" u="none" strike="noStrike" cap="none" normalizeH="0" baseline="0">
                        <a:ln>
                          <a:noFill/>
                        </a:ln>
                        <a:solidFill>
                          <a:schemeClr val="bg2"/>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53992875"/>
                  </a:ext>
                </a:extLst>
              </a:tr>
              <a:tr h="36912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a:ln>
                            <a:noFill/>
                          </a:ln>
                          <a:solidFill>
                            <a:schemeClr val="bg2"/>
                          </a:solidFill>
                          <a:effectLst/>
                          <a:latin typeface="+mn-lt"/>
                        </a:rPr>
                        <a:t>Subgroup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a:ln>
                            <a:noFill/>
                          </a:ln>
                          <a:solidFill>
                            <a:schemeClr val="bg2"/>
                          </a:solidFill>
                          <a:effectLst/>
                          <a:latin typeface="+mn-lt"/>
                        </a:rPr>
                        <a:t>Pegcetacoplan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200" b="1" i="0" u="none" strike="noStrike" cap="none" normalizeH="0" baseline="0">
                          <a:ln>
                            <a:noFill/>
                          </a:ln>
                          <a:solidFill>
                            <a:schemeClr val="bg2"/>
                          </a:solidFill>
                          <a:effectLst/>
                          <a:latin typeface="+mn-lt"/>
                        </a:rPr>
                        <a:t>Eculizumab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a:ln>
                            <a:noFill/>
                          </a:ln>
                          <a:solidFill>
                            <a:schemeClr val="bg2"/>
                          </a:solidFill>
                          <a:effectLst/>
                          <a:latin typeface="+mn-lt"/>
                        </a:rPr>
                        <a:t>Pegcetacoplan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200" b="1" i="0" u="none" strike="noStrike" cap="none" normalizeH="0" baseline="0">
                          <a:ln>
                            <a:noFill/>
                          </a:ln>
                          <a:solidFill>
                            <a:schemeClr val="bg2"/>
                          </a:solidFill>
                          <a:effectLst/>
                          <a:latin typeface="+mn-lt"/>
                        </a:rPr>
                        <a:t>Eculizumab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200" b="1" i="0" u="none" strike="noStrike" cap="none" normalizeH="0" baseline="0">
                          <a:ln>
                            <a:noFill/>
                          </a:ln>
                          <a:solidFill>
                            <a:schemeClr val="bg2"/>
                          </a:solidFill>
                          <a:effectLst/>
                          <a:latin typeface="+mn-lt"/>
                        </a:rPr>
                        <a:t>Difference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9112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a:ln>
                            <a:noFill/>
                          </a:ln>
                          <a:solidFill>
                            <a:schemeClr val="bg2">
                              <a:lumMod val="10000"/>
                            </a:schemeClr>
                          </a:solidFill>
                          <a:effectLst/>
                          <a:latin typeface="+mn-lt"/>
                        </a:rPr>
                        <a:t>Censored for transfusion events, all values after intercurrent events set to missing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2.37 </a:t>
                      </a:r>
                      <a:r>
                        <a:rPr kumimoji="0" lang="en-US" sz="1200" b="0" i="0" u="none" strike="noStrike" cap="none" normalizeH="0" baseline="0">
                          <a:ln>
                            <a:noFill/>
                          </a:ln>
                          <a:solidFill>
                            <a:schemeClr val="bg2">
                              <a:lumMod val="10000"/>
                            </a:schemeClr>
                          </a:solidFill>
                          <a:effectLst/>
                          <a:latin typeface="+mn-lt"/>
                          <a:ea typeface="Calibri" panose="020F0502020204030204" pitchFamily="34" charset="0"/>
                          <a:cs typeface="Calibri" panose="020F0502020204030204" pitchFamily="34" charset="0"/>
                        </a:rPr>
                        <a:t>±0.36</a:t>
                      </a:r>
                      <a:endParaRPr kumimoji="0" lang="en-US" sz="1200" b="0" i="0" u="none" strike="noStrike" cap="none" normalizeH="0" baseline="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-1.47 </a:t>
                      </a:r>
                      <a:r>
                        <a:rPr kumimoji="0" lang="en-US" sz="1200" b="0" i="0" u="none" strike="noStrike" cap="none" normalizeH="0" baseline="0">
                          <a:ln>
                            <a:noFill/>
                          </a:ln>
                          <a:solidFill>
                            <a:schemeClr val="bg2">
                              <a:lumMod val="10000"/>
                            </a:schemeClr>
                          </a:solidFill>
                          <a:effectLst/>
                          <a:latin typeface="+mn-lt"/>
                          <a:ea typeface="Calibri" panose="020F0502020204030204" pitchFamily="34" charset="0"/>
                          <a:cs typeface="Calibri" panose="020F0502020204030204" pitchFamily="34" charset="0"/>
                        </a:rPr>
                        <a:t>± 0.67</a:t>
                      </a:r>
                      <a:endParaRPr kumimoji="0" lang="en-US" sz="1200" b="0" i="0" u="none" strike="noStrike" cap="none" normalizeH="0" baseline="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3.84 (2.33-5.34)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28970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All data, regardless of transfusion events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2.66 </a:t>
                      </a:r>
                      <a:r>
                        <a:rPr kumimoji="0" lang="en-US" sz="1200" b="0" i="0" u="none" strike="noStrike" cap="none" normalizeH="0" baseline="0">
                          <a:ln>
                            <a:noFill/>
                          </a:ln>
                          <a:solidFill>
                            <a:schemeClr val="bg2">
                              <a:lumMod val="10000"/>
                            </a:schemeClr>
                          </a:solidFill>
                          <a:effectLst/>
                          <a:latin typeface="+mn-lt"/>
                          <a:ea typeface="Calibri" panose="020F0502020204030204" pitchFamily="34" charset="0"/>
                          <a:cs typeface="Calibri" panose="020F0502020204030204" pitchFamily="34" charset="0"/>
                        </a:rPr>
                        <a:t>±0.25</a:t>
                      </a:r>
                      <a:endParaRPr kumimoji="0" lang="en-US" sz="1200" b="0" i="0" u="none" strike="noStrike" cap="none" normalizeH="0" baseline="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-0.03 </a:t>
                      </a:r>
                      <a:r>
                        <a:rPr kumimoji="0" lang="en-US" sz="1200" b="0" i="0" u="none" strike="noStrike" cap="none" normalizeH="0" baseline="0">
                          <a:ln>
                            <a:noFill/>
                          </a:ln>
                          <a:solidFill>
                            <a:schemeClr val="bg2">
                              <a:lumMod val="10000"/>
                            </a:schemeClr>
                          </a:solidFill>
                          <a:effectLst/>
                          <a:latin typeface="+mn-lt"/>
                          <a:ea typeface="Calibri" panose="020F0502020204030204" pitchFamily="34" charset="0"/>
                          <a:cs typeface="Calibri" panose="020F0502020204030204" pitchFamily="34" charset="0"/>
                        </a:rPr>
                        <a:t>± 0.26</a:t>
                      </a:r>
                      <a:endParaRPr kumimoji="0" lang="en-US" sz="1200" b="0" i="0" u="none" strike="noStrike" cap="none" normalizeH="0" baseline="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2.69 (1.99-3.38)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a:ln>
                            <a:noFill/>
                          </a:ln>
                          <a:solidFill>
                            <a:schemeClr val="bg2">
                              <a:lumMod val="10000"/>
                            </a:schemeClr>
                          </a:solidFill>
                          <a:effectLst/>
                          <a:latin typeface="+mn-lt"/>
                        </a:rPr>
                        <a:t>No. of transfusions in prior 12 mo</a:t>
                      </a:r>
                    </a:p>
                    <a:p>
                      <a:pPr marL="283464" marR="0" lvl="1" indent="-285750" algn="l" defTabSz="914400" rtl="0" eaLnBrk="1" fontAlgn="base" latinLnBrk="0" hangingPunct="1">
                        <a:lnSpc>
                          <a:spcPct val="100000"/>
                        </a:lnSpc>
                        <a:spcBef>
                          <a:spcPct val="0"/>
                        </a:spcBef>
                        <a:spcAft>
                          <a:spcPct val="25000"/>
                        </a:spcAft>
                        <a:buClrTx/>
                        <a:buSzTx/>
                        <a:buFont typeface="Arial" panose="020B0604020202020204" pitchFamily="34" charset="0"/>
                        <a:buChar char="•"/>
                        <a:tabLst/>
                      </a:pPr>
                      <a:r>
                        <a:rPr kumimoji="0" lang="en-US" sz="1200" b="0" i="0" u="none" strike="noStrike" cap="none" normalizeH="0" baseline="0">
                          <a:ln>
                            <a:noFill/>
                          </a:ln>
                          <a:solidFill>
                            <a:schemeClr val="bg2">
                              <a:lumMod val="10000"/>
                            </a:schemeClr>
                          </a:solidFill>
                          <a:effectLst/>
                          <a:latin typeface="+mn-lt"/>
                        </a:rPr>
                        <a:t>&lt;4</a:t>
                      </a:r>
                    </a:p>
                    <a:p>
                      <a:pPr marL="283464" marR="0" lvl="1" indent="-285750" algn="l" defTabSz="914400" rtl="0" eaLnBrk="1" fontAlgn="base" latinLnBrk="0" hangingPunct="1">
                        <a:lnSpc>
                          <a:spcPct val="100000"/>
                        </a:lnSpc>
                        <a:spcBef>
                          <a:spcPct val="0"/>
                        </a:spcBef>
                        <a:spcAft>
                          <a:spcPct val="25000"/>
                        </a:spcAft>
                        <a:buClrTx/>
                        <a:buSzTx/>
                        <a:buFont typeface="Arial" panose="020B0604020202020204" pitchFamily="34" charset="0"/>
                        <a:buChar char="•"/>
                        <a:tabLst/>
                      </a:pPr>
                      <a:r>
                        <a:rPr kumimoji="0" lang="en-US" sz="1200" b="0" i="0" u="none" strike="noStrike" cap="none" normalizeH="0" baseline="0">
                          <a:ln>
                            <a:noFill/>
                          </a:ln>
                          <a:solidFill>
                            <a:schemeClr val="bg2">
                              <a:lumMod val="10000"/>
                            </a:schemeClr>
                          </a:solidFill>
                          <a:effectLst/>
                          <a:latin typeface="+mn-lt"/>
                        </a:rPr>
                        <a: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2.97 </a:t>
                      </a:r>
                      <a:r>
                        <a:rPr kumimoji="0" lang="en-US" sz="1200" b="0" i="0" u="none" strike="noStrike" cap="none" normalizeH="0" baseline="0">
                          <a:ln>
                            <a:noFill/>
                          </a:ln>
                          <a:solidFill>
                            <a:schemeClr val="bg2">
                              <a:lumMod val="10000"/>
                            </a:schemeClr>
                          </a:solidFill>
                          <a:effectLst/>
                          <a:latin typeface="+mn-lt"/>
                          <a:ea typeface="Calibri" panose="020F0502020204030204" pitchFamily="34" charset="0"/>
                          <a:cs typeface="Calibri" panose="020F0502020204030204" pitchFamily="34" charset="0"/>
                        </a:rPr>
                        <a:t>±0.36</a:t>
                      </a: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2.11 </a:t>
                      </a:r>
                      <a:r>
                        <a:rPr kumimoji="0" lang="en-US" sz="1200" b="0" i="0" u="none" strike="noStrike" cap="none" normalizeH="0" baseline="0">
                          <a:ln>
                            <a:noFill/>
                          </a:ln>
                          <a:solidFill>
                            <a:schemeClr val="bg2">
                              <a:lumMod val="10000"/>
                            </a:schemeClr>
                          </a:solidFill>
                          <a:effectLst/>
                          <a:latin typeface="+mn-lt"/>
                          <a:ea typeface="Calibri" panose="020F0502020204030204" pitchFamily="34" charset="0"/>
                          <a:cs typeface="Calibri" panose="020F0502020204030204" pitchFamily="34" charset="0"/>
                        </a:rPr>
                        <a:t>±0.60</a:t>
                      </a:r>
                      <a:endParaRPr kumimoji="0" lang="en-US" sz="1200" b="0" i="0" u="none" strike="noStrike" cap="none" normalizeH="0" baseline="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-0.01 </a:t>
                      </a:r>
                      <a:r>
                        <a:rPr kumimoji="0" lang="en-US" sz="1200" b="0" i="0" u="none" strike="noStrike" cap="none" normalizeH="0" baseline="0">
                          <a:ln>
                            <a:noFill/>
                          </a:ln>
                          <a:solidFill>
                            <a:schemeClr val="bg2">
                              <a:lumMod val="10000"/>
                            </a:schemeClr>
                          </a:solidFill>
                          <a:effectLst/>
                          <a:latin typeface="+mn-lt"/>
                          <a:ea typeface="Calibri" panose="020F0502020204030204" pitchFamily="34" charset="0"/>
                          <a:cs typeface="Calibri" panose="020F0502020204030204" pitchFamily="34" charset="0"/>
                        </a:rPr>
                        <a:t>± 0.49</a:t>
                      </a: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-4.02 </a:t>
                      </a:r>
                      <a:r>
                        <a:rPr kumimoji="0" lang="en-US" sz="1200" b="0" i="0" u="none" strike="noStrike" cap="none" normalizeH="0" baseline="0">
                          <a:ln>
                            <a:noFill/>
                          </a:ln>
                          <a:solidFill>
                            <a:schemeClr val="bg2">
                              <a:lumMod val="10000"/>
                            </a:schemeClr>
                          </a:solidFill>
                          <a:effectLst/>
                          <a:latin typeface="+mn-lt"/>
                          <a:ea typeface="Calibri" panose="020F0502020204030204" pitchFamily="34" charset="0"/>
                          <a:cs typeface="Calibri" panose="020F0502020204030204" pitchFamily="34" charset="0"/>
                        </a:rPr>
                        <a:t>± 2.40</a:t>
                      </a:r>
                      <a:endParaRPr kumimoji="0" lang="en-US" sz="1200" b="0" i="0" u="none" strike="noStrike" cap="none" normalizeH="0" baseline="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2.98 (1.73-4.23)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rPr>
                        <a:t>6.13 (0.79-11.48)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bl>
          </a:graphicData>
        </a:graphic>
      </p:graphicFrame>
      <p:sp>
        <p:nvSpPr>
          <p:cNvPr id="7" name="Title 6">
            <a:extLst>
              <a:ext uri="{FF2B5EF4-FFF2-40B4-BE49-F238E27FC236}">
                <a16:creationId xmlns:a16="http://schemas.microsoft.com/office/drawing/2014/main" id="{A2DF3B39-7016-3997-1141-8CDF71A3539B}"/>
              </a:ext>
            </a:extLst>
          </p:cNvPr>
          <p:cNvSpPr>
            <a:spLocks noGrp="1"/>
          </p:cNvSpPr>
          <p:nvPr>
            <p:ph type="title"/>
          </p:nvPr>
        </p:nvSpPr>
        <p:spPr/>
        <p:txBody>
          <a:bodyPr/>
          <a:lstStyle/>
          <a:p>
            <a:r>
              <a:rPr lang="en-US" sz="3200" kern="0">
                <a:latin typeface="Times New Roman" panose="02020603050405020304" pitchFamily="18" charset="0"/>
                <a:cs typeface="Times New Roman" panose="02020603050405020304" pitchFamily="18" charset="0"/>
              </a:rPr>
              <a:t>PEGASUS: Mean Hb Levels </a:t>
            </a:r>
            <a:r>
              <a:rPr lang="en-US" sz="3200">
                <a:latin typeface="Times New Roman" panose="02020603050405020304" pitchFamily="18" charset="0"/>
                <a:cs typeface="Times New Roman" panose="02020603050405020304" pitchFamily="18" charset="0"/>
              </a:rPr>
              <a:t>of Pegcetacoplan vs Eculizumab</a:t>
            </a:r>
          </a:p>
        </p:txBody>
      </p:sp>
      <p:sp>
        <p:nvSpPr>
          <p:cNvPr id="3" name="Content Placeholder 2">
            <a:extLst>
              <a:ext uri="{FF2B5EF4-FFF2-40B4-BE49-F238E27FC236}">
                <a16:creationId xmlns:a16="http://schemas.microsoft.com/office/drawing/2014/main" id="{475F2B27-B6A8-BB87-3F29-5FCA5BFC7EAC}"/>
              </a:ext>
            </a:extLst>
          </p:cNvPr>
          <p:cNvSpPr>
            <a:spLocks noGrp="1"/>
          </p:cNvSpPr>
          <p:nvPr>
            <p:ph sz="quarter" idx="10"/>
          </p:nvPr>
        </p:nvSpPr>
        <p:spPr/>
        <p:txBody>
          <a:bodyPr/>
          <a:lstStyle/>
          <a:p>
            <a:r>
              <a:rPr lang="en-US"/>
              <a:t>Hillmen. NEJM. 2021;384:1028.</a:t>
            </a:r>
          </a:p>
        </p:txBody>
      </p:sp>
      <p:pic>
        <p:nvPicPr>
          <p:cNvPr id="4" name="Picture 3">
            <a:extLst>
              <a:ext uri="{FF2B5EF4-FFF2-40B4-BE49-F238E27FC236}">
                <a16:creationId xmlns:a16="http://schemas.microsoft.com/office/drawing/2014/main" id="{7A38A921-F22A-B82A-3F08-C77B1EDA774F}"/>
              </a:ext>
            </a:extLst>
          </p:cNvPr>
          <p:cNvPicPr>
            <a:picLocks noChangeAspect="1"/>
          </p:cNvPicPr>
          <p:nvPr/>
        </p:nvPicPr>
        <p:blipFill>
          <a:blip r:embed="rId3"/>
          <a:stretch>
            <a:fillRect/>
          </a:stretch>
        </p:blipFill>
        <p:spPr>
          <a:xfrm>
            <a:off x="3103428" y="953490"/>
            <a:ext cx="6614727" cy="3037452"/>
          </a:xfrm>
          <a:prstGeom prst="rect">
            <a:avLst/>
          </a:prstGeom>
        </p:spPr>
      </p:pic>
    </p:spTree>
    <p:extLst>
      <p:ext uri="{BB962C8B-B14F-4D97-AF65-F5344CB8AC3E}">
        <p14:creationId xmlns:p14="http://schemas.microsoft.com/office/powerpoint/2010/main" val="1666676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209F8-665A-2F92-8922-34E78FD435B5}"/>
            </a:ext>
          </a:extLst>
        </p:cNvPr>
        <p:cNvGrpSpPr/>
        <p:nvPr/>
      </p:nvGrpSpPr>
      <p:grpSpPr>
        <a:xfrm>
          <a:off x="0" y="0"/>
          <a:ext cx="0" cy="0"/>
          <a:chOff x="0" y="0"/>
          <a:chExt cx="0" cy="0"/>
        </a:xfrm>
      </p:grpSpPr>
      <p:sp>
        <p:nvSpPr>
          <p:cNvPr id="144" name="Text Box 45">
            <a:extLst>
              <a:ext uri="{FF2B5EF4-FFF2-40B4-BE49-F238E27FC236}">
                <a16:creationId xmlns:a16="http://schemas.microsoft.com/office/drawing/2014/main" id="{62B2E0E0-1839-77F9-5C33-5919BD0DCC1B}"/>
              </a:ext>
            </a:extLst>
          </p:cNvPr>
          <p:cNvSpPr txBox="1">
            <a:spLocks noChangeArrowheads="1"/>
          </p:cNvSpPr>
          <p:nvPr/>
        </p:nvSpPr>
        <p:spPr bwMode="auto">
          <a:xfrm>
            <a:off x="5158122" y="2246967"/>
            <a:ext cx="15350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a:solidFill>
                  <a:schemeClr val="tx1"/>
                </a:solidFill>
                <a:latin typeface="+mn-lt"/>
              </a:rPr>
              <a:t>26 </a:t>
            </a:r>
          </a:p>
          <a:p>
            <a:pPr algn="ctr">
              <a:lnSpc>
                <a:spcPct val="100000"/>
              </a:lnSpc>
              <a:spcBef>
                <a:spcPct val="0"/>
              </a:spcBef>
              <a:spcAft>
                <a:spcPct val="0"/>
              </a:spcAft>
              <a:buClrTx/>
              <a:buFontTx/>
              <a:buNone/>
            </a:pPr>
            <a:r>
              <a:rPr lang="en-US" altLang="en-US" sz="1600" b="0" i="1">
                <a:solidFill>
                  <a:schemeClr val="tx1"/>
                </a:solidFill>
                <a:latin typeface="+mn-lt"/>
              </a:rPr>
              <a:t>weeks</a:t>
            </a:r>
          </a:p>
        </p:txBody>
      </p:sp>
      <p:sp>
        <p:nvSpPr>
          <p:cNvPr id="2" name="Title 1">
            <a:extLst>
              <a:ext uri="{FF2B5EF4-FFF2-40B4-BE49-F238E27FC236}">
                <a16:creationId xmlns:a16="http://schemas.microsoft.com/office/drawing/2014/main" id="{3E27A718-A2E0-14A4-85FA-62AECED9662C}"/>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Long-term Efficacy of Pegcetacoplan in Patients With PNH</a:t>
            </a:r>
          </a:p>
        </p:txBody>
      </p:sp>
      <p:sp>
        <p:nvSpPr>
          <p:cNvPr id="12" name="Content Placeholder 11">
            <a:extLst>
              <a:ext uri="{FF2B5EF4-FFF2-40B4-BE49-F238E27FC236}">
                <a16:creationId xmlns:a16="http://schemas.microsoft.com/office/drawing/2014/main" id="{76B49FCD-A19E-DBCA-3FA4-468EB527E504}"/>
              </a:ext>
            </a:extLst>
          </p:cNvPr>
          <p:cNvSpPr>
            <a:spLocks noGrp="1"/>
          </p:cNvSpPr>
          <p:nvPr>
            <p:ph sz="quarter" idx="10"/>
          </p:nvPr>
        </p:nvSpPr>
        <p:spPr/>
        <p:txBody>
          <a:bodyPr/>
          <a:lstStyle/>
          <a:p>
            <a:r>
              <a:rPr lang="en-US"/>
              <a:t>de Castro. Adv Ther. </a:t>
            </a:r>
            <a:r>
              <a:rPr lang="en-US" altLang="en-US"/>
              <a:t>2025;42:4641. </a:t>
            </a:r>
            <a:r>
              <a:rPr lang="en-US"/>
              <a:t> </a:t>
            </a:r>
          </a:p>
        </p:txBody>
      </p:sp>
      <p:grpSp>
        <p:nvGrpSpPr>
          <p:cNvPr id="3" name="Group 2">
            <a:extLst>
              <a:ext uri="{FF2B5EF4-FFF2-40B4-BE49-F238E27FC236}">
                <a16:creationId xmlns:a16="http://schemas.microsoft.com/office/drawing/2014/main" id="{7764A11A-7EEA-25FC-BA25-A3193733EA44}"/>
              </a:ext>
            </a:extLst>
          </p:cNvPr>
          <p:cNvGrpSpPr/>
          <p:nvPr/>
        </p:nvGrpSpPr>
        <p:grpSpPr>
          <a:xfrm>
            <a:off x="767382" y="3452825"/>
            <a:ext cx="5752324" cy="2760009"/>
            <a:chOff x="-134259" y="1803397"/>
            <a:chExt cx="7707964" cy="3795487"/>
          </a:xfrm>
        </p:grpSpPr>
        <p:sp>
          <p:nvSpPr>
            <p:cNvPr id="6" name="TextBox 5">
              <a:extLst>
                <a:ext uri="{FF2B5EF4-FFF2-40B4-BE49-F238E27FC236}">
                  <a16:creationId xmlns:a16="http://schemas.microsoft.com/office/drawing/2014/main" id="{8C3B9AD0-2AD7-42BA-46EC-9A553C16D176}"/>
                </a:ext>
              </a:extLst>
            </p:cNvPr>
            <p:cNvSpPr txBox="1"/>
            <p:nvPr/>
          </p:nvSpPr>
          <p:spPr>
            <a:xfrm>
              <a:off x="384630" y="2256972"/>
              <a:ext cx="508000" cy="290285"/>
            </a:xfrm>
            <a:prstGeom prst="rect">
              <a:avLst/>
            </a:prstGeom>
          </p:spPr>
          <p:txBody>
            <a:bodyPr vert="horz" wrap="square" lIns="0" tIns="0" rIns="0" bIns="0" rtlCol="0" anchor="ctr">
              <a:noAutofit/>
            </a:bodyPr>
            <a:lstStyle/>
            <a:p>
              <a:pPr algn="r"/>
              <a:r>
                <a:rPr lang="en-US" sz="1600" b="0">
                  <a:latin typeface="+mn-lt"/>
                </a:rPr>
                <a:t>100</a:t>
              </a:r>
            </a:p>
          </p:txBody>
        </p:sp>
        <p:sp>
          <p:nvSpPr>
            <p:cNvPr id="7" name="TextBox 6">
              <a:extLst>
                <a:ext uri="{FF2B5EF4-FFF2-40B4-BE49-F238E27FC236}">
                  <a16:creationId xmlns:a16="http://schemas.microsoft.com/office/drawing/2014/main" id="{45F5E71E-D17D-1BAF-C1BE-F70FEE4E5D2A}"/>
                </a:ext>
              </a:extLst>
            </p:cNvPr>
            <p:cNvSpPr txBox="1"/>
            <p:nvPr/>
          </p:nvSpPr>
          <p:spPr>
            <a:xfrm>
              <a:off x="384630" y="2805612"/>
              <a:ext cx="508000" cy="290285"/>
            </a:xfrm>
            <a:prstGeom prst="rect">
              <a:avLst/>
            </a:prstGeom>
          </p:spPr>
          <p:txBody>
            <a:bodyPr vert="horz" wrap="square" lIns="0" tIns="0" rIns="0" bIns="0" rtlCol="0" anchor="ctr">
              <a:noAutofit/>
            </a:bodyPr>
            <a:lstStyle/>
            <a:p>
              <a:pPr algn="r"/>
              <a:r>
                <a:rPr lang="en-US" sz="1600" b="0">
                  <a:latin typeface="+mn-lt"/>
                </a:rPr>
                <a:t>80</a:t>
              </a:r>
            </a:p>
          </p:txBody>
        </p:sp>
        <p:sp>
          <p:nvSpPr>
            <p:cNvPr id="8" name="TextBox 7">
              <a:extLst>
                <a:ext uri="{FF2B5EF4-FFF2-40B4-BE49-F238E27FC236}">
                  <a16:creationId xmlns:a16="http://schemas.microsoft.com/office/drawing/2014/main" id="{38297622-FF27-B9FA-1342-83EDB1D61200}"/>
                </a:ext>
              </a:extLst>
            </p:cNvPr>
            <p:cNvSpPr txBox="1"/>
            <p:nvPr/>
          </p:nvSpPr>
          <p:spPr>
            <a:xfrm>
              <a:off x="384630" y="3354252"/>
              <a:ext cx="508000" cy="290285"/>
            </a:xfrm>
            <a:prstGeom prst="rect">
              <a:avLst/>
            </a:prstGeom>
          </p:spPr>
          <p:txBody>
            <a:bodyPr vert="horz" wrap="square" lIns="0" tIns="0" rIns="0" bIns="0" rtlCol="0" anchor="ctr">
              <a:noAutofit/>
            </a:bodyPr>
            <a:lstStyle/>
            <a:p>
              <a:pPr algn="r"/>
              <a:r>
                <a:rPr lang="en-US" sz="1600" b="0">
                  <a:latin typeface="+mn-lt"/>
                </a:rPr>
                <a:t>60</a:t>
              </a:r>
            </a:p>
          </p:txBody>
        </p:sp>
        <p:sp>
          <p:nvSpPr>
            <p:cNvPr id="10" name="TextBox 9">
              <a:extLst>
                <a:ext uri="{FF2B5EF4-FFF2-40B4-BE49-F238E27FC236}">
                  <a16:creationId xmlns:a16="http://schemas.microsoft.com/office/drawing/2014/main" id="{D35BD07E-4E54-9A14-5219-2DF10D2FB2E9}"/>
                </a:ext>
              </a:extLst>
            </p:cNvPr>
            <p:cNvSpPr txBox="1"/>
            <p:nvPr/>
          </p:nvSpPr>
          <p:spPr>
            <a:xfrm>
              <a:off x="384630" y="3902892"/>
              <a:ext cx="508000" cy="290285"/>
            </a:xfrm>
            <a:prstGeom prst="rect">
              <a:avLst/>
            </a:prstGeom>
          </p:spPr>
          <p:txBody>
            <a:bodyPr vert="horz" wrap="square" lIns="0" tIns="0" rIns="0" bIns="0" rtlCol="0" anchor="ctr">
              <a:noAutofit/>
            </a:bodyPr>
            <a:lstStyle/>
            <a:p>
              <a:pPr algn="r"/>
              <a:r>
                <a:rPr lang="en-US" sz="1600" b="0">
                  <a:latin typeface="+mn-lt"/>
                </a:rPr>
                <a:t>40</a:t>
              </a:r>
            </a:p>
          </p:txBody>
        </p:sp>
        <p:sp>
          <p:nvSpPr>
            <p:cNvPr id="13" name="TextBox 12">
              <a:extLst>
                <a:ext uri="{FF2B5EF4-FFF2-40B4-BE49-F238E27FC236}">
                  <a16:creationId xmlns:a16="http://schemas.microsoft.com/office/drawing/2014/main" id="{16A14323-7C6A-C7E1-284E-BF6F0D816164}"/>
                </a:ext>
              </a:extLst>
            </p:cNvPr>
            <p:cNvSpPr txBox="1"/>
            <p:nvPr/>
          </p:nvSpPr>
          <p:spPr>
            <a:xfrm>
              <a:off x="384630" y="4451532"/>
              <a:ext cx="508000" cy="290285"/>
            </a:xfrm>
            <a:prstGeom prst="rect">
              <a:avLst/>
            </a:prstGeom>
          </p:spPr>
          <p:txBody>
            <a:bodyPr vert="horz" wrap="square" lIns="0" tIns="0" rIns="0" bIns="0" rtlCol="0" anchor="ctr">
              <a:noAutofit/>
            </a:bodyPr>
            <a:lstStyle/>
            <a:p>
              <a:pPr algn="r"/>
              <a:r>
                <a:rPr lang="en-US" sz="1600" b="0">
                  <a:latin typeface="+mn-lt"/>
                </a:rPr>
                <a:t>20</a:t>
              </a:r>
            </a:p>
          </p:txBody>
        </p:sp>
        <p:sp>
          <p:nvSpPr>
            <p:cNvPr id="14" name="TextBox 13">
              <a:extLst>
                <a:ext uri="{FF2B5EF4-FFF2-40B4-BE49-F238E27FC236}">
                  <a16:creationId xmlns:a16="http://schemas.microsoft.com/office/drawing/2014/main" id="{6FBBEC0A-D156-8D52-66C4-CC20ADA19632}"/>
                </a:ext>
              </a:extLst>
            </p:cNvPr>
            <p:cNvSpPr txBox="1"/>
            <p:nvPr/>
          </p:nvSpPr>
          <p:spPr>
            <a:xfrm>
              <a:off x="384630" y="5000172"/>
              <a:ext cx="508000" cy="290285"/>
            </a:xfrm>
            <a:prstGeom prst="rect">
              <a:avLst/>
            </a:prstGeom>
          </p:spPr>
          <p:txBody>
            <a:bodyPr vert="horz" wrap="square" lIns="0" tIns="0" rIns="0" bIns="0" rtlCol="0" anchor="ctr">
              <a:noAutofit/>
            </a:bodyPr>
            <a:lstStyle/>
            <a:p>
              <a:pPr algn="r"/>
              <a:r>
                <a:rPr lang="en-US" sz="1600" b="0">
                  <a:latin typeface="+mn-lt"/>
                </a:rPr>
                <a:t>0</a:t>
              </a:r>
            </a:p>
          </p:txBody>
        </p:sp>
        <p:sp>
          <p:nvSpPr>
            <p:cNvPr id="15" name="TextBox 14">
              <a:extLst>
                <a:ext uri="{FF2B5EF4-FFF2-40B4-BE49-F238E27FC236}">
                  <a16:creationId xmlns:a16="http://schemas.microsoft.com/office/drawing/2014/main" id="{7EFB895F-786E-D60F-D37D-5BC73319F6D1}"/>
                </a:ext>
              </a:extLst>
            </p:cNvPr>
            <p:cNvSpPr txBox="1"/>
            <p:nvPr/>
          </p:nvSpPr>
          <p:spPr>
            <a:xfrm rot="16200000">
              <a:off x="-1705431" y="3374569"/>
              <a:ext cx="3795487" cy="653144"/>
            </a:xfrm>
            <a:prstGeom prst="rect">
              <a:avLst/>
            </a:prstGeom>
          </p:spPr>
          <p:txBody>
            <a:bodyPr vert="horz" wrap="square" lIns="0" tIns="0" rIns="0" bIns="0" rtlCol="0" anchor="ctr">
              <a:noAutofit/>
            </a:bodyPr>
            <a:lstStyle/>
            <a:p>
              <a:pPr algn="ctr">
                <a:spcBef>
                  <a:spcPts val="0"/>
                </a:spcBef>
                <a:spcAft>
                  <a:spcPts val="0"/>
                </a:spcAft>
                <a:buClr>
                  <a:schemeClr val="folHlink"/>
                </a:buClr>
              </a:pPr>
              <a:r>
                <a:rPr lang="en-US" sz="1400" b="0">
                  <a:solidFill>
                    <a:schemeClr val="tx1">
                      <a:lumMod val="75000"/>
                      <a:lumOff val="25000"/>
                    </a:schemeClr>
                  </a:solidFill>
                  <a:latin typeface="Poppins Medium" pitchFamily="2" charset="77"/>
                  <a:cs typeface="Poppins Medium" pitchFamily="2" charset="77"/>
                </a:rPr>
                <a:t>Transfusion Avoidance </a:t>
              </a:r>
            </a:p>
            <a:p>
              <a:pPr algn="ctr">
                <a:spcBef>
                  <a:spcPts val="0"/>
                </a:spcBef>
                <a:spcAft>
                  <a:spcPts val="0"/>
                </a:spcAft>
                <a:buClr>
                  <a:schemeClr val="folHlink"/>
                </a:buClr>
              </a:pPr>
              <a:r>
                <a:rPr lang="en-US" sz="1400" b="0">
                  <a:solidFill>
                    <a:schemeClr val="tx1">
                      <a:lumMod val="75000"/>
                      <a:lumOff val="25000"/>
                    </a:schemeClr>
                  </a:solidFill>
                  <a:latin typeface="Poppins Medium" pitchFamily="2" charset="77"/>
                  <a:cs typeface="Poppins Medium" pitchFamily="2" charset="77"/>
                </a:rPr>
                <a:t>Rate (%)</a:t>
              </a:r>
            </a:p>
          </p:txBody>
        </p:sp>
        <p:sp>
          <p:nvSpPr>
            <p:cNvPr id="16" name="TextBox 15">
              <a:extLst>
                <a:ext uri="{FF2B5EF4-FFF2-40B4-BE49-F238E27FC236}">
                  <a16:creationId xmlns:a16="http://schemas.microsoft.com/office/drawing/2014/main" id="{AF252C33-84B7-0789-B916-2719BCC5CA09}"/>
                </a:ext>
              </a:extLst>
            </p:cNvPr>
            <p:cNvSpPr txBox="1"/>
            <p:nvPr/>
          </p:nvSpPr>
          <p:spPr>
            <a:xfrm>
              <a:off x="1001488" y="5161217"/>
              <a:ext cx="1567542" cy="290286"/>
            </a:xfrm>
            <a:prstGeom prst="rect">
              <a:avLst/>
            </a:prstGeom>
          </p:spPr>
          <p:txBody>
            <a:bodyPr vert="horz" wrap="square" lIns="0" tIns="0" rIns="0" bIns="0" rtlCol="0" anchor="ctr">
              <a:noAutofit/>
            </a:bodyPr>
            <a:lstStyle/>
            <a:p>
              <a:pPr algn="ctr"/>
              <a:r>
                <a:rPr lang="en-US" sz="1200" b="0">
                  <a:solidFill>
                    <a:schemeClr val="tx1">
                      <a:lumMod val="75000"/>
                      <a:lumOff val="25000"/>
                    </a:schemeClr>
                  </a:solidFill>
                  <a:latin typeface="Poppins Medium" pitchFamily="2" charset="77"/>
                  <a:cs typeface="Poppins Medium" pitchFamily="2" charset="77"/>
                </a:rPr>
                <a:t>Yr 0-1</a:t>
              </a:r>
            </a:p>
          </p:txBody>
        </p:sp>
        <p:sp>
          <p:nvSpPr>
            <p:cNvPr id="17" name="TextBox 16">
              <a:extLst>
                <a:ext uri="{FF2B5EF4-FFF2-40B4-BE49-F238E27FC236}">
                  <a16:creationId xmlns:a16="http://schemas.microsoft.com/office/drawing/2014/main" id="{9DE95537-EE1A-7CD4-ADF3-6BBF4101925F}"/>
                </a:ext>
              </a:extLst>
            </p:cNvPr>
            <p:cNvSpPr txBox="1"/>
            <p:nvPr/>
          </p:nvSpPr>
          <p:spPr>
            <a:xfrm>
              <a:off x="2561771" y="5161217"/>
              <a:ext cx="1589315" cy="290286"/>
            </a:xfrm>
            <a:prstGeom prst="rect">
              <a:avLst/>
            </a:prstGeom>
          </p:spPr>
          <p:txBody>
            <a:bodyPr vert="horz" wrap="square" lIns="0" tIns="0" rIns="0" bIns="0" rtlCol="0" anchor="ctr">
              <a:noAutofit/>
            </a:bodyPr>
            <a:lstStyle/>
            <a:p>
              <a:pPr algn="ctr"/>
              <a:r>
                <a:rPr lang="en-US" sz="1200" b="0">
                  <a:solidFill>
                    <a:schemeClr val="tx1">
                      <a:lumMod val="75000"/>
                      <a:lumOff val="25000"/>
                    </a:schemeClr>
                  </a:solidFill>
                  <a:latin typeface="Poppins Medium" pitchFamily="2" charset="77"/>
                  <a:cs typeface="Poppins Medium" pitchFamily="2" charset="77"/>
                </a:rPr>
                <a:t>Yr 1-2</a:t>
              </a:r>
            </a:p>
          </p:txBody>
        </p:sp>
        <p:sp>
          <p:nvSpPr>
            <p:cNvPr id="18" name="TextBox 17">
              <a:extLst>
                <a:ext uri="{FF2B5EF4-FFF2-40B4-BE49-F238E27FC236}">
                  <a16:creationId xmlns:a16="http://schemas.microsoft.com/office/drawing/2014/main" id="{0A96E0D6-5F68-E343-0637-D547C7B6E732}"/>
                </a:ext>
              </a:extLst>
            </p:cNvPr>
            <p:cNvSpPr txBox="1"/>
            <p:nvPr/>
          </p:nvSpPr>
          <p:spPr>
            <a:xfrm>
              <a:off x="6056962" y="2717169"/>
              <a:ext cx="1516743" cy="553356"/>
            </a:xfrm>
            <a:prstGeom prst="rect">
              <a:avLst/>
            </a:prstGeom>
          </p:spPr>
          <p:txBody>
            <a:bodyPr vert="horz" wrap="square" lIns="0" tIns="0" rIns="0" bIns="0" rtlCol="0" anchor="ctr">
              <a:noAutofit/>
            </a:bodyPr>
            <a:lstStyle/>
            <a:p>
              <a:r>
                <a:rPr lang="en-US" sz="1400" b="0">
                  <a:latin typeface="+mn-lt"/>
                </a:rPr>
                <a:t>PEGASUS</a:t>
              </a:r>
              <a:br>
                <a:rPr lang="en-US" sz="1400" b="0">
                  <a:latin typeface="+mn-lt"/>
                </a:rPr>
              </a:br>
              <a:r>
                <a:rPr lang="en-US" sz="1400" b="0">
                  <a:latin typeface="+mn-lt"/>
                </a:rPr>
                <a:t>PRINCE</a:t>
              </a:r>
            </a:p>
          </p:txBody>
        </p:sp>
        <p:sp>
          <p:nvSpPr>
            <p:cNvPr id="19" name="Rectangle 18">
              <a:extLst>
                <a:ext uri="{FF2B5EF4-FFF2-40B4-BE49-F238E27FC236}">
                  <a16:creationId xmlns:a16="http://schemas.microsoft.com/office/drawing/2014/main" id="{205AE683-F3B3-A913-EF49-044BDE898B0A}"/>
                </a:ext>
              </a:extLst>
            </p:cNvPr>
            <p:cNvSpPr/>
            <p:nvPr/>
          </p:nvSpPr>
          <p:spPr>
            <a:xfrm>
              <a:off x="5838374" y="2777673"/>
              <a:ext cx="137886" cy="13788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8E8525D-B881-16B2-D300-EE49B86051AD}"/>
                </a:ext>
              </a:extLst>
            </p:cNvPr>
            <p:cNvSpPr/>
            <p:nvPr/>
          </p:nvSpPr>
          <p:spPr>
            <a:xfrm>
              <a:off x="5838374" y="3077030"/>
              <a:ext cx="137886" cy="13788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69D7AAB-0E5B-FD2D-EE2E-688539ECB23C}"/>
                </a:ext>
              </a:extLst>
            </p:cNvPr>
            <p:cNvSpPr/>
            <p:nvPr/>
          </p:nvSpPr>
          <p:spPr>
            <a:xfrm>
              <a:off x="1248229" y="3171370"/>
              <a:ext cx="464457" cy="19449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8B20F1D-BB79-5B86-4B4D-94DC776C5608}"/>
                </a:ext>
              </a:extLst>
            </p:cNvPr>
            <p:cNvSpPr/>
            <p:nvPr/>
          </p:nvSpPr>
          <p:spPr>
            <a:xfrm>
              <a:off x="1843315" y="2764972"/>
              <a:ext cx="464457" cy="235131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F0B7BE0-C178-BEA3-1B5B-940F1C4FF949}"/>
                </a:ext>
              </a:extLst>
            </p:cNvPr>
            <p:cNvSpPr/>
            <p:nvPr/>
          </p:nvSpPr>
          <p:spPr>
            <a:xfrm>
              <a:off x="2823029" y="2960914"/>
              <a:ext cx="464457" cy="21553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31C8EA1-F773-592C-6BB9-5E10702D696C}"/>
                </a:ext>
              </a:extLst>
            </p:cNvPr>
            <p:cNvSpPr/>
            <p:nvPr/>
          </p:nvSpPr>
          <p:spPr>
            <a:xfrm>
              <a:off x="3418115" y="2953656"/>
              <a:ext cx="464457" cy="216262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A11E552-9208-FF21-263A-AC183F34D206}"/>
                </a:ext>
              </a:extLst>
            </p:cNvPr>
            <p:cNvSpPr/>
            <p:nvPr/>
          </p:nvSpPr>
          <p:spPr>
            <a:xfrm>
              <a:off x="4419601" y="3084286"/>
              <a:ext cx="464457" cy="2032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6B779142-0365-1B66-62A5-6B0B3DE451C5}"/>
                </a:ext>
              </a:extLst>
            </p:cNvPr>
            <p:cNvSpPr/>
            <p:nvPr/>
          </p:nvSpPr>
          <p:spPr>
            <a:xfrm>
              <a:off x="5014687" y="2852056"/>
              <a:ext cx="464457" cy="226422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13A95D53-E1C9-49E3-0C41-60D2A15EB90F}"/>
                </a:ext>
              </a:extLst>
            </p:cNvPr>
            <p:cNvSpPr txBox="1"/>
            <p:nvPr/>
          </p:nvSpPr>
          <p:spPr>
            <a:xfrm>
              <a:off x="1153887" y="2857501"/>
              <a:ext cx="653144" cy="357414"/>
            </a:xfrm>
            <a:prstGeom prst="rect">
              <a:avLst/>
            </a:prstGeom>
          </p:spPr>
          <p:txBody>
            <a:bodyPr vert="horz" wrap="square" lIns="0" tIns="0" rIns="0" bIns="0" rtlCol="0" anchor="ctr">
              <a:noAutofit/>
            </a:bodyPr>
            <a:lstStyle/>
            <a:p>
              <a:pPr algn="ctr">
                <a:lnSpc>
                  <a:spcPct val="90000"/>
                </a:lnSpc>
                <a:spcBef>
                  <a:spcPct val="35000"/>
                </a:spcBef>
                <a:spcAft>
                  <a:spcPct val="25000"/>
                </a:spcAft>
                <a:buClr>
                  <a:schemeClr val="folHlink"/>
                </a:buClr>
              </a:pPr>
              <a:r>
                <a:rPr lang="en-US" sz="1200" b="0">
                  <a:solidFill>
                    <a:schemeClr val="bg1">
                      <a:lumMod val="50000"/>
                    </a:schemeClr>
                  </a:solidFill>
                  <a:latin typeface="Poppins" pitchFamily="2" charset="77"/>
                  <a:cs typeface="Poppins" pitchFamily="2" charset="77"/>
                </a:rPr>
                <a:t>71.2%</a:t>
              </a:r>
            </a:p>
          </p:txBody>
        </p:sp>
        <p:sp>
          <p:nvSpPr>
            <p:cNvPr id="28" name="TextBox 27">
              <a:extLst>
                <a:ext uri="{FF2B5EF4-FFF2-40B4-BE49-F238E27FC236}">
                  <a16:creationId xmlns:a16="http://schemas.microsoft.com/office/drawing/2014/main" id="{AB972E78-5079-E717-A361-8827391082C8}"/>
                </a:ext>
              </a:extLst>
            </p:cNvPr>
            <p:cNvSpPr txBox="1"/>
            <p:nvPr/>
          </p:nvSpPr>
          <p:spPr>
            <a:xfrm>
              <a:off x="1763487" y="2451101"/>
              <a:ext cx="653144" cy="357414"/>
            </a:xfrm>
            <a:prstGeom prst="rect">
              <a:avLst/>
            </a:prstGeom>
          </p:spPr>
          <p:txBody>
            <a:bodyPr vert="horz" wrap="square" lIns="0" tIns="0" rIns="0" bIns="0" rtlCol="0" anchor="ctr">
              <a:noAutofit/>
            </a:bodyPr>
            <a:lstStyle/>
            <a:p>
              <a:pPr algn="ctr">
                <a:lnSpc>
                  <a:spcPct val="90000"/>
                </a:lnSpc>
                <a:spcBef>
                  <a:spcPct val="35000"/>
                </a:spcBef>
                <a:spcAft>
                  <a:spcPct val="25000"/>
                </a:spcAft>
                <a:buClr>
                  <a:schemeClr val="folHlink"/>
                </a:buClr>
              </a:pPr>
              <a:r>
                <a:rPr lang="en-US" sz="1100" b="0">
                  <a:solidFill>
                    <a:schemeClr val="bg1">
                      <a:lumMod val="50000"/>
                    </a:schemeClr>
                  </a:solidFill>
                  <a:latin typeface="Poppins" pitchFamily="2" charset="77"/>
                  <a:cs typeface="Poppins" pitchFamily="2" charset="77"/>
                </a:rPr>
                <a:t>86.4%</a:t>
              </a:r>
            </a:p>
          </p:txBody>
        </p:sp>
        <p:sp>
          <p:nvSpPr>
            <p:cNvPr id="29" name="TextBox 28">
              <a:extLst>
                <a:ext uri="{FF2B5EF4-FFF2-40B4-BE49-F238E27FC236}">
                  <a16:creationId xmlns:a16="http://schemas.microsoft.com/office/drawing/2014/main" id="{E4E8A377-4C07-1C04-75BF-7F4CEDEA9CAD}"/>
                </a:ext>
              </a:extLst>
            </p:cNvPr>
            <p:cNvSpPr txBox="1"/>
            <p:nvPr/>
          </p:nvSpPr>
          <p:spPr>
            <a:xfrm>
              <a:off x="2735944" y="2668815"/>
              <a:ext cx="653144" cy="357414"/>
            </a:xfrm>
            <a:prstGeom prst="rect">
              <a:avLst/>
            </a:prstGeom>
          </p:spPr>
          <p:txBody>
            <a:bodyPr vert="horz" wrap="square" lIns="0" tIns="0" rIns="0" bIns="0" rtlCol="0" anchor="ctr">
              <a:noAutofit/>
            </a:bodyPr>
            <a:lstStyle/>
            <a:p>
              <a:pPr algn="ctr">
                <a:lnSpc>
                  <a:spcPct val="90000"/>
                </a:lnSpc>
                <a:spcBef>
                  <a:spcPct val="35000"/>
                </a:spcBef>
                <a:spcAft>
                  <a:spcPct val="25000"/>
                </a:spcAft>
                <a:buClr>
                  <a:schemeClr val="folHlink"/>
                </a:buClr>
              </a:pPr>
              <a:r>
                <a:rPr lang="en-US" sz="1200" b="0">
                  <a:solidFill>
                    <a:schemeClr val="bg1">
                      <a:lumMod val="50000"/>
                    </a:schemeClr>
                  </a:solidFill>
                  <a:latin typeface="Poppins" pitchFamily="2" charset="77"/>
                  <a:cs typeface="Poppins" pitchFamily="2" charset="77"/>
                </a:rPr>
                <a:t>79.2%</a:t>
              </a:r>
            </a:p>
          </p:txBody>
        </p:sp>
        <p:sp>
          <p:nvSpPr>
            <p:cNvPr id="30" name="TextBox 29">
              <a:extLst>
                <a:ext uri="{FF2B5EF4-FFF2-40B4-BE49-F238E27FC236}">
                  <a16:creationId xmlns:a16="http://schemas.microsoft.com/office/drawing/2014/main" id="{67AE323C-87C4-2506-D84F-73B70518B7F6}"/>
                </a:ext>
              </a:extLst>
            </p:cNvPr>
            <p:cNvSpPr txBox="1"/>
            <p:nvPr/>
          </p:nvSpPr>
          <p:spPr>
            <a:xfrm>
              <a:off x="3345544" y="2668815"/>
              <a:ext cx="653144" cy="357414"/>
            </a:xfrm>
            <a:prstGeom prst="rect">
              <a:avLst/>
            </a:prstGeom>
          </p:spPr>
          <p:txBody>
            <a:bodyPr vert="horz" wrap="square" lIns="0" tIns="0" rIns="0" bIns="0" rtlCol="0" anchor="ctr">
              <a:noAutofit/>
            </a:bodyPr>
            <a:lstStyle/>
            <a:p>
              <a:pPr algn="ctr">
                <a:lnSpc>
                  <a:spcPct val="90000"/>
                </a:lnSpc>
                <a:spcBef>
                  <a:spcPct val="35000"/>
                </a:spcBef>
                <a:spcAft>
                  <a:spcPct val="25000"/>
                </a:spcAft>
                <a:buClr>
                  <a:schemeClr val="folHlink"/>
                </a:buClr>
              </a:pPr>
              <a:r>
                <a:rPr lang="en-US" sz="1200" b="0">
                  <a:solidFill>
                    <a:schemeClr val="bg1">
                      <a:lumMod val="50000"/>
                    </a:schemeClr>
                  </a:solidFill>
                  <a:latin typeface="Poppins" pitchFamily="2" charset="77"/>
                  <a:cs typeface="Poppins" pitchFamily="2" charset="77"/>
                </a:rPr>
                <a:t>79.5%</a:t>
              </a:r>
            </a:p>
          </p:txBody>
        </p:sp>
        <p:sp>
          <p:nvSpPr>
            <p:cNvPr id="31" name="TextBox 30">
              <a:extLst>
                <a:ext uri="{FF2B5EF4-FFF2-40B4-BE49-F238E27FC236}">
                  <a16:creationId xmlns:a16="http://schemas.microsoft.com/office/drawing/2014/main" id="{5972C8BB-3075-2BB0-0373-97508365C89E}"/>
                </a:ext>
              </a:extLst>
            </p:cNvPr>
            <p:cNvSpPr txBox="1"/>
            <p:nvPr/>
          </p:nvSpPr>
          <p:spPr>
            <a:xfrm>
              <a:off x="4310744" y="2777672"/>
              <a:ext cx="653144" cy="357414"/>
            </a:xfrm>
            <a:prstGeom prst="rect">
              <a:avLst/>
            </a:prstGeom>
          </p:spPr>
          <p:txBody>
            <a:bodyPr vert="horz" wrap="square" lIns="0" tIns="0" rIns="0" bIns="0" rtlCol="0" anchor="ctr">
              <a:noAutofit/>
            </a:bodyPr>
            <a:lstStyle/>
            <a:p>
              <a:pPr algn="ctr">
                <a:lnSpc>
                  <a:spcPct val="90000"/>
                </a:lnSpc>
                <a:spcBef>
                  <a:spcPct val="35000"/>
                </a:spcBef>
                <a:spcAft>
                  <a:spcPct val="25000"/>
                </a:spcAft>
                <a:buClr>
                  <a:schemeClr val="folHlink"/>
                </a:buClr>
              </a:pPr>
              <a:r>
                <a:rPr lang="en-US" sz="1200" b="0">
                  <a:solidFill>
                    <a:schemeClr val="bg1">
                      <a:lumMod val="50000"/>
                    </a:schemeClr>
                  </a:solidFill>
                  <a:latin typeface="Poppins" pitchFamily="2" charset="77"/>
                  <a:cs typeface="Poppins" pitchFamily="2" charset="77"/>
                </a:rPr>
                <a:t>74.8%</a:t>
              </a:r>
            </a:p>
          </p:txBody>
        </p:sp>
        <p:sp>
          <p:nvSpPr>
            <p:cNvPr id="32" name="TextBox 31">
              <a:extLst>
                <a:ext uri="{FF2B5EF4-FFF2-40B4-BE49-F238E27FC236}">
                  <a16:creationId xmlns:a16="http://schemas.microsoft.com/office/drawing/2014/main" id="{E564CAD6-4923-CEC3-C47D-50E294C09156}"/>
                </a:ext>
              </a:extLst>
            </p:cNvPr>
            <p:cNvSpPr txBox="1"/>
            <p:nvPr/>
          </p:nvSpPr>
          <p:spPr>
            <a:xfrm>
              <a:off x="4942116" y="2552701"/>
              <a:ext cx="653144" cy="357414"/>
            </a:xfrm>
            <a:prstGeom prst="rect">
              <a:avLst/>
            </a:prstGeom>
          </p:spPr>
          <p:txBody>
            <a:bodyPr vert="horz" wrap="square" lIns="0" tIns="0" rIns="0" bIns="0" rtlCol="0" anchor="ctr">
              <a:noAutofit/>
            </a:bodyPr>
            <a:lstStyle/>
            <a:p>
              <a:pPr algn="ctr">
                <a:lnSpc>
                  <a:spcPct val="90000"/>
                </a:lnSpc>
                <a:spcBef>
                  <a:spcPct val="35000"/>
                </a:spcBef>
                <a:spcAft>
                  <a:spcPct val="25000"/>
                </a:spcAft>
                <a:buClr>
                  <a:schemeClr val="folHlink"/>
                </a:buClr>
              </a:pPr>
              <a:r>
                <a:rPr lang="en-US" sz="1200" b="0">
                  <a:solidFill>
                    <a:schemeClr val="bg1">
                      <a:lumMod val="50000"/>
                    </a:schemeClr>
                  </a:solidFill>
                  <a:latin typeface="Poppins" pitchFamily="2" charset="77"/>
                  <a:cs typeface="Poppins" pitchFamily="2" charset="77"/>
                </a:rPr>
                <a:t>83.5%</a:t>
              </a:r>
            </a:p>
          </p:txBody>
        </p:sp>
        <p:grpSp>
          <p:nvGrpSpPr>
            <p:cNvPr id="33" name="Group 32">
              <a:extLst>
                <a:ext uri="{FF2B5EF4-FFF2-40B4-BE49-F238E27FC236}">
                  <a16:creationId xmlns:a16="http://schemas.microsoft.com/office/drawing/2014/main" id="{8A96C276-375A-5C1E-251B-102BF44D547B}"/>
                </a:ext>
              </a:extLst>
            </p:cNvPr>
            <p:cNvGrpSpPr/>
            <p:nvPr/>
          </p:nvGrpSpPr>
          <p:grpSpPr>
            <a:xfrm>
              <a:off x="914402" y="2377440"/>
              <a:ext cx="4804229" cy="2807208"/>
              <a:chOff x="1174282" y="2377440"/>
              <a:chExt cx="4244741" cy="2807208"/>
            </a:xfrm>
          </p:grpSpPr>
          <p:cxnSp>
            <p:nvCxnSpPr>
              <p:cNvPr id="34" name="Straight Connector 33">
                <a:extLst>
                  <a:ext uri="{FF2B5EF4-FFF2-40B4-BE49-F238E27FC236}">
                    <a16:creationId xmlns:a16="http://schemas.microsoft.com/office/drawing/2014/main" id="{2C1CB1BC-87E2-721A-74C0-C87D3F99128E}"/>
                  </a:ext>
                </a:extLst>
              </p:cNvPr>
              <p:cNvCxnSpPr>
                <a:cxnSpLocks/>
              </p:cNvCxnSpPr>
              <p:nvPr/>
            </p:nvCxnSpPr>
            <p:spPr>
              <a:xfrm>
                <a:off x="1241659" y="5120639"/>
                <a:ext cx="417736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FAE7C94-5DF2-6B61-6299-52E2570AFFD8}"/>
                  </a:ext>
                </a:extLst>
              </p:cNvPr>
              <p:cNvCxnSpPr>
                <a:cxnSpLocks/>
              </p:cNvCxnSpPr>
              <p:nvPr/>
            </p:nvCxnSpPr>
            <p:spPr>
              <a:xfrm flipV="1">
                <a:off x="1239257" y="2377440"/>
                <a:ext cx="0" cy="275122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CA9B253-F49A-E812-5E6E-AED11906D417}"/>
                  </a:ext>
                </a:extLst>
              </p:cNvPr>
              <p:cNvCxnSpPr>
                <a:cxnSpLocks/>
              </p:cNvCxnSpPr>
              <p:nvPr/>
            </p:nvCxnSpPr>
            <p:spPr>
              <a:xfrm flipH="1">
                <a:off x="1181659" y="2379809"/>
                <a:ext cx="5655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66E6380-D4C4-51AC-6DBD-7806E21190DE}"/>
                  </a:ext>
                </a:extLst>
              </p:cNvPr>
              <p:cNvCxnSpPr>
                <a:cxnSpLocks/>
              </p:cNvCxnSpPr>
              <p:nvPr/>
            </p:nvCxnSpPr>
            <p:spPr>
              <a:xfrm flipH="1">
                <a:off x="1181659" y="2933781"/>
                <a:ext cx="5655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55ADD7E-975E-F230-D4C7-A0F1E9CC85C4}"/>
                  </a:ext>
                </a:extLst>
              </p:cNvPr>
              <p:cNvCxnSpPr>
                <a:cxnSpLocks/>
              </p:cNvCxnSpPr>
              <p:nvPr/>
            </p:nvCxnSpPr>
            <p:spPr>
              <a:xfrm flipH="1">
                <a:off x="1181659" y="3480496"/>
                <a:ext cx="5655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9B24AD8-9721-AD5A-FA13-CDF3BC4CAE15}"/>
                  </a:ext>
                </a:extLst>
              </p:cNvPr>
              <p:cNvCxnSpPr>
                <a:cxnSpLocks/>
              </p:cNvCxnSpPr>
              <p:nvPr/>
            </p:nvCxnSpPr>
            <p:spPr>
              <a:xfrm flipH="1">
                <a:off x="1181659" y="4027211"/>
                <a:ext cx="5655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F1AE6EE-158D-3304-7BA4-1303B386F1A0}"/>
                  </a:ext>
                </a:extLst>
              </p:cNvPr>
              <p:cNvCxnSpPr>
                <a:cxnSpLocks/>
              </p:cNvCxnSpPr>
              <p:nvPr/>
            </p:nvCxnSpPr>
            <p:spPr>
              <a:xfrm flipH="1">
                <a:off x="1181659" y="4573926"/>
                <a:ext cx="5655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1E0F94C-AF0D-C925-3143-A37140054BD5}"/>
                  </a:ext>
                </a:extLst>
              </p:cNvPr>
              <p:cNvCxnSpPr>
                <a:cxnSpLocks/>
              </p:cNvCxnSpPr>
              <p:nvPr/>
            </p:nvCxnSpPr>
            <p:spPr>
              <a:xfrm flipH="1">
                <a:off x="1174282" y="5120639"/>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BEE4CA9-DEF5-8C47-D05A-628855D13F1D}"/>
                  </a:ext>
                </a:extLst>
              </p:cNvPr>
              <p:cNvCxnSpPr>
                <a:cxnSpLocks/>
              </p:cNvCxnSpPr>
              <p:nvPr/>
            </p:nvCxnSpPr>
            <p:spPr>
              <a:xfrm>
                <a:off x="1245669" y="5120640"/>
                <a:ext cx="5655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0AD0265-2AAD-E5B0-B653-39D1086F2920}"/>
                  </a:ext>
                </a:extLst>
              </p:cNvPr>
              <p:cNvCxnSpPr>
                <a:cxnSpLocks/>
              </p:cNvCxnSpPr>
              <p:nvPr/>
            </p:nvCxnSpPr>
            <p:spPr>
              <a:xfrm>
                <a:off x="2633311" y="512064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E8DB823-94E6-3B99-CADD-13A47C91D8E1}"/>
                  </a:ext>
                </a:extLst>
              </p:cNvPr>
              <p:cNvCxnSpPr>
                <a:cxnSpLocks/>
              </p:cNvCxnSpPr>
              <p:nvPr/>
            </p:nvCxnSpPr>
            <p:spPr>
              <a:xfrm>
                <a:off x="4020953" y="512064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CD3CBFB-9C51-CECE-446A-E665A41DEADC}"/>
                  </a:ext>
                </a:extLst>
              </p:cNvPr>
              <p:cNvCxnSpPr>
                <a:cxnSpLocks/>
              </p:cNvCxnSpPr>
              <p:nvPr/>
            </p:nvCxnSpPr>
            <p:spPr>
              <a:xfrm>
                <a:off x="5416077" y="512064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TextBox 45">
            <a:extLst>
              <a:ext uri="{FF2B5EF4-FFF2-40B4-BE49-F238E27FC236}">
                <a16:creationId xmlns:a16="http://schemas.microsoft.com/office/drawing/2014/main" id="{2B0F245A-950F-00C0-F8AC-5AB814635607}"/>
              </a:ext>
            </a:extLst>
          </p:cNvPr>
          <p:cNvSpPr txBox="1"/>
          <p:nvPr/>
        </p:nvSpPr>
        <p:spPr>
          <a:xfrm>
            <a:off x="3939277" y="5888791"/>
            <a:ext cx="1841472" cy="399142"/>
          </a:xfrm>
          <a:prstGeom prst="rect">
            <a:avLst/>
          </a:prstGeom>
        </p:spPr>
        <p:txBody>
          <a:bodyPr vert="horz" wrap="square" lIns="0" tIns="0" rIns="0" bIns="0" rtlCol="0" anchor="ctr">
            <a:noAutofit/>
          </a:bodyPr>
          <a:lstStyle/>
          <a:p>
            <a:pPr algn="ctr"/>
            <a:r>
              <a:rPr lang="en-US" sz="1200" b="0">
                <a:solidFill>
                  <a:schemeClr val="tx1">
                    <a:lumMod val="75000"/>
                    <a:lumOff val="25000"/>
                  </a:schemeClr>
                </a:solidFill>
                <a:latin typeface="Poppins Medium" pitchFamily="2" charset="77"/>
                <a:cs typeface="Poppins Medium" pitchFamily="2" charset="77"/>
              </a:rPr>
              <a:t>Yr 2-2.5 (</a:t>
            </a:r>
            <a:r>
              <a:rPr lang="en-US" sz="1200" b="0">
                <a:solidFill>
                  <a:schemeClr val="accent6"/>
                </a:solidFill>
                <a:latin typeface="Poppins Medium" pitchFamily="2" charset="77"/>
                <a:cs typeface="Poppins Medium" pitchFamily="2" charset="77"/>
              </a:rPr>
              <a:t>PRINCE</a:t>
            </a:r>
            <a:r>
              <a:rPr lang="en-US" sz="1200" b="0">
                <a:solidFill>
                  <a:schemeClr val="tx1">
                    <a:lumMod val="75000"/>
                    <a:lumOff val="25000"/>
                  </a:schemeClr>
                </a:solidFill>
                <a:latin typeface="Poppins Medium" pitchFamily="2" charset="77"/>
                <a:cs typeface="Poppins Medium" pitchFamily="2" charset="77"/>
              </a:rPr>
              <a:t>)</a:t>
            </a:r>
            <a:br>
              <a:rPr lang="en-US" sz="1200" b="0">
                <a:solidFill>
                  <a:schemeClr val="tx1">
                    <a:lumMod val="75000"/>
                    <a:lumOff val="25000"/>
                  </a:schemeClr>
                </a:solidFill>
                <a:latin typeface="Poppins Medium" pitchFamily="2" charset="77"/>
                <a:cs typeface="Poppins Medium" pitchFamily="2" charset="77"/>
              </a:rPr>
            </a:br>
            <a:r>
              <a:rPr lang="en-US" sz="1200" b="0">
                <a:solidFill>
                  <a:schemeClr val="tx1">
                    <a:lumMod val="75000"/>
                    <a:lumOff val="25000"/>
                  </a:schemeClr>
                </a:solidFill>
                <a:latin typeface="Poppins Medium" pitchFamily="2" charset="77"/>
                <a:cs typeface="Poppins Medium" pitchFamily="2" charset="77"/>
              </a:rPr>
              <a:t>Yr 2-3 (</a:t>
            </a:r>
            <a:r>
              <a:rPr lang="en-US" sz="1200" b="0">
                <a:solidFill>
                  <a:schemeClr val="accent1"/>
                </a:solidFill>
                <a:latin typeface="Poppins Medium" pitchFamily="2" charset="77"/>
                <a:cs typeface="Poppins Medium" pitchFamily="2" charset="77"/>
              </a:rPr>
              <a:t>PRINCE</a:t>
            </a:r>
            <a:r>
              <a:rPr lang="en-US" sz="1200" b="0">
                <a:solidFill>
                  <a:schemeClr val="tx1">
                    <a:lumMod val="75000"/>
                    <a:lumOff val="25000"/>
                  </a:schemeClr>
                </a:solidFill>
                <a:latin typeface="Poppins Medium" pitchFamily="2" charset="77"/>
                <a:cs typeface="Poppins Medium" pitchFamily="2" charset="77"/>
              </a:rPr>
              <a:t>)</a:t>
            </a:r>
          </a:p>
        </p:txBody>
      </p:sp>
      <p:grpSp>
        <p:nvGrpSpPr>
          <p:cNvPr id="47" name="Group 46">
            <a:extLst>
              <a:ext uri="{FF2B5EF4-FFF2-40B4-BE49-F238E27FC236}">
                <a16:creationId xmlns:a16="http://schemas.microsoft.com/office/drawing/2014/main" id="{3653BA00-E88C-0BDF-D361-CD2072392EE0}"/>
              </a:ext>
            </a:extLst>
          </p:cNvPr>
          <p:cNvGrpSpPr/>
          <p:nvPr/>
        </p:nvGrpSpPr>
        <p:grpSpPr>
          <a:xfrm>
            <a:off x="6706250" y="2434440"/>
            <a:ext cx="4824868" cy="2841430"/>
            <a:chOff x="6003827" y="1890377"/>
            <a:chExt cx="6462603" cy="3839843"/>
          </a:xfrm>
        </p:grpSpPr>
        <p:sp>
          <p:nvSpPr>
            <p:cNvPr id="48" name="TextBox 47">
              <a:extLst>
                <a:ext uri="{FF2B5EF4-FFF2-40B4-BE49-F238E27FC236}">
                  <a16:creationId xmlns:a16="http://schemas.microsoft.com/office/drawing/2014/main" id="{1FDDA38C-3CD4-6ABB-62F1-B2599D282645}"/>
                </a:ext>
              </a:extLst>
            </p:cNvPr>
            <p:cNvSpPr txBox="1"/>
            <p:nvPr/>
          </p:nvSpPr>
          <p:spPr>
            <a:xfrm>
              <a:off x="6539718" y="2255368"/>
              <a:ext cx="508000" cy="290285"/>
            </a:xfrm>
            <a:prstGeom prst="rect">
              <a:avLst/>
            </a:prstGeom>
          </p:spPr>
          <p:txBody>
            <a:bodyPr vert="horz" wrap="square" lIns="0" tIns="0" rIns="0" bIns="0" rtlCol="0" anchor="ctr">
              <a:noAutofit/>
            </a:bodyPr>
            <a:lstStyle/>
            <a:p>
              <a:pPr algn="r"/>
              <a:r>
                <a:rPr lang="en-US" sz="1200" b="0">
                  <a:latin typeface="+mn-lt"/>
                </a:rPr>
                <a:t>1</a:t>
              </a:r>
            </a:p>
          </p:txBody>
        </p:sp>
        <p:sp>
          <p:nvSpPr>
            <p:cNvPr id="49" name="TextBox 48">
              <a:extLst>
                <a:ext uri="{FF2B5EF4-FFF2-40B4-BE49-F238E27FC236}">
                  <a16:creationId xmlns:a16="http://schemas.microsoft.com/office/drawing/2014/main" id="{FFA8E407-3A0D-E725-E6E3-CF508034F824}"/>
                </a:ext>
              </a:extLst>
            </p:cNvPr>
            <p:cNvSpPr txBox="1"/>
            <p:nvPr/>
          </p:nvSpPr>
          <p:spPr>
            <a:xfrm>
              <a:off x="6539718" y="2804008"/>
              <a:ext cx="508000" cy="290285"/>
            </a:xfrm>
            <a:prstGeom prst="rect">
              <a:avLst/>
            </a:prstGeom>
          </p:spPr>
          <p:txBody>
            <a:bodyPr vert="horz" wrap="square" lIns="0" tIns="0" rIns="0" bIns="0" rtlCol="0" anchor="ctr">
              <a:noAutofit/>
            </a:bodyPr>
            <a:lstStyle/>
            <a:p>
              <a:pPr algn="r"/>
              <a:r>
                <a:rPr lang="en-US" sz="1600" b="0">
                  <a:latin typeface="+mn-lt"/>
                </a:rPr>
                <a:t>0.8</a:t>
              </a:r>
            </a:p>
          </p:txBody>
        </p:sp>
        <p:sp>
          <p:nvSpPr>
            <p:cNvPr id="50" name="TextBox 49">
              <a:extLst>
                <a:ext uri="{FF2B5EF4-FFF2-40B4-BE49-F238E27FC236}">
                  <a16:creationId xmlns:a16="http://schemas.microsoft.com/office/drawing/2014/main" id="{E81AA2CF-BC13-7CC0-2765-70772EB26F4C}"/>
                </a:ext>
              </a:extLst>
            </p:cNvPr>
            <p:cNvSpPr txBox="1"/>
            <p:nvPr/>
          </p:nvSpPr>
          <p:spPr>
            <a:xfrm>
              <a:off x="6539718" y="3352648"/>
              <a:ext cx="508000" cy="290285"/>
            </a:xfrm>
            <a:prstGeom prst="rect">
              <a:avLst/>
            </a:prstGeom>
          </p:spPr>
          <p:txBody>
            <a:bodyPr vert="horz" wrap="square" lIns="0" tIns="0" rIns="0" bIns="0" rtlCol="0" anchor="ctr">
              <a:noAutofit/>
            </a:bodyPr>
            <a:lstStyle/>
            <a:p>
              <a:pPr algn="r"/>
              <a:r>
                <a:rPr lang="en-US" sz="1200" b="0">
                  <a:latin typeface="+mn-lt"/>
                </a:rPr>
                <a:t>0.6</a:t>
              </a:r>
            </a:p>
          </p:txBody>
        </p:sp>
        <p:sp>
          <p:nvSpPr>
            <p:cNvPr id="51" name="TextBox 50">
              <a:extLst>
                <a:ext uri="{FF2B5EF4-FFF2-40B4-BE49-F238E27FC236}">
                  <a16:creationId xmlns:a16="http://schemas.microsoft.com/office/drawing/2014/main" id="{75A3BEE2-F87D-2CC8-4C5D-B48E576B5668}"/>
                </a:ext>
              </a:extLst>
            </p:cNvPr>
            <p:cNvSpPr txBox="1"/>
            <p:nvPr/>
          </p:nvSpPr>
          <p:spPr>
            <a:xfrm>
              <a:off x="6539718" y="3901288"/>
              <a:ext cx="508000" cy="290285"/>
            </a:xfrm>
            <a:prstGeom prst="rect">
              <a:avLst/>
            </a:prstGeom>
          </p:spPr>
          <p:txBody>
            <a:bodyPr vert="horz" wrap="square" lIns="0" tIns="0" rIns="0" bIns="0" rtlCol="0" anchor="ctr">
              <a:noAutofit/>
            </a:bodyPr>
            <a:lstStyle/>
            <a:p>
              <a:pPr algn="r"/>
              <a:r>
                <a:rPr lang="en-US" sz="1200" b="0">
                  <a:latin typeface="+mn-lt"/>
                </a:rPr>
                <a:t>0.4</a:t>
              </a:r>
            </a:p>
          </p:txBody>
        </p:sp>
        <p:sp>
          <p:nvSpPr>
            <p:cNvPr id="52" name="TextBox 51">
              <a:extLst>
                <a:ext uri="{FF2B5EF4-FFF2-40B4-BE49-F238E27FC236}">
                  <a16:creationId xmlns:a16="http://schemas.microsoft.com/office/drawing/2014/main" id="{09A2EF26-85E1-DAFE-F51A-EB4D5EBB8EDB}"/>
                </a:ext>
              </a:extLst>
            </p:cNvPr>
            <p:cNvSpPr txBox="1"/>
            <p:nvPr/>
          </p:nvSpPr>
          <p:spPr>
            <a:xfrm>
              <a:off x="6539718" y="4449928"/>
              <a:ext cx="508000" cy="290285"/>
            </a:xfrm>
            <a:prstGeom prst="rect">
              <a:avLst/>
            </a:prstGeom>
          </p:spPr>
          <p:txBody>
            <a:bodyPr vert="horz" wrap="square" lIns="0" tIns="0" rIns="0" bIns="0" rtlCol="0" anchor="ctr">
              <a:noAutofit/>
            </a:bodyPr>
            <a:lstStyle/>
            <a:p>
              <a:pPr algn="r"/>
              <a:r>
                <a:rPr lang="en-US" sz="1200" b="0">
                  <a:latin typeface="+mn-lt"/>
                </a:rPr>
                <a:t>0.2</a:t>
              </a:r>
            </a:p>
          </p:txBody>
        </p:sp>
        <p:sp>
          <p:nvSpPr>
            <p:cNvPr id="53" name="TextBox 52">
              <a:extLst>
                <a:ext uri="{FF2B5EF4-FFF2-40B4-BE49-F238E27FC236}">
                  <a16:creationId xmlns:a16="http://schemas.microsoft.com/office/drawing/2014/main" id="{0786A050-2C7F-5D55-4482-7A698D5294DA}"/>
                </a:ext>
              </a:extLst>
            </p:cNvPr>
            <p:cNvSpPr txBox="1"/>
            <p:nvPr/>
          </p:nvSpPr>
          <p:spPr>
            <a:xfrm>
              <a:off x="6539718" y="4998568"/>
              <a:ext cx="508000" cy="290285"/>
            </a:xfrm>
            <a:prstGeom prst="rect">
              <a:avLst/>
            </a:prstGeom>
          </p:spPr>
          <p:txBody>
            <a:bodyPr vert="horz" wrap="square" lIns="0" tIns="0" rIns="0" bIns="0" rtlCol="0" anchor="ctr">
              <a:noAutofit/>
            </a:bodyPr>
            <a:lstStyle/>
            <a:p>
              <a:pPr algn="r"/>
              <a:r>
                <a:rPr lang="en-US" sz="1200" b="0">
                  <a:latin typeface="+mn-lt"/>
                </a:rPr>
                <a:t>0</a:t>
              </a:r>
            </a:p>
          </p:txBody>
        </p:sp>
        <p:sp>
          <p:nvSpPr>
            <p:cNvPr id="54" name="TextBox 53">
              <a:extLst>
                <a:ext uri="{FF2B5EF4-FFF2-40B4-BE49-F238E27FC236}">
                  <a16:creationId xmlns:a16="http://schemas.microsoft.com/office/drawing/2014/main" id="{1D69CDE5-744E-42F2-3DC6-D65FD6FF41DB}"/>
                </a:ext>
              </a:extLst>
            </p:cNvPr>
            <p:cNvSpPr txBox="1"/>
            <p:nvPr/>
          </p:nvSpPr>
          <p:spPr>
            <a:xfrm rot="16200000">
              <a:off x="4902363" y="3443785"/>
              <a:ext cx="2858704" cy="655775"/>
            </a:xfrm>
            <a:prstGeom prst="rect">
              <a:avLst/>
            </a:prstGeom>
          </p:spPr>
          <p:txBody>
            <a:bodyPr vert="horz" wrap="square" lIns="0" tIns="0" rIns="0" bIns="0" rtlCol="0" anchor="ctr">
              <a:noAutofit/>
            </a:bodyPr>
            <a:lstStyle/>
            <a:p>
              <a:pPr algn="ctr">
                <a:lnSpc>
                  <a:spcPct val="90000"/>
                </a:lnSpc>
                <a:spcBef>
                  <a:spcPct val="35000"/>
                </a:spcBef>
                <a:spcAft>
                  <a:spcPct val="25000"/>
                </a:spcAft>
                <a:buClr>
                  <a:schemeClr val="folHlink"/>
                </a:buClr>
              </a:pPr>
              <a:r>
                <a:rPr lang="en-US" sz="1400" b="0">
                  <a:solidFill>
                    <a:schemeClr val="tx1">
                      <a:lumMod val="75000"/>
                      <a:lumOff val="25000"/>
                    </a:schemeClr>
                  </a:solidFill>
                  <a:latin typeface="Poppins Medium" pitchFamily="2" charset="77"/>
                  <a:cs typeface="Poppins Medium" pitchFamily="2" charset="77"/>
                </a:rPr>
                <a:t>Probability of Transfusion Avoidance</a:t>
              </a:r>
            </a:p>
          </p:txBody>
        </p:sp>
        <p:sp>
          <p:nvSpPr>
            <p:cNvPr id="55" name="TextBox 54">
              <a:extLst>
                <a:ext uri="{FF2B5EF4-FFF2-40B4-BE49-F238E27FC236}">
                  <a16:creationId xmlns:a16="http://schemas.microsoft.com/office/drawing/2014/main" id="{EAD19A48-A84C-1E5A-65C1-555D32BB5D6D}"/>
                </a:ext>
              </a:extLst>
            </p:cNvPr>
            <p:cNvSpPr txBox="1"/>
            <p:nvPr/>
          </p:nvSpPr>
          <p:spPr>
            <a:xfrm>
              <a:off x="6888060" y="5162843"/>
              <a:ext cx="508000" cy="290285"/>
            </a:xfrm>
            <a:prstGeom prst="rect">
              <a:avLst/>
            </a:prstGeom>
          </p:spPr>
          <p:txBody>
            <a:bodyPr vert="horz" wrap="square" lIns="0" tIns="0" rIns="0" bIns="0" rtlCol="0" anchor="ctr">
              <a:noAutofit/>
            </a:bodyPr>
            <a:lstStyle/>
            <a:p>
              <a:pPr algn="ctr"/>
              <a:r>
                <a:rPr lang="en-US" sz="1100" b="0">
                  <a:latin typeface="+mn-lt"/>
                </a:rPr>
                <a:t>0</a:t>
              </a:r>
            </a:p>
          </p:txBody>
        </p:sp>
        <p:sp>
          <p:nvSpPr>
            <p:cNvPr id="56" name="TextBox 55">
              <a:extLst>
                <a:ext uri="{FF2B5EF4-FFF2-40B4-BE49-F238E27FC236}">
                  <a16:creationId xmlns:a16="http://schemas.microsoft.com/office/drawing/2014/main" id="{6C35EFBB-C716-ABEE-7EA8-565663C8B843}"/>
                </a:ext>
              </a:extLst>
            </p:cNvPr>
            <p:cNvSpPr txBox="1"/>
            <p:nvPr/>
          </p:nvSpPr>
          <p:spPr>
            <a:xfrm>
              <a:off x="9119955" y="1890377"/>
              <a:ext cx="1516743" cy="553357"/>
            </a:xfrm>
            <a:prstGeom prst="rect">
              <a:avLst/>
            </a:prstGeom>
          </p:spPr>
          <p:txBody>
            <a:bodyPr vert="horz" wrap="square" lIns="0" tIns="0" rIns="0" bIns="0" rtlCol="0" anchor="ctr">
              <a:noAutofit/>
            </a:bodyPr>
            <a:lstStyle/>
            <a:p>
              <a:r>
                <a:rPr lang="en-US" sz="1600" b="0">
                  <a:latin typeface="+mn-lt"/>
                </a:rPr>
                <a:t>PEGASUS</a:t>
              </a:r>
              <a:br>
                <a:rPr lang="en-US" sz="1600" b="0">
                  <a:latin typeface="+mn-lt"/>
                </a:rPr>
              </a:br>
              <a:r>
                <a:rPr lang="en-US" sz="1600" b="0">
                  <a:latin typeface="+mn-lt"/>
                </a:rPr>
                <a:t>PRINCE</a:t>
              </a:r>
            </a:p>
          </p:txBody>
        </p:sp>
        <p:grpSp>
          <p:nvGrpSpPr>
            <p:cNvPr id="57" name="Group 56">
              <a:extLst>
                <a:ext uri="{FF2B5EF4-FFF2-40B4-BE49-F238E27FC236}">
                  <a16:creationId xmlns:a16="http://schemas.microsoft.com/office/drawing/2014/main" id="{3B4DC2C7-35E8-EDC4-62CA-A5DE720C3192}"/>
                </a:ext>
              </a:extLst>
            </p:cNvPr>
            <p:cNvGrpSpPr/>
            <p:nvPr/>
          </p:nvGrpSpPr>
          <p:grpSpPr>
            <a:xfrm>
              <a:off x="8776439" y="1935076"/>
              <a:ext cx="279070" cy="97477"/>
              <a:chOff x="9136084" y="1333500"/>
              <a:chExt cx="279070" cy="97477"/>
            </a:xfrm>
          </p:grpSpPr>
          <p:cxnSp>
            <p:nvCxnSpPr>
              <p:cNvPr id="135" name="Straight Connector 134">
                <a:extLst>
                  <a:ext uri="{FF2B5EF4-FFF2-40B4-BE49-F238E27FC236}">
                    <a16:creationId xmlns:a16="http://schemas.microsoft.com/office/drawing/2014/main" id="{A1980143-14FB-9512-3BC1-7DB842F0F4B4}"/>
                  </a:ext>
                </a:extLst>
              </p:cNvPr>
              <p:cNvCxnSpPr>
                <a:cxnSpLocks/>
              </p:cNvCxnSpPr>
              <p:nvPr/>
            </p:nvCxnSpPr>
            <p:spPr>
              <a:xfrm flipH="1">
                <a:off x="9136084" y="1430977"/>
                <a:ext cx="279070"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20E4E56F-2C3E-062D-7318-ABD747C0A39F}"/>
                  </a:ext>
                </a:extLst>
              </p:cNvPr>
              <p:cNvCxnSpPr>
                <a:cxnSpLocks/>
              </p:cNvCxnSpPr>
              <p:nvPr/>
            </p:nvCxnSpPr>
            <p:spPr>
              <a:xfrm flipV="1">
                <a:off x="9275619" y="1333500"/>
                <a:ext cx="0" cy="91539"/>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EEA22E7F-9716-45CB-66C2-841D6F89AB33}"/>
                </a:ext>
              </a:extLst>
            </p:cNvPr>
            <p:cNvGrpSpPr/>
            <p:nvPr/>
          </p:nvGrpSpPr>
          <p:grpSpPr>
            <a:xfrm>
              <a:off x="8776439" y="2224041"/>
              <a:ext cx="279070" cy="91440"/>
              <a:chOff x="9136084" y="1640279"/>
              <a:chExt cx="279070" cy="91440"/>
            </a:xfrm>
          </p:grpSpPr>
          <p:cxnSp>
            <p:nvCxnSpPr>
              <p:cNvPr id="133" name="Straight Connector 132">
                <a:extLst>
                  <a:ext uri="{FF2B5EF4-FFF2-40B4-BE49-F238E27FC236}">
                    <a16:creationId xmlns:a16="http://schemas.microsoft.com/office/drawing/2014/main" id="{CC3E6551-98EF-0CB2-AE1F-700DB943E0D0}"/>
                  </a:ext>
                </a:extLst>
              </p:cNvPr>
              <p:cNvCxnSpPr>
                <a:cxnSpLocks/>
              </p:cNvCxnSpPr>
              <p:nvPr/>
            </p:nvCxnSpPr>
            <p:spPr>
              <a:xfrm flipH="1">
                <a:off x="9136084" y="1719943"/>
                <a:ext cx="279070" cy="0"/>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DFD369C5-961F-2108-3467-F6492370DA53}"/>
                  </a:ext>
                </a:extLst>
              </p:cNvPr>
              <p:cNvCxnSpPr>
                <a:cxnSpLocks/>
              </p:cNvCxnSpPr>
              <p:nvPr/>
            </p:nvCxnSpPr>
            <p:spPr>
              <a:xfrm flipV="1">
                <a:off x="9275619" y="1640279"/>
                <a:ext cx="0" cy="91440"/>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59" name="TextBox 58">
              <a:extLst>
                <a:ext uri="{FF2B5EF4-FFF2-40B4-BE49-F238E27FC236}">
                  <a16:creationId xmlns:a16="http://schemas.microsoft.com/office/drawing/2014/main" id="{BE633709-E8D4-0406-902C-F074B68316C5}"/>
                </a:ext>
              </a:extLst>
            </p:cNvPr>
            <p:cNvSpPr txBox="1"/>
            <p:nvPr/>
          </p:nvSpPr>
          <p:spPr>
            <a:xfrm>
              <a:off x="7695720" y="5162843"/>
              <a:ext cx="524698" cy="290285"/>
            </a:xfrm>
            <a:prstGeom prst="rect">
              <a:avLst/>
            </a:prstGeom>
          </p:spPr>
          <p:txBody>
            <a:bodyPr vert="horz" wrap="square" lIns="0" tIns="0" rIns="0" bIns="0" rtlCol="0" anchor="ctr">
              <a:noAutofit/>
            </a:bodyPr>
            <a:lstStyle/>
            <a:p>
              <a:pPr algn="ctr"/>
              <a:r>
                <a:rPr lang="en-US" sz="1200" b="0">
                  <a:latin typeface="+mn-lt"/>
                </a:rPr>
                <a:t>200</a:t>
              </a:r>
            </a:p>
          </p:txBody>
        </p:sp>
        <p:sp>
          <p:nvSpPr>
            <p:cNvPr id="60" name="TextBox 59">
              <a:extLst>
                <a:ext uri="{FF2B5EF4-FFF2-40B4-BE49-F238E27FC236}">
                  <a16:creationId xmlns:a16="http://schemas.microsoft.com/office/drawing/2014/main" id="{781B161E-8C0C-F6EB-4584-C5E53C140ACB}"/>
                </a:ext>
              </a:extLst>
            </p:cNvPr>
            <p:cNvSpPr txBox="1"/>
            <p:nvPr/>
          </p:nvSpPr>
          <p:spPr>
            <a:xfrm>
              <a:off x="8521608" y="5162843"/>
              <a:ext cx="524698" cy="290285"/>
            </a:xfrm>
            <a:prstGeom prst="rect">
              <a:avLst/>
            </a:prstGeom>
          </p:spPr>
          <p:txBody>
            <a:bodyPr vert="horz" wrap="square" lIns="0" tIns="0" rIns="0" bIns="0" rtlCol="0" anchor="ctr">
              <a:noAutofit/>
            </a:bodyPr>
            <a:lstStyle/>
            <a:p>
              <a:pPr algn="ctr"/>
              <a:r>
                <a:rPr lang="en-US" sz="1200" b="0">
                  <a:latin typeface="+mn-lt"/>
                </a:rPr>
                <a:t>400</a:t>
              </a:r>
            </a:p>
          </p:txBody>
        </p:sp>
        <p:sp>
          <p:nvSpPr>
            <p:cNvPr id="61" name="TextBox 60">
              <a:extLst>
                <a:ext uri="{FF2B5EF4-FFF2-40B4-BE49-F238E27FC236}">
                  <a16:creationId xmlns:a16="http://schemas.microsoft.com/office/drawing/2014/main" id="{23E1D74E-E9AC-3524-995A-E1C33D2E888E}"/>
                </a:ext>
              </a:extLst>
            </p:cNvPr>
            <p:cNvSpPr txBox="1"/>
            <p:nvPr/>
          </p:nvSpPr>
          <p:spPr>
            <a:xfrm>
              <a:off x="9353629" y="5162843"/>
              <a:ext cx="524698" cy="290285"/>
            </a:xfrm>
            <a:prstGeom prst="rect">
              <a:avLst/>
            </a:prstGeom>
          </p:spPr>
          <p:txBody>
            <a:bodyPr vert="horz" wrap="square" lIns="0" tIns="0" rIns="0" bIns="0" rtlCol="0" anchor="ctr">
              <a:noAutofit/>
            </a:bodyPr>
            <a:lstStyle/>
            <a:p>
              <a:pPr algn="ctr"/>
              <a:r>
                <a:rPr lang="en-US" sz="1200" b="0">
                  <a:latin typeface="+mn-lt"/>
                </a:rPr>
                <a:t>600</a:t>
              </a:r>
            </a:p>
          </p:txBody>
        </p:sp>
        <p:sp>
          <p:nvSpPr>
            <p:cNvPr id="62" name="TextBox 61">
              <a:extLst>
                <a:ext uri="{FF2B5EF4-FFF2-40B4-BE49-F238E27FC236}">
                  <a16:creationId xmlns:a16="http://schemas.microsoft.com/office/drawing/2014/main" id="{72ACDFD6-D07A-30B6-27C6-235241AC6FA7}"/>
                </a:ext>
              </a:extLst>
            </p:cNvPr>
            <p:cNvSpPr txBox="1"/>
            <p:nvPr/>
          </p:nvSpPr>
          <p:spPr>
            <a:xfrm>
              <a:off x="10179518" y="5162843"/>
              <a:ext cx="524698" cy="290285"/>
            </a:xfrm>
            <a:prstGeom prst="rect">
              <a:avLst/>
            </a:prstGeom>
          </p:spPr>
          <p:txBody>
            <a:bodyPr vert="horz" wrap="square" lIns="0" tIns="0" rIns="0" bIns="0" rtlCol="0" anchor="ctr">
              <a:noAutofit/>
            </a:bodyPr>
            <a:lstStyle/>
            <a:p>
              <a:pPr algn="ctr"/>
              <a:r>
                <a:rPr lang="en-US" sz="1200" b="0">
                  <a:latin typeface="+mn-lt"/>
                </a:rPr>
                <a:t>800</a:t>
              </a:r>
            </a:p>
          </p:txBody>
        </p:sp>
        <p:sp>
          <p:nvSpPr>
            <p:cNvPr id="63" name="TextBox 62">
              <a:extLst>
                <a:ext uri="{FF2B5EF4-FFF2-40B4-BE49-F238E27FC236}">
                  <a16:creationId xmlns:a16="http://schemas.microsoft.com/office/drawing/2014/main" id="{96076A0D-4EDD-A75D-02AD-6A3B4ABD9E49}"/>
                </a:ext>
              </a:extLst>
            </p:cNvPr>
            <p:cNvSpPr txBox="1"/>
            <p:nvPr/>
          </p:nvSpPr>
          <p:spPr>
            <a:xfrm>
              <a:off x="10640628" y="5162844"/>
              <a:ext cx="524698" cy="290285"/>
            </a:xfrm>
            <a:prstGeom prst="rect">
              <a:avLst/>
            </a:prstGeom>
          </p:spPr>
          <p:txBody>
            <a:bodyPr vert="horz" wrap="square" lIns="0" tIns="0" rIns="0" bIns="0" rtlCol="0" anchor="ctr">
              <a:noAutofit/>
            </a:bodyPr>
            <a:lstStyle/>
            <a:p>
              <a:pPr algn="ctr"/>
              <a:r>
                <a:rPr lang="en-US" sz="1200" b="0">
                  <a:solidFill>
                    <a:schemeClr val="accent6"/>
                  </a:solidFill>
                  <a:latin typeface="+mn-lt"/>
                </a:rPr>
                <a:t>945</a:t>
              </a:r>
            </a:p>
          </p:txBody>
        </p:sp>
        <p:sp>
          <p:nvSpPr>
            <p:cNvPr id="64" name="TextBox 63">
              <a:extLst>
                <a:ext uri="{FF2B5EF4-FFF2-40B4-BE49-F238E27FC236}">
                  <a16:creationId xmlns:a16="http://schemas.microsoft.com/office/drawing/2014/main" id="{52FFA491-860C-A4FE-C3B8-5AC6255DF45E}"/>
                </a:ext>
              </a:extLst>
            </p:cNvPr>
            <p:cNvSpPr txBox="1"/>
            <p:nvPr/>
          </p:nvSpPr>
          <p:spPr>
            <a:xfrm>
              <a:off x="11037230" y="5162843"/>
              <a:ext cx="524698" cy="290285"/>
            </a:xfrm>
            <a:prstGeom prst="rect">
              <a:avLst/>
            </a:prstGeom>
          </p:spPr>
          <p:txBody>
            <a:bodyPr vert="horz" wrap="square" lIns="0" tIns="0" rIns="0" bIns="0" rtlCol="0" anchor="ctr">
              <a:noAutofit/>
            </a:bodyPr>
            <a:lstStyle/>
            <a:p>
              <a:pPr algn="ctr"/>
              <a:r>
                <a:rPr lang="en-US" sz="1200" b="0">
                  <a:latin typeface="+mn-lt"/>
                </a:rPr>
                <a:t>1000</a:t>
              </a:r>
            </a:p>
          </p:txBody>
        </p:sp>
        <p:sp>
          <p:nvSpPr>
            <p:cNvPr id="65" name="TextBox 64">
              <a:extLst>
                <a:ext uri="{FF2B5EF4-FFF2-40B4-BE49-F238E27FC236}">
                  <a16:creationId xmlns:a16="http://schemas.microsoft.com/office/drawing/2014/main" id="{788D72FC-E8F9-4670-4023-C4A776EA482E}"/>
                </a:ext>
              </a:extLst>
            </p:cNvPr>
            <p:cNvSpPr txBox="1"/>
            <p:nvPr/>
          </p:nvSpPr>
          <p:spPr>
            <a:xfrm>
              <a:off x="11478747" y="5162844"/>
              <a:ext cx="524698" cy="290285"/>
            </a:xfrm>
            <a:prstGeom prst="rect">
              <a:avLst/>
            </a:prstGeom>
          </p:spPr>
          <p:txBody>
            <a:bodyPr vert="horz" wrap="square" lIns="0" tIns="0" rIns="0" bIns="0" rtlCol="0" anchor="ctr">
              <a:noAutofit/>
            </a:bodyPr>
            <a:lstStyle/>
            <a:p>
              <a:pPr algn="ctr"/>
              <a:r>
                <a:rPr lang="en-US" sz="1200" b="0">
                  <a:solidFill>
                    <a:schemeClr val="accent1"/>
                  </a:solidFill>
                  <a:latin typeface="+mn-lt"/>
                </a:rPr>
                <a:t>1096</a:t>
              </a:r>
            </a:p>
          </p:txBody>
        </p:sp>
        <p:sp>
          <p:nvSpPr>
            <p:cNvPr id="66" name="TextBox 65">
              <a:extLst>
                <a:ext uri="{FF2B5EF4-FFF2-40B4-BE49-F238E27FC236}">
                  <a16:creationId xmlns:a16="http://schemas.microsoft.com/office/drawing/2014/main" id="{D0F5EC08-23A5-95F1-1A66-A074E4C1DE9D}"/>
                </a:ext>
              </a:extLst>
            </p:cNvPr>
            <p:cNvSpPr txBox="1"/>
            <p:nvPr/>
          </p:nvSpPr>
          <p:spPr>
            <a:xfrm>
              <a:off x="7142358" y="5439935"/>
              <a:ext cx="4526035" cy="290285"/>
            </a:xfrm>
            <a:prstGeom prst="rect">
              <a:avLst/>
            </a:prstGeom>
          </p:spPr>
          <p:txBody>
            <a:bodyPr vert="horz" wrap="square" lIns="0" tIns="0" rIns="0" bIns="0" rtlCol="0" anchor="ctr">
              <a:noAutofit/>
            </a:bodyPr>
            <a:lstStyle/>
            <a:p>
              <a:pPr algn="ctr"/>
              <a:r>
                <a:rPr lang="en-US" sz="1200" b="0">
                  <a:solidFill>
                    <a:schemeClr val="tx1">
                      <a:lumMod val="75000"/>
                      <a:lumOff val="25000"/>
                    </a:schemeClr>
                  </a:solidFill>
                  <a:latin typeface="Poppins Medium" pitchFamily="2" charset="77"/>
                  <a:cs typeface="Poppins Medium" pitchFamily="2" charset="77"/>
                </a:rPr>
                <a:t>Days</a:t>
              </a:r>
            </a:p>
          </p:txBody>
        </p:sp>
        <p:cxnSp>
          <p:nvCxnSpPr>
            <p:cNvPr id="67" name="Straight Arrow Connector 66">
              <a:extLst>
                <a:ext uri="{FF2B5EF4-FFF2-40B4-BE49-F238E27FC236}">
                  <a16:creationId xmlns:a16="http://schemas.microsoft.com/office/drawing/2014/main" id="{80992C2A-F03C-6856-7082-692540A03D29}"/>
                </a:ext>
              </a:extLst>
            </p:cNvPr>
            <p:cNvCxnSpPr/>
            <p:nvPr/>
          </p:nvCxnSpPr>
          <p:spPr>
            <a:xfrm>
              <a:off x="10956984" y="2940063"/>
              <a:ext cx="0" cy="370709"/>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7ECB3C27-7EB4-A577-DDD1-B5EF173F4ADA}"/>
                </a:ext>
              </a:extLst>
            </p:cNvPr>
            <p:cNvCxnSpPr>
              <a:cxnSpLocks/>
            </p:cNvCxnSpPr>
            <p:nvPr/>
          </p:nvCxnSpPr>
          <p:spPr>
            <a:xfrm>
              <a:off x="11660216" y="3266593"/>
              <a:ext cx="0" cy="342405"/>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D8DBD71C-CDF7-91FA-73A7-2A92C787D434}"/>
                </a:ext>
              </a:extLst>
            </p:cNvPr>
            <p:cNvSpPr txBox="1"/>
            <p:nvPr/>
          </p:nvSpPr>
          <p:spPr>
            <a:xfrm>
              <a:off x="10494337" y="2398213"/>
              <a:ext cx="922610" cy="398199"/>
            </a:xfrm>
            <a:prstGeom prst="rect">
              <a:avLst/>
            </a:prstGeom>
          </p:spPr>
          <p:txBody>
            <a:bodyPr vert="horz" wrap="square" lIns="0" tIns="0" rIns="0" bIns="0" rtlCol="0" anchor="ctr">
              <a:noAutofit/>
            </a:bodyPr>
            <a:lstStyle/>
            <a:p>
              <a:pPr algn="ctr"/>
              <a:r>
                <a:rPr lang="en-US" sz="1400">
                  <a:solidFill>
                    <a:schemeClr val="accent6"/>
                  </a:solidFill>
                  <a:latin typeface="+mn-lt"/>
                </a:rPr>
                <a:t>2.5 yr PRINCE</a:t>
              </a:r>
            </a:p>
          </p:txBody>
        </p:sp>
        <p:sp>
          <p:nvSpPr>
            <p:cNvPr id="70" name="TextBox 69">
              <a:extLst>
                <a:ext uri="{FF2B5EF4-FFF2-40B4-BE49-F238E27FC236}">
                  <a16:creationId xmlns:a16="http://schemas.microsoft.com/office/drawing/2014/main" id="{5326AC0F-78AD-7700-FF5E-95F35CB03F5A}"/>
                </a:ext>
              </a:extLst>
            </p:cNvPr>
            <p:cNvSpPr txBox="1"/>
            <p:nvPr/>
          </p:nvSpPr>
          <p:spPr>
            <a:xfrm>
              <a:off x="11201654" y="2781185"/>
              <a:ext cx="1264776" cy="398199"/>
            </a:xfrm>
            <a:prstGeom prst="rect">
              <a:avLst/>
            </a:prstGeom>
          </p:spPr>
          <p:txBody>
            <a:bodyPr vert="horz" wrap="square" lIns="0" tIns="0" rIns="0" bIns="0" rtlCol="0" anchor="ctr">
              <a:noAutofit/>
            </a:bodyPr>
            <a:lstStyle/>
            <a:p>
              <a:pPr algn="ctr"/>
              <a:r>
                <a:rPr lang="en-US" sz="1400">
                  <a:solidFill>
                    <a:schemeClr val="accent1"/>
                  </a:solidFill>
                  <a:latin typeface="+mn-lt"/>
                </a:rPr>
                <a:t>3 yr PEGASUS</a:t>
              </a:r>
            </a:p>
          </p:txBody>
        </p:sp>
        <p:sp>
          <p:nvSpPr>
            <p:cNvPr id="71" name="Freeform 105">
              <a:extLst>
                <a:ext uri="{FF2B5EF4-FFF2-40B4-BE49-F238E27FC236}">
                  <a16:creationId xmlns:a16="http://schemas.microsoft.com/office/drawing/2014/main" id="{F3ADDB1B-AA1A-757A-A5FF-ACDB40955014}"/>
                </a:ext>
              </a:extLst>
            </p:cNvPr>
            <p:cNvSpPr/>
            <p:nvPr/>
          </p:nvSpPr>
          <p:spPr>
            <a:xfrm>
              <a:off x="7159308" y="2384425"/>
              <a:ext cx="4502568" cy="1295400"/>
            </a:xfrm>
            <a:custGeom>
              <a:avLst/>
              <a:gdLst>
                <a:gd name="csX0" fmla="*/ 4359275 w 4359275"/>
                <a:gd name="csY0" fmla="*/ 1295400 h 1295400"/>
                <a:gd name="csX1" fmla="*/ 4137025 w 4359275"/>
                <a:gd name="csY1" fmla="*/ 1295400 h 1295400"/>
                <a:gd name="csX2" fmla="*/ 4137025 w 4359275"/>
                <a:gd name="csY2" fmla="*/ 1238250 h 1295400"/>
                <a:gd name="csX3" fmla="*/ 3898900 w 4359275"/>
                <a:gd name="csY3" fmla="*/ 1238250 h 1295400"/>
                <a:gd name="csX4" fmla="*/ 3898900 w 4359275"/>
                <a:gd name="csY4" fmla="*/ 1193800 h 1295400"/>
                <a:gd name="csX5" fmla="*/ 3740150 w 4359275"/>
                <a:gd name="csY5" fmla="*/ 1193800 h 1295400"/>
                <a:gd name="csX6" fmla="*/ 3740150 w 4359275"/>
                <a:gd name="csY6" fmla="*/ 1146175 h 1295400"/>
                <a:gd name="csX7" fmla="*/ 3495675 w 4359275"/>
                <a:gd name="csY7" fmla="*/ 1146175 h 1295400"/>
                <a:gd name="csX8" fmla="*/ 3495675 w 4359275"/>
                <a:gd name="csY8" fmla="*/ 1098550 h 1295400"/>
                <a:gd name="csX9" fmla="*/ 3359150 w 4359275"/>
                <a:gd name="csY9" fmla="*/ 1098550 h 1295400"/>
                <a:gd name="csX10" fmla="*/ 3359150 w 4359275"/>
                <a:gd name="csY10" fmla="*/ 1063625 h 1295400"/>
                <a:gd name="csX11" fmla="*/ 3324225 w 4359275"/>
                <a:gd name="csY11" fmla="*/ 1063625 h 1295400"/>
                <a:gd name="csX12" fmla="*/ 3324225 w 4359275"/>
                <a:gd name="csY12" fmla="*/ 1019175 h 1295400"/>
                <a:gd name="csX13" fmla="*/ 3121025 w 4359275"/>
                <a:gd name="csY13" fmla="*/ 1019175 h 1295400"/>
                <a:gd name="csX14" fmla="*/ 3121025 w 4359275"/>
                <a:gd name="csY14" fmla="*/ 977900 h 1295400"/>
                <a:gd name="csX15" fmla="*/ 2965450 w 4359275"/>
                <a:gd name="csY15" fmla="*/ 977900 h 1295400"/>
                <a:gd name="csX16" fmla="*/ 2965450 w 4359275"/>
                <a:gd name="csY16" fmla="*/ 942975 h 1295400"/>
                <a:gd name="csX17" fmla="*/ 2349500 w 4359275"/>
                <a:gd name="csY17" fmla="*/ 942975 h 1295400"/>
                <a:gd name="csX18" fmla="*/ 2349500 w 4359275"/>
                <a:gd name="csY18" fmla="*/ 901700 h 1295400"/>
                <a:gd name="csX19" fmla="*/ 2241550 w 4359275"/>
                <a:gd name="csY19" fmla="*/ 901700 h 1295400"/>
                <a:gd name="csX20" fmla="*/ 2241550 w 4359275"/>
                <a:gd name="csY20" fmla="*/ 857250 h 1295400"/>
                <a:gd name="csX21" fmla="*/ 2133600 w 4359275"/>
                <a:gd name="csY21" fmla="*/ 857250 h 1295400"/>
                <a:gd name="csX22" fmla="*/ 2133600 w 4359275"/>
                <a:gd name="csY22" fmla="*/ 825500 h 1295400"/>
                <a:gd name="csX23" fmla="*/ 2073275 w 4359275"/>
                <a:gd name="csY23" fmla="*/ 825500 h 1295400"/>
                <a:gd name="csX24" fmla="*/ 2073275 w 4359275"/>
                <a:gd name="csY24" fmla="*/ 781050 h 1295400"/>
                <a:gd name="csX25" fmla="*/ 1924050 w 4359275"/>
                <a:gd name="csY25" fmla="*/ 781050 h 1295400"/>
                <a:gd name="csX26" fmla="*/ 1924050 w 4359275"/>
                <a:gd name="csY26" fmla="*/ 749300 h 1295400"/>
                <a:gd name="csX27" fmla="*/ 1435100 w 4359275"/>
                <a:gd name="csY27" fmla="*/ 749300 h 1295400"/>
                <a:gd name="csX28" fmla="*/ 1435100 w 4359275"/>
                <a:gd name="csY28" fmla="*/ 711200 h 1295400"/>
                <a:gd name="csX29" fmla="*/ 1397000 w 4359275"/>
                <a:gd name="csY29" fmla="*/ 711200 h 1295400"/>
                <a:gd name="csX30" fmla="*/ 1397000 w 4359275"/>
                <a:gd name="csY30" fmla="*/ 669925 h 1295400"/>
                <a:gd name="csX31" fmla="*/ 1254125 w 4359275"/>
                <a:gd name="csY31" fmla="*/ 669925 h 1295400"/>
                <a:gd name="csX32" fmla="*/ 1254125 w 4359275"/>
                <a:gd name="csY32" fmla="*/ 638175 h 1295400"/>
                <a:gd name="csX33" fmla="*/ 1152525 w 4359275"/>
                <a:gd name="csY33" fmla="*/ 638175 h 1295400"/>
                <a:gd name="csX34" fmla="*/ 1152525 w 4359275"/>
                <a:gd name="csY34" fmla="*/ 600075 h 1295400"/>
                <a:gd name="csX35" fmla="*/ 949325 w 4359275"/>
                <a:gd name="csY35" fmla="*/ 600075 h 1295400"/>
                <a:gd name="csX36" fmla="*/ 949325 w 4359275"/>
                <a:gd name="csY36" fmla="*/ 568325 h 1295400"/>
                <a:gd name="csX37" fmla="*/ 714375 w 4359275"/>
                <a:gd name="csY37" fmla="*/ 568325 h 1295400"/>
                <a:gd name="csX38" fmla="*/ 714375 w 4359275"/>
                <a:gd name="csY38" fmla="*/ 539750 h 1295400"/>
                <a:gd name="csX39" fmla="*/ 679450 w 4359275"/>
                <a:gd name="csY39" fmla="*/ 539750 h 1295400"/>
                <a:gd name="csX40" fmla="*/ 679450 w 4359275"/>
                <a:gd name="csY40" fmla="*/ 504825 h 1295400"/>
                <a:gd name="csX41" fmla="*/ 488950 w 4359275"/>
                <a:gd name="csY41" fmla="*/ 504825 h 1295400"/>
                <a:gd name="csX42" fmla="*/ 488950 w 4359275"/>
                <a:gd name="csY42" fmla="*/ 466725 h 1295400"/>
                <a:gd name="csX43" fmla="*/ 390525 w 4359275"/>
                <a:gd name="csY43" fmla="*/ 466725 h 1295400"/>
                <a:gd name="csX44" fmla="*/ 390525 w 4359275"/>
                <a:gd name="csY44" fmla="*/ 431800 h 1295400"/>
                <a:gd name="csX45" fmla="*/ 228600 w 4359275"/>
                <a:gd name="csY45" fmla="*/ 431800 h 1295400"/>
                <a:gd name="csX46" fmla="*/ 228600 w 4359275"/>
                <a:gd name="csY46" fmla="*/ 403225 h 1295400"/>
                <a:gd name="csX47" fmla="*/ 228600 w 4359275"/>
                <a:gd name="csY47" fmla="*/ 323850 h 1295400"/>
                <a:gd name="csX48" fmla="*/ 196850 w 4359275"/>
                <a:gd name="csY48" fmla="*/ 323850 h 1295400"/>
                <a:gd name="csX49" fmla="*/ 196850 w 4359275"/>
                <a:gd name="csY49" fmla="*/ 276225 h 1295400"/>
                <a:gd name="csX50" fmla="*/ 184150 w 4359275"/>
                <a:gd name="csY50" fmla="*/ 276225 h 1295400"/>
                <a:gd name="csX51" fmla="*/ 184150 w 4359275"/>
                <a:gd name="csY51" fmla="*/ 234950 h 1295400"/>
                <a:gd name="csX52" fmla="*/ 165100 w 4359275"/>
                <a:gd name="csY52" fmla="*/ 234950 h 1295400"/>
                <a:gd name="csX53" fmla="*/ 165100 w 4359275"/>
                <a:gd name="csY53" fmla="*/ 184150 h 1295400"/>
                <a:gd name="csX54" fmla="*/ 130175 w 4359275"/>
                <a:gd name="csY54" fmla="*/ 184150 h 1295400"/>
                <a:gd name="csX55" fmla="*/ 130175 w 4359275"/>
                <a:gd name="csY55" fmla="*/ 79375 h 1295400"/>
                <a:gd name="csX56" fmla="*/ 60325 w 4359275"/>
                <a:gd name="csY56" fmla="*/ 79375 h 1295400"/>
                <a:gd name="csX57" fmla="*/ 60325 w 4359275"/>
                <a:gd name="csY57" fmla="*/ 50800 h 1295400"/>
                <a:gd name="csX58" fmla="*/ 0 w 4359275"/>
                <a:gd name="csY58" fmla="*/ 50800 h 1295400"/>
                <a:gd name="csX59" fmla="*/ 0 w 4359275"/>
                <a:gd name="csY59" fmla="*/ 0 h 1295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4359275" h="1295400">
                  <a:moveTo>
                    <a:pt x="4359275" y="1295400"/>
                  </a:moveTo>
                  <a:lnTo>
                    <a:pt x="4137025" y="1295400"/>
                  </a:lnTo>
                  <a:lnTo>
                    <a:pt x="4137025" y="1238250"/>
                  </a:lnTo>
                  <a:lnTo>
                    <a:pt x="3898900" y="1238250"/>
                  </a:lnTo>
                  <a:lnTo>
                    <a:pt x="3898900" y="1193800"/>
                  </a:lnTo>
                  <a:lnTo>
                    <a:pt x="3740150" y="1193800"/>
                  </a:lnTo>
                  <a:lnTo>
                    <a:pt x="3740150" y="1146175"/>
                  </a:lnTo>
                  <a:lnTo>
                    <a:pt x="3495675" y="1146175"/>
                  </a:lnTo>
                  <a:lnTo>
                    <a:pt x="3495675" y="1098550"/>
                  </a:lnTo>
                  <a:lnTo>
                    <a:pt x="3359150" y="1098550"/>
                  </a:lnTo>
                  <a:lnTo>
                    <a:pt x="3359150" y="1063625"/>
                  </a:lnTo>
                  <a:lnTo>
                    <a:pt x="3324225" y="1063625"/>
                  </a:lnTo>
                  <a:lnTo>
                    <a:pt x="3324225" y="1019175"/>
                  </a:lnTo>
                  <a:lnTo>
                    <a:pt x="3121025" y="1019175"/>
                  </a:lnTo>
                  <a:lnTo>
                    <a:pt x="3121025" y="977900"/>
                  </a:lnTo>
                  <a:lnTo>
                    <a:pt x="2965450" y="977900"/>
                  </a:lnTo>
                  <a:lnTo>
                    <a:pt x="2965450" y="942975"/>
                  </a:lnTo>
                  <a:lnTo>
                    <a:pt x="2349500" y="942975"/>
                  </a:lnTo>
                  <a:lnTo>
                    <a:pt x="2349500" y="901700"/>
                  </a:lnTo>
                  <a:lnTo>
                    <a:pt x="2241550" y="901700"/>
                  </a:lnTo>
                  <a:lnTo>
                    <a:pt x="2241550" y="857250"/>
                  </a:lnTo>
                  <a:lnTo>
                    <a:pt x="2133600" y="857250"/>
                  </a:lnTo>
                  <a:lnTo>
                    <a:pt x="2133600" y="825500"/>
                  </a:lnTo>
                  <a:lnTo>
                    <a:pt x="2073275" y="825500"/>
                  </a:lnTo>
                  <a:lnTo>
                    <a:pt x="2073275" y="781050"/>
                  </a:lnTo>
                  <a:lnTo>
                    <a:pt x="1924050" y="781050"/>
                  </a:lnTo>
                  <a:lnTo>
                    <a:pt x="1924050" y="749300"/>
                  </a:lnTo>
                  <a:lnTo>
                    <a:pt x="1435100" y="749300"/>
                  </a:lnTo>
                  <a:lnTo>
                    <a:pt x="1435100" y="711200"/>
                  </a:lnTo>
                  <a:lnTo>
                    <a:pt x="1397000" y="711200"/>
                  </a:lnTo>
                  <a:lnTo>
                    <a:pt x="1397000" y="669925"/>
                  </a:lnTo>
                  <a:lnTo>
                    <a:pt x="1254125" y="669925"/>
                  </a:lnTo>
                  <a:lnTo>
                    <a:pt x="1254125" y="638175"/>
                  </a:lnTo>
                  <a:lnTo>
                    <a:pt x="1152525" y="638175"/>
                  </a:lnTo>
                  <a:lnTo>
                    <a:pt x="1152525" y="600075"/>
                  </a:lnTo>
                  <a:lnTo>
                    <a:pt x="949325" y="600075"/>
                  </a:lnTo>
                  <a:lnTo>
                    <a:pt x="949325" y="568325"/>
                  </a:lnTo>
                  <a:lnTo>
                    <a:pt x="714375" y="568325"/>
                  </a:lnTo>
                  <a:lnTo>
                    <a:pt x="714375" y="539750"/>
                  </a:lnTo>
                  <a:lnTo>
                    <a:pt x="679450" y="539750"/>
                  </a:lnTo>
                  <a:lnTo>
                    <a:pt x="679450" y="504825"/>
                  </a:lnTo>
                  <a:lnTo>
                    <a:pt x="488950" y="504825"/>
                  </a:lnTo>
                  <a:lnTo>
                    <a:pt x="488950" y="466725"/>
                  </a:lnTo>
                  <a:lnTo>
                    <a:pt x="390525" y="466725"/>
                  </a:lnTo>
                  <a:lnTo>
                    <a:pt x="390525" y="431800"/>
                  </a:lnTo>
                  <a:lnTo>
                    <a:pt x="228600" y="431800"/>
                  </a:lnTo>
                  <a:lnTo>
                    <a:pt x="228600" y="403225"/>
                  </a:lnTo>
                  <a:lnTo>
                    <a:pt x="228600" y="323850"/>
                  </a:lnTo>
                  <a:lnTo>
                    <a:pt x="196850" y="323850"/>
                  </a:lnTo>
                  <a:lnTo>
                    <a:pt x="196850" y="276225"/>
                  </a:lnTo>
                  <a:lnTo>
                    <a:pt x="184150" y="276225"/>
                  </a:lnTo>
                  <a:lnTo>
                    <a:pt x="184150" y="234950"/>
                  </a:lnTo>
                  <a:lnTo>
                    <a:pt x="165100" y="234950"/>
                  </a:lnTo>
                  <a:lnTo>
                    <a:pt x="165100" y="184150"/>
                  </a:lnTo>
                  <a:lnTo>
                    <a:pt x="130175" y="184150"/>
                  </a:lnTo>
                  <a:lnTo>
                    <a:pt x="130175" y="79375"/>
                  </a:lnTo>
                  <a:lnTo>
                    <a:pt x="60325" y="79375"/>
                  </a:lnTo>
                  <a:lnTo>
                    <a:pt x="60325" y="50800"/>
                  </a:lnTo>
                  <a:lnTo>
                    <a:pt x="0" y="50800"/>
                  </a:lnTo>
                  <a:lnTo>
                    <a:pt x="0" y="0"/>
                  </a:lnTo>
                </a:path>
              </a:pathLst>
            </a:custGeom>
            <a:noFill/>
            <a:ln w="31750">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4EEC5305-74F8-4708-DD35-E448A3508F17}"/>
                </a:ext>
              </a:extLst>
            </p:cNvPr>
            <p:cNvGrpSpPr/>
            <p:nvPr/>
          </p:nvGrpSpPr>
          <p:grpSpPr>
            <a:xfrm>
              <a:off x="6981499" y="2393950"/>
              <a:ext cx="4279900" cy="1295567"/>
              <a:chOff x="7449994" y="2393950"/>
              <a:chExt cx="4279900" cy="1295567"/>
            </a:xfrm>
          </p:grpSpPr>
          <p:cxnSp>
            <p:nvCxnSpPr>
              <p:cNvPr id="99" name="Straight Connector 98">
                <a:extLst>
                  <a:ext uri="{FF2B5EF4-FFF2-40B4-BE49-F238E27FC236}">
                    <a16:creationId xmlns:a16="http://schemas.microsoft.com/office/drawing/2014/main" id="{945B2408-8E49-7476-D9DB-BF9D7265623F}"/>
                  </a:ext>
                </a:extLst>
              </p:cNvPr>
              <p:cNvCxnSpPr>
                <a:cxnSpLocks/>
              </p:cNvCxnSpPr>
              <p:nvPr/>
            </p:nvCxnSpPr>
            <p:spPr>
              <a:xfrm flipV="1">
                <a:off x="7449994" y="239395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B63A7B05-66A4-A2F9-AB14-B0DE01821D62}"/>
                  </a:ext>
                </a:extLst>
              </p:cNvPr>
              <p:cNvCxnSpPr>
                <a:cxnSpLocks/>
              </p:cNvCxnSpPr>
              <p:nvPr/>
            </p:nvCxnSpPr>
            <p:spPr>
              <a:xfrm flipV="1">
                <a:off x="7510319" y="242887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627CBFA6-B9E9-9B0D-B805-37286DCC6EE1}"/>
                  </a:ext>
                </a:extLst>
              </p:cNvPr>
              <p:cNvCxnSpPr>
                <a:cxnSpLocks/>
              </p:cNvCxnSpPr>
              <p:nvPr/>
            </p:nvCxnSpPr>
            <p:spPr>
              <a:xfrm flipV="1">
                <a:off x="8065944" y="283845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D5D0A5FF-443F-E881-186D-17AB7697CA31}"/>
                  </a:ext>
                </a:extLst>
              </p:cNvPr>
              <p:cNvCxnSpPr>
                <a:cxnSpLocks/>
              </p:cNvCxnSpPr>
              <p:nvPr/>
            </p:nvCxnSpPr>
            <p:spPr>
              <a:xfrm flipV="1">
                <a:off x="7780194" y="276542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C0D6A6CE-5375-DFC7-BBC4-89BC41E76898}"/>
                  </a:ext>
                </a:extLst>
              </p:cNvPr>
              <p:cNvCxnSpPr>
                <a:cxnSpLocks/>
              </p:cNvCxnSpPr>
              <p:nvPr/>
            </p:nvCxnSpPr>
            <p:spPr>
              <a:xfrm flipV="1">
                <a:off x="7878619" y="280670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FE0440F7-3747-2DA6-E131-7F4868EB40C4}"/>
                  </a:ext>
                </a:extLst>
              </p:cNvPr>
              <p:cNvCxnSpPr>
                <a:cxnSpLocks/>
              </p:cNvCxnSpPr>
              <p:nvPr/>
            </p:nvCxnSpPr>
            <p:spPr>
              <a:xfrm flipV="1">
                <a:off x="8100869" y="285750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96E714D4-E85B-D921-81EC-F8D7CB0B80D8}"/>
                  </a:ext>
                </a:extLst>
              </p:cNvPr>
              <p:cNvCxnSpPr>
                <a:cxnSpLocks/>
              </p:cNvCxnSpPr>
              <p:nvPr/>
            </p:nvCxnSpPr>
            <p:spPr>
              <a:xfrm flipV="1">
                <a:off x="8335819" y="291147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E80CD6D9-73F0-44F6-52DC-0B26D35200D5}"/>
                  </a:ext>
                </a:extLst>
              </p:cNvPr>
              <p:cNvCxnSpPr>
                <a:cxnSpLocks/>
              </p:cNvCxnSpPr>
              <p:nvPr/>
            </p:nvCxnSpPr>
            <p:spPr>
              <a:xfrm flipV="1">
                <a:off x="8516794" y="291465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266B6395-F6D4-ECB6-0003-524B50089C84}"/>
                  </a:ext>
                </a:extLst>
              </p:cNvPr>
              <p:cNvCxnSpPr>
                <a:cxnSpLocks/>
              </p:cNvCxnSpPr>
              <p:nvPr/>
            </p:nvCxnSpPr>
            <p:spPr>
              <a:xfrm flipV="1">
                <a:off x="8640619" y="298450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8649E8D1-9F9D-CDBC-0496-4B60CCA4B274}"/>
                  </a:ext>
                </a:extLst>
              </p:cNvPr>
              <p:cNvCxnSpPr>
                <a:cxnSpLocks/>
              </p:cNvCxnSpPr>
              <p:nvPr/>
            </p:nvCxnSpPr>
            <p:spPr>
              <a:xfrm flipV="1">
                <a:off x="8789844" y="301942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EAD79D9-1125-AA44-E614-6B3D44537A0D}"/>
                  </a:ext>
                </a:extLst>
              </p:cNvPr>
              <p:cNvCxnSpPr>
                <a:cxnSpLocks/>
              </p:cNvCxnSpPr>
              <p:nvPr/>
            </p:nvCxnSpPr>
            <p:spPr>
              <a:xfrm flipV="1">
                <a:off x="8824769" y="305435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63B7725B-CA7E-BCCF-8B0B-C21807ACDF67}"/>
                  </a:ext>
                </a:extLst>
              </p:cNvPr>
              <p:cNvCxnSpPr>
                <a:cxnSpLocks/>
              </p:cNvCxnSpPr>
              <p:nvPr/>
            </p:nvCxnSpPr>
            <p:spPr>
              <a:xfrm flipV="1">
                <a:off x="8913669" y="306705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01E28583-DC10-C305-01BA-251ED1FE3085}"/>
                  </a:ext>
                </a:extLst>
              </p:cNvPr>
              <p:cNvCxnSpPr>
                <a:cxnSpLocks/>
              </p:cNvCxnSpPr>
              <p:nvPr/>
            </p:nvCxnSpPr>
            <p:spPr>
              <a:xfrm flipV="1">
                <a:off x="9043844" y="306705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F0B4CBF0-BC55-F04A-F64D-04732F29F7D0}"/>
                  </a:ext>
                </a:extLst>
              </p:cNvPr>
              <p:cNvCxnSpPr>
                <a:cxnSpLocks/>
              </p:cNvCxnSpPr>
              <p:nvPr/>
            </p:nvCxnSpPr>
            <p:spPr>
              <a:xfrm flipV="1">
                <a:off x="9313719" y="309245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23125984-3204-5CE0-29F4-8E24001A7219}"/>
                  </a:ext>
                </a:extLst>
              </p:cNvPr>
              <p:cNvCxnSpPr>
                <a:cxnSpLocks/>
              </p:cNvCxnSpPr>
              <p:nvPr/>
            </p:nvCxnSpPr>
            <p:spPr>
              <a:xfrm flipV="1">
                <a:off x="9459769" y="313055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20179E63-9508-711B-91D8-3017230AA1E8}"/>
                  </a:ext>
                </a:extLst>
              </p:cNvPr>
              <p:cNvCxnSpPr>
                <a:cxnSpLocks/>
              </p:cNvCxnSpPr>
              <p:nvPr/>
            </p:nvCxnSpPr>
            <p:spPr>
              <a:xfrm flipV="1">
                <a:off x="9520094" y="316865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BAA64D55-3C50-8D74-D694-3726CF2E3AF6}"/>
                  </a:ext>
                </a:extLst>
              </p:cNvPr>
              <p:cNvCxnSpPr>
                <a:cxnSpLocks/>
              </p:cNvCxnSpPr>
              <p:nvPr/>
            </p:nvCxnSpPr>
            <p:spPr>
              <a:xfrm flipV="1">
                <a:off x="9628044" y="320675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549640EB-9D03-4EFB-DB7C-CE518B2D3AB6}"/>
                  </a:ext>
                </a:extLst>
              </p:cNvPr>
              <p:cNvCxnSpPr>
                <a:cxnSpLocks/>
              </p:cNvCxnSpPr>
              <p:nvPr/>
            </p:nvCxnSpPr>
            <p:spPr>
              <a:xfrm flipV="1">
                <a:off x="9735994" y="324802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F19E7C1D-EF57-6046-81E0-E3099EE6F466}"/>
                  </a:ext>
                </a:extLst>
              </p:cNvPr>
              <p:cNvCxnSpPr>
                <a:cxnSpLocks/>
              </p:cNvCxnSpPr>
              <p:nvPr/>
            </p:nvCxnSpPr>
            <p:spPr>
              <a:xfrm flipV="1">
                <a:off x="10237644" y="326072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88693E89-CFEB-4B9D-F9EB-E74DF516F2CB}"/>
                  </a:ext>
                </a:extLst>
              </p:cNvPr>
              <p:cNvCxnSpPr>
                <a:cxnSpLocks/>
              </p:cNvCxnSpPr>
              <p:nvPr/>
            </p:nvCxnSpPr>
            <p:spPr>
              <a:xfrm flipV="1">
                <a:off x="10288444" y="326072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8E6D0850-42FA-FC03-AE99-467D6461F09E}"/>
                  </a:ext>
                </a:extLst>
              </p:cNvPr>
              <p:cNvCxnSpPr>
                <a:cxnSpLocks/>
              </p:cNvCxnSpPr>
              <p:nvPr/>
            </p:nvCxnSpPr>
            <p:spPr>
              <a:xfrm flipV="1">
                <a:off x="10409094" y="329565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331689B1-2FDC-7490-3D7C-C9333BACD3C2}"/>
                  </a:ext>
                </a:extLst>
              </p:cNvPr>
              <p:cNvCxnSpPr>
                <a:cxnSpLocks/>
              </p:cNvCxnSpPr>
              <p:nvPr/>
            </p:nvCxnSpPr>
            <p:spPr>
              <a:xfrm flipV="1">
                <a:off x="10469419" y="329565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BA82A078-02A6-F7D8-706F-9ABC422AC586}"/>
                  </a:ext>
                </a:extLst>
              </p:cNvPr>
              <p:cNvCxnSpPr>
                <a:cxnSpLocks/>
              </p:cNvCxnSpPr>
              <p:nvPr/>
            </p:nvCxnSpPr>
            <p:spPr>
              <a:xfrm flipV="1">
                <a:off x="10710719" y="337502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6265134D-8498-940C-0FF9-D75D0A8EB2EE}"/>
                  </a:ext>
                </a:extLst>
              </p:cNvPr>
              <p:cNvCxnSpPr>
                <a:cxnSpLocks/>
              </p:cNvCxnSpPr>
              <p:nvPr/>
            </p:nvCxnSpPr>
            <p:spPr>
              <a:xfrm flipV="1">
                <a:off x="10755169" y="341312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789B2A01-5EAC-BAAE-8E37-A6E8FB4A21BA}"/>
                  </a:ext>
                </a:extLst>
              </p:cNvPr>
              <p:cNvCxnSpPr>
                <a:cxnSpLocks/>
              </p:cNvCxnSpPr>
              <p:nvPr/>
            </p:nvCxnSpPr>
            <p:spPr>
              <a:xfrm flipV="1">
                <a:off x="10780569" y="341312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C1DB261F-3AA3-4CB6-F86D-0D77BE99E5AE}"/>
                  </a:ext>
                </a:extLst>
              </p:cNvPr>
              <p:cNvCxnSpPr>
                <a:cxnSpLocks/>
              </p:cNvCxnSpPr>
              <p:nvPr/>
            </p:nvCxnSpPr>
            <p:spPr>
              <a:xfrm flipV="1">
                <a:off x="10882169" y="345122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1D2FB185-48B0-81DD-400C-1A36EBCC9967}"/>
                  </a:ext>
                </a:extLst>
              </p:cNvPr>
              <p:cNvCxnSpPr>
                <a:cxnSpLocks/>
              </p:cNvCxnSpPr>
              <p:nvPr/>
            </p:nvCxnSpPr>
            <p:spPr>
              <a:xfrm flipV="1">
                <a:off x="11167919" y="351155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2DB584CE-F9E8-B229-D4EE-1318345BCF98}"/>
                  </a:ext>
                </a:extLst>
              </p:cNvPr>
              <p:cNvCxnSpPr>
                <a:cxnSpLocks/>
              </p:cNvCxnSpPr>
              <p:nvPr/>
            </p:nvCxnSpPr>
            <p:spPr>
              <a:xfrm flipV="1">
                <a:off x="11202844" y="3511550"/>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1F963D36-CE6C-E718-663B-86A9BC106F94}"/>
                  </a:ext>
                </a:extLst>
              </p:cNvPr>
              <p:cNvCxnSpPr>
                <a:cxnSpLocks/>
              </p:cNvCxnSpPr>
              <p:nvPr/>
            </p:nvCxnSpPr>
            <p:spPr>
              <a:xfrm flipV="1">
                <a:off x="11317144" y="355282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C452870D-5A1D-73ED-7EF2-ED6225121491}"/>
                  </a:ext>
                </a:extLst>
              </p:cNvPr>
              <p:cNvCxnSpPr>
                <a:cxnSpLocks/>
              </p:cNvCxnSpPr>
              <p:nvPr/>
            </p:nvCxnSpPr>
            <p:spPr>
              <a:xfrm flipV="1">
                <a:off x="11386994" y="355282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7804EC03-55E8-C207-5872-F30EE5962B77}"/>
                  </a:ext>
                </a:extLst>
              </p:cNvPr>
              <p:cNvCxnSpPr>
                <a:cxnSpLocks/>
              </p:cNvCxnSpPr>
              <p:nvPr/>
            </p:nvCxnSpPr>
            <p:spPr>
              <a:xfrm flipV="1">
                <a:off x="11618769" y="360997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938617DD-DC6F-C030-9E74-D7286EE4B98B}"/>
                  </a:ext>
                </a:extLst>
              </p:cNvPr>
              <p:cNvCxnSpPr>
                <a:cxnSpLocks/>
              </p:cNvCxnSpPr>
              <p:nvPr/>
            </p:nvCxnSpPr>
            <p:spPr>
              <a:xfrm flipV="1">
                <a:off x="11729894" y="360997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2DE31EA0-A6D6-5218-F615-EBFDEC592342}"/>
                  </a:ext>
                </a:extLst>
              </p:cNvPr>
              <p:cNvCxnSpPr>
                <a:cxnSpLocks/>
              </p:cNvCxnSpPr>
              <p:nvPr/>
            </p:nvCxnSpPr>
            <p:spPr>
              <a:xfrm flipV="1">
                <a:off x="11472719" y="355282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97D9B9FC-532C-EF8E-18E5-1F00E2931BB7}"/>
                  </a:ext>
                </a:extLst>
              </p:cNvPr>
              <p:cNvCxnSpPr>
                <a:cxnSpLocks/>
              </p:cNvCxnSpPr>
              <p:nvPr/>
            </p:nvCxnSpPr>
            <p:spPr>
              <a:xfrm flipV="1">
                <a:off x="11440969" y="3552825"/>
                <a:ext cx="0" cy="7954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73" name="Group 72">
              <a:extLst>
                <a:ext uri="{FF2B5EF4-FFF2-40B4-BE49-F238E27FC236}">
                  <a16:creationId xmlns:a16="http://schemas.microsoft.com/office/drawing/2014/main" id="{ED300E65-1865-1631-D035-8A854808CFA3}"/>
                </a:ext>
              </a:extLst>
            </p:cNvPr>
            <p:cNvGrpSpPr/>
            <p:nvPr/>
          </p:nvGrpSpPr>
          <p:grpSpPr>
            <a:xfrm>
              <a:off x="7142912" y="2475292"/>
              <a:ext cx="3820460" cy="893383"/>
              <a:chOff x="7369175" y="2475292"/>
              <a:chExt cx="3698875" cy="893383"/>
            </a:xfrm>
          </p:grpSpPr>
          <p:sp>
            <p:nvSpPr>
              <p:cNvPr id="92" name="Freeform 104">
                <a:extLst>
                  <a:ext uri="{FF2B5EF4-FFF2-40B4-BE49-F238E27FC236}">
                    <a16:creationId xmlns:a16="http://schemas.microsoft.com/office/drawing/2014/main" id="{9149913B-522B-C5A7-6A93-15F3333937E7}"/>
                  </a:ext>
                </a:extLst>
              </p:cNvPr>
              <p:cNvSpPr/>
              <p:nvPr/>
            </p:nvSpPr>
            <p:spPr>
              <a:xfrm>
                <a:off x="7369175" y="2555875"/>
                <a:ext cx="3698875" cy="812800"/>
              </a:xfrm>
              <a:custGeom>
                <a:avLst/>
                <a:gdLst>
                  <a:gd name="csX0" fmla="*/ 3698875 w 3698875"/>
                  <a:gd name="csY0" fmla="*/ 812800 h 812800"/>
                  <a:gd name="csX1" fmla="*/ 3597275 w 3698875"/>
                  <a:gd name="csY1" fmla="*/ 812800 h 812800"/>
                  <a:gd name="csX2" fmla="*/ 3597275 w 3698875"/>
                  <a:gd name="csY2" fmla="*/ 758825 h 812800"/>
                  <a:gd name="csX3" fmla="*/ 3302000 w 3698875"/>
                  <a:gd name="csY3" fmla="*/ 758825 h 812800"/>
                  <a:gd name="csX4" fmla="*/ 3302000 w 3698875"/>
                  <a:gd name="csY4" fmla="*/ 698500 h 812800"/>
                  <a:gd name="csX5" fmla="*/ 2974975 w 3698875"/>
                  <a:gd name="csY5" fmla="*/ 698500 h 812800"/>
                  <a:gd name="csX6" fmla="*/ 2974975 w 3698875"/>
                  <a:gd name="csY6" fmla="*/ 638175 h 812800"/>
                  <a:gd name="csX7" fmla="*/ 2781300 w 3698875"/>
                  <a:gd name="csY7" fmla="*/ 638175 h 812800"/>
                  <a:gd name="csX8" fmla="*/ 2781300 w 3698875"/>
                  <a:gd name="csY8" fmla="*/ 584200 h 812800"/>
                  <a:gd name="csX9" fmla="*/ 2740025 w 3698875"/>
                  <a:gd name="csY9" fmla="*/ 584200 h 812800"/>
                  <a:gd name="csX10" fmla="*/ 2740025 w 3698875"/>
                  <a:gd name="csY10" fmla="*/ 536575 h 812800"/>
                  <a:gd name="csX11" fmla="*/ 2422525 w 3698875"/>
                  <a:gd name="csY11" fmla="*/ 536575 h 812800"/>
                  <a:gd name="csX12" fmla="*/ 2422525 w 3698875"/>
                  <a:gd name="csY12" fmla="*/ 473075 h 812800"/>
                  <a:gd name="csX13" fmla="*/ 2228850 w 3698875"/>
                  <a:gd name="csY13" fmla="*/ 473075 h 812800"/>
                  <a:gd name="csX14" fmla="*/ 2228850 w 3698875"/>
                  <a:gd name="csY14" fmla="*/ 422275 h 812800"/>
                  <a:gd name="csX15" fmla="*/ 1854200 w 3698875"/>
                  <a:gd name="csY15" fmla="*/ 422275 h 812800"/>
                  <a:gd name="csX16" fmla="*/ 1854200 w 3698875"/>
                  <a:gd name="csY16" fmla="*/ 371475 h 812800"/>
                  <a:gd name="csX17" fmla="*/ 1711325 w 3698875"/>
                  <a:gd name="csY17" fmla="*/ 371475 h 812800"/>
                  <a:gd name="csX18" fmla="*/ 1711325 w 3698875"/>
                  <a:gd name="csY18" fmla="*/ 320675 h 812800"/>
                  <a:gd name="csX19" fmla="*/ 1508125 w 3698875"/>
                  <a:gd name="csY19" fmla="*/ 320675 h 812800"/>
                  <a:gd name="csX20" fmla="*/ 1508125 w 3698875"/>
                  <a:gd name="csY20" fmla="*/ 260350 h 812800"/>
                  <a:gd name="csX21" fmla="*/ 1495425 w 3698875"/>
                  <a:gd name="csY21" fmla="*/ 260350 h 812800"/>
                  <a:gd name="csX22" fmla="*/ 1495425 w 3698875"/>
                  <a:gd name="csY22" fmla="*/ 209550 h 812800"/>
                  <a:gd name="csX23" fmla="*/ 831850 w 3698875"/>
                  <a:gd name="csY23" fmla="*/ 209550 h 812800"/>
                  <a:gd name="csX24" fmla="*/ 831850 w 3698875"/>
                  <a:gd name="csY24" fmla="*/ 152400 h 812800"/>
                  <a:gd name="csX25" fmla="*/ 482600 w 3698875"/>
                  <a:gd name="csY25" fmla="*/ 152400 h 812800"/>
                  <a:gd name="csX26" fmla="*/ 482600 w 3698875"/>
                  <a:gd name="csY26" fmla="*/ 101600 h 812800"/>
                  <a:gd name="csX27" fmla="*/ 336550 w 3698875"/>
                  <a:gd name="csY27" fmla="*/ 101600 h 812800"/>
                  <a:gd name="csX28" fmla="*/ 336550 w 3698875"/>
                  <a:gd name="csY28" fmla="*/ 44450 h 812800"/>
                  <a:gd name="csX29" fmla="*/ 254000 w 3698875"/>
                  <a:gd name="csY29" fmla="*/ 44450 h 812800"/>
                  <a:gd name="csX30" fmla="*/ 254000 w 3698875"/>
                  <a:gd name="csY30" fmla="*/ 0 h 812800"/>
                  <a:gd name="csX31" fmla="*/ 0 w 3698875"/>
                  <a:gd name="csY31" fmla="*/ 0 h 812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3698875" h="812800">
                    <a:moveTo>
                      <a:pt x="3698875" y="812800"/>
                    </a:moveTo>
                    <a:lnTo>
                      <a:pt x="3597275" y="812800"/>
                    </a:lnTo>
                    <a:lnTo>
                      <a:pt x="3597275" y="758825"/>
                    </a:lnTo>
                    <a:lnTo>
                      <a:pt x="3302000" y="758825"/>
                    </a:lnTo>
                    <a:lnTo>
                      <a:pt x="3302000" y="698500"/>
                    </a:lnTo>
                    <a:lnTo>
                      <a:pt x="2974975" y="698500"/>
                    </a:lnTo>
                    <a:lnTo>
                      <a:pt x="2974975" y="638175"/>
                    </a:lnTo>
                    <a:lnTo>
                      <a:pt x="2781300" y="638175"/>
                    </a:lnTo>
                    <a:lnTo>
                      <a:pt x="2781300" y="584200"/>
                    </a:lnTo>
                    <a:lnTo>
                      <a:pt x="2740025" y="584200"/>
                    </a:lnTo>
                    <a:lnTo>
                      <a:pt x="2740025" y="536575"/>
                    </a:lnTo>
                    <a:lnTo>
                      <a:pt x="2422525" y="536575"/>
                    </a:lnTo>
                    <a:lnTo>
                      <a:pt x="2422525" y="473075"/>
                    </a:lnTo>
                    <a:lnTo>
                      <a:pt x="2228850" y="473075"/>
                    </a:lnTo>
                    <a:lnTo>
                      <a:pt x="2228850" y="422275"/>
                    </a:lnTo>
                    <a:lnTo>
                      <a:pt x="1854200" y="422275"/>
                    </a:lnTo>
                    <a:lnTo>
                      <a:pt x="1854200" y="371475"/>
                    </a:lnTo>
                    <a:lnTo>
                      <a:pt x="1711325" y="371475"/>
                    </a:lnTo>
                    <a:lnTo>
                      <a:pt x="1711325" y="320675"/>
                    </a:lnTo>
                    <a:lnTo>
                      <a:pt x="1508125" y="320675"/>
                    </a:lnTo>
                    <a:lnTo>
                      <a:pt x="1508125" y="260350"/>
                    </a:lnTo>
                    <a:lnTo>
                      <a:pt x="1495425" y="260350"/>
                    </a:lnTo>
                    <a:lnTo>
                      <a:pt x="1495425" y="209550"/>
                    </a:lnTo>
                    <a:lnTo>
                      <a:pt x="831850" y="209550"/>
                    </a:lnTo>
                    <a:lnTo>
                      <a:pt x="831850" y="152400"/>
                    </a:lnTo>
                    <a:lnTo>
                      <a:pt x="482600" y="152400"/>
                    </a:lnTo>
                    <a:lnTo>
                      <a:pt x="482600" y="101600"/>
                    </a:lnTo>
                    <a:lnTo>
                      <a:pt x="336550" y="101600"/>
                    </a:lnTo>
                    <a:lnTo>
                      <a:pt x="336550" y="44450"/>
                    </a:lnTo>
                    <a:lnTo>
                      <a:pt x="254000" y="44450"/>
                    </a:lnTo>
                    <a:lnTo>
                      <a:pt x="254000" y="0"/>
                    </a:lnTo>
                    <a:lnTo>
                      <a:pt x="0" y="0"/>
                    </a:lnTo>
                  </a:path>
                </a:pathLst>
              </a:custGeom>
              <a:noFill/>
              <a:ln w="31750">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4BEBB5E3-CBEA-12A5-3138-DDB31C3568D1}"/>
                  </a:ext>
                </a:extLst>
              </p:cNvPr>
              <p:cNvCxnSpPr>
                <a:cxnSpLocks/>
              </p:cNvCxnSpPr>
              <p:nvPr/>
            </p:nvCxnSpPr>
            <p:spPr>
              <a:xfrm flipV="1">
                <a:off x="7388104" y="2477439"/>
                <a:ext cx="0" cy="79542"/>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2C72B831-2402-B354-503E-218C20D1F217}"/>
                  </a:ext>
                </a:extLst>
              </p:cNvPr>
              <p:cNvCxnSpPr>
                <a:cxnSpLocks/>
              </p:cNvCxnSpPr>
              <p:nvPr/>
            </p:nvCxnSpPr>
            <p:spPr>
              <a:xfrm flipV="1">
                <a:off x="7424594" y="2475292"/>
                <a:ext cx="0" cy="79542"/>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BA7EF402-1A70-9A36-4B74-44C2CB8481C0}"/>
                  </a:ext>
                </a:extLst>
              </p:cNvPr>
              <p:cNvCxnSpPr>
                <a:cxnSpLocks/>
              </p:cNvCxnSpPr>
              <p:nvPr/>
            </p:nvCxnSpPr>
            <p:spPr>
              <a:xfrm flipV="1">
                <a:off x="9830797" y="3018352"/>
                <a:ext cx="0" cy="79542"/>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A6D7E62-32D0-FADF-F78E-6A8D7879F764}"/>
                  </a:ext>
                </a:extLst>
              </p:cNvPr>
              <p:cNvCxnSpPr>
                <a:cxnSpLocks/>
              </p:cNvCxnSpPr>
              <p:nvPr/>
            </p:nvCxnSpPr>
            <p:spPr>
              <a:xfrm flipV="1">
                <a:off x="10597090" y="3187923"/>
                <a:ext cx="0" cy="79542"/>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7DB72D64-724C-3FF9-A9A3-810ED57DA8D1}"/>
                  </a:ext>
                </a:extLst>
              </p:cNvPr>
              <p:cNvCxnSpPr>
                <a:cxnSpLocks/>
              </p:cNvCxnSpPr>
              <p:nvPr/>
            </p:nvCxnSpPr>
            <p:spPr>
              <a:xfrm flipV="1">
                <a:off x="10728025" y="3241585"/>
                <a:ext cx="0" cy="79542"/>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47219985-6F01-F8A7-5544-06F2F0B88596}"/>
                  </a:ext>
                </a:extLst>
              </p:cNvPr>
              <p:cNvCxnSpPr>
                <a:cxnSpLocks/>
              </p:cNvCxnSpPr>
              <p:nvPr/>
            </p:nvCxnSpPr>
            <p:spPr>
              <a:xfrm flipV="1">
                <a:off x="10867546" y="3243732"/>
                <a:ext cx="0" cy="79542"/>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74" name="Group 73">
              <a:extLst>
                <a:ext uri="{FF2B5EF4-FFF2-40B4-BE49-F238E27FC236}">
                  <a16:creationId xmlns:a16="http://schemas.microsoft.com/office/drawing/2014/main" id="{F866437C-9B07-69E7-B1C2-4D95A2455BF4}"/>
                </a:ext>
              </a:extLst>
            </p:cNvPr>
            <p:cNvGrpSpPr/>
            <p:nvPr/>
          </p:nvGrpSpPr>
          <p:grpSpPr>
            <a:xfrm>
              <a:off x="7069488" y="2375836"/>
              <a:ext cx="4605036" cy="2807208"/>
              <a:chOff x="7298089" y="2375836"/>
              <a:chExt cx="4175225" cy="2807208"/>
            </a:xfrm>
          </p:grpSpPr>
          <p:cxnSp>
            <p:nvCxnSpPr>
              <p:cNvPr id="75" name="Straight Connector 74">
                <a:extLst>
                  <a:ext uri="{FF2B5EF4-FFF2-40B4-BE49-F238E27FC236}">
                    <a16:creationId xmlns:a16="http://schemas.microsoft.com/office/drawing/2014/main" id="{E715292F-AB6E-1240-E908-BAB12D5945A6}"/>
                  </a:ext>
                </a:extLst>
              </p:cNvPr>
              <p:cNvCxnSpPr>
                <a:cxnSpLocks/>
              </p:cNvCxnSpPr>
              <p:nvPr/>
            </p:nvCxnSpPr>
            <p:spPr>
              <a:xfrm>
                <a:off x="7364363" y="5119035"/>
                <a:ext cx="410895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F387D101-E042-FB04-44B3-8557B1BC1A5A}"/>
                  </a:ext>
                </a:extLst>
              </p:cNvPr>
              <p:cNvCxnSpPr>
                <a:cxnSpLocks/>
              </p:cNvCxnSpPr>
              <p:nvPr/>
            </p:nvCxnSpPr>
            <p:spPr>
              <a:xfrm flipV="1">
                <a:off x="7362000" y="2375836"/>
                <a:ext cx="0" cy="275122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4D7BA5C3-F1FC-A194-7696-2C77035B03A5}"/>
                  </a:ext>
                </a:extLst>
              </p:cNvPr>
              <p:cNvCxnSpPr>
                <a:cxnSpLocks/>
              </p:cNvCxnSpPr>
              <p:nvPr/>
            </p:nvCxnSpPr>
            <p:spPr>
              <a:xfrm flipH="1">
                <a:off x="7305345" y="2378205"/>
                <a:ext cx="5562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2A92C67D-1403-A4B6-76A1-B388673B2278}"/>
                  </a:ext>
                </a:extLst>
              </p:cNvPr>
              <p:cNvCxnSpPr>
                <a:cxnSpLocks/>
              </p:cNvCxnSpPr>
              <p:nvPr/>
            </p:nvCxnSpPr>
            <p:spPr>
              <a:xfrm flipH="1">
                <a:off x="7305345" y="2932177"/>
                <a:ext cx="5562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FF0CC71-1169-2B92-00C4-19FA7466C39E}"/>
                  </a:ext>
                </a:extLst>
              </p:cNvPr>
              <p:cNvCxnSpPr>
                <a:cxnSpLocks/>
              </p:cNvCxnSpPr>
              <p:nvPr/>
            </p:nvCxnSpPr>
            <p:spPr>
              <a:xfrm flipH="1">
                <a:off x="7305345" y="3478892"/>
                <a:ext cx="5562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F84239C4-7AB9-04E1-E132-9A6FE6819740}"/>
                  </a:ext>
                </a:extLst>
              </p:cNvPr>
              <p:cNvCxnSpPr>
                <a:cxnSpLocks/>
              </p:cNvCxnSpPr>
              <p:nvPr/>
            </p:nvCxnSpPr>
            <p:spPr>
              <a:xfrm flipH="1">
                <a:off x="7305345" y="4025607"/>
                <a:ext cx="5562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71510D26-06AF-B59E-F51A-63D498DCD7CE}"/>
                  </a:ext>
                </a:extLst>
              </p:cNvPr>
              <p:cNvCxnSpPr>
                <a:cxnSpLocks/>
              </p:cNvCxnSpPr>
              <p:nvPr/>
            </p:nvCxnSpPr>
            <p:spPr>
              <a:xfrm flipH="1">
                <a:off x="7305345" y="4572322"/>
                <a:ext cx="5562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073AD985-FBAB-94E3-A91B-50121F88C827}"/>
                  </a:ext>
                </a:extLst>
              </p:cNvPr>
              <p:cNvCxnSpPr>
                <a:cxnSpLocks/>
              </p:cNvCxnSpPr>
              <p:nvPr/>
            </p:nvCxnSpPr>
            <p:spPr>
              <a:xfrm flipH="1">
                <a:off x="7298089" y="5119035"/>
                <a:ext cx="6296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2914E51-4710-358A-1CAD-1462C592E339}"/>
                  </a:ext>
                </a:extLst>
              </p:cNvPr>
              <p:cNvCxnSpPr>
                <a:cxnSpLocks/>
              </p:cNvCxnSpPr>
              <p:nvPr/>
            </p:nvCxnSpPr>
            <p:spPr>
              <a:xfrm>
                <a:off x="7368307" y="5119036"/>
                <a:ext cx="5562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736FA9BD-3421-CF94-0F71-99500BF274E6}"/>
                  </a:ext>
                </a:extLst>
              </p:cNvPr>
              <p:cNvCxnSpPr>
                <a:cxnSpLocks/>
              </p:cNvCxnSpPr>
              <p:nvPr/>
            </p:nvCxnSpPr>
            <p:spPr>
              <a:xfrm>
                <a:off x="7360930" y="5119036"/>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AA431ECC-1866-CE8E-C4BD-AC487A1859BA}"/>
                  </a:ext>
                </a:extLst>
              </p:cNvPr>
              <p:cNvCxnSpPr>
                <a:cxnSpLocks/>
              </p:cNvCxnSpPr>
              <p:nvPr/>
            </p:nvCxnSpPr>
            <p:spPr>
              <a:xfrm>
                <a:off x="8120899" y="5119036"/>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B04E2F1-6439-7666-1C11-C3473A319EBA}"/>
                  </a:ext>
                </a:extLst>
              </p:cNvPr>
              <p:cNvCxnSpPr>
                <a:cxnSpLocks/>
              </p:cNvCxnSpPr>
              <p:nvPr/>
            </p:nvCxnSpPr>
            <p:spPr>
              <a:xfrm>
                <a:off x="11463058" y="5119036"/>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D7F0C661-299D-A8C6-80F8-EF58637AEFA0}"/>
                  </a:ext>
                </a:extLst>
              </p:cNvPr>
              <p:cNvCxnSpPr>
                <a:cxnSpLocks/>
              </p:cNvCxnSpPr>
              <p:nvPr/>
            </p:nvCxnSpPr>
            <p:spPr>
              <a:xfrm>
                <a:off x="8867065" y="5119036"/>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9E7E61B8-33D0-0F57-E929-AAB2A56DB066}"/>
                  </a:ext>
                </a:extLst>
              </p:cNvPr>
              <p:cNvCxnSpPr>
                <a:cxnSpLocks/>
              </p:cNvCxnSpPr>
              <p:nvPr/>
            </p:nvCxnSpPr>
            <p:spPr>
              <a:xfrm>
                <a:off x="9619169" y="5119036"/>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3D34D6E3-AC63-70B5-21F4-0D5A1C81E853}"/>
                  </a:ext>
                </a:extLst>
              </p:cNvPr>
              <p:cNvCxnSpPr>
                <a:cxnSpLocks/>
              </p:cNvCxnSpPr>
              <p:nvPr/>
            </p:nvCxnSpPr>
            <p:spPr>
              <a:xfrm>
                <a:off x="10365335" y="5119036"/>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7F28868-8660-0C06-8464-AF549579CB99}"/>
                  </a:ext>
                </a:extLst>
              </p:cNvPr>
              <p:cNvCxnSpPr>
                <a:cxnSpLocks/>
              </p:cNvCxnSpPr>
              <p:nvPr/>
            </p:nvCxnSpPr>
            <p:spPr>
              <a:xfrm>
                <a:off x="10826494" y="5119036"/>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412FEFC2-B7D4-F956-CBD4-DC3C527427F1}"/>
                  </a:ext>
                </a:extLst>
              </p:cNvPr>
              <p:cNvCxnSpPr>
                <a:cxnSpLocks/>
              </p:cNvCxnSpPr>
              <p:nvPr/>
            </p:nvCxnSpPr>
            <p:spPr>
              <a:xfrm>
                <a:off x="11115460" y="5119036"/>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5" name="Text Box 45">
            <a:extLst>
              <a:ext uri="{FF2B5EF4-FFF2-40B4-BE49-F238E27FC236}">
                <a16:creationId xmlns:a16="http://schemas.microsoft.com/office/drawing/2014/main" id="{3040A885-7859-A799-928C-CB0DFEBC0CDF}"/>
              </a:ext>
            </a:extLst>
          </p:cNvPr>
          <p:cNvSpPr txBox="1">
            <a:spLocks noChangeArrowheads="1"/>
          </p:cNvSpPr>
          <p:nvPr/>
        </p:nvSpPr>
        <p:spPr bwMode="auto">
          <a:xfrm>
            <a:off x="309579" y="1964239"/>
            <a:ext cx="184801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a:solidFill>
                  <a:schemeClr val="tx1"/>
                </a:solidFill>
                <a:latin typeface="+mn-lt"/>
              </a:rPr>
              <a:t>Adults with PNH; </a:t>
            </a:r>
            <a:r>
              <a:rPr lang="pt-BR" altLang="en-US" sz="1600" b="0">
                <a:solidFill>
                  <a:schemeClr val="tx1"/>
                </a:solidFill>
                <a:latin typeface="+mn-lt"/>
              </a:rPr>
              <a:t>C5 inhibitor–naive patients </a:t>
            </a:r>
          </a:p>
          <a:p>
            <a:pPr algn="ctr">
              <a:lnSpc>
                <a:spcPct val="100000"/>
              </a:lnSpc>
              <a:spcBef>
                <a:spcPct val="0"/>
              </a:spcBef>
              <a:spcAft>
                <a:spcPct val="0"/>
              </a:spcAft>
              <a:buClrTx/>
              <a:buFontTx/>
              <a:buNone/>
            </a:pPr>
            <a:r>
              <a:rPr lang="pt-BR" altLang="en-US" sz="1600" b="0">
                <a:solidFill>
                  <a:schemeClr val="tx1"/>
                </a:solidFill>
                <a:latin typeface="+mn-lt"/>
              </a:rPr>
              <a:t>(N = 53) </a:t>
            </a:r>
            <a:endParaRPr lang="en-US" altLang="en-US" sz="1600" b="0">
              <a:solidFill>
                <a:schemeClr val="tx1"/>
              </a:solidFill>
              <a:latin typeface="+mn-lt"/>
            </a:endParaRPr>
          </a:p>
        </p:txBody>
      </p:sp>
      <p:sp>
        <p:nvSpPr>
          <p:cNvPr id="9" name="Line 51">
            <a:extLst>
              <a:ext uri="{FF2B5EF4-FFF2-40B4-BE49-F238E27FC236}">
                <a16:creationId xmlns:a16="http://schemas.microsoft.com/office/drawing/2014/main" id="{ACFF27FE-43DF-A84C-1B0A-53C6493EC020}"/>
              </a:ext>
            </a:extLst>
          </p:cNvPr>
          <p:cNvSpPr>
            <a:spLocks noChangeShapeType="1"/>
          </p:cNvSpPr>
          <p:nvPr/>
        </p:nvSpPr>
        <p:spPr bwMode="auto">
          <a:xfrm rot="16200000">
            <a:off x="3844986" y="2837275"/>
            <a:ext cx="0" cy="36576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11" name="Rectangle 50">
            <a:extLst>
              <a:ext uri="{FF2B5EF4-FFF2-40B4-BE49-F238E27FC236}">
                <a16:creationId xmlns:a16="http://schemas.microsoft.com/office/drawing/2014/main" id="{4A02FD7E-3DE5-3283-9A08-9E656E60F61E}"/>
              </a:ext>
            </a:extLst>
          </p:cNvPr>
          <p:cNvSpPr>
            <a:spLocks noChangeArrowheads="1"/>
          </p:cNvSpPr>
          <p:nvPr/>
        </p:nvSpPr>
        <p:spPr bwMode="auto">
          <a:xfrm>
            <a:off x="2588807" y="2557023"/>
            <a:ext cx="2496860" cy="1034211"/>
          </a:xfrm>
          <a:prstGeom prst="rect">
            <a:avLst/>
          </a:prstGeom>
          <a:solidFill>
            <a:schemeClr val="bg1">
              <a:lumMod val="50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bg2"/>
                </a:solidFill>
                <a:latin typeface="+mn-lt"/>
              </a:rPr>
              <a:t>Supportive Care </a:t>
            </a:r>
            <a:r>
              <a:rPr lang="en-US" altLang="en-US" sz="1600" b="0">
                <a:solidFill>
                  <a:schemeClr val="bg2"/>
                </a:solidFill>
                <a:latin typeface="+mn-lt"/>
              </a:rPr>
              <a:t>excluding complement inhibitors</a:t>
            </a:r>
          </a:p>
          <a:p>
            <a:pPr algn="ctr">
              <a:lnSpc>
                <a:spcPct val="100000"/>
              </a:lnSpc>
              <a:spcBef>
                <a:spcPct val="0"/>
              </a:spcBef>
              <a:spcAft>
                <a:spcPct val="0"/>
              </a:spcAft>
              <a:buClrTx/>
              <a:buFontTx/>
              <a:buNone/>
            </a:pPr>
            <a:r>
              <a:rPr lang="en-US" altLang="en-US" sz="1600" b="0">
                <a:solidFill>
                  <a:schemeClr val="bg2"/>
                </a:solidFill>
                <a:latin typeface="+mn-lt"/>
              </a:rPr>
              <a:t>(n = 18)</a:t>
            </a:r>
          </a:p>
        </p:txBody>
      </p:sp>
      <p:sp>
        <p:nvSpPr>
          <p:cNvPr id="137" name="Line 52">
            <a:extLst>
              <a:ext uri="{FF2B5EF4-FFF2-40B4-BE49-F238E27FC236}">
                <a16:creationId xmlns:a16="http://schemas.microsoft.com/office/drawing/2014/main" id="{26F6C02D-B243-431D-E517-2323F5C6EFF8}"/>
              </a:ext>
            </a:extLst>
          </p:cNvPr>
          <p:cNvSpPr>
            <a:spLocks noChangeShapeType="1"/>
          </p:cNvSpPr>
          <p:nvPr/>
        </p:nvSpPr>
        <p:spPr bwMode="auto">
          <a:xfrm>
            <a:off x="5161500" y="2526447"/>
            <a:ext cx="36576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139" name="Rectangle 50">
            <a:extLst>
              <a:ext uri="{FF2B5EF4-FFF2-40B4-BE49-F238E27FC236}">
                <a16:creationId xmlns:a16="http://schemas.microsoft.com/office/drawing/2014/main" id="{26506995-89E4-82E2-4921-4865FC92D7E9}"/>
              </a:ext>
            </a:extLst>
          </p:cNvPr>
          <p:cNvSpPr>
            <a:spLocks noChangeArrowheads="1"/>
          </p:cNvSpPr>
          <p:nvPr/>
        </p:nvSpPr>
        <p:spPr bwMode="auto">
          <a:xfrm>
            <a:off x="2612021" y="1558453"/>
            <a:ext cx="2473646" cy="91719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bg2"/>
                </a:solidFill>
                <a:latin typeface="+mn-lt"/>
              </a:rPr>
              <a:t>Pegcetacoplan </a:t>
            </a:r>
            <a:r>
              <a:rPr lang="en-US" altLang="en-US" sz="1600" b="0">
                <a:solidFill>
                  <a:schemeClr val="bg2"/>
                </a:solidFill>
                <a:latin typeface="+mn-lt"/>
              </a:rPr>
              <a:t>SC </a:t>
            </a:r>
          </a:p>
          <a:p>
            <a:pPr algn="ctr">
              <a:lnSpc>
                <a:spcPct val="100000"/>
              </a:lnSpc>
              <a:spcBef>
                <a:spcPct val="0"/>
              </a:spcBef>
              <a:spcAft>
                <a:spcPct val="0"/>
              </a:spcAft>
              <a:buClrTx/>
              <a:buFontTx/>
              <a:buNone/>
            </a:pPr>
            <a:r>
              <a:rPr lang="en-US" altLang="en-US" sz="1600" b="0">
                <a:solidFill>
                  <a:schemeClr val="bg2"/>
                </a:solidFill>
                <a:latin typeface="+mn-lt"/>
              </a:rPr>
              <a:t>1080 mg twice weekly</a:t>
            </a:r>
          </a:p>
          <a:p>
            <a:pPr algn="ctr">
              <a:lnSpc>
                <a:spcPct val="100000"/>
              </a:lnSpc>
              <a:spcBef>
                <a:spcPct val="0"/>
              </a:spcBef>
              <a:spcAft>
                <a:spcPct val="0"/>
              </a:spcAft>
              <a:buClrTx/>
              <a:buFontTx/>
              <a:buNone/>
            </a:pPr>
            <a:r>
              <a:rPr lang="en-US" altLang="en-US" sz="1600" b="0">
                <a:solidFill>
                  <a:schemeClr val="bg2"/>
                </a:solidFill>
                <a:latin typeface="+mn-lt"/>
              </a:rPr>
              <a:t>(n = 35)</a:t>
            </a:r>
          </a:p>
        </p:txBody>
      </p:sp>
      <p:sp>
        <p:nvSpPr>
          <p:cNvPr id="141" name="Line 53">
            <a:extLst>
              <a:ext uri="{FF2B5EF4-FFF2-40B4-BE49-F238E27FC236}">
                <a16:creationId xmlns:a16="http://schemas.microsoft.com/office/drawing/2014/main" id="{89289945-A21E-AD7D-937D-EA0FE58DED9A}"/>
              </a:ext>
            </a:extLst>
          </p:cNvPr>
          <p:cNvSpPr>
            <a:spLocks noChangeShapeType="1"/>
          </p:cNvSpPr>
          <p:nvPr/>
        </p:nvSpPr>
        <p:spPr bwMode="auto">
          <a:xfrm rot="240000">
            <a:off x="2044070" y="2622910"/>
            <a:ext cx="457200" cy="13716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142" name="Line 54">
            <a:extLst>
              <a:ext uri="{FF2B5EF4-FFF2-40B4-BE49-F238E27FC236}">
                <a16:creationId xmlns:a16="http://schemas.microsoft.com/office/drawing/2014/main" id="{54947AE0-83AB-86CD-9B1F-2671400A5BAD}"/>
              </a:ext>
            </a:extLst>
          </p:cNvPr>
          <p:cNvSpPr>
            <a:spLocks noChangeShapeType="1"/>
          </p:cNvSpPr>
          <p:nvPr/>
        </p:nvSpPr>
        <p:spPr bwMode="auto">
          <a:xfrm rot="-180000" flipV="1">
            <a:off x="2047640" y="2258838"/>
            <a:ext cx="457200" cy="13716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143" name="TextBox 142">
            <a:extLst>
              <a:ext uri="{FF2B5EF4-FFF2-40B4-BE49-F238E27FC236}">
                <a16:creationId xmlns:a16="http://schemas.microsoft.com/office/drawing/2014/main" id="{433A68AB-0537-C400-DE49-E03CD582FCE7}"/>
              </a:ext>
            </a:extLst>
          </p:cNvPr>
          <p:cNvSpPr txBox="1"/>
          <p:nvPr/>
        </p:nvSpPr>
        <p:spPr>
          <a:xfrm>
            <a:off x="670538" y="1328298"/>
            <a:ext cx="1347277" cy="471025"/>
          </a:xfrm>
          <a:prstGeom prst="rect">
            <a:avLst/>
          </a:prstGeom>
        </p:spPr>
        <p:txBody>
          <a:bodyPr vert="horz" wrap="none" lIns="0" tIns="0" rIns="0" bIns="0" rtlCol="0">
            <a:noAutofit/>
          </a:bodyPr>
          <a:lstStyle/>
          <a:p>
            <a:pPr algn="l"/>
            <a:r>
              <a:rPr lang="en-US" sz="2400">
                <a:latin typeface="+mn-lt"/>
              </a:rPr>
              <a:t>PRINCE</a:t>
            </a:r>
          </a:p>
        </p:txBody>
      </p:sp>
    </p:spTree>
    <p:extLst>
      <p:ext uri="{BB962C8B-B14F-4D97-AF65-F5344CB8AC3E}">
        <p14:creationId xmlns:p14="http://schemas.microsoft.com/office/powerpoint/2010/main" val="378748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544B29-BD1B-0CD1-1C4E-6317E63B8238}"/>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APPLY-PNH: Oral, Twice-Daily Iptacopan in Adults With PNH and Residual Anemia</a:t>
            </a:r>
          </a:p>
        </p:txBody>
      </p:sp>
      <p:sp>
        <p:nvSpPr>
          <p:cNvPr id="2" name="Content Placeholder 1">
            <a:extLst>
              <a:ext uri="{FF2B5EF4-FFF2-40B4-BE49-F238E27FC236}">
                <a16:creationId xmlns:a16="http://schemas.microsoft.com/office/drawing/2014/main" id="{C11D81F8-D139-B737-91BA-C31F9A6BB20E}"/>
              </a:ext>
            </a:extLst>
          </p:cNvPr>
          <p:cNvSpPr>
            <a:spLocks noGrp="1"/>
          </p:cNvSpPr>
          <p:nvPr>
            <p:ph idx="1"/>
          </p:nvPr>
        </p:nvSpPr>
        <p:spPr/>
        <p:txBody>
          <a:bodyPr/>
          <a:lstStyle/>
          <a:p>
            <a:pPr marL="342900" indent="-342900">
              <a:buFont typeface="Arial" panose="020B0604020202020204" pitchFamily="34" charset="0"/>
              <a:buChar char="•"/>
            </a:pPr>
            <a:r>
              <a:rPr lang="en-US"/>
              <a:t>International, open-label, randomized phase III trial</a:t>
            </a:r>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endParaRPr lang="en-US" sz="3200"/>
          </a:p>
          <a:p>
            <a:pPr marL="0" indent="0">
              <a:buNone/>
            </a:pPr>
            <a:br>
              <a:rPr lang="en-US"/>
            </a:br>
            <a:endParaRPr lang="en-US"/>
          </a:p>
          <a:p>
            <a:pPr marL="342900" indent="-342900">
              <a:buFont typeface="Arial" panose="020B0604020202020204" pitchFamily="34" charset="0"/>
              <a:buChar char="•"/>
            </a:pPr>
            <a:r>
              <a:rPr lang="en-US" b="1"/>
              <a:t>Coprimary endpoints:</a:t>
            </a:r>
            <a:r>
              <a:rPr lang="en-US"/>
              <a:t> proportion of patients with ≥2 g/dL Hb increase from baseline, proportion of patients with Hb ≥12 g/dL, each w/o RBCTs </a:t>
            </a:r>
          </a:p>
          <a:p>
            <a:pPr marL="342900" indent="-342900">
              <a:spcBef>
                <a:spcPts val="0"/>
              </a:spcBef>
              <a:spcAft>
                <a:spcPts val="0"/>
              </a:spcAft>
              <a:buFont typeface="Arial" panose="020B0604020202020204" pitchFamily="34" charset="0"/>
              <a:buChar char="•"/>
            </a:pPr>
            <a:r>
              <a:rPr lang="en-US" b="1"/>
              <a:t>Key secondary endpoints:</a:t>
            </a:r>
            <a:r>
              <a:rPr lang="en-US"/>
              <a:t> transfusion avoidance, changes in Hb level from baseline, FACIT-F score, ARC and LDH level, rates of clinical breakthrough hemolysis, safety</a:t>
            </a:r>
          </a:p>
        </p:txBody>
      </p:sp>
      <p:sp>
        <p:nvSpPr>
          <p:cNvPr id="6" name="Content Placeholder 5">
            <a:extLst>
              <a:ext uri="{FF2B5EF4-FFF2-40B4-BE49-F238E27FC236}">
                <a16:creationId xmlns:a16="http://schemas.microsoft.com/office/drawing/2014/main" id="{E5E23503-6E3A-94FF-B376-0065752A4F65}"/>
              </a:ext>
            </a:extLst>
          </p:cNvPr>
          <p:cNvSpPr>
            <a:spLocks noGrp="1"/>
          </p:cNvSpPr>
          <p:nvPr>
            <p:ph sz="quarter" idx="10"/>
          </p:nvPr>
        </p:nvSpPr>
        <p:spPr/>
        <p:txBody>
          <a:bodyPr/>
          <a:lstStyle/>
          <a:p>
            <a:r>
              <a:rPr lang="en-US"/>
              <a:t>de Latour. NEJM. 2024;390:994 </a:t>
            </a:r>
          </a:p>
        </p:txBody>
      </p:sp>
      <p:sp>
        <p:nvSpPr>
          <p:cNvPr id="4" name="Text Box 45">
            <a:extLst>
              <a:ext uri="{FF2B5EF4-FFF2-40B4-BE49-F238E27FC236}">
                <a16:creationId xmlns:a16="http://schemas.microsoft.com/office/drawing/2014/main" id="{DDC398B1-1F97-F3FC-1FC1-3C55F6E98979}"/>
              </a:ext>
            </a:extLst>
          </p:cNvPr>
          <p:cNvSpPr txBox="1">
            <a:spLocks noChangeArrowheads="1"/>
          </p:cNvSpPr>
          <p:nvPr/>
        </p:nvSpPr>
        <p:spPr bwMode="auto">
          <a:xfrm>
            <a:off x="280181" y="2327002"/>
            <a:ext cx="273613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a:solidFill>
                  <a:schemeClr val="tx1"/>
                </a:solidFill>
                <a:latin typeface="+mn-lt"/>
              </a:rPr>
              <a:t>Adults with PNH and clone size </a:t>
            </a:r>
            <a:r>
              <a:rPr lang="en-GB" altLang="en-US" sz="1800" b="0">
                <a:solidFill>
                  <a:schemeClr val="tx1"/>
                </a:solidFill>
                <a:latin typeface="+mn-lt"/>
                <a:ea typeface="Calibri" panose="020F0502020204030204" pitchFamily="34" charset="0"/>
                <a:cs typeface="Calibri" panose="020F0502020204030204" pitchFamily="34" charset="0"/>
              </a:rPr>
              <a:t>≥10%</a:t>
            </a:r>
            <a:r>
              <a:rPr lang="en-GB" altLang="en-US" sz="1800" b="0">
                <a:solidFill>
                  <a:schemeClr val="tx1"/>
                </a:solidFill>
                <a:latin typeface="+mn-lt"/>
              </a:rPr>
              <a:t>; mean Hb &lt;10 g/dL; on stable SoC therapy (ECU/RAV) for ≥6 mo</a:t>
            </a:r>
          </a:p>
          <a:p>
            <a:pPr algn="ctr">
              <a:lnSpc>
                <a:spcPct val="100000"/>
              </a:lnSpc>
              <a:spcBef>
                <a:spcPct val="0"/>
              </a:spcBef>
              <a:spcAft>
                <a:spcPct val="0"/>
              </a:spcAft>
              <a:buClrTx/>
              <a:buFontTx/>
              <a:buNone/>
            </a:pPr>
            <a:r>
              <a:rPr lang="en-GB" altLang="en-US" sz="1800" b="0">
                <a:solidFill>
                  <a:schemeClr val="tx1"/>
                </a:solidFill>
                <a:latin typeface="+mn-lt"/>
              </a:rPr>
              <a:t>(N = 97)</a:t>
            </a:r>
            <a:endParaRPr lang="en-US" altLang="en-US" sz="1800" b="0">
              <a:solidFill>
                <a:schemeClr val="tx1"/>
              </a:solidFill>
              <a:latin typeface="+mn-lt"/>
            </a:endParaRPr>
          </a:p>
        </p:txBody>
      </p:sp>
      <p:sp>
        <p:nvSpPr>
          <p:cNvPr id="8" name="Rectangle 49">
            <a:extLst>
              <a:ext uri="{FF2B5EF4-FFF2-40B4-BE49-F238E27FC236}">
                <a16:creationId xmlns:a16="http://schemas.microsoft.com/office/drawing/2014/main" id="{D1F798A7-7837-DEF5-3523-40E1151DCC9C}"/>
              </a:ext>
            </a:extLst>
          </p:cNvPr>
          <p:cNvSpPr>
            <a:spLocks noChangeArrowheads="1"/>
          </p:cNvSpPr>
          <p:nvPr/>
        </p:nvSpPr>
        <p:spPr bwMode="auto">
          <a:xfrm>
            <a:off x="3873645" y="2318108"/>
            <a:ext cx="3058649"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a:solidFill>
                  <a:schemeClr val="bg2"/>
                </a:solidFill>
                <a:latin typeface="+mn-lt"/>
              </a:rPr>
              <a:t>Iptacopan </a:t>
            </a:r>
            <a:r>
              <a:rPr lang="en-US" altLang="en-US" sz="1800" b="0">
                <a:solidFill>
                  <a:schemeClr val="bg2"/>
                </a:solidFill>
                <a:latin typeface="+mn-lt"/>
              </a:rPr>
              <a:t>PO 200 mg BID</a:t>
            </a:r>
          </a:p>
          <a:p>
            <a:pPr algn="ctr">
              <a:lnSpc>
                <a:spcPct val="100000"/>
              </a:lnSpc>
              <a:spcBef>
                <a:spcPct val="0"/>
              </a:spcBef>
              <a:spcAft>
                <a:spcPct val="0"/>
              </a:spcAft>
              <a:buClrTx/>
              <a:buFontTx/>
              <a:buNone/>
            </a:pPr>
            <a:r>
              <a:rPr lang="en-US" altLang="en-US" sz="1800" b="0">
                <a:solidFill>
                  <a:schemeClr val="bg2"/>
                </a:solidFill>
                <a:latin typeface="+mn-lt"/>
              </a:rPr>
              <a:t>(n = 62)</a:t>
            </a:r>
          </a:p>
        </p:txBody>
      </p:sp>
      <p:sp>
        <p:nvSpPr>
          <p:cNvPr id="9" name="Rectangle 50">
            <a:extLst>
              <a:ext uri="{FF2B5EF4-FFF2-40B4-BE49-F238E27FC236}">
                <a16:creationId xmlns:a16="http://schemas.microsoft.com/office/drawing/2014/main" id="{606B4B60-20BD-12C5-BFFB-DAC35A517069}"/>
              </a:ext>
            </a:extLst>
          </p:cNvPr>
          <p:cNvSpPr>
            <a:spLocks noChangeArrowheads="1"/>
          </p:cNvSpPr>
          <p:nvPr/>
        </p:nvSpPr>
        <p:spPr bwMode="auto">
          <a:xfrm>
            <a:off x="3863556" y="3169408"/>
            <a:ext cx="3068738" cy="704088"/>
          </a:xfrm>
          <a:prstGeom prst="rect">
            <a:avLst/>
          </a:prstGeom>
          <a:solidFill>
            <a:schemeClr val="tx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a:solidFill>
                  <a:schemeClr val="bg2"/>
                </a:solidFill>
                <a:latin typeface="+mn-lt"/>
              </a:rPr>
              <a:t>Anti-C5 SoC</a:t>
            </a:r>
            <a:r>
              <a:rPr lang="en-US" altLang="en-US" sz="1800" b="0">
                <a:solidFill>
                  <a:schemeClr val="bg2"/>
                </a:solidFill>
                <a:latin typeface="+mn-lt"/>
              </a:rPr>
              <a:t>*</a:t>
            </a:r>
          </a:p>
          <a:p>
            <a:pPr algn="ctr">
              <a:lnSpc>
                <a:spcPct val="100000"/>
              </a:lnSpc>
              <a:spcBef>
                <a:spcPct val="0"/>
              </a:spcBef>
              <a:spcAft>
                <a:spcPct val="0"/>
              </a:spcAft>
              <a:buClrTx/>
              <a:buFontTx/>
              <a:buNone/>
            </a:pPr>
            <a:r>
              <a:rPr lang="en-US" altLang="en-US" sz="1800" b="0">
                <a:solidFill>
                  <a:schemeClr val="bg2"/>
                </a:solidFill>
                <a:latin typeface="+mn-lt"/>
              </a:rPr>
              <a:t>(n = 35))</a:t>
            </a:r>
          </a:p>
        </p:txBody>
      </p:sp>
      <p:sp>
        <p:nvSpPr>
          <p:cNvPr id="10" name="Line 51">
            <a:extLst>
              <a:ext uri="{FF2B5EF4-FFF2-40B4-BE49-F238E27FC236}">
                <a16:creationId xmlns:a16="http://schemas.microsoft.com/office/drawing/2014/main" id="{454C3DA7-9E2C-55A5-3161-C308FE89EA67}"/>
              </a:ext>
            </a:extLst>
          </p:cNvPr>
          <p:cNvSpPr>
            <a:spLocks noChangeShapeType="1"/>
          </p:cNvSpPr>
          <p:nvPr/>
        </p:nvSpPr>
        <p:spPr bwMode="auto">
          <a:xfrm rot="16200000">
            <a:off x="7284616" y="3318163"/>
            <a:ext cx="0" cy="50799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11" name="Line 52">
            <a:extLst>
              <a:ext uri="{FF2B5EF4-FFF2-40B4-BE49-F238E27FC236}">
                <a16:creationId xmlns:a16="http://schemas.microsoft.com/office/drawing/2014/main" id="{8444FE6C-BCA4-F5B4-E00B-566B15DEC5A8}"/>
              </a:ext>
            </a:extLst>
          </p:cNvPr>
          <p:cNvSpPr>
            <a:spLocks noChangeShapeType="1"/>
          </p:cNvSpPr>
          <p:nvPr/>
        </p:nvSpPr>
        <p:spPr bwMode="auto">
          <a:xfrm>
            <a:off x="7020226" y="2672340"/>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12" name="Line 53">
            <a:extLst>
              <a:ext uri="{FF2B5EF4-FFF2-40B4-BE49-F238E27FC236}">
                <a16:creationId xmlns:a16="http://schemas.microsoft.com/office/drawing/2014/main" id="{FE74CBC3-CA84-3F37-B37A-AA0DBD085160}"/>
              </a:ext>
            </a:extLst>
          </p:cNvPr>
          <p:cNvSpPr>
            <a:spLocks noChangeShapeType="1"/>
          </p:cNvSpPr>
          <p:nvPr/>
        </p:nvSpPr>
        <p:spPr bwMode="auto">
          <a:xfrm>
            <a:off x="3016317" y="3204165"/>
            <a:ext cx="680082" cy="36799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3" name="Line 54">
            <a:extLst>
              <a:ext uri="{FF2B5EF4-FFF2-40B4-BE49-F238E27FC236}">
                <a16:creationId xmlns:a16="http://schemas.microsoft.com/office/drawing/2014/main" id="{340AF05C-92F3-069A-00FC-71287E3EECB8}"/>
              </a:ext>
            </a:extLst>
          </p:cNvPr>
          <p:cNvSpPr>
            <a:spLocks noChangeShapeType="1"/>
          </p:cNvSpPr>
          <p:nvPr/>
        </p:nvSpPr>
        <p:spPr bwMode="auto">
          <a:xfrm flipV="1">
            <a:off x="3016316" y="2672339"/>
            <a:ext cx="680083" cy="279411"/>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6" name="Line 52">
            <a:extLst>
              <a:ext uri="{FF2B5EF4-FFF2-40B4-BE49-F238E27FC236}">
                <a16:creationId xmlns:a16="http://schemas.microsoft.com/office/drawing/2014/main" id="{E17ADED7-8014-2B1B-82BA-0159B341BECF}"/>
              </a:ext>
            </a:extLst>
          </p:cNvPr>
          <p:cNvSpPr>
            <a:spLocks noChangeShapeType="1"/>
          </p:cNvSpPr>
          <p:nvPr/>
        </p:nvSpPr>
        <p:spPr bwMode="auto">
          <a:xfrm>
            <a:off x="9879680" y="3132610"/>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17" name="Rectangle 49">
            <a:extLst>
              <a:ext uri="{FF2B5EF4-FFF2-40B4-BE49-F238E27FC236}">
                <a16:creationId xmlns:a16="http://schemas.microsoft.com/office/drawing/2014/main" id="{998F4852-F8BD-1AE3-4A00-FEFB1FC77E49}"/>
              </a:ext>
            </a:extLst>
          </p:cNvPr>
          <p:cNvSpPr>
            <a:spLocks noChangeArrowheads="1"/>
          </p:cNvSpPr>
          <p:nvPr/>
        </p:nvSpPr>
        <p:spPr bwMode="auto">
          <a:xfrm>
            <a:off x="7612382" y="2307129"/>
            <a:ext cx="3058648"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a:solidFill>
                  <a:schemeClr val="bg2"/>
                </a:solidFill>
                <a:latin typeface="+mn-lt"/>
              </a:rPr>
              <a:t>Iptacopan </a:t>
            </a:r>
            <a:r>
              <a:rPr lang="en-US" altLang="en-US" sz="1800" b="0">
                <a:solidFill>
                  <a:schemeClr val="bg2"/>
                </a:solidFill>
                <a:latin typeface="+mn-lt"/>
              </a:rPr>
              <a:t>PO 200 mg BID</a:t>
            </a:r>
          </a:p>
        </p:txBody>
      </p:sp>
      <p:sp>
        <p:nvSpPr>
          <p:cNvPr id="19" name="Rectangle 49">
            <a:extLst>
              <a:ext uri="{FF2B5EF4-FFF2-40B4-BE49-F238E27FC236}">
                <a16:creationId xmlns:a16="http://schemas.microsoft.com/office/drawing/2014/main" id="{AB957C0B-A8D0-7806-439F-6BEE6475B029}"/>
              </a:ext>
            </a:extLst>
          </p:cNvPr>
          <p:cNvSpPr>
            <a:spLocks noChangeArrowheads="1"/>
          </p:cNvSpPr>
          <p:nvPr/>
        </p:nvSpPr>
        <p:spPr bwMode="auto">
          <a:xfrm>
            <a:off x="3885865" y="1769727"/>
            <a:ext cx="3024120" cy="492325"/>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tx1"/>
                </a:solidFill>
                <a:latin typeface="+mn-lt"/>
              </a:rPr>
              <a:t>24-Wk Randomized</a:t>
            </a:r>
          </a:p>
          <a:p>
            <a:pPr algn="ctr">
              <a:lnSpc>
                <a:spcPct val="100000"/>
              </a:lnSpc>
              <a:spcBef>
                <a:spcPct val="0"/>
              </a:spcBef>
              <a:spcAft>
                <a:spcPct val="0"/>
              </a:spcAft>
              <a:buClrTx/>
              <a:buFontTx/>
              <a:buNone/>
            </a:pPr>
            <a:r>
              <a:rPr lang="en-US" altLang="en-US" sz="1600">
                <a:solidFill>
                  <a:schemeClr val="tx1"/>
                </a:solidFill>
                <a:latin typeface="+mn-lt"/>
              </a:rPr>
              <a:t>Treatment Period</a:t>
            </a:r>
            <a:endParaRPr lang="en-US" altLang="en-US" sz="1600" b="0">
              <a:solidFill>
                <a:schemeClr val="tx1"/>
              </a:solidFill>
              <a:latin typeface="+mn-lt"/>
            </a:endParaRPr>
          </a:p>
        </p:txBody>
      </p:sp>
      <p:sp>
        <p:nvSpPr>
          <p:cNvPr id="20" name="Rectangle 49">
            <a:extLst>
              <a:ext uri="{FF2B5EF4-FFF2-40B4-BE49-F238E27FC236}">
                <a16:creationId xmlns:a16="http://schemas.microsoft.com/office/drawing/2014/main" id="{55E792CC-D505-1183-B52A-9A0442B6C625}"/>
              </a:ext>
            </a:extLst>
          </p:cNvPr>
          <p:cNvSpPr>
            <a:spLocks noChangeArrowheads="1"/>
          </p:cNvSpPr>
          <p:nvPr/>
        </p:nvSpPr>
        <p:spPr bwMode="auto">
          <a:xfrm>
            <a:off x="7806320" y="1805418"/>
            <a:ext cx="2864710" cy="407747"/>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tx1"/>
                </a:solidFill>
                <a:latin typeface="+mn-lt"/>
              </a:rPr>
              <a:t>24-Wk Treatment</a:t>
            </a:r>
          </a:p>
          <a:p>
            <a:pPr algn="ctr">
              <a:lnSpc>
                <a:spcPct val="100000"/>
              </a:lnSpc>
              <a:spcBef>
                <a:spcPct val="0"/>
              </a:spcBef>
              <a:spcAft>
                <a:spcPct val="0"/>
              </a:spcAft>
              <a:buClrTx/>
              <a:buFontTx/>
              <a:buNone/>
            </a:pPr>
            <a:r>
              <a:rPr lang="en-US" altLang="en-US" sz="1600">
                <a:solidFill>
                  <a:schemeClr val="tx1"/>
                </a:solidFill>
                <a:latin typeface="+mn-lt"/>
              </a:rPr>
              <a:t>Extension Period</a:t>
            </a:r>
            <a:endParaRPr lang="en-US" altLang="en-US" sz="1600" b="0">
              <a:solidFill>
                <a:schemeClr val="tx1"/>
              </a:solidFill>
              <a:latin typeface="+mn-lt"/>
            </a:endParaRPr>
          </a:p>
        </p:txBody>
      </p:sp>
      <p:sp>
        <p:nvSpPr>
          <p:cNvPr id="21" name="TextBox 20">
            <a:extLst>
              <a:ext uri="{FF2B5EF4-FFF2-40B4-BE49-F238E27FC236}">
                <a16:creationId xmlns:a16="http://schemas.microsoft.com/office/drawing/2014/main" id="{EBD12DA8-EE8B-86AD-A356-BF8657A7FAAF}"/>
              </a:ext>
            </a:extLst>
          </p:cNvPr>
          <p:cNvSpPr txBox="1"/>
          <p:nvPr/>
        </p:nvSpPr>
        <p:spPr>
          <a:xfrm>
            <a:off x="2674685" y="4051631"/>
            <a:ext cx="8887356" cy="615743"/>
          </a:xfrm>
          <a:prstGeom prst="rect">
            <a:avLst/>
          </a:prstGeom>
        </p:spPr>
        <p:txBody>
          <a:bodyPr vert="horz" wrap="square" lIns="0" tIns="0" rIns="0" bIns="0" rtlCol="0">
            <a:noAutofit/>
          </a:bodyPr>
          <a:lstStyle/>
          <a:p>
            <a:pPr algn="l"/>
            <a:r>
              <a:rPr lang="en-US" sz="1200" b="0">
                <a:latin typeface="+mn-lt"/>
              </a:rPr>
              <a:t>*Patients continued with same anti-C5 antibody therapy as had received prior to randomization. ECU: maintenance (fixed) dose followed by IV infusion Q2W. RAV: IV infusion Q8W; maintenance dose based on body weight.</a:t>
            </a:r>
          </a:p>
        </p:txBody>
      </p:sp>
      <p:sp>
        <p:nvSpPr>
          <p:cNvPr id="22" name="Rectangle 49">
            <a:extLst>
              <a:ext uri="{FF2B5EF4-FFF2-40B4-BE49-F238E27FC236}">
                <a16:creationId xmlns:a16="http://schemas.microsoft.com/office/drawing/2014/main" id="{A62BFB88-B057-CC81-5E56-6CFA41749624}"/>
              </a:ext>
            </a:extLst>
          </p:cNvPr>
          <p:cNvSpPr>
            <a:spLocks noChangeArrowheads="1"/>
          </p:cNvSpPr>
          <p:nvPr/>
        </p:nvSpPr>
        <p:spPr bwMode="auto">
          <a:xfrm>
            <a:off x="7612382" y="3207656"/>
            <a:ext cx="3058648"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a:solidFill>
                  <a:schemeClr val="bg2"/>
                </a:solidFill>
                <a:latin typeface="+mn-lt"/>
              </a:rPr>
              <a:t>Iptacopan </a:t>
            </a:r>
            <a:r>
              <a:rPr lang="en-US" altLang="en-US" sz="1800" b="0">
                <a:solidFill>
                  <a:schemeClr val="bg2"/>
                </a:solidFill>
                <a:latin typeface="+mn-lt"/>
              </a:rPr>
              <a:t>PO 200 mg BID</a:t>
            </a:r>
          </a:p>
        </p:txBody>
      </p:sp>
      <p:cxnSp>
        <p:nvCxnSpPr>
          <p:cNvPr id="23" name="Straight Arrow Connector 22">
            <a:extLst>
              <a:ext uri="{FF2B5EF4-FFF2-40B4-BE49-F238E27FC236}">
                <a16:creationId xmlns:a16="http://schemas.microsoft.com/office/drawing/2014/main" id="{FD7B42B4-A556-7494-8135-B66E46522E3A}"/>
              </a:ext>
            </a:extLst>
          </p:cNvPr>
          <p:cNvCxnSpPr/>
          <p:nvPr/>
        </p:nvCxnSpPr>
        <p:spPr>
          <a:xfrm>
            <a:off x="3121415" y="2173084"/>
            <a:ext cx="0" cy="548640"/>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E40CAD3-DD36-D369-A135-E60039E2F95E}"/>
              </a:ext>
            </a:extLst>
          </p:cNvPr>
          <p:cNvSpPr txBox="1"/>
          <p:nvPr/>
        </p:nvSpPr>
        <p:spPr>
          <a:xfrm>
            <a:off x="1349019" y="1713700"/>
            <a:ext cx="2651331" cy="434803"/>
          </a:xfrm>
          <a:prstGeom prst="rect">
            <a:avLst/>
          </a:prstGeom>
        </p:spPr>
        <p:txBody>
          <a:bodyPr vert="horz" wrap="square" lIns="0" tIns="0" rIns="0" bIns="0" rtlCol="0">
            <a:noAutofit/>
          </a:bodyPr>
          <a:lstStyle/>
          <a:p>
            <a:pPr algn="ctr"/>
            <a:r>
              <a:rPr lang="en-US" sz="1200" b="0" i="1">
                <a:latin typeface="+mn-lt"/>
              </a:rPr>
              <a:t>Stratified by prior SoC therapy, RBCTs in prior 6 mo</a:t>
            </a:r>
          </a:p>
        </p:txBody>
      </p:sp>
      <p:sp>
        <p:nvSpPr>
          <p:cNvPr id="5" name="Rectangle 1">
            <a:extLst>
              <a:ext uri="{FF2B5EF4-FFF2-40B4-BE49-F238E27FC236}">
                <a16:creationId xmlns:a16="http://schemas.microsoft.com/office/drawing/2014/main" id="{BAC1A2B7-9D4C-CEF8-3BC8-790192CEE906}"/>
              </a:ext>
            </a:extLst>
          </p:cNvPr>
          <p:cNvSpPr>
            <a:spLocks noChangeArrowheads="1"/>
          </p:cNvSpPr>
          <p:nvPr/>
        </p:nvSpPr>
        <p:spPr bwMode="auto">
          <a:xfrm>
            <a:off x="0" y="-92333"/>
            <a:ext cx="65" cy="184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5B616B"/>
              </a:solidFill>
              <a:effectLst/>
              <a:latin typeface="BlinkMacSystemFont"/>
            </a:endParaRPr>
          </a:p>
        </p:txBody>
      </p:sp>
    </p:spTree>
    <p:extLst>
      <p:ext uri="{BB962C8B-B14F-4D97-AF65-F5344CB8AC3E}">
        <p14:creationId xmlns:p14="http://schemas.microsoft.com/office/powerpoint/2010/main" val="3058871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B1073-827C-F0B3-DBA6-D50329298BD8}"/>
            </a:ext>
          </a:extLst>
        </p:cNvPr>
        <p:cNvGrpSpPr/>
        <p:nvPr/>
      </p:nvGrpSpPr>
      <p:grpSpPr>
        <a:xfrm>
          <a:off x="0" y="0"/>
          <a:ext cx="0" cy="0"/>
          <a:chOff x="0" y="0"/>
          <a:chExt cx="0" cy="0"/>
        </a:xfrm>
      </p:grpSpPr>
      <p:grpSp>
        <p:nvGrpSpPr>
          <p:cNvPr id="393" name="Group 392">
            <a:extLst>
              <a:ext uri="{FF2B5EF4-FFF2-40B4-BE49-F238E27FC236}">
                <a16:creationId xmlns:a16="http://schemas.microsoft.com/office/drawing/2014/main" id="{3A1D47B0-028F-B11B-FC63-F4F85C08ADC9}"/>
              </a:ext>
            </a:extLst>
          </p:cNvPr>
          <p:cNvGrpSpPr/>
          <p:nvPr/>
        </p:nvGrpSpPr>
        <p:grpSpPr>
          <a:xfrm>
            <a:off x="6817087" y="3407120"/>
            <a:ext cx="4814209" cy="561115"/>
            <a:chOff x="837330" y="4970942"/>
            <a:chExt cx="4814209" cy="561115"/>
          </a:xfrm>
        </p:grpSpPr>
        <p:grpSp>
          <p:nvGrpSpPr>
            <p:cNvPr id="310" name="Group 309">
              <a:extLst>
                <a:ext uri="{FF2B5EF4-FFF2-40B4-BE49-F238E27FC236}">
                  <a16:creationId xmlns:a16="http://schemas.microsoft.com/office/drawing/2014/main" id="{D806E1A9-57BE-407C-FAFE-9EF2DCA888F7}"/>
                </a:ext>
              </a:extLst>
            </p:cNvPr>
            <p:cNvGrpSpPr/>
            <p:nvPr/>
          </p:nvGrpSpPr>
          <p:grpSpPr>
            <a:xfrm>
              <a:off x="837330" y="5116198"/>
              <a:ext cx="68831" cy="332115"/>
              <a:chOff x="2796095" y="2180690"/>
              <a:chExt cx="89979" cy="2141968"/>
            </a:xfrm>
          </p:grpSpPr>
          <p:sp>
            <p:nvSpPr>
              <p:cNvPr id="311" name="Line 67">
                <a:extLst>
                  <a:ext uri="{FF2B5EF4-FFF2-40B4-BE49-F238E27FC236}">
                    <a16:creationId xmlns:a16="http://schemas.microsoft.com/office/drawing/2014/main" id="{8A9CAC46-9390-D691-FEED-88072B0977C9}"/>
                  </a:ext>
                </a:extLst>
              </p:cNvPr>
              <p:cNvSpPr>
                <a:spLocks noChangeShapeType="1"/>
              </p:cNvSpPr>
              <p:nvPr/>
            </p:nvSpPr>
            <p:spPr bwMode="auto">
              <a:xfrm>
                <a:off x="2841757" y="2180690"/>
                <a:ext cx="0" cy="2131527"/>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12" name="Line 68">
                <a:extLst>
                  <a:ext uri="{FF2B5EF4-FFF2-40B4-BE49-F238E27FC236}">
                    <a16:creationId xmlns:a16="http://schemas.microsoft.com/office/drawing/2014/main" id="{4389DDC4-071F-B635-C42D-564688B46E12}"/>
                  </a:ext>
                </a:extLst>
              </p:cNvPr>
              <p:cNvSpPr>
                <a:spLocks noChangeShapeType="1"/>
              </p:cNvSpPr>
              <p:nvPr/>
            </p:nvSpPr>
            <p:spPr bwMode="auto">
              <a:xfrm>
                <a:off x="2796095" y="432265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13" name="Line 66">
                <a:extLst>
                  <a:ext uri="{FF2B5EF4-FFF2-40B4-BE49-F238E27FC236}">
                    <a16:creationId xmlns:a16="http://schemas.microsoft.com/office/drawing/2014/main" id="{8CB17431-DF6F-FA78-3EF8-4D6F5A739E5C}"/>
                  </a:ext>
                </a:extLst>
              </p:cNvPr>
              <p:cNvSpPr>
                <a:spLocks noChangeShapeType="1"/>
              </p:cNvSpPr>
              <p:nvPr/>
            </p:nvSpPr>
            <p:spPr bwMode="auto">
              <a:xfrm>
                <a:off x="2796095" y="2202869"/>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49" name="Group 348">
              <a:extLst>
                <a:ext uri="{FF2B5EF4-FFF2-40B4-BE49-F238E27FC236}">
                  <a16:creationId xmlns:a16="http://schemas.microsoft.com/office/drawing/2014/main" id="{7FA52FD8-792D-83F8-8600-6A801BDECA69}"/>
                </a:ext>
              </a:extLst>
            </p:cNvPr>
            <p:cNvGrpSpPr/>
            <p:nvPr/>
          </p:nvGrpSpPr>
          <p:grpSpPr>
            <a:xfrm>
              <a:off x="1008240" y="5113112"/>
              <a:ext cx="68831" cy="369585"/>
              <a:chOff x="2796095" y="2180684"/>
              <a:chExt cx="89979" cy="2383630"/>
            </a:xfrm>
          </p:grpSpPr>
          <p:sp>
            <p:nvSpPr>
              <p:cNvPr id="350" name="Line 67">
                <a:extLst>
                  <a:ext uri="{FF2B5EF4-FFF2-40B4-BE49-F238E27FC236}">
                    <a16:creationId xmlns:a16="http://schemas.microsoft.com/office/drawing/2014/main" id="{C0CEC808-C58F-FF09-E5F1-82F0F98434E7}"/>
                  </a:ext>
                </a:extLst>
              </p:cNvPr>
              <p:cNvSpPr>
                <a:spLocks noChangeShapeType="1"/>
              </p:cNvSpPr>
              <p:nvPr/>
            </p:nvSpPr>
            <p:spPr bwMode="auto">
              <a:xfrm>
                <a:off x="2841757" y="2180684"/>
                <a:ext cx="0" cy="238363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51" name="Line 68">
                <a:extLst>
                  <a:ext uri="{FF2B5EF4-FFF2-40B4-BE49-F238E27FC236}">
                    <a16:creationId xmlns:a16="http://schemas.microsoft.com/office/drawing/2014/main" id="{4A6FC0D2-2135-57E7-1BDB-D92FA9E572BD}"/>
                  </a:ext>
                </a:extLst>
              </p:cNvPr>
              <p:cNvSpPr>
                <a:spLocks noChangeShapeType="1"/>
              </p:cNvSpPr>
              <p:nvPr/>
            </p:nvSpPr>
            <p:spPr bwMode="auto">
              <a:xfrm>
                <a:off x="2796095" y="456141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52" name="Line 66">
                <a:extLst>
                  <a:ext uri="{FF2B5EF4-FFF2-40B4-BE49-F238E27FC236}">
                    <a16:creationId xmlns:a16="http://schemas.microsoft.com/office/drawing/2014/main" id="{440F3652-F6D0-D74A-1584-E2868236F113}"/>
                  </a:ext>
                </a:extLst>
              </p:cNvPr>
              <p:cNvSpPr>
                <a:spLocks noChangeShapeType="1"/>
              </p:cNvSpPr>
              <p:nvPr/>
            </p:nvSpPr>
            <p:spPr bwMode="auto">
              <a:xfrm>
                <a:off x="2796095" y="2202869"/>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53" name="Group 352">
              <a:extLst>
                <a:ext uri="{FF2B5EF4-FFF2-40B4-BE49-F238E27FC236}">
                  <a16:creationId xmlns:a16="http://schemas.microsoft.com/office/drawing/2014/main" id="{6755C3C2-0619-2049-2759-8C00201963DA}"/>
                </a:ext>
              </a:extLst>
            </p:cNvPr>
            <p:cNvGrpSpPr/>
            <p:nvPr/>
          </p:nvGrpSpPr>
          <p:grpSpPr>
            <a:xfrm>
              <a:off x="1208766" y="5131006"/>
              <a:ext cx="68831" cy="318990"/>
              <a:chOff x="2796095" y="2506995"/>
              <a:chExt cx="89979" cy="2057319"/>
            </a:xfrm>
          </p:grpSpPr>
          <p:sp>
            <p:nvSpPr>
              <p:cNvPr id="354" name="Line 67">
                <a:extLst>
                  <a:ext uri="{FF2B5EF4-FFF2-40B4-BE49-F238E27FC236}">
                    <a16:creationId xmlns:a16="http://schemas.microsoft.com/office/drawing/2014/main" id="{5D04B18E-ABA4-0D74-EA61-F5FFDF36707B}"/>
                  </a:ext>
                </a:extLst>
              </p:cNvPr>
              <p:cNvSpPr>
                <a:spLocks noChangeShapeType="1"/>
              </p:cNvSpPr>
              <p:nvPr/>
            </p:nvSpPr>
            <p:spPr bwMode="auto">
              <a:xfrm>
                <a:off x="2841757" y="2506995"/>
                <a:ext cx="0" cy="2057319"/>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55" name="Line 68">
                <a:extLst>
                  <a:ext uri="{FF2B5EF4-FFF2-40B4-BE49-F238E27FC236}">
                    <a16:creationId xmlns:a16="http://schemas.microsoft.com/office/drawing/2014/main" id="{54CA85A2-374A-470C-FC85-178C4A0C5306}"/>
                  </a:ext>
                </a:extLst>
              </p:cNvPr>
              <p:cNvSpPr>
                <a:spLocks noChangeShapeType="1"/>
              </p:cNvSpPr>
              <p:nvPr/>
            </p:nvSpPr>
            <p:spPr bwMode="auto">
              <a:xfrm>
                <a:off x="2796095" y="456141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56" name="Line 66">
                <a:extLst>
                  <a:ext uri="{FF2B5EF4-FFF2-40B4-BE49-F238E27FC236}">
                    <a16:creationId xmlns:a16="http://schemas.microsoft.com/office/drawing/2014/main" id="{0169E8D0-6B92-1B1B-A4B1-A34B337BB81A}"/>
                  </a:ext>
                </a:extLst>
              </p:cNvPr>
              <p:cNvSpPr>
                <a:spLocks noChangeShapeType="1"/>
              </p:cNvSpPr>
              <p:nvPr/>
            </p:nvSpPr>
            <p:spPr bwMode="auto">
              <a:xfrm>
                <a:off x="2796095" y="2537140"/>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57" name="Group 356">
              <a:extLst>
                <a:ext uri="{FF2B5EF4-FFF2-40B4-BE49-F238E27FC236}">
                  <a16:creationId xmlns:a16="http://schemas.microsoft.com/office/drawing/2014/main" id="{71500EA1-A979-47F5-823B-458F2025686B}"/>
                </a:ext>
              </a:extLst>
            </p:cNvPr>
            <p:cNvGrpSpPr/>
            <p:nvPr/>
          </p:nvGrpSpPr>
          <p:grpSpPr>
            <a:xfrm>
              <a:off x="1605500" y="5153218"/>
              <a:ext cx="68831" cy="378839"/>
              <a:chOff x="2796095" y="2121000"/>
              <a:chExt cx="89979" cy="2443314"/>
            </a:xfrm>
          </p:grpSpPr>
          <p:sp>
            <p:nvSpPr>
              <p:cNvPr id="358" name="Line 67">
                <a:extLst>
                  <a:ext uri="{FF2B5EF4-FFF2-40B4-BE49-F238E27FC236}">
                    <a16:creationId xmlns:a16="http://schemas.microsoft.com/office/drawing/2014/main" id="{D6C54F86-69FD-B40B-154A-273D46F21F43}"/>
                  </a:ext>
                </a:extLst>
              </p:cNvPr>
              <p:cNvSpPr>
                <a:spLocks noChangeShapeType="1"/>
              </p:cNvSpPr>
              <p:nvPr/>
            </p:nvSpPr>
            <p:spPr bwMode="auto">
              <a:xfrm>
                <a:off x="2841757" y="2121000"/>
                <a:ext cx="0" cy="2443314"/>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59" name="Line 68">
                <a:extLst>
                  <a:ext uri="{FF2B5EF4-FFF2-40B4-BE49-F238E27FC236}">
                    <a16:creationId xmlns:a16="http://schemas.microsoft.com/office/drawing/2014/main" id="{6FCCACD6-AEC1-A85B-F9F6-B5DCFCF69AD1}"/>
                  </a:ext>
                </a:extLst>
              </p:cNvPr>
              <p:cNvSpPr>
                <a:spLocks noChangeShapeType="1"/>
              </p:cNvSpPr>
              <p:nvPr/>
            </p:nvSpPr>
            <p:spPr bwMode="auto">
              <a:xfrm>
                <a:off x="2796095" y="456141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0" name="Line 66">
                <a:extLst>
                  <a:ext uri="{FF2B5EF4-FFF2-40B4-BE49-F238E27FC236}">
                    <a16:creationId xmlns:a16="http://schemas.microsoft.com/office/drawing/2014/main" id="{C2F84F51-6741-4B1E-93C4-9B530673B313}"/>
                  </a:ext>
                </a:extLst>
              </p:cNvPr>
              <p:cNvSpPr>
                <a:spLocks noChangeShapeType="1"/>
              </p:cNvSpPr>
              <p:nvPr/>
            </p:nvSpPr>
            <p:spPr bwMode="auto">
              <a:xfrm>
                <a:off x="2796095" y="213124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61" name="Group 360">
              <a:extLst>
                <a:ext uri="{FF2B5EF4-FFF2-40B4-BE49-F238E27FC236}">
                  <a16:creationId xmlns:a16="http://schemas.microsoft.com/office/drawing/2014/main" id="{8DF55FE6-DB62-EE97-38E8-AD5EAD81FC25}"/>
                </a:ext>
              </a:extLst>
            </p:cNvPr>
            <p:cNvGrpSpPr/>
            <p:nvPr/>
          </p:nvGrpSpPr>
          <p:grpSpPr>
            <a:xfrm>
              <a:off x="2005936" y="5123602"/>
              <a:ext cx="68831" cy="320224"/>
              <a:chOff x="2796095" y="2499036"/>
              <a:chExt cx="89979" cy="2065278"/>
            </a:xfrm>
          </p:grpSpPr>
          <p:sp>
            <p:nvSpPr>
              <p:cNvPr id="362" name="Line 67">
                <a:extLst>
                  <a:ext uri="{FF2B5EF4-FFF2-40B4-BE49-F238E27FC236}">
                    <a16:creationId xmlns:a16="http://schemas.microsoft.com/office/drawing/2014/main" id="{7791384A-B5FE-DAF7-7AD5-34E4DDF0BB2A}"/>
                  </a:ext>
                </a:extLst>
              </p:cNvPr>
              <p:cNvSpPr>
                <a:spLocks noChangeShapeType="1"/>
              </p:cNvSpPr>
              <p:nvPr/>
            </p:nvSpPr>
            <p:spPr bwMode="auto">
              <a:xfrm>
                <a:off x="2841757" y="2499036"/>
                <a:ext cx="0" cy="2065278"/>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3" name="Line 68">
                <a:extLst>
                  <a:ext uri="{FF2B5EF4-FFF2-40B4-BE49-F238E27FC236}">
                    <a16:creationId xmlns:a16="http://schemas.microsoft.com/office/drawing/2014/main" id="{F264525D-D502-78DF-9813-551A1DAD1D4B}"/>
                  </a:ext>
                </a:extLst>
              </p:cNvPr>
              <p:cNvSpPr>
                <a:spLocks noChangeShapeType="1"/>
              </p:cNvSpPr>
              <p:nvPr/>
            </p:nvSpPr>
            <p:spPr bwMode="auto">
              <a:xfrm>
                <a:off x="2796095" y="456141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4" name="Line 66">
                <a:extLst>
                  <a:ext uri="{FF2B5EF4-FFF2-40B4-BE49-F238E27FC236}">
                    <a16:creationId xmlns:a16="http://schemas.microsoft.com/office/drawing/2014/main" id="{21921068-3879-EE66-CCB0-474CFBB90A05}"/>
                  </a:ext>
                </a:extLst>
              </p:cNvPr>
              <p:cNvSpPr>
                <a:spLocks noChangeShapeType="1"/>
              </p:cNvSpPr>
              <p:nvPr/>
            </p:nvSpPr>
            <p:spPr bwMode="auto">
              <a:xfrm>
                <a:off x="2796095" y="2537146"/>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65" name="Group 364">
              <a:extLst>
                <a:ext uri="{FF2B5EF4-FFF2-40B4-BE49-F238E27FC236}">
                  <a16:creationId xmlns:a16="http://schemas.microsoft.com/office/drawing/2014/main" id="{AA7CC580-1BC7-55D4-D595-1AF817A834DD}"/>
                </a:ext>
              </a:extLst>
            </p:cNvPr>
            <p:cNvGrpSpPr/>
            <p:nvPr/>
          </p:nvGrpSpPr>
          <p:grpSpPr>
            <a:xfrm>
              <a:off x="2398967" y="5102006"/>
              <a:ext cx="68831" cy="423432"/>
              <a:chOff x="2796095" y="2499030"/>
              <a:chExt cx="89979" cy="2730915"/>
            </a:xfrm>
          </p:grpSpPr>
          <p:sp>
            <p:nvSpPr>
              <p:cNvPr id="366" name="Line 67">
                <a:extLst>
                  <a:ext uri="{FF2B5EF4-FFF2-40B4-BE49-F238E27FC236}">
                    <a16:creationId xmlns:a16="http://schemas.microsoft.com/office/drawing/2014/main" id="{88FB5005-2E70-F700-F8A2-86CEBB3B1987}"/>
                  </a:ext>
                </a:extLst>
              </p:cNvPr>
              <p:cNvSpPr>
                <a:spLocks noChangeShapeType="1"/>
              </p:cNvSpPr>
              <p:nvPr/>
            </p:nvSpPr>
            <p:spPr bwMode="auto">
              <a:xfrm>
                <a:off x="2841757" y="2499030"/>
                <a:ext cx="0" cy="2694018"/>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7" name="Line 68">
                <a:extLst>
                  <a:ext uri="{FF2B5EF4-FFF2-40B4-BE49-F238E27FC236}">
                    <a16:creationId xmlns:a16="http://schemas.microsoft.com/office/drawing/2014/main" id="{71F2AC9E-D15B-DFC8-8AD9-D9D00F181AE1}"/>
                  </a:ext>
                </a:extLst>
              </p:cNvPr>
              <p:cNvSpPr>
                <a:spLocks noChangeShapeType="1"/>
              </p:cNvSpPr>
              <p:nvPr/>
            </p:nvSpPr>
            <p:spPr bwMode="auto">
              <a:xfrm>
                <a:off x="2796095" y="5229945"/>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8" name="Line 66">
                <a:extLst>
                  <a:ext uri="{FF2B5EF4-FFF2-40B4-BE49-F238E27FC236}">
                    <a16:creationId xmlns:a16="http://schemas.microsoft.com/office/drawing/2014/main" id="{E6F330AB-0F02-9053-A403-2E4E11189653}"/>
                  </a:ext>
                </a:extLst>
              </p:cNvPr>
              <p:cNvSpPr>
                <a:spLocks noChangeShapeType="1"/>
              </p:cNvSpPr>
              <p:nvPr/>
            </p:nvSpPr>
            <p:spPr bwMode="auto">
              <a:xfrm>
                <a:off x="2796095" y="2537146"/>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69" name="Group 368">
              <a:extLst>
                <a:ext uri="{FF2B5EF4-FFF2-40B4-BE49-F238E27FC236}">
                  <a16:creationId xmlns:a16="http://schemas.microsoft.com/office/drawing/2014/main" id="{066FF3E9-C429-B2F7-9F8A-F3E52C286D4B}"/>
                </a:ext>
              </a:extLst>
            </p:cNvPr>
            <p:cNvGrpSpPr/>
            <p:nvPr/>
          </p:nvGrpSpPr>
          <p:grpSpPr>
            <a:xfrm>
              <a:off x="3199222" y="5050795"/>
              <a:ext cx="68831" cy="478962"/>
              <a:chOff x="2796095" y="2499030"/>
              <a:chExt cx="89979" cy="3089054"/>
            </a:xfrm>
          </p:grpSpPr>
          <p:sp>
            <p:nvSpPr>
              <p:cNvPr id="370" name="Line 67">
                <a:extLst>
                  <a:ext uri="{FF2B5EF4-FFF2-40B4-BE49-F238E27FC236}">
                    <a16:creationId xmlns:a16="http://schemas.microsoft.com/office/drawing/2014/main" id="{2CFA51A9-4B25-3419-9664-EE049A161538}"/>
                  </a:ext>
                </a:extLst>
              </p:cNvPr>
              <p:cNvSpPr>
                <a:spLocks noChangeShapeType="1"/>
              </p:cNvSpPr>
              <p:nvPr/>
            </p:nvSpPr>
            <p:spPr bwMode="auto">
              <a:xfrm>
                <a:off x="2841757" y="2499030"/>
                <a:ext cx="0" cy="307206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71" name="Line 68">
                <a:extLst>
                  <a:ext uri="{FF2B5EF4-FFF2-40B4-BE49-F238E27FC236}">
                    <a16:creationId xmlns:a16="http://schemas.microsoft.com/office/drawing/2014/main" id="{84C1BA7A-ACBE-5198-1276-AA297F51E9A1}"/>
                  </a:ext>
                </a:extLst>
              </p:cNvPr>
              <p:cNvSpPr>
                <a:spLocks noChangeShapeType="1"/>
              </p:cNvSpPr>
              <p:nvPr/>
            </p:nvSpPr>
            <p:spPr bwMode="auto">
              <a:xfrm>
                <a:off x="2796095" y="5588084"/>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72" name="Line 66">
                <a:extLst>
                  <a:ext uri="{FF2B5EF4-FFF2-40B4-BE49-F238E27FC236}">
                    <a16:creationId xmlns:a16="http://schemas.microsoft.com/office/drawing/2014/main" id="{091947EB-1453-44D4-A6FF-391FE1262F8F}"/>
                  </a:ext>
                </a:extLst>
              </p:cNvPr>
              <p:cNvSpPr>
                <a:spLocks noChangeShapeType="1"/>
              </p:cNvSpPr>
              <p:nvPr/>
            </p:nvSpPr>
            <p:spPr bwMode="auto">
              <a:xfrm>
                <a:off x="2796095" y="2537146"/>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73" name="Group 372">
              <a:extLst>
                <a:ext uri="{FF2B5EF4-FFF2-40B4-BE49-F238E27FC236}">
                  <a16:creationId xmlns:a16="http://schemas.microsoft.com/office/drawing/2014/main" id="{CBC2BAC6-C070-3BDC-67C3-6E0EC07B5EE4}"/>
                </a:ext>
              </a:extLst>
            </p:cNvPr>
            <p:cNvGrpSpPr/>
            <p:nvPr/>
          </p:nvGrpSpPr>
          <p:grpSpPr>
            <a:xfrm>
              <a:off x="3999477" y="5131006"/>
              <a:ext cx="68831" cy="329029"/>
              <a:chOff x="2796095" y="3466019"/>
              <a:chExt cx="89979" cy="2122065"/>
            </a:xfrm>
          </p:grpSpPr>
          <p:sp>
            <p:nvSpPr>
              <p:cNvPr id="374" name="Line 67">
                <a:extLst>
                  <a:ext uri="{FF2B5EF4-FFF2-40B4-BE49-F238E27FC236}">
                    <a16:creationId xmlns:a16="http://schemas.microsoft.com/office/drawing/2014/main" id="{39B60C33-08A3-2716-FC3C-8B34A8AAB847}"/>
                  </a:ext>
                </a:extLst>
              </p:cNvPr>
              <p:cNvSpPr>
                <a:spLocks noChangeShapeType="1"/>
              </p:cNvSpPr>
              <p:nvPr/>
            </p:nvSpPr>
            <p:spPr bwMode="auto">
              <a:xfrm>
                <a:off x="2841757" y="3466019"/>
                <a:ext cx="0" cy="210507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75" name="Line 68">
                <a:extLst>
                  <a:ext uri="{FF2B5EF4-FFF2-40B4-BE49-F238E27FC236}">
                    <a16:creationId xmlns:a16="http://schemas.microsoft.com/office/drawing/2014/main" id="{1AB79DDD-CFA8-D042-0D18-91ED8DFF1EFB}"/>
                  </a:ext>
                </a:extLst>
              </p:cNvPr>
              <p:cNvSpPr>
                <a:spLocks noChangeShapeType="1"/>
              </p:cNvSpPr>
              <p:nvPr/>
            </p:nvSpPr>
            <p:spPr bwMode="auto">
              <a:xfrm>
                <a:off x="2796095" y="5588084"/>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76" name="Line 66">
                <a:extLst>
                  <a:ext uri="{FF2B5EF4-FFF2-40B4-BE49-F238E27FC236}">
                    <a16:creationId xmlns:a16="http://schemas.microsoft.com/office/drawing/2014/main" id="{DC8F402C-7607-51C9-FFCD-B64129DDB05F}"/>
                  </a:ext>
                </a:extLst>
              </p:cNvPr>
              <p:cNvSpPr>
                <a:spLocks noChangeShapeType="1"/>
              </p:cNvSpPr>
              <p:nvPr/>
            </p:nvSpPr>
            <p:spPr bwMode="auto">
              <a:xfrm>
                <a:off x="2796095" y="3468315"/>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77" name="Group 376">
              <a:extLst>
                <a:ext uri="{FF2B5EF4-FFF2-40B4-BE49-F238E27FC236}">
                  <a16:creationId xmlns:a16="http://schemas.microsoft.com/office/drawing/2014/main" id="{0F15A5CB-0124-C0F4-544D-9E2C07E2C169}"/>
                </a:ext>
              </a:extLst>
            </p:cNvPr>
            <p:cNvGrpSpPr/>
            <p:nvPr/>
          </p:nvGrpSpPr>
          <p:grpSpPr>
            <a:xfrm>
              <a:off x="4396210" y="5153217"/>
              <a:ext cx="68831" cy="292627"/>
              <a:chOff x="2796095" y="3700793"/>
              <a:chExt cx="89979" cy="1887291"/>
            </a:xfrm>
          </p:grpSpPr>
          <p:sp>
            <p:nvSpPr>
              <p:cNvPr id="378" name="Line 67">
                <a:extLst>
                  <a:ext uri="{FF2B5EF4-FFF2-40B4-BE49-F238E27FC236}">
                    <a16:creationId xmlns:a16="http://schemas.microsoft.com/office/drawing/2014/main" id="{A343A0C3-30B0-3E5F-6DBC-D1AED9BC23E0}"/>
                  </a:ext>
                </a:extLst>
              </p:cNvPr>
              <p:cNvSpPr>
                <a:spLocks noChangeShapeType="1"/>
              </p:cNvSpPr>
              <p:nvPr/>
            </p:nvSpPr>
            <p:spPr bwMode="auto">
              <a:xfrm>
                <a:off x="2841757" y="3700793"/>
                <a:ext cx="0" cy="187029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79" name="Line 68">
                <a:extLst>
                  <a:ext uri="{FF2B5EF4-FFF2-40B4-BE49-F238E27FC236}">
                    <a16:creationId xmlns:a16="http://schemas.microsoft.com/office/drawing/2014/main" id="{B257468F-1C5C-5CB9-B9F7-CCD81F5B0233}"/>
                  </a:ext>
                </a:extLst>
              </p:cNvPr>
              <p:cNvSpPr>
                <a:spLocks noChangeShapeType="1"/>
              </p:cNvSpPr>
              <p:nvPr/>
            </p:nvSpPr>
            <p:spPr bwMode="auto">
              <a:xfrm>
                <a:off x="2796095" y="5588084"/>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80" name="Line 66">
                <a:extLst>
                  <a:ext uri="{FF2B5EF4-FFF2-40B4-BE49-F238E27FC236}">
                    <a16:creationId xmlns:a16="http://schemas.microsoft.com/office/drawing/2014/main" id="{C35E3CB7-3F39-8A7C-9034-97DDAC158277}"/>
                  </a:ext>
                </a:extLst>
              </p:cNvPr>
              <p:cNvSpPr>
                <a:spLocks noChangeShapeType="1"/>
              </p:cNvSpPr>
              <p:nvPr/>
            </p:nvSpPr>
            <p:spPr bwMode="auto">
              <a:xfrm>
                <a:off x="2796095" y="3707075"/>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81" name="Group 380">
              <a:extLst>
                <a:ext uri="{FF2B5EF4-FFF2-40B4-BE49-F238E27FC236}">
                  <a16:creationId xmlns:a16="http://schemas.microsoft.com/office/drawing/2014/main" id="{130DC345-E9E9-1698-D7EE-64B8947F1894}"/>
                </a:ext>
              </a:extLst>
            </p:cNvPr>
            <p:cNvGrpSpPr/>
            <p:nvPr/>
          </p:nvGrpSpPr>
          <p:grpSpPr>
            <a:xfrm>
              <a:off x="4792944" y="5120516"/>
              <a:ext cx="68831" cy="399986"/>
              <a:chOff x="2796095" y="3700793"/>
              <a:chExt cx="89979" cy="2579700"/>
            </a:xfrm>
          </p:grpSpPr>
          <p:sp>
            <p:nvSpPr>
              <p:cNvPr id="382" name="Line 67">
                <a:extLst>
                  <a:ext uri="{FF2B5EF4-FFF2-40B4-BE49-F238E27FC236}">
                    <a16:creationId xmlns:a16="http://schemas.microsoft.com/office/drawing/2014/main" id="{77484E60-6C7A-44DA-C02A-ED08BB49AD7D}"/>
                  </a:ext>
                </a:extLst>
              </p:cNvPr>
              <p:cNvSpPr>
                <a:spLocks noChangeShapeType="1"/>
              </p:cNvSpPr>
              <p:nvPr/>
            </p:nvSpPr>
            <p:spPr bwMode="auto">
              <a:xfrm>
                <a:off x="2841757" y="3700793"/>
                <a:ext cx="0" cy="2550768"/>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83" name="Line 68">
                <a:extLst>
                  <a:ext uri="{FF2B5EF4-FFF2-40B4-BE49-F238E27FC236}">
                    <a16:creationId xmlns:a16="http://schemas.microsoft.com/office/drawing/2014/main" id="{15B16BD0-00E5-D006-0886-7A6353DF20C8}"/>
                  </a:ext>
                </a:extLst>
              </p:cNvPr>
              <p:cNvSpPr>
                <a:spLocks noChangeShapeType="1"/>
              </p:cNvSpPr>
              <p:nvPr/>
            </p:nvSpPr>
            <p:spPr bwMode="auto">
              <a:xfrm>
                <a:off x="2796095" y="6280493"/>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84" name="Line 66">
                <a:extLst>
                  <a:ext uri="{FF2B5EF4-FFF2-40B4-BE49-F238E27FC236}">
                    <a16:creationId xmlns:a16="http://schemas.microsoft.com/office/drawing/2014/main" id="{D771238B-8AFF-0F21-49D2-7552B9C71F8C}"/>
                  </a:ext>
                </a:extLst>
              </p:cNvPr>
              <p:cNvSpPr>
                <a:spLocks noChangeShapeType="1"/>
              </p:cNvSpPr>
              <p:nvPr/>
            </p:nvSpPr>
            <p:spPr bwMode="auto">
              <a:xfrm>
                <a:off x="2796095" y="3707075"/>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85" name="Group 384">
              <a:extLst>
                <a:ext uri="{FF2B5EF4-FFF2-40B4-BE49-F238E27FC236}">
                  <a16:creationId xmlns:a16="http://schemas.microsoft.com/office/drawing/2014/main" id="{055DD5A6-5B9D-E135-181E-0F794811136E}"/>
                </a:ext>
              </a:extLst>
            </p:cNvPr>
            <p:cNvGrpSpPr/>
            <p:nvPr/>
          </p:nvGrpSpPr>
          <p:grpSpPr>
            <a:xfrm>
              <a:off x="5189677" y="5148022"/>
              <a:ext cx="68831" cy="295355"/>
              <a:chOff x="2796095" y="4375608"/>
              <a:chExt cx="89979" cy="1904885"/>
            </a:xfrm>
          </p:grpSpPr>
          <p:sp>
            <p:nvSpPr>
              <p:cNvPr id="386" name="Line 67">
                <a:extLst>
                  <a:ext uri="{FF2B5EF4-FFF2-40B4-BE49-F238E27FC236}">
                    <a16:creationId xmlns:a16="http://schemas.microsoft.com/office/drawing/2014/main" id="{726D9201-E571-29DE-FA05-04EDF5F16D3D}"/>
                  </a:ext>
                </a:extLst>
              </p:cNvPr>
              <p:cNvSpPr>
                <a:spLocks noChangeShapeType="1"/>
              </p:cNvSpPr>
              <p:nvPr/>
            </p:nvSpPr>
            <p:spPr bwMode="auto">
              <a:xfrm>
                <a:off x="2841757" y="4385237"/>
                <a:ext cx="0" cy="1866317"/>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87" name="Line 68">
                <a:extLst>
                  <a:ext uri="{FF2B5EF4-FFF2-40B4-BE49-F238E27FC236}">
                    <a16:creationId xmlns:a16="http://schemas.microsoft.com/office/drawing/2014/main" id="{B4946A8F-1ACF-EA37-4360-DE0288F90A48}"/>
                  </a:ext>
                </a:extLst>
              </p:cNvPr>
              <p:cNvSpPr>
                <a:spLocks noChangeShapeType="1"/>
              </p:cNvSpPr>
              <p:nvPr/>
            </p:nvSpPr>
            <p:spPr bwMode="auto">
              <a:xfrm>
                <a:off x="2796095" y="6280493"/>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88" name="Line 66">
                <a:extLst>
                  <a:ext uri="{FF2B5EF4-FFF2-40B4-BE49-F238E27FC236}">
                    <a16:creationId xmlns:a16="http://schemas.microsoft.com/office/drawing/2014/main" id="{080252CA-FE5E-8479-E32F-88454521BE83}"/>
                  </a:ext>
                </a:extLst>
              </p:cNvPr>
              <p:cNvSpPr>
                <a:spLocks noChangeShapeType="1"/>
              </p:cNvSpPr>
              <p:nvPr/>
            </p:nvSpPr>
            <p:spPr bwMode="auto">
              <a:xfrm>
                <a:off x="2796095" y="437560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89" name="Group 388">
              <a:extLst>
                <a:ext uri="{FF2B5EF4-FFF2-40B4-BE49-F238E27FC236}">
                  <a16:creationId xmlns:a16="http://schemas.microsoft.com/office/drawing/2014/main" id="{56D5BDD7-1CA4-3FB3-D825-16415CEB5D52}"/>
                </a:ext>
              </a:extLst>
            </p:cNvPr>
            <p:cNvGrpSpPr/>
            <p:nvPr/>
          </p:nvGrpSpPr>
          <p:grpSpPr>
            <a:xfrm>
              <a:off x="5582708" y="4970942"/>
              <a:ext cx="68831" cy="513774"/>
              <a:chOff x="2796095" y="4375608"/>
              <a:chExt cx="89979" cy="3313573"/>
            </a:xfrm>
          </p:grpSpPr>
          <p:sp>
            <p:nvSpPr>
              <p:cNvPr id="390" name="Line 67">
                <a:extLst>
                  <a:ext uri="{FF2B5EF4-FFF2-40B4-BE49-F238E27FC236}">
                    <a16:creationId xmlns:a16="http://schemas.microsoft.com/office/drawing/2014/main" id="{6D60A425-CABA-2CE9-D5BA-C18EEEFD4B56}"/>
                  </a:ext>
                </a:extLst>
              </p:cNvPr>
              <p:cNvSpPr>
                <a:spLocks noChangeShapeType="1"/>
              </p:cNvSpPr>
              <p:nvPr/>
            </p:nvSpPr>
            <p:spPr bwMode="auto">
              <a:xfrm>
                <a:off x="2841757" y="4385237"/>
                <a:ext cx="0" cy="3290929"/>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91" name="Line 68">
                <a:extLst>
                  <a:ext uri="{FF2B5EF4-FFF2-40B4-BE49-F238E27FC236}">
                    <a16:creationId xmlns:a16="http://schemas.microsoft.com/office/drawing/2014/main" id="{E0AC74FF-C24D-08FD-B1C1-578669CF3229}"/>
                  </a:ext>
                </a:extLst>
              </p:cNvPr>
              <p:cNvSpPr>
                <a:spLocks noChangeShapeType="1"/>
              </p:cNvSpPr>
              <p:nvPr/>
            </p:nvSpPr>
            <p:spPr bwMode="auto">
              <a:xfrm>
                <a:off x="2796095" y="7689181"/>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92" name="Line 66">
                <a:extLst>
                  <a:ext uri="{FF2B5EF4-FFF2-40B4-BE49-F238E27FC236}">
                    <a16:creationId xmlns:a16="http://schemas.microsoft.com/office/drawing/2014/main" id="{1B289597-26C2-DBBA-22E5-8741BD39F132}"/>
                  </a:ext>
                </a:extLst>
              </p:cNvPr>
              <p:cNvSpPr>
                <a:spLocks noChangeShapeType="1"/>
              </p:cNvSpPr>
              <p:nvPr/>
            </p:nvSpPr>
            <p:spPr bwMode="auto">
              <a:xfrm>
                <a:off x="2796095" y="437560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cxnSp>
        <p:nvCxnSpPr>
          <p:cNvPr id="196" name="Straight Connector 195">
            <a:extLst>
              <a:ext uri="{FF2B5EF4-FFF2-40B4-BE49-F238E27FC236}">
                <a16:creationId xmlns:a16="http://schemas.microsoft.com/office/drawing/2014/main" id="{BBF90D27-ED66-0157-B7CC-A6D0C5629CEF}"/>
              </a:ext>
            </a:extLst>
          </p:cNvPr>
          <p:cNvCxnSpPr/>
          <p:nvPr/>
        </p:nvCxnSpPr>
        <p:spPr>
          <a:xfrm>
            <a:off x="6820809" y="3159763"/>
            <a:ext cx="4782264"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02" name="Group 101">
            <a:extLst>
              <a:ext uri="{FF2B5EF4-FFF2-40B4-BE49-F238E27FC236}">
                <a16:creationId xmlns:a16="http://schemas.microsoft.com/office/drawing/2014/main" id="{73FE7CE5-884B-7F76-676C-C2823BBBECBC}"/>
              </a:ext>
            </a:extLst>
          </p:cNvPr>
          <p:cNvGrpSpPr/>
          <p:nvPr/>
        </p:nvGrpSpPr>
        <p:grpSpPr>
          <a:xfrm>
            <a:off x="887441" y="1619121"/>
            <a:ext cx="2600586" cy="1068955"/>
            <a:chOff x="873155" y="265943"/>
            <a:chExt cx="2600586" cy="1068955"/>
          </a:xfrm>
        </p:grpSpPr>
        <p:sp>
          <p:nvSpPr>
            <p:cNvPr id="3" name="TextBox 2">
              <a:extLst>
                <a:ext uri="{FF2B5EF4-FFF2-40B4-BE49-F238E27FC236}">
                  <a16:creationId xmlns:a16="http://schemas.microsoft.com/office/drawing/2014/main" id="{38C042EA-9F03-21FA-921F-C0B650562280}"/>
                </a:ext>
              </a:extLst>
            </p:cNvPr>
            <p:cNvSpPr txBox="1"/>
            <p:nvPr/>
          </p:nvSpPr>
          <p:spPr>
            <a:xfrm>
              <a:off x="873155" y="265943"/>
              <a:ext cx="2600586" cy="310392"/>
            </a:xfrm>
            <a:prstGeom prst="rect">
              <a:avLst/>
            </a:prstGeom>
          </p:spPr>
          <p:txBody>
            <a:bodyPr vert="horz" wrap="square" lIns="0" tIns="0" rIns="0" bIns="0" rtlCol="0" anchor="b">
              <a:noAutofit/>
            </a:bodyPr>
            <a:lstStyle/>
            <a:p>
              <a:pPr algn="ctr"/>
              <a:r>
                <a:rPr lang="en-US" sz="1000" b="1">
                  <a:latin typeface="+mn-lt"/>
                </a:rPr>
                <a:t>Increase from baseline in Hb of ≥2 g/dL in the absence of RBC transfusions</a:t>
              </a:r>
            </a:p>
          </p:txBody>
        </p:sp>
        <p:sp>
          <p:nvSpPr>
            <p:cNvPr id="10" name="TextBox 9">
              <a:extLst>
                <a:ext uri="{FF2B5EF4-FFF2-40B4-BE49-F238E27FC236}">
                  <a16:creationId xmlns:a16="http://schemas.microsoft.com/office/drawing/2014/main" id="{C0795BB4-3CDB-F278-D350-DD17D2D27F69}"/>
                </a:ext>
              </a:extLst>
            </p:cNvPr>
            <p:cNvSpPr txBox="1"/>
            <p:nvPr/>
          </p:nvSpPr>
          <p:spPr>
            <a:xfrm>
              <a:off x="990600" y="672168"/>
              <a:ext cx="1224793" cy="662730"/>
            </a:xfrm>
            <a:prstGeom prst="rect">
              <a:avLst/>
            </a:prstGeom>
          </p:spPr>
          <p:txBody>
            <a:bodyPr vert="horz" wrap="square" lIns="0" tIns="0" rIns="0" bIns="0" rtlCol="0">
              <a:noAutofit/>
            </a:bodyPr>
            <a:lstStyle/>
            <a:p>
              <a:pPr algn="ctr"/>
              <a:r>
                <a:rPr lang="en-US" b="1">
                  <a:solidFill>
                    <a:schemeClr val="accent1"/>
                  </a:solidFill>
                  <a:latin typeface="+mn-lt"/>
                </a:rPr>
                <a:t>51/60</a:t>
              </a:r>
              <a:br>
                <a:rPr lang="en-US" sz="1200">
                  <a:latin typeface="+mn-lt"/>
                </a:rPr>
              </a:br>
              <a:r>
                <a:rPr lang="en-US" sz="1000">
                  <a:latin typeface="+mn-lt"/>
                </a:rPr>
                <a:t>patients treated with </a:t>
              </a:r>
              <a:r>
                <a:rPr lang="en-US" sz="1000" b="1">
                  <a:solidFill>
                    <a:schemeClr val="accent1"/>
                  </a:solidFill>
                  <a:latin typeface="+mn-lt"/>
                </a:rPr>
                <a:t>iptacopan</a:t>
              </a:r>
            </a:p>
          </p:txBody>
        </p:sp>
        <p:sp>
          <p:nvSpPr>
            <p:cNvPr id="11" name="TextBox 10">
              <a:extLst>
                <a:ext uri="{FF2B5EF4-FFF2-40B4-BE49-F238E27FC236}">
                  <a16:creationId xmlns:a16="http://schemas.microsoft.com/office/drawing/2014/main" id="{8AF9A929-039E-B7D8-75D4-F86C3140755F}"/>
                </a:ext>
              </a:extLst>
            </p:cNvPr>
            <p:cNvSpPr txBox="1"/>
            <p:nvPr/>
          </p:nvSpPr>
          <p:spPr>
            <a:xfrm>
              <a:off x="2149679" y="672168"/>
              <a:ext cx="1224793" cy="662730"/>
            </a:xfrm>
            <a:prstGeom prst="rect">
              <a:avLst/>
            </a:prstGeom>
          </p:spPr>
          <p:txBody>
            <a:bodyPr vert="horz" wrap="square" lIns="0" tIns="0" rIns="0" bIns="0" rtlCol="0">
              <a:noAutofit/>
            </a:bodyPr>
            <a:lstStyle/>
            <a:p>
              <a:pPr algn="ctr"/>
              <a:r>
                <a:rPr lang="en-US" b="1">
                  <a:solidFill>
                    <a:schemeClr val="accent6"/>
                  </a:solidFill>
                  <a:latin typeface="+mn-lt"/>
                </a:rPr>
                <a:t>0/35</a:t>
              </a:r>
              <a:br>
                <a:rPr lang="en-US" sz="1200">
                  <a:latin typeface="+mn-lt"/>
                </a:rPr>
              </a:br>
              <a:r>
                <a:rPr lang="en-US" sz="1000">
                  <a:latin typeface="+mn-lt"/>
                </a:rPr>
                <a:t>patients treated with </a:t>
              </a:r>
              <a:r>
                <a:rPr lang="en-US" sz="1000" b="1">
                  <a:solidFill>
                    <a:schemeClr val="accent6"/>
                  </a:solidFill>
                  <a:latin typeface="+mn-lt"/>
                </a:rPr>
                <a:t>SoC</a:t>
              </a:r>
            </a:p>
          </p:txBody>
        </p:sp>
      </p:grpSp>
      <p:grpSp>
        <p:nvGrpSpPr>
          <p:cNvPr id="103" name="Group 102">
            <a:extLst>
              <a:ext uri="{FF2B5EF4-FFF2-40B4-BE49-F238E27FC236}">
                <a16:creationId xmlns:a16="http://schemas.microsoft.com/office/drawing/2014/main" id="{A77CC9BD-33C8-16D6-0F33-37D4EE168E1A}"/>
              </a:ext>
            </a:extLst>
          </p:cNvPr>
          <p:cNvGrpSpPr/>
          <p:nvPr/>
        </p:nvGrpSpPr>
        <p:grpSpPr>
          <a:xfrm>
            <a:off x="3610084" y="1619121"/>
            <a:ext cx="2399251" cy="1068955"/>
            <a:chOff x="3674378" y="265943"/>
            <a:chExt cx="2399251" cy="1068955"/>
          </a:xfrm>
        </p:grpSpPr>
        <p:sp>
          <p:nvSpPr>
            <p:cNvPr id="8" name="TextBox 7">
              <a:extLst>
                <a:ext uri="{FF2B5EF4-FFF2-40B4-BE49-F238E27FC236}">
                  <a16:creationId xmlns:a16="http://schemas.microsoft.com/office/drawing/2014/main" id="{CDC556D8-1690-F253-2CAF-CE4CBD6C35D0}"/>
                </a:ext>
              </a:extLst>
            </p:cNvPr>
            <p:cNvSpPr txBox="1"/>
            <p:nvPr/>
          </p:nvSpPr>
          <p:spPr>
            <a:xfrm>
              <a:off x="3674378" y="265943"/>
              <a:ext cx="2399251" cy="310392"/>
            </a:xfrm>
            <a:prstGeom prst="rect">
              <a:avLst/>
            </a:prstGeom>
          </p:spPr>
          <p:txBody>
            <a:bodyPr vert="horz" wrap="square" lIns="0" tIns="0" rIns="0" bIns="0" rtlCol="0" anchor="b">
              <a:noAutofit/>
            </a:bodyPr>
            <a:lstStyle/>
            <a:p>
              <a:pPr algn="ctr"/>
              <a:r>
                <a:rPr lang="en-US" sz="1000" b="1">
                  <a:latin typeface="+mn-lt"/>
                </a:rPr>
                <a:t>Hb ≥12 g/dL in the absence </a:t>
              </a:r>
              <a:br>
                <a:rPr lang="en-US" sz="1000" b="1">
                  <a:latin typeface="+mn-lt"/>
                </a:rPr>
              </a:br>
              <a:r>
                <a:rPr lang="en-US" sz="1000" b="1">
                  <a:latin typeface="+mn-lt"/>
                </a:rPr>
                <a:t>of RBC transfusions</a:t>
              </a:r>
            </a:p>
          </p:txBody>
        </p:sp>
        <p:sp>
          <p:nvSpPr>
            <p:cNvPr id="12" name="TextBox 11">
              <a:extLst>
                <a:ext uri="{FF2B5EF4-FFF2-40B4-BE49-F238E27FC236}">
                  <a16:creationId xmlns:a16="http://schemas.microsoft.com/office/drawing/2014/main" id="{00C2AA6C-7D0C-1161-2F32-5650B541D9C2}"/>
                </a:ext>
              </a:extLst>
            </p:cNvPr>
            <p:cNvSpPr txBox="1"/>
            <p:nvPr/>
          </p:nvSpPr>
          <p:spPr>
            <a:xfrm>
              <a:off x="3700942" y="672168"/>
              <a:ext cx="1224793" cy="662730"/>
            </a:xfrm>
            <a:prstGeom prst="rect">
              <a:avLst/>
            </a:prstGeom>
          </p:spPr>
          <p:txBody>
            <a:bodyPr vert="horz" wrap="square" lIns="0" tIns="0" rIns="0" bIns="0" rtlCol="0">
              <a:noAutofit/>
            </a:bodyPr>
            <a:lstStyle/>
            <a:p>
              <a:pPr algn="ctr"/>
              <a:r>
                <a:rPr lang="en-US" b="1">
                  <a:solidFill>
                    <a:schemeClr val="accent1"/>
                  </a:solidFill>
                  <a:latin typeface="+mn-lt"/>
                </a:rPr>
                <a:t>42/60</a:t>
              </a:r>
              <a:br>
                <a:rPr lang="en-US" sz="1200">
                  <a:latin typeface="+mn-lt"/>
                </a:rPr>
              </a:br>
              <a:r>
                <a:rPr lang="en-US" sz="1000">
                  <a:latin typeface="+mn-lt"/>
                </a:rPr>
                <a:t>patients treated with </a:t>
              </a:r>
              <a:r>
                <a:rPr lang="en-US" sz="1000" b="1">
                  <a:solidFill>
                    <a:schemeClr val="accent1"/>
                  </a:solidFill>
                  <a:latin typeface="+mn-lt"/>
                </a:rPr>
                <a:t>iptacopan</a:t>
              </a:r>
            </a:p>
          </p:txBody>
        </p:sp>
        <p:sp>
          <p:nvSpPr>
            <p:cNvPr id="13" name="TextBox 12">
              <a:extLst>
                <a:ext uri="{FF2B5EF4-FFF2-40B4-BE49-F238E27FC236}">
                  <a16:creationId xmlns:a16="http://schemas.microsoft.com/office/drawing/2014/main" id="{72897A30-21C3-34FA-2E32-C400C7B4C576}"/>
                </a:ext>
              </a:extLst>
            </p:cNvPr>
            <p:cNvSpPr txBox="1"/>
            <p:nvPr/>
          </p:nvSpPr>
          <p:spPr>
            <a:xfrm>
              <a:off x="4818076" y="672168"/>
              <a:ext cx="1224793" cy="662730"/>
            </a:xfrm>
            <a:prstGeom prst="rect">
              <a:avLst/>
            </a:prstGeom>
          </p:spPr>
          <p:txBody>
            <a:bodyPr vert="horz" wrap="square" lIns="0" tIns="0" rIns="0" bIns="0" rtlCol="0">
              <a:noAutofit/>
            </a:bodyPr>
            <a:lstStyle/>
            <a:p>
              <a:pPr algn="ctr"/>
              <a:r>
                <a:rPr lang="en-US" b="1">
                  <a:solidFill>
                    <a:schemeClr val="accent6"/>
                  </a:solidFill>
                  <a:latin typeface="+mn-lt"/>
                </a:rPr>
                <a:t>0/35</a:t>
              </a:r>
              <a:br>
                <a:rPr lang="en-US" sz="1200">
                  <a:latin typeface="+mn-lt"/>
                </a:rPr>
              </a:br>
              <a:r>
                <a:rPr lang="en-US" sz="1000">
                  <a:latin typeface="+mn-lt"/>
                </a:rPr>
                <a:t>patients treated with </a:t>
              </a:r>
              <a:r>
                <a:rPr lang="en-US" sz="1000" b="1">
                  <a:solidFill>
                    <a:schemeClr val="accent6"/>
                  </a:solidFill>
                  <a:latin typeface="+mn-lt"/>
                </a:rPr>
                <a:t>SoC</a:t>
              </a:r>
            </a:p>
          </p:txBody>
        </p:sp>
      </p:grpSp>
      <p:sp>
        <p:nvSpPr>
          <p:cNvPr id="17" name="TextBox 16">
            <a:extLst>
              <a:ext uri="{FF2B5EF4-FFF2-40B4-BE49-F238E27FC236}">
                <a16:creationId xmlns:a16="http://schemas.microsoft.com/office/drawing/2014/main" id="{12716D56-44BF-0741-5B0A-EB2BA3C4592B}"/>
              </a:ext>
            </a:extLst>
          </p:cNvPr>
          <p:cNvSpPr txBox="1"/>
          <p:nvPr/>
        </p:nvSpPr>
        <p:spPr>
          <a:xfrm>
            <a:off x="123515" y="2269821"/>
            <a:ext cx="766116" cy="173781"/>
          </a:xfrm>
          <a:prstGeom prst="rect">
            <a:avLst/>
          </a:prstGeom>
        </p:spPr>
        <p:txBody>
          <a:bodyPr vert="horz" wrap="square" lIns="0" tIns="0" rIns="0" bIns="0" rtlCol="0" anchor="ctr">
            <a:noAutofit/>
          </a:bodyPr>
          <a:lstStyle/>
          <a:p>
            <a:r>
              <a:rPr lang="en-US" sz="1000" b="1">
                <a:latin typeface="+mn-lt"/>
              </a:rPr>
              <a:t>Observed</a:t>
            </a:r>
          </a:p>
        </p:txBody>
      </p:sp>
      <p:sp>
        <p:nvSpPr>
          <p:cNvPr id="20" name="TextBox 19">
            <a:extLst>
              <a:ext uri="{FF2B5EF4-FFF2-40B4-BE49-F238E27FC236}">
                <a16:creationId xmlns:a16="http://schemas.microsoft.com/office/drawing/2014/main" id="{184ABCD6-132F-7FEC-6660-2A1954C3B081}"/>
              </a:ext>
            </a:extLst>
          </p:cNvPr>
          <p:cNvSpPr txBox="1"/>
          <p:nvPr/>
        </p:nvSpPr>
        <p:spPr>
          <a:xfrm>
            <a:off x="660125" y="4970443"/>
            <a:ext cx="6306317" cy="1144307"/>
          </a:xfrm>
          <a:prstGeom prst="rect">
            <a:avLst/>
          </a:prstGeom>
        </p:spPr>
        <p:txBody>
          <a:bodyPr vert="horz" wrap="square" lIns="0" tIns="0" rIns="0" bIns="0" rtlCol="0">
            <a:noAutofit/>
          </a:bodyPr>
          <a:lstStyle/>
          <a:p>
            <a:pPr marL="171450" indent="-171450" algn="l">
              <a:buFont typeface="Arial" panose="020B0604020202020204" pitchFamily="34" charset="0"/>
              <a:buChar char="•"/>
            </a:pPr>
            <a:r>
              <a:rPr lang="en-US" b="0">
                <a:latin typeface="+mn-lt"/>
              </a:rPr>
              <a:t>Adjusted mean Hb change from baseline was </a:t>
            </a:r>
            <a:r>
              <a:rPr lang="en-US" b="0">
                <a:solidFill>
                  <a:schemeClr val="accent1"/>
                </a:solidFill>
                <a:latin typeface="+mn-lt"/>
              </a:rPr>
              <a:t>+3.59 (95% CI: 3.32-3.86) g/dL for iptacopan </a:t>
            </a:r>
            <a:r>
              <a:rPr lang="en-US" b="0">
                <a:latin typeface="+mn-lt"/>
              </a:rPr>
              <a:t>vs </a:t>
            </a:r>
            <a:r>
              <a:rPr lang="en-US" b="0">
                <a:solidFill>
                  <a:schemeClr val="accent6"/>
                </a:solidFill>
                <a:latin typeface="+mn-lt"/>
              </a:rPr>
              <a:t>-0.04 (95% CI: -0.42 to 0.35) g/dL for SoC</a:t>
            </a:r>
            <a:r>
              <a:rPr lang="en-US" b="0">
                <a:latin typeface="+mn-lt"/>
              </a:rPr>
              <a:t>, with a </a:t>
            </a:r>
            <a:r>
              <a:rPr lang="en-US" b="0">
                <a:solidFill>
                  <a:schemeClr val="accent2"/>
                </a:solidFill>
                <a:latin typeface="+mn-lt"/>
              </a:rPr>
              <a:t>difference of +3.63 (95% CI: 3.18-4.08) g/dL (</a:t>
            </a:r>
            <a:r>
              <a:rPr lang="en-US" b="0" i="1">
                <a:solidFill>
                  <a:schemeClr val="accent2"/>
                </a:solidFill>
                <a:latin typeface="+mn-lt"/>
              </a:rPr>
              <a:t>P </a:t>
            </a:r>
            <a:r>
              <a:rPr lang="en-US" b="0">
                <a:solidFill>
                  <a:schemeClr val="accent2"/>
                </a:solidFill>
                <a:latin typeface="+mn-lt"/>
              </a:rPr>
              <a:t>&lt;.0001)</a:t>
            </a:r>
            <a:endParaRPr lang="en-US" sz="1000" b="1">
              <a:solidFill>
                <a:schemeClr val="accent2"/>
              </a:solidFill>
              <a:latin typeface="+mn-lt"/>
            </a:endParaRPr>
          </a:p>
        </p:txBody>
      </p:sp>
      <p:sp>
        <p:nvSpPr>
          <p:cNvPr id="25" name="TextBox 24">
            <a:extLst>
              <a:ext uri="{FF2B5EF4-FFF2-40B4-BE49-F238E27FC236}">
                <a16:creationId xmlns:a16="http://schemas.microsoft.com/office/drawing/2014/main" id="{C5F8AED6-5F40-2EBB-80A6-AC7E5645A74A}"/>
              </a:ext>
            </a:extLst>
          </p:cNvPr>
          <p:cNvSpPr txBox="1"/>
          <p:nvPr/>
        </p:nvSpPr>
        <p:spPr>
          <a:xfrm>
            <a:off x="123515" y="3647013"/>
            <a:ext cx="786482" cy="281585"/>
          </a:xfrm>
          <a:prstGeom prst="rect">
            <a:avLst/>
          </a:prstGeom>
        </p:spPr>
        <p:txBody>
          <a:bodyPr vert="horz" wrap="square" lIns="0" tIns="0" rIns="0" bIns="0" rtlCol="0" anchor="ctr">
            <a:noAutofit/>
          </a:bodyPr>
          <a:lstStyle/>
          <a:p>
            <a:r>
              <a:rPr lang="en-US" sz="1000" b="1">
                <a:latin typeface="+mn-lt"/>
              </a:rPr>
              <a:t>Population</a:t>
            </a:r>
            <a:br>
              <a:rPr lang="en-US" sz="1000" b="1">
                <a:latin typeface="+mn-lt"/>
              </a:rPr>
            </a:br>
            <a:r>
              <a:rPr lang="en-US" sz="1000" b="1">
                <a:latin typeface="+mn-lt"/>
              </a:rPr>
              <a:t>estimate</a:t>
            </a:r>
          </a:p>
        </p:txBody>
      </p:sp>
      <p:grpSp>
        <p:nvGrpSpPr>
          <p:cNvPr id="49" name="Group 48">
            <a:extLst>
              <a:ext uri="{FF2B5EF4-FFF2-40B4-BE49-F238E27FC236}">
                <a16:creationId xmlns:a16="http://schemas.microsoft.com/office/drawing/2014/main" id="{A2AE051B-37AB-5412-4E39-2E45C9723D7B}"/>
              </a:ext>
            </a:extLst>
          </p:cNvPr>
          <p:cNvGrpSpPr/>
          <p:nvPr/>
        </p:nvGrpSpPr>
        <p:grpSpPr>
          <a:xfrm>
            <a:off x="1513673" y="3164725"/>
            <a:ext cx="1457865" cy="1555342"/>
            <a:chOff x="1547004" y="1811547"/>
            <a:chExt cx="1457865" cy="1555342"/>
          </a:xfrm>
        </p:grpSpPr>
        <p:sp>
          <p:nvSpPr>
            <p:cNvPr id="47" name="Rectangle 46">
              <a:extLst>
                <a:ext uri="{FF2B5EF4-FFF2-40B4-BE49-F238E27FC236}">
                  <a16:creationId xmlns:a16="http://schemas.microsoft.com/office/drawing/2014/main" id="{1790A989-C78E-2BCC-7DF5-70E1FCBE5F84}"/>
                </a:ext>
              </a:extLst>
            </p:cNvPr>
            <p:cNvSpPr/>
            <p:nvPr/>
          </p:nvSpPr>
          <p:spPr>
            <a:xfrm>
              <a:off x="1547004" y="1811547"/>
              <a:ext cx="718868" cy="1547004"/>
            </a:xfrm>
            <a:prstGeom prst="rect">
              <a:avLst/>
            </a:prstGeom>
            <a:solidFill>
              <a:schemeClr val="accent1"/>
            </a:solidFill>
            <a:ln w="2222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AB4A9FDF-534B-A8E1-522D-3BD3D02C6BAB}"/>
                </a:ext>
              </a:extLst>
            </p:cNvPr>
            <p:cNvSpPr/>
            <p:nvPr/>
          </p:nvSpPr>
          <p:spPr>
            <a:xfrm>
              <a:off x="2286001" y="3321170"/>
              <a:ext cx="718868" cy="45719"/>
            </a:xfrm>
            <a:prstGeom prst="rect">
              <a:avLst/>
            </a:prstGeom>
            <a:solidFill>
              <a:schemeClr val="accent6"/>
            </a:solidFill>
            <a:ln w="2222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35576C52-7E84-3C16-8A39-0FD0AD9B6C11}"/>
              </a:ext>
            </a:extLst>
          </p:cNvPr>
          <p:cNvGrpSpPr/>
          <p:nvPr/>
        </p:nvGrpSpPr>
        <p:grpSpPr>
          <a:xfrm>
            <a:off x="1415906" y="2819669"/>
            <a:ext cx="1621767" cy="1903562"/>
            <a:chOff x="1449237" y="1466491"/>
            <a:chExt cx="1621767" cy="1903562"/>
          </a:xfrm>
        </p:grpSpPr>
        <p:cxnSp>
          <p:nvCxnSpPr>
            <p:cNvPr id="27" name="Straight Connector 26">
              <a:extLst>
                <a:ext uri="{FF2B5EF4-FFF2-40B4-BE49-F238E27FC236}">
                  <a16:creationId xmlns:a16="http://schemas.microsoft.com/office/drawing/2014/main" id="{AECC1AC8-5D12-6AB3-8450-01AC8588BC0B}"/>
                </a:ext>
              </a:extLst>
            </p:cNvPr>
            <p:cNvCxnSpPr>
              <a:cxnSpLocks/>
            </p:cNvCxnSpPr>
            <p:nvPr/>
          </p:nvCxnSpPr>
          <p:spPr>
            <a:xfrm>
              <a:off x="1512498" y="1466491"/>
              <a:ext cx="0" cy="190356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4B11B44-F12A-5185-1453-63F683F7DB59}"/>
                </a:ext>
              </a:extLst>
            </p:cNvPr>
            <p:cNvCxnSpPr>
              <a:cxnSpLocks/>
            </p:cNvCxnSpPr>
            <p:nvPr/>
          </p:nvCxnSpPr>
          <p:spPr>
            <a:xfrm>
              <a:off x="1512498" y="3364302"/>
              <a:ext cx="1558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E8582CA-20BC-9F56-74FA-877F114B96C0}"/>
                </a:ext>
              </a:extLst>
            </p:cNvPr>
            <p:cNvCxnSpPr>
              <a:cxnSpLocks/>
            </p:cNvCxnSpPr>
            <p:nvPr/>
          </p:nvCxnSpPr>
          <p:spPr>
            <a:xfrm flipH="1">
              <a:off x="1449237" y="1477993"/>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1ABA07C-D0E5-DF97-EF03-A529359F62F3}"/>
                </a:ext>
              </a:extLst>
            </p:cNvPr>
            <p:cNvCxnSpPr>
              <a:cxnSpLocks/>
            </p:cNvCxnSpPr>
            <p:nvPr/>
          </p:nvCxnSpPr>
          <p:spPr>
            <a:xfrm flipH="1">
              <a:off x="1449237" y="1855255"/>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9E7BF99-D09C-1878-2BF0-8BC1943B2CE9}"/>
                </a:ext>
              </a:extLst>
            </p:cNvPr>
            <p:cNvCxnSpPr>
              <a:cxnSpLocks/>
            </p:cNvCxnSpPr>
            <p:nvPr/>
          </p:nvCxnSpPr>
          <p:spPr>
            <a:xfrm flipH="1">
              <a:off x="1449237" y="2232517"/>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E09286A-6B6A-9164-5D82-AD1D0894A778}"/>
                </a:ext>
              </a:extLst>
            </p:cNvPr>
            <p:cNvCxnSpPr>
              <a:cxnSpLocks/>
            </p:cNvCxnSpPr>
            <p:nvPr/>
          </p:nvCxnSpPr>
          <p:spPr>
            <a:xfrm flipH="1">
              <a:off x="1449237" y="2609779"/>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0658B7F-5303-BDB4-78FD-D4E14618AE3D}"/>
                </a:ext>
              </a:extLst>
            </p:cNvPr>
            <p:cNvCxnSpPr>
              <a:cxnSpLocks/>
            </p:cNvCxnSpPr>
            <p:nvPr/>
          </p:nvCxnSpPr>
          <p:spPr>
            <a:xfrm flipH="1">
              <a:off x="1449237" y="2987041"/>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488BF1F-2FE4-B8E8-C2CF-70A879D04598}"/>
                </a:ext>
              </a:extLst>
            </p:cNvPr>
            <p:cNvCxnSpPr>
              <a:cxnSpLocks/>
            </p:cNvCxnSpPr>
            <p:nvPr/>
          </p:nvCxnSpPr>
          <p:spPr>
            <a:xfrm flipH="1">
              <a:off x="1449237" y="3364302"/>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TextBox 38">
            <a:extLst>
              <a:ext uri="{FF2B5EF4-FFF2-40B4-BE49-F238E27FC236}">
                <a16:creationId xmlns:a16="http://schemas.microsoft.com/office/drawing/2014/main" id="{E0ADEDC7-A3E5-90AC-F28A-A6759406AC91}"/>
              </a:ext>
            </a:extLst>
          </p:cNvPr>
          <p:cNvSpPr txBox="1"/>
          <p:nvPr/>
        </p:nvSpPr>
        <p:spPr>
          <a:xfrm>
            <a:off x="1111106" y="2756408"/>
            <a:ext cx="294735" cy="172528"/>
          </a:xfrm>
          <a:prstGeom prst="rect">
            <a:avLst/>
          </a:prstGeom>
        </p:spPr>
        <p:txBody>
          <a:bodyPr vert="horz" wrap="square" lIns="0" tIns="0" rIns="0" bIns="0" rtlCol="0">
            <a:noAutofit/>
          </a:bodyPr>
          <a:lstStyle/>
          <a:p>
            <a:pPr algn="r"/>
            <a:r>
              <a:rPr lang="en-US" sz="1100" b="0">
                <a:latin typeface="+mn-lt"/>
              </a:rPr>
              <a:t>100</a:t>
            </a:r>
          </a:p>
        </p:txBody>
      </p:sp>
      <p:sp>
        <p:nvSpPr>
          <p:cNvPr id="40" name="TextBox 39">
            <a:extLst>
              <a:ext uri="{FF2B5EF4-FFF2-40B4-BE49-F238E27FC236}">
                <a16:creationId xmlns:a16="http://schemas.microsoft.com/office/drawing/2014/main" id="{A81E6DFF-DF99-E6BB-43AE-02C566A77615}"/>
              </a:ext>
            </a:extLst>
          </p:cNvPr>
          <p:cNvSpPr txBox="1"/>
          <p:nvPr/>
        </p:nvSpPr>
        <p:spPr>
          <a:xfrm>
            <a:off x="1111106" y="3132807"/>
            <a:ext cx="294735" cy="172528"/>
          </a:xfrm>
          <a:prstGeom prst="rect">
            <a:avLst/>
          </a:prstGeom>
        </p:spPr>
        <p:txBody>
          <a:bodyPr vert="horz" wrap="square" lIns="0" tIns="0" rIns="0" bIns="0" rtlCol="0">
            <a:noAutofit/>
          </a:bodyPr>
          <a:lstStyle/>
          <a:p>
            <a:pPr algn="r"/>
            <a:r>
              <a:rPr lang="en-US" sz="1100" b="0">
                <a:latin typeface="+mn-lt"/>
              </a:rPr>
              <a:t>80</a:t>
            </a:r>
          </a:p>
        </p:txBody>
      </p:sp>
      <p:sp>
        <p:nvSpPr>
          <p:cNvPr id="41" name="TextBox 40">
            <a:extLst>
              <a:ext uri="{FF2B5EF4-FFF2-40B4-BE49-F238E27FC236}">
                <a16:creationId xmlns:a16="http://schemas.microsoft.com/office/drawing/2014/main" id="{066E56F6-889B-941A-1AA4-98BA0E359840}"/>
              </a:ext>
            </a:extLst>
          </p:cNvPr>
          <p:cNvSpPr txBox="1"/>
          <p:nvPr/>
        </p:nvSpPr>
        <p:spPr>
          <a:xfrm>
            <a:off x="1111106" y="3509206"/>
            <a:ext cx="294735" cy="172528"/>
          </a:xfrm>
          <a:prstGeom prst="rect">
            <a:avLst/>
          </a:prstGeom>
        </p:spPr>
        <p:txBody>
          <a:bodyPr vert="horz" wrap="square" lIns="0" tIns="0" rIns="0" bIns="0" rtlCol="0">
            <a:noAutofit/>
          </a:bodyPr>
          <a:lstStyle/>
          <a:p>
            <a:pPr algn="r"/>
            <a:r>
              <a:rPr lang="en-US" sz="1100" b="0">
                <a:latin typeface="+mn-lt"/>
              </a:rPr>
              <a:t>60</a:t>
            </a:r>
          </a:p>
        </p:txBody>
      </p:sp>
      <p:sp>
        <p:nvSpPr>
          <p:cNvPr id="42" name="TextBox 41">
            <a:extLst>
              <a:ext uri="{FF2B5EF4-FFF2-40B4-BE49-F238E27FC236}">
                <a16:creationId xmlns:a16="http://schemas.microsoft.com/office/drawing/2014/main" id="{D993D59A-AF71-9256-B0FF-5E5AB755A2DD}"/>
              </a:ext>
            </a:extLst>
          </p:cNvPr>
          <p:cNvSpPr txBox="1"/>
          <p:nvPr/>
        </p:nvSpPr>
        <p:spPr>
          <a:xfrm>
            <a:off x="1111106" y="3885605"/>
            <a:ext cx="294735" cy="172528"/>
          </a:xfrm>
          <a:prstGeom prst="rect">
            <a:avLst/>
          </a:prstGeom>
        </p:spPr>
        <p:txBody>
          <a:bodyPr vert="horz" wrap="square" lIns="0" tIns="0" rIns="0" bIns="0" rtlCol="0">
            <a:noAutofit/>
          </a:bodyPr>
          <a:lstStyle/>
          <a:p>
            <a:pPr algn="r"/>
            <a:r>
              <a:rPr lang="en-US" sz="1100" b="0">
                <a:latin typeface="+mn-lt"/>
              </a:rPr>
              <a:t>40</a:t>
            </a:r>
          </a:p>
        </p:txBody>
      </p:sp>
      <p:sp>
        <p:nvSpPr>
          <p:cNvPr id="43" name="TextBox 42">
            <a:extLst>
              <a:ext uri="{FF2B5EF4-FFF2-40B4-BE49-F238E27FC236}">
                <a16:creationId xmlns:a16="http://schemas.microsoft.com/office/drawing/2014/main" id="{188EAC28-44C7-1808-30C7-A764D25B44C7}"/>
              </a:ext>
            </a:extLst>
          </p:cNvPr>
          <p:cNvSpPr txBox="1"/>
          <p:nvPr/>
        </p:nvSpPr>
        <p:spPr>
          <a:xfrm>
            <a:off x="1111106" y="4262004"/>
            <a:ext cx="294735" cy="172528"/>
          </a:xfrm>
          <a:prstGeom prst="rect">
            <a:avLst/>
          </a:prstGeom>
        </p:spPr>
        <p:txBody>
          <a:bodyPr vert="horz" wrap="square" lIns="0" tIns="0" rIns="0" bIns="0" rtlCol="0">
            <a:noAutofit/>
          </a:bodyPr>
          <a:lstStyle/>
          <a:p>
            <a:pPr algn="r"/>
            <a:r>
              <a:rPr lang="en-US" sz="1100" b="0">
                <a:latin typeface="+mn-lt"/>
              </a:rPr>
              <a:t>20</a:t>
            </a:r>
          </a:p>
        </p:txBody>
      </p:sp>
      <p:sp>
        <p:nvSpPr>
          <p:cNvPr id="45" name="TextBox 44">
            <a:extLst>
              <a:ext uri="{FF2B5EF4-FFF2-40B4-BE49-F238E27FC236}">
                <a16:creationId xmlns:a16="http://schemas.microsoft.com/office/drawing/2014/main" id="{5C841870-C68E-34F1-BBBF-47790A2185F9}"/>
              </a:ext>
            </a:extLst>
          </p:cNvPr>
          <p:cNvSpPr txBox="1"/>
          <p:nvPr/>
        </p:nvSpPr>
        <p:spPr>
          <a:xfrm>
            <a:off x="1111106" y="4638405"/>
            <a:ext cx="294735" cy="172528"/>
          </a:xfrm>
          <a:prstGeom prst="rect">
            <a:avLst/>
          </a:prstGeom>
        </p:spPr>
        <p:txBody>
          <a:bodyPr vert="horz" wrap="square" lIns="0" tIns="0" rIns="0" bIns="0" rtlCol="0">
            <a:noAutofit/>
          </a:bodyPr>
          <a:lstStyle/>
          <a:p>
            <a:pPr algn="r"/>
            <a:r>
              <a:rPr lang="en-US" sz="1100" b="0">
                <a:latin typeface="+mn-lt"/>
              </a:rPr>
              <a:t>0</a:t>
            </a:r>
          </a:p>
        </p:txBody>
      </p:sp>
      <p:sp>
        <p:nvSpPr>
          <p:cNvPr id="46" name="TextBox 45">
            <a:extLst>
              <a:ext uri="{FF2B5EF4-FFF2-40B4-BE49-F238E27FC236}">
                <a16:creationId xmlns:a16="http://schemas.microsoft.com/office/drawing/2014/main" id="{BFD26E77-FA83-C5EE-00F4-4E21BDD61AC6}"/>
              </a:ext>
            </a:extLst>
          </p:cNvPr>
          <p:cNvSpPr txBox="1"/>
          <p:nvPr/>
        </p:nvSpPr>
        <p:spPr>
          <a:xfrm rot="16200000">
            <a:off x="184584" y="3574415"/>
            <a:ext cx="1670461" cy="309116"/>
          </a:xfrm>
          <a:prstGeom prst="rect">
            <a:avLst/>
          </a:prstGeom>
        </p:spPr>
        <p:txBody>
          <a:bodyPr vert="horz" wrap="square" lIns="0" tIns="0" rIns="0" bIns="0" rtlCol="0">
            <a:noAutofit/>
          </a:bodyPr>
          <a:lstStyle/>
          <a:p>
            <a:pPr algn="ctr"/>
            <a:r>
              <a:rPr lang="en-US" sz="1100" b="0">
                <a:solidFill>
                  <a:schemeClr val="tx1">
                    <a:lumMod val="75000"/>
                    <a:lumOff val="25000"/>
                  </a:schemeClr>
                </a:solidFill>
                <a:latin typeface="Poppins Medium" pitchFamily="2" charset="77"/>
                <a:cs typeface="Poppins Medium" pitchFamily="2" charset="77"/>
              </a:rPr>
              <a:t>Estimated Proportion of Patients (%)</a:t>
            </a:r>
          </a:p>
        </p:txBody>
      </p:sp>
      <p:sp>
        <p:nvSpPr>
          <p:cNvPr id="50" name="TextBox 49">
            <a:extLst>
              <a:ext uri="{FF2B5EF4-FFF2-40B4-BE49-F238E27FC236}">
                <a16:creationId xmlns:a16="http://schemas.microsoft.com/office/drawing/2014/main" id="{BFD1D705-A4B5-60FF-3453-4B34C54455F8}"/>
              </a:ext>
            </a:extLst>
          </p:cNvPr>
          <p:cNvSpPr txBox="1"/>
          <p:nvPr/>
        </p:nvSpPr>
        <p:spPr>
          <a:xfrm>
            <a:off x="1559680" y="3837586"/>
            <a:ext cx="609600" cy="178280"/>
          </a:xfrm>
          <a:prstGeom prst="rect">
            <a:avLst/>
          </a:prstGeom>
        </p:spPr>
        <p:txBody>
          <a:bodyPr vert="horz" wrap="square" lIns="0" tIns="0" rIns="0" bIns="0" rtlCol="0">
            <a:noAutofit/>
          </a:bodyPr>
          <a:lstStyle/>
          <a:p>
            <a:pPr algn="ctr"/>
            <a:r>
              <a:rPr lang="en-US" sz="1200">
                <a:solidFill>
                  <a:schemeClr val="bg1"/>
                </a:solidFill>
                <a:latin typeface="+mn-lt"/>
              </a:rPr>
              <a:t>82.3%</a:t>
            </a:r>
          </a:p>
        </p:txBody>
      </p:sp>
      <p:sp>
        <p:nvSpPr>
          <p:cNvPr id="51" name="TextBox 50">
            <a:extLst>
              <a:ext uri="{FF2B5EF4-FFF2-40B4-BE49-F238E27FC236}">
                <a16:creationId xmlns:a16="http://schemas.microsoft.com/office/drawing/2014/main" id="{FF0110B0-9CD8-7389-4341-C95490F12617}"/>
              </a:ext>
            </a:extLst>
          </p:cNvPr>
          <p:cNvSpPr txBox="1"/>
          <p:nvPr/>
        </p:nvSpPr>
        <p:spPr>
          <a:xfrm>
            <a:off x="2333182" y="4455720"/>
            <a:ext cx="609600" cy="178280"/>
          </a:xfrm>
          <a:prstGeom prst="rect">
            <a:avLst/>
          </a:prstGeom>
        </p:spPr>
        <p:txBody>
          <a:bodyPr vert="horz" wrap="square" lIns="0" tIns="0" rIns="0" bIns="0" rtlCol="0">
            <a:noAutofit/>
          </a:bodyPr>
          <a:lstStyle/>
          <a:p>
            <a:pPr algn="ctr">
              <a:lnSpc>
                <a:spcPct val="90000"/>
              </a:lnSpc>
              <a:spcBef>
                <a:spcPct val="35000"/>
              </a:spcBef>
              <a:spcAft>
                <a:spcPct val="25000"/>
              </a:spcAft>
              <a:buClr>
                <a:schemeClr val="folHlink"/>
              </a:buClr>
            </a:pPr>
            <a:r>
              <a:rPr lang="en-US" sz="1200">
                <a:solidFill>
                  <a:srgbClr val="8B8B92"/>
                </a:solidFill>
                <a:latin typeface="Poppins" pitchFamily="2" charset="77"/>
                <a:cs typeface="Poppins" pitchFamily="2" charset="77"/>
              </a:rPr>
              <a:t>2.0%</a:t>
            </a:r>
          </a:p>
        </p:txBody>
      </p:sp>
      <p:sp>
        <p:nvSpPr>
          <p:cNvPr id="63" name="Freeform 62">
            <a:extLst>
              <a:ext uri="{FF2B5EF4-FFF2-40B4-BE49-F238E27FC236}">
                <a16:creationId xmlns:a16="http://schemas.microsoft.com/office/drawing/2014/main" id="{90B8F68F-42CA-E8CB-B795-7E4175E6FB9B}"/>
              </a:ext>
            </a:extLst>
          </p:cNvPr>
          <p:cNvSpPr/>
          <p:nvPr/>
        </p:nvSpPr>
        <p:spPr>
          <a:xfrm>
            <a:off x="1875982" y="2911684"/>
            <a:ext cx="724619" cy="1518069"/>
          </a:xfrm>
          <a:custGeom>
            <a:avLst/>
            <a:gdLst>
              <a:gd name="csX0" fmla="*/ 724619 w 724619"/>
              <a:gd name="csY0" fmla="*/ 1408981 h 1408981"/>
              <a:gd name="csX1" fmla="*/ 724619 w 724619"/>
              <a:gd name="csY1" fmla="*/ 0 h 1408981"/>
              <a:gd name="csX2" fmla="*/ 0 w 724619"/>
              <a:gd name="csY2" fmla="*/ 0 h 1408981"/>
              <a:gd name="csX3" fmla="*/ 0 w 724619"/>
              <a:gd name="csY3" fmla="*/ 51758 h 1408981"/>
            </a:gdLst>
            <a:ahLst/>
            <a:cxnLst>
              <a:cxn ang="0">
                <a:pos x="csX0" y="csY0"/>
              </a:cxn>
              <a:cxn ang="0">
                <a:pos x="csX1" y="csY1"/>
              </a:cxn>
              <a:cxn ang="0">
                <a:pos x="csX2" y="csY2"/>
              </a:cxn>
              <a:cxn ang="0">
                <a:pos x="csX3" y="csY3"/>
              </a:cxn>
            </a:cxnLst>
            <a:rect l="l" t="t" r="r" b="b"/>
            <a:pathLst>
              <a:path w="724619" h="1408981">
                <a:moveTo>
                  <a:pt x="724619" y="1408981"/>
                </a:moveTo>
                <a:lnTo>
                  <a:pt x="724619" y="0"/>
                </a:lnTo>
                <a:lnTo>
                  <a:pt x="0" y="0"/>
                </a:lnTo>
                <a:lnTo>
                  <a:pt x="0" y="51758"/>
                </a:lnTo>
              </a:path>
            </a:pathLst>
          </a:custGeom>
          <a:noFill/>
          <a:ln w="19050">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37853078-EA7A-6433-E7EB-7F16B8B754BE}"/>
              </a:ext>
            </a:extLst>
          </p:cNvPr>
          <p:cNvSpPr txBox="1"/>
          <p:nvPr/>
        </p:nvSpPr>
        <p:spPr>
          <a:xfrm>
            <a:off x="2318805" y="2819668"/>
            <a:ext cx="1191407" cy="805133"/>
          </a:xfrm>
          <a:prstGeom prst="rect">
            <a:avLst/>
          </a:prstGeom>
          <a:solidFill>
            <a:schemeClr val="bg1"/>
          </a:solidFill>
          <a:ln w="12700">
            <a:solidFill>
              <a:schemeClr val="tx1"/>
            </a:solidFill>
          </a:ln>
        </p:spPr>
        <p:txBody>
          <a:bodyPr vert="horz" wrap="square" lIns="0" tIns="0" rIns="0" bIns="0" rtlCol="0" anchor="ctr">
            <a:noAutofit/>
          </a:bodyPr>
          <a:lstStyle/>
          <a:p>
            <a:pPr algn="ctr"/>
            <a:r>
              <a:rPr lang="en-US" sz="1000">
                <a:latin typeface="+mn-lt"/>
              </a:rPr>
              <a:t>Difference =</a:t>
            </a:r>
            <a:br>
              <a:rPr lang="en-US" sz="1000">
                <a:latin typeface="+mn-lt"/>
              </a:rPr>
            </a:br>
            <a:r>
              <a:rPr lang="en-US" sz="1000" b="1">
                <a:latin typeface="+mn-lt"/>
              </a:rPr>
              <a:t>80.3%</a:t>
            </a:r>
            <a:br>
              <a:rPr lang="en-US" sz="1000">
                <a:latin typeface="+mn-lt"/>
              </a:rPr>
            </a:br>
            <a:r>
              <a:rPr lang="en-US" sz="1000">
                <a:latin typeface="+mn-lt"/>
              </a:rPr>
              <a:t>(95% CI: 71.3-87.6)</a:t>
            </a:r>
            <a:br>
              <a:rPr lang="en-US" sz="1000">
                <a:latin typeface="+mn-lt"/>
              </a:rPr>
            </a:br>
            <a:r>
              <a:rPr lang="en-US" sz="1000" b="1" i="1">
                <a:latin typeface="+mn-lt"/>
              </a:rPr>
              <a:t>P </a:t>
            </a:r>
            <a:r>
              <a:rPr lang="en-US" sz="1000" b="1">
                <a:latin typeface="+mn-lt"/>
              </a:rPr>
              <a:t>&lt;.0001</a:t>
            </a:r>
            <a:endParaRPr lang="en-US" sz="1000" b="1" baseline="30000">
              <a:latin typeface="+mn-lt"/>
            </a:endParaRPr>
          </a:p>
        </p:txBody>
      </p:sp>
      <p:grpSp>
        <p:nvGrpSpPr>
          <p:cNvPr id="66" name="Group 65">
            <a:extLst>
              <a:ext uri="{FF2B5EF4-FFF2-40B4-BE49-F238E27FC236}">
                <a16:creationId xmlns:a16="http://schemas.microsoft.com/office/drawing/2014/main" id="{663F7A46-26B2-0861-4453-149BC64EA5E9}"/>
              </a:ext>
            </a:extLst>
          </p:cNvPr>
          <p:cNvGrpSpPr/>
          <p:nvPr/>
        </p:nvGrpSpPr>
        <p:grpSpPr>
          <a:xfrm>
            <a:off x="3981010" y="3417767"/>
            <a:ext cx="1457865" cy="1291086"/>
            <a:chOff x="1547004" y="2067465"/>
            <a:chExt cx="1457865" cy="1291086"/>
          </a:xfrm>
        </p:grpSpPr>
        <p:sp>
          <p:nvSpPr>
            <p:cNvPr id="95" name="Rectangle 94">
              <a:extLst>
                <a:ext uri="{FF2B5EF4-FFF2-40B4-BE49-F238E27FC236}">
                  <a16:creationId xmlns:a16="http://schemas.microsoft.com/office/drawing/2014/main" id="{8CB4050C-4158-ED82-C88B-37B6A42B142B}"/>
                </a:ext>
              </a:extLst>
            </p:cNvPr>
            <p:cNvSpPr/>
            <p:nvPr/>
          </p:nvSpPr>
          <p:spPr>
            <a:xfrm>
              <a:off x="1547004" y="2067465"/>
              <a:ext cx="718868" cy="1291086"/>
            </a:xfrm>
            <a:prstGeom prst="rect">
              <a:avLst/>
            </a:prstGeom>
            <a:solidFill>
              <a:schemeClr val="accent1"/>
            </a:solidFill>
            <a:ln w="2222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EA8FC1BC-6E6E-7BF6-0A6F-C5106C0C3BF1}"/>
                </a:ext>
              </a:extLst>
            </p:cNvPr>
            <p:cNvSpPr/>
            <p:nvPr/>
          </p:nvSpPr>
          <p:spPr>
            <a:xfrm>
              <a:off x="2286001" y="3330695"/>
              <a:ext cx="718868" cy="27432"/>
            </a:xfrm>
            <a:prstGeom prst="rect">
              <a:avLst/>
            </a:prstGeom>
            <a:solidFill>
              <a:schemeClr val="accent6"/>
            </a:solidFill>
            <a:ln w="2222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E35A4980-31A6-B055-16BE-BD02CA9F810D}"/>
              </a:ext>
            </a:extLst>
          </p:cNvPr>
          <p:cNvGrpSpPr/>
          <p:nvPr/>
        </p:nvGrpSpPr>
        <p:grpSpPr>
          <a:xfrm>
            <a:off x="3883243" y="2816793"/>
            <a:ext cx="1621767" cy="1903562"/>
            <a:chOff x="1449237" y="1466491"/>
            <a:chExt cx="1621767" cy="1903562"/>
          </a:xfrm>
        </p:grpSpPr>
        <p:cxnSp>
          <p:nvCxnSpPr>
            <p:cNvPr id="87" name="Straight Connector 86">
              <a:extLst>
                <a:ext uri="{FF2B5EF4-FFF2-40B4-BE49-F238E27FC236}">
                  <a16:creationId xmlns:a16="http://schemas.microsoft.com/office/drawing/2014/main" id="{033069F6-8EEA-7C9E-B366-C6DB741F6F6B}"/>
                </a:ext>
              </a:extLst>
            </p:cNvPr>
            <p:cNvCxnSpPr>
              <a:cxnSpLocks/>
            </p:cNvCxnSpPr>
            <p:nvPr/>
          </p:nvCxnSpPr>
          <p:spPr>
            <a:xfrm>
              <a:off x="1512498" y="1466491"/>
              <a:ext cx="0" cy="190356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BD80AFD7-CEED-957A-2C0A-9A5B16AF6486}"/>
                </a:ext>
              </a:extLst>
            </p:cNvPr>
            <p:cNvCxnSpPr>
              <a:cxnSpLocks/>
            </p:cNvCxnSpPr>
            <p:nvPr/>
          </p:nvCxnSpPr>
          <p:spPr>
            <a:xfrm>
              <a:off x="1512498" y="3364302"/>
              <a:ext cx="1558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DC443E3-AE78-86DE-80A2-9EB951B13B1D}"/>
                </a:ext>
              </a:extLst>
            </p:cNvPr>
            <p:cNvCxnSpPr>
              <a:cxnSpLocks/>
            </p:cNvCxnSpPr>
            <p:nvPr/>
          </p:nvCxnSpPr>
          <p:spPr>
            <a:xfrm flipH="1">
              <a:off x="1449237" y="1477993"/>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41B9CB74-4663-77C5-AE66-98F4A7128CFD}"/>
                </a:ext>
              </a:extLst>
            </p:cNvPr>
            <p:cNvCxnSpPr>
              <a:cxnSpLocks/>
            </p:cNvCxnSpPr>
            <p:nvPr/>
          </p:nvCxnSpPr>
          <p:spPr>
            <a:xfrm flipH="1">
              <a:off x="1449237" y="1855255"/>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849BA6C1-D8E7-DDBB-C56C-CF160F9D774D}"/>
                </a:ext>
              </a:extLst>
            </p:cNvPr>
            <p:cNvCxnSpPr>
              <a:cxnSpLocks/>
            </p:cNvCxnSpPr>
            <p:nvPr/>
          </p:nvCxnSpPr>
          <p:spPr>
            <a:xfrm flipH="1">
              <a:off x="1449237" y="2232517"/>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E549E561-0C53-43F5-1665-58C7170EA68F}"/>
                </a:ext>
              </a:extLst>
            </p:cNvPr>
            <p:cNvCxnSpPr>
              <a:cxnSpLocks/>
            </p:cNvCxnSpPr>
            <p:nvPr/>
          </p:nvCxnSpPr>
          <p:spPr>
            <a:xfrm flipH="1">
              <a:off x="1449237" y="2609779"/>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5EBDB1AD-1035-CEDD-ED05-94FA551D1232}"/>
                </a:ext>
              </a:extLst>
            </p:cNvPr>
            <p:cNvCxnSpPr>
              <a:cxnSpLocks/>
            </p:cNvCxnSpPr>
            <p:nvPr/>
          </p:nvCxnSpPr>
          <p:spPr>
            <a:xfrm flipH="1">
              <a:off x="1449237" y="2987041"/>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6D82F8F-7F42-B673-B183-CDB930DC81FB}"/>
                </a:ext>
              </a:extLst>
            </p:cNvPr>
            <p:cNvCxnSpPr>
              <a:cxnSpLocks/>
            </p:cNvCxnSpPr>
            <p:nvPr/>
          </p:nvCxnSpPr>
          <p:spPr>
            <a:xfrm flipH="1">
              <a:off x="1449237" y="3364302"/>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8" name="TextBox 67">
            <a:extLst>
              <a:ext uri="{FF2B5EF4-FFF2-40B4-BE49-F238E27FC236}">
                <a16:creationId xmlns:a16="http://schemas.microsoft.com/office/drawing/2014/main" id="{4DA81C9D-EF5D-CF49-B716-7A956B121CA6}"/>
              </a:ext>
            </a:extLst>
          </p:cNvPr>
          <p:cNvSpPr txBox="1"/>
          <p:nvPr/>
        </p:nvSpPr>
        <p:spPr>
          <a:xfrm>
            <a:off x="3578443" y="2753532"/>
            <a:ext cx="294735" cy="172528"/>
          </a:xfrm>
          <a:prstGeom prst="rect">
            <a:avLst/>
          </a:prstGeom>
        </p:spPr>
        <p:txBody>
          <a:bodyPr vert="horz" wrap="square" lIns="0" tIns="0" rIns="0" bIns="0" rtlCol="0">
            <a:noAutofit/>
          </a:bodyPr>
          <a:lstStyle/>
          <a:p>
            <a:pPr algn="r"/>
            <a:r>
              <a:rPr lang="en-US" sz="1100" b="0">
                <a:latin typeface="+mn-lt"/>
              </a:rPr>
              <a:t>100</a:t>
            </a:r>
          </a:p>
        </p:txBody>
      </p:sp>
      <p:sp>
        <p:nvSpPr>
          <p:cNvPr id="69" name="TextBox 68">
            <a:extLst>
              <a:ext uri="{FF2B5EF4-FFF2-40B4-BE49-F238E27FC236}">
                <a16:creationId xmlns:a16="http://schemas.microsoft.com/office/drawing/2014/main" id="{B85F09C0-C448-2FE1-5C84-AC022CD27A8E}"/>
              </a:ext>
            </a:extLst>
          </p:cNvPr>
          <p:cNvSpPr txBox="1"/>
          <p:nvPr/>
        </p:nvSpPr>
        <p:spPr>
          <a:xfrm>
            <a:off x="3578443" y="3129931"/>
            <a:ext cx="294735" cy="172528"/>
          </a:xfrm>
          <a:prstGeom prst="rect">
            <a:avLst/>
          </a:prstGeom>
        </p:spPr>
        <p:txBody>
          <a:bodyPr vert="horz" wrap="square" lIns="0" tIns="0" rIns="0" bIns="0" rtlCol="0">
            <a:noAutofit/>
          </a:bodyPr>
          <a:lstStyle/>
          <a:p>
            <a:pPr algn="r"/>
            <a:r>
              <a:rPr lang="en-US" sz="1100" b="0">
                <a:latin typeface="+mn-lt"/>
              </a:rPr>
              <a:t>80</a:t>
            </a:r>
          </a:p>
        </p:txBody>
      </p:sp>
      <p:sp>
        <p:nvSpPr>
          <p:cNvPr id="70" name="TextBox 69">
            <a:extLst>
              <a:ext uri="{FF2B5EF4-FFF2-40B4-BE49-F238E27FC236}">
                <a16:creationId xmlns:a16="http://schemas.microsoft.com/office/drawing/2014/main" id="{87FEED44-929F-9503-CBF6-CD29BD8F468D}"/>
              </a:ext>
            </a:extLst>
          </p:cNvPr>
          <p:cNvSpPr txBox="1"/>
          <p:nvPr/>
        </p:nvSpPr>
        <p:spPr>
          <a:xfrm>
            <a:off x="3578443" y="3506330"/>
            <a:ext cx="294735" cy="172528"/>
          </a:xfrm>
          <a:prstGeom prst="rect">
            <a:avLst/>
          </a:prstGeom>
        </p:spPr>
        <p:txBody>
          <a:bodyPr vert="horz" wrap="square" lIns="0" tIns="0" rIns="0" bIns="0" rtlCol="0">
            <a:noAutofit/>
          </a:bodyPr>
          <a:lstStyle/>
          <a:p>
            <a:pPr algn="r"/>
            <a:r>
              <a:rPr lang="en-US" sz="1100" b="0">
                <a:latin typeface="+mn-lt"/>
              </a:rPr>
              <a:t>60</a:t>
            </a:r>
          </a:p>
        </p:txBody>
      </p:sp>
      <p:sp>
        <p:nvSpPr>
          <p:cNvPr id="71" name="TextBox 70">
            <a:extLst>
              <a:ext uri="{FF2B5EF4-FFF2-40B4-BE49-F238E27FC236}">
                <a16:creationId xmlns:a16="http://schemas.microsoft.com/office/drawing/2014/main" id="{9419184A-D7B9-7A69-2362-2C4F7A84C523}"/>
              </a:ext>
            </a:extLst>
          </p:cNvPr>
          <p:cNvSpPr txBox="1"/>
          <p:nvPr/>
        </p:nvSpPr>
        <p:spPr>
          <a:xfrm>
            <a:off x="3578443" y="3882729"/>
            <a:ext cx="294735" cy="172528"/>
          </a:xfrm>
          <a:prstGeom prst="rect">
            <a:avLst/>
          </a:prstGeom>
        </p:spPr>
        <p:txBody>
          <a:bodyPr vert="horz" wrap="square" lIns="0" tIns="0" rIns="0" bIns="0" rtlCol="0">
            <a:noAutofit/>
          </a:bodyPr>
          <a:lstStyle/>
          <a:p>
            <a:pPr algn="r"/>
            <a:r>
              <a:rPr lang="en-US" sz="1100" b="0">
                <a:latin typeface="+mn-lt"/>
              </a:rPr>
              <a:t>40</a:t>
            </a:r>
          </a:p>
        </p:txBody>
      </p:sp>
      <p:sp>
        <p:nvSpPr>
          <p:cNvPr id="72" name="TextBox 71">
            <a:extLst>
              <a:ext uri="{FF2B5EF4-FFF2-40B4-BE49-F238E27FC236}">
                <a16:creationId xmlns:a16="http://schemas.microsoft.com/office/drawing/2014/main" id="{E45A298C-CEB6-3737-C551-1139867175A0}"/>
              </a:ext>
            </a:extLst>
          </p:cNvPr>
          <p:cNvSpPr txBox="1"/>
          <p:nvPr/>
        </p:nvSpPr>
        <p:spPr>
          <a:xfrm>
            <a:off x="3578443" y="4259128"/>
            <a:ext cx="294735" cy="172528"/>
          </a:xfrm>
          <a:prstGeom prst="rect">
            <a:avLst/>
          </a:prstGeom>
        </p:spPr>
        <p:txBody>
          <a:bodyPr vert="horz" wrap="square" lIns="0" tIns="0" rIns="0" bIns="0" rtlCol="0">
            <a:noAutofit/>
          </a:bodyPr>
          <a:lstStyle/>
          <a:p>
            <a:pPr algn="r"/>
            <a:r>
              <a:rPr lang="en-US" sz="1100" b="0">
                <a:latin typeface="+mn-lt"/>
              </a:rPr>
              <a:t>20</a:t>
            </a:r>
          </a:p>
        </p:txBody>
      </p:sp>
      <p:sp>
        <p:nvSpPr>
          <p:cNvPr id="73" name="TextBox 72">
            <a:extLst>
              <a:ext uri="{FF2B5EF4-FFF2-40B4-BE49-F238E27FC236}">
                <a16:creationId xmlns:a16="http://schemas.microsoft.com/office/drawing/2014/main" id="{A70A9149-BA59-ADF0-4634-9D19ADBA5C35}"/>
              </a:ext>
            </a:extLst>
          </p:cNvPr>
          <p:cNvSpPr txBox="1"/>
          <p:nvPr/>
        </p:nvSpPr>
        <p:spPr>
          <a:xfrm>
            <a:off x="3578443" y="4635529"/>
            <a:ext cx="294735" cy="172528"/>
          </a:xfrm>
          <a:prstGeom prst="rect">
            <a:avLst/>
          </a:prstGeom>
        </p:spPr>
        <p:txBody>
          <a:bodyPr vert="horz" wrap="square" lIns="0" tIns="0" rIns="0" bIns="0" rtlCol="0">
            <a:noAutofit/>
          </a:bodyPr>
          <a:lstStyle/>
          <a:p>
            <a:pPr algn="r"/>
            <a:r>
              <a:rPr lang="en-US" sz="1100" b="0">
                <a:latin typeface="+mn-lt"/>
              </a:rPr>
              <a:t>0</a:t>
            </a:r>
          </a:p>
        </p:txBody>
      </p:sp>
      <p:sp>
        <p:nvSpPr>
          <p:cNvPr id="75" name="TextBox 74">
            <a:extLst>
              <a:ext uri="{FF2B5EF4-FFF2-40B4-BE49-F238E27FC236}">
                <a16:creationId xmlns:a16="http://schemas.microsoft.com/office/drawing/2014/main" id="{479AD6A4-D0C5-C6E0-1AB7-EED1EF938147}"/>
              </a:ext>
            </a:extLst>
          </p:cNvPr>
          <p:cNvSpPr txBox="1"/>
          <p:nvPr/>
        </p:nvSpPr>
        <p:spPr>
          <a:xfrm>
            <a:off x="4027017" y="3834710"/>
            <a:ext cx="609600" cy="178280"/>
          </a:xfrm>
          <a:prstGeom prst="rect">
            <a:avLst/>
          </a:prstGeom>
        </p:spPr>
        <p:txBody>
          <a:bodyPr vert="horz" wrap="square" lIns="0" tIns="0" rIns="0" bIns="0" rtlCol="0">
            <a:noAutofit/>
          </a:bodyPr>
          <a:lstStyle/>
          <a:p>
            <a:pPr algn="ctr"/>
            <a:r>
              <a:rPr lang="en-US" sz="1200">
                <a:solidFill>
                  <a:schemeClr val="bg1"/>
                </a:solidFill>
                <a:latin typeface="+mn-lt"/>
              </a:rPr>
              <a:t>68.8%</a:t>
            </a:r>
          </a:p>
        </p:txBody>
      </p:sp>
      <p:sp>
        <p:nvSpPr>
          <p:cNvPr id="76" name="TextBox 75">
            <a:extLst>
              <a:ext uri="{FF2B5EF4-FFF2-40B4-BE49-F238E27FC236}">
                <a16:creationId xmlns:a16="http://schemas.microsoft.com/office/drawing/2014/main" id="{81848C8C-F47A-214D-FA08-062526459005}"/>
              </a:ext>
            </a:extLst>
          </p:cNvPr>
          <p:cNvSpPr txBox="1"/>
          <p:nvPr/>
        </p:nvSpPr>
        <p:spPr>
          <a:xfrm>
            <a:off x="4800519" y="4426956"/>
            <a:ext cx="609600" cy="178280"/>
          </a:xfrm>
          <a:prstGeom prst="rect">
            <a:avLst/>
          </a:prstGeom>
        </p:spPr>
        <p:txBody>
          <a:bodyPr vert="horz" wrap="square" lIns="0" tIns="0" rIns="0" bIns="0" rtlCol="0">
            <a:noAutofit/>
          </a:bodyPr>
          <a:lstStyle/>
          <a:p>
            <a:pPr algn="ctr">
              <a:lnSpc>
                <a:spcPct val="90000"/>
              </a:lnSpc>
              <a:spcBef>
                <a:spcPct val="35000"/>
              </a:spcBef>
              <a:spcAft>
                <a:spcPct val="25000"/>
              </a:spcAft>
              <a:buClr>
                <a:schemeClr val="folHlink"/>
              </a:buClr>
            </a:pPr>
            <a:r>
              <a:rPr lang="en-US" sz="1200">
                <a:solidFill>
                  <a:srgbClr val="8B8B92"/>
                </a:solidFill>
                <a:latin typeface="Poppins" pitchFamily="2" charset="77"/>
                <a:cs typeface="Poppins" pitchFamily="2" charset="77"/>
              </a:rPr>
              <a:t>1.8%</a:t>
            </a:r>
          </a:p>
        </p:txBody>
      </p:sp>
      <p:sp>
        <p:nvSpPr>
          <p:cNvPr id="79" name="Freeform 78">
            <a:extLst>
              <a:ext uri="{FF2B5EF4-FFF2-40B4-BE49-F238E27FC236}">
                <a16:creationId xmlns:a16="http://schemas.microsoft.com/office/drawing/2014/main" id="{0CA0E7D4-6B2B-4CE1-156E-E7A3A1762A37}"/>
              </a:ext>
            </a:extLst>
          </p:cNvPr>
          <p:cNvSpPr/>
          <p:nvPr/>
        </p:nvSpPr>
        <p:spPr>
          <a:xfrm>
            <a:off x="4343319" y="2908808"/>
            <a:ext cx="724619" cy="1463795"/>
          </a:xfrm>
          <a:custGeom>
            <a:avLst/>
            <a:gdLst>
              <a:gd name="csX0" fmla="*/ 724619 w 724619"/>
              <a:gd name="csY0" fmla="*/ 1408981 h 1408981"/>
              <a:gd name="csX1" fmla="*/ 724619 w 724619"/>
              <a:gd name="csY1" fmla="*/ 0 h 1408981"/>
              <a:gd name="csX2" fmla="*/ 0 w 724619"/>
              <a:gd name="csY2" fmla="*/ 0 h 1408981"/>
              <a:gd name="csX3" fmla="*/ 0 w 724619"/>
              <a:gd name="csY3" fmla="*/ 51758 h 1408981"/>
              <a:gd name="csX0" fmla="*/ 724619 w 724619"/>
              <a:gd name="csY0" fmla="*/ 1408981 h 1408981"/>
              <a:gd name="csX1" fmla="*/ 724619 w 724619"/>
              <a:gd name="csY1" fmla="*/ 0 h 1408981"/>
              <a:gd name="csX2" fmla="*/ 0 w 724619"/>
              <a:gd name="csY2" fmla="*/ 0 h 1408981"/>
              <a:gd name="csX3" fmla="*/ 0 w 724619"/>
              <a:gd name="csY3" fmla="*/ 236314 h 1408981"/>
            </a:gdLst>
            <a:ahLst/>
            <a:cxnLst>
              <a:cxn ang="0">
                <a:pos x="csX0" y="csY0"/>
              </a:cxn>
              <a:cxn ang="0">
                <a:pos x="csX1" y="csY1"/>
              </a:cxn>
              <a:cxn ang="0">
                <a:pos x="csX2" y="csY2"/>
              </a:cxn>
              <a:cxn ang="0">
                <a:pos x="csX3" y="csY3"/>
              </a:cxn>
            </a:cxnLst>
            <a:rect l="l" t="t" r="r" b="b"/>
            <a:pathLst>
              <a:path w="724619" h="1408981">
                <a:moveTo>
                  <a:pt x="724619" y="1408981"/>
                </a:moveTo>
                <a:lnTo>
                  <a:pt x="724619" y="0"/>
                </a:lnTo>
                <a:lnTo>
                  <a:pt x="0" y="0"/>
                </a:lnTo>
                <a:lnTo>
                  <a:pt x="0" y="236314"/>
                </a:lnTo>
              </a:path>
            </a:pathLst>
          </a:custGeom>
          <a:noFill/>
          <a:ln w="19050">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9C7DFCFE-0C7B-2EDC-18AB-D175417F98D3}"/>
              </a:ext>
            </a:extLst>
          </p:cNvPr>
          <p:cNvSpPr txBox="1"/>
          <p:nvPr/>
        </p:nvSpPr>
        <p:spPr>
          <a:xfrm>
            <a:off x="4786143" y="2816792"/>
            <a:ext cx="1254832" cy="805133"/>
          </a:xfrm>
          <a:prstGeom prst="rect">
            <a:avLst/>
          </a:prstGeom>
          <a:solidFill>
            <a:schemeClr val="bg1"/>
          </a:solidFill>
          <a:ln w="12700">
            <a:solidFill>
              <a:schemeClr val="tx1"/>
            </a:solidFill>
          </a:ln>
        </p:spPr>
        <p:txBody>
          <a:bodyPr vert="horz" wrap="square" lIns="0" tIns="0" rIns="0" bIns="0" rtlCol="0" anchor="ctr">
            <a:noAutofit/>
          </a:bodyPr>
          <a:lstStyle/>
          <a:p>
            <a:pPr algn="ctr"/>
            <a:r>
              <a:rPr lang="en-US" sz="1000">
                <a:latin typeface="+mn-lt"/>
              </a:rPr>
              <a:t>Difference =</a:t>
            </a:r>
            <a:br>
              <a:rPr lang="en-US" sz="1000">
                <a:latin typeface="+mn-lt"/>
              </a:rPr>
            </a:br>
            <a:r>
              <a:rPr lang="en-US" sz="1000" b="1">
                <a:latin typeface="+mn-lt"/>
              </a:rPr>
              <a:t>67.0%</a:t>
            </a:r>
            <a:br>
              <a:rPr lang="en-US" sz="1000">
                <a:latin typeface="+mn-lt"/>
              </a:rPr>
            </a:br>
            <a:r>
              <a:rPr lang="en-US" sz="1000">
                <a:latin typeface="+mn-lt"/>
              </a:rPr>
              <a:t>(95% CI: 56.3-76.9)</a:t>
            </a:r>
            <a:br>
              <a:rPr lang="en-US" sz="1000">
                <a:latin typeface="+mn-lt"/>
              </a:rPr>
            </a:br>
            <a:r>
              <a:rPr lang="en-US" sz="1000" b="1" i="1">
                <a:latin typeface="+mn-lt"/>
              </a:rPr>
              <a:t>P </a:t>
            </a:r>
            <a:r>
              <a:rPr lang="en-US" sz="1000" b="1">
                <a:latin typeface="+mn-lt"/>
              </a:rPr>
              <a:t>&lt;.0001</a:t>
            </a:r>
            <a:endParaRPr lang="en-US" sz="1000" baseline="30000">
              <a:latin typeface="+mn-lt"/>
            </a:endParaRPr>
          </a:p>
        </p:txBody>
      </p:sp>
      <p:grpSp>
        <p:nvGrpSpPr>
          <p:cNvPr id="154" name="Group 153">
            <a:extLst>
              <a:ext uri="{FF2B5EF4-FFF2-40B4-BE49-F238E27FC236}">
                <a16:creationId xmlns:a16="http://schemas.microsoft.com/office/drawing/2014/main" id="{5E2D19E3-0B66-B480-FC2B-F514A67FC02D}"/>
              </a:ext>
            </a:extLst>
          </p:cNvPr>
          <p:cNvGrpSpPr/>
          <p:nvPr/>
        </p:nvGrpSpPr>
        <p:grpSpPr>
          <a:xfrm>
            <a:off x="4287576" y="3239310"/>
            <a:ext cx="89918" cy="380819"/>
            <a:chOff x="2603502" y="4462464"/>
            <a:chExt cx="141287" cy="705449"/>
          </a:xfrm>
        </p:grpSpPr>
        <p:sp>
          <p:nvSpPr>
            <p:cNvPr id="155" name="Line 66">
              <a:extLst>
                <a:ext uri="{FF2B5EF4-FFF2-40B4-BE49-F238E27FC236}">
                  <a16:creationId xmlns:a16="http://schemas.microsoft.com/office/drawing/2014/main" id="{9226606A-C551-49B3-FA79-FD06CC2DD2EC}"/>
                </a:ext>
              </a:extLst>
            </p:cNvPr>
            <p:cNvSpPr>
              <a:spLocks noChangeShapeType="1"/>
            </p:cNvSpPr>
            <p:nvPr/>
          </p:nvSpPr>
          <p:spPr bwMode="auto">
            <a:xfrm>
              <a:off x="2603502" y="4462464"/>
              <a:ext cx="141287" cy="0"/>
            </a:xfrm>
            <a:prstGeom prst="line">
              <a:avLst/>
            </a:prstGeom>
            <a:noFill/>
            <a:ln w="2222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56" name="Line 67">
              <a:extLst>
                <a:ext uri="{FF2B5EF4-FFF2-40B4-BE49-F238E27FC236}">
                  <a16:creationId xmlns:a16="http://schemas.microsoft.com/office/drawing/2014/main" id="{0B6C1D9F-9A32-5C25-A3F6-796B27214453}"/>
                </a:ext>
              </a:extLst>
            </p:cNvPr>
            <p:cNvSpPr>
              <a:spLocks noChangeShapeType="1"/>
            </p:cNvSpPr>
            <p:nvPr/>
          </p:nvSpPr>
          <p:spPr bwMode="auto">
            <a:xfrm>
              <a:off x="2674145" y="4462464"/>
              <a:ext cx="0" cy="329027"/>
            </a:xfrm>
            <a:prstGeom prst="line">
              <a:avLst/>
            </a:prstGeom>
            <a:noFill/>
            <a:ln w="2222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57" name="Line 68">
              <a:extLst>
                <a:ext uri="{FF2B5EF4-FFF2-40B4-BE49-F238E27FC236}">
                  <a16:creationId xmlns:a16="http://schemas.microsoft.com/office/drawing/2014/main" id="{C282BD52-3C5E-84BD-3B2A-51AC443241AC}"/>
                </a:ext>
              </a:extLst>
            </p:cNvPr>
            <p:cNvSpPr>
              <a:spLocks noChangeShapeType="1"/>
            </p:cNvSpPr>
            <p:nvPr/>
          </p:nvSpPr>
          <p:spPr bwMode="auto">
            <a:xfrm>
              <a:off x="2603502" y="5166780"/>
              <a:ext cx="141287" cy="0"/>
            </a:xfrm>
            <a:prstGeom prst="line">
              <a:avLst/>
            </a:prstGeom>
            <a:noFill/>
            <a:ln w="2222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58" name="Line 67">
              <a:extLst>
                <a:ext uri="{FF2B5EF4-FFF2-40B4-BE49-F238E27FC236}">
                  <a16:creationId xmlns:a16="http://schemas.microsoft.com/office/drawing/2014/main" id="{B78A2C91-658A-7ACC-8BED-3C089C692160}"/>
                </a:ext>
              </a:extLst>
            </p:cNvPr>
            <p:cNvSpPr>
              <a:spLocks noChangeShapeType="1"/>
            </p:cNvSpPr>
            <p:nvPr/>
          </p:nvSpPr>
          <p:spPr bwMode="auto">
            <a:xfrm>
              <a:off x="2674145" y="4785611"/>
              <a:ext cx="0" cy="382302"/>
            </a:xfrm>
            <a:prstGeom prst="line">
              <a:avLst/>
            </a:prstGeom>
            <a:noFill/>
            <a:ln w="2222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159" name="Group 158">
            <a:extLst>
              <a:ext uri="{FF2B5EF4-FFF2-40B4-BE49-F238E27FC236}">
                <a16:creationId xmlns:a16="http://schemas.microsoft.com/office/drawing/2014/main" id="{E2CA9C06-F53E-4DBA-CFC9-F92E16702E0A}"/>
              </a:ext>
            </a:extLst>
          </p:cNvPr>
          <p:cNvGrpSpPr/>
          <p:nvPr/>
        </p:nvGrpSpPr>
        <p:grpSpPr>
          <a:xfrm>
            <a:off x="5030526" y="4639303"/>
            <a:ext cx="89918" cy="63501"/>
            <a:chOff x="2603502" y="4462464"/>
            <a:chExt cx="141287" cy="705449"/>
          </a:xfrm>
        </p:grpSpPr>
        <p:sp>
          <p:nvSpPr>
            <p:cNvPr id="160" name="Line 66">
              <a:extLst>
                <a:ext uri="{FF2B5EF4-FFF2-40B4-BE49-F238E27FC236}">
                  <a16:creationId xmlns:a16="http://schemas.microsoft.com/office/drawing/2014/main" id="{742BFDE0-882C-8DC4-C364-05BE063C8944}"/>
                </a:ext>
              </a:extLst>
            </p:cNvPr>
            <p:cNvSpPr>
              <a:spLocks noChangeShapeType="1"/>
            </p:cNvSpPr>
            <p:nvPr/>
          </p:nvSpPr>
          <p:spPr bwMode="auto">
            <a:xfrm>
              <a:off x="2603502" y="4462464"/>
              <a:ext cx="141287" cy="0"/>
            </a:xfrm>
            <a:prstGeom prst="line">
              <a:avLst/>
            </a:prstGeom>
            <a:noFill/>
            <a:ln w="2222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61" name="Line 67">
              <a:extLst>
                <a:ext uri="{FF2B5EF4-FFF2-40B4-BE49-F238E27FC236}">
                  <a16:creationId xmlns:a16="http://schemas.microsoft.com/office/drawing/2014/main" id="{3B43B303-EED4-0C54-B849-A0FC9FE00FA4}"/>
                </a:ext>
              </a:extLst>
            </p:cNvPr>
            <p:cNvSpPr>
              <a:spLocks noChangeShapeType="1"/>
            </p:cNvSpPr>
            <p:nvPr/>
          </p:nvSpPr>
          <p:spPr bwMode="auto">
            <a:xfrm>
              <a:off x="2674145" y="4462464"/>
              <a:ext cx="0" cy="564350"/>
            </a:xfrm>
            <a:prstGeom prst="line">
              <a:avLst/>
            </a:prstGeom>
            <a:noFill/>
            <a:ln w="2222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62" name="Line 68">
              <a:extLst>
                <a:ext uri="{FF2B5EF4-FFF2-40B4-BE49-F238E27FC236}">
                  <a16:creationId xmlns:a16="http://schemas.microsoft.com/office/drawing/2014/main" id="{CEB1FFB2-6AF3-29E2-108F-B175085B14A3}"/>
                </a:ext>
              </a:extLst>
            </p:cNvPr>
            <p:cNvSpPr>
              <a:spLocks noChangeShapeType="1"/>
            </p:cNvSpPr>
            <p:nvPr/>
          </p:nvSpPr>
          <p:spPr bwMode="auto">
            <a:xfrm>
              <a:off x="2603502" y="5166780"/>
              <a:ext cx="141287" cy="0"/>
            </a:xfrm>
            <a:prstGeom prst="line">
              <a:avLst/>
            </a:prstGeom>
            <a:noFill/>
            <a:ln w="2222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63" name="Line 67">
              <a:extLst>
                <a:ext uri="{FF2B5EF4-FFF2-40B4-BE49-F238E27FC236}">
                  <a16:creationId xmlns:a16="http://schemas.microsoft.com/office/drawing/2014/main" id="{185E73AB-423B-44A2-1F49-31B608DDF5E8}"/>
                </a:ext>
              </a:extLst>
            </p:cNvPr>
            <p:cNvSpPr>
              <a:spLocks noChangeShapeType="1"/>
            </p:cNvSpPr>
            <p:nvPr/>
          </p:nvSpPr>
          <p:spPr bwMode="auto">
            <a:xfrm>
              <a:off x="2674145" y="4956271"/>
              <a:ext cx="0" cy="211642"/>
            </a:xfrm>
            <a:prstGeom prst="line">
              <a:avLst/>
            </a:prstGeom>
            <a:noFill/>
            <a:ln w="2222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164" name="Group 163">
            <a:extLst>
              <a:ext uri="{FF2B5EF4-FFF2-40B4-BE49-F238E27FC236}">
                <a16:creationId xmlns:a16="http://schemas.microsoft.com/office/drawing/2014/main" id="{FD090A4A-DCC8-F394-933B-B91504F4D0DF}"/>
              </a:ext>
            </a:extLst>
          </p:cNvPr>
          <p:cNvGrpSpPr/>
          <p:nvPr/>
        </p:nvGrpSpPr>
        <p:grpSpPr>
          <a:xfrm>
            <a:off x="1830126" y="3004360"/>
            <a:ext cx="89918" cy="333193"/>
            <a:chOff x="2603502" y="4462464"/>
            <a:chExt cx="141287" cy="705449"/>
          </a:xfrm>
        </p:grpSpPr>
        <p:sp>
          <p:nvSpPr>
            <p:cNvPr id="165" name="Line 66">
              <a:extLst>
                <a:ext uri="{FF2B5EF4-FFF2-40B4-BE49-F238E27FC236}">
                  <a16:creationId xmlns:a16="http://schemas.microsoft.com/office/drawing/2014/main" id="{96AB0587-DA37-F15C-3E77-3843802304E6}"/>
                </a:ext>
              </a:extLst>
            </p:cNvPr>
            <p:cNvSpPr>
              <a:spLocks noChangeShapeType="1"/>
            </p:cNvSpPr>
            <p:nvPr/>
          </p:nvSpPr>
          <p:spPr bwMode="auto">
            <a:xfrm>
              <a:off x="2603502" y="4462464"/>
              <a:ext cx="141287" cy="0"/>
            </a:xfrm>
            <a:prstGeom prst="line">
              <a:avLst/>
            </a:prstGeom>
            <a:noFill/>
            <a:ln w="2222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66" name="Line 67">
              <a:extLst>
                <a:ext uri="{FF2B5EF4-FFF2-40B4-BE49-F238E27FC236}">
                  <a16:creationId xmlns:a16="http://schemas.microsoft.com/office/drawing/2014/main" id="{4E640C79-2C26-9ABB-163A-E0850244E4A0}"/>
                </a:ext>
              </a:extLst>
            </p:cNvPr>
            <p:cNvSpPr>
              <a:spLocks noChangeShapeType="1"/>
            </p:cNvSpPr>
            <p:nvPr/>
          </p:nvSpPr>
          <p:spPr bwMode="auto">
            <a:xfrm>
              <a:off x="2674145" y="4462464"/>
              <a:ext cx="0" cy="329027"/>
            </a:xfrm>
            <a:prstGeom prst="line">
              <a:avLst/>
            </a:prstGeom>
            <a:noFill/>
            <a:ln w="2222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67" name="Line 68">
              <a:extLst>
                <a:ext uri="{FF2B5EF4-FFF2-40B4-BE49-F238E27FC236}">
                  <a16:creationId xmlns:a16="http://schemas.microsoft.com/office/drawing/2014/main" id="{DA7AD8CE-CC73-29E7-3E73-EEDE60E981FC}"/>
                </a:ext>
              </a:extLst>
            </p:cNvPr>
            <p:cNvSpPr>
              <a:spLocks noChangeShapeType="1"/>
            </p:cNvSpPr>
            <p:nvPr/>
          </p:nvSpPr>
          <p:spPr bwMode="auto">
            <a:xfrm>
              <a:off x="2603502" y="5166780"/>
              <a:ext cx="141287" cy="0"/>
            </a:xfrm>
            <a:prstGeom prst="line">
              <a:avLst/>
            </a:prstGeom>
            <a:noFill/>
            <a:ln w="2222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68" name="Line 67">
              <a:extLst>
                <a:ext uri="{FF2B5EF4-FFF2-40B4-BE49-F238E27FC236}">
                  <a16:creationId xmlns:a16="http://schemas.microsoft.com/office/drawing/2014/main" id="{3020D0FC-D24B-0E45-6979-34B2E1B2E231}"/>
                </a:ext>
              </a:extLst>
            </p:cNvPr>
            <p:cNvSpPr>
              <a:spLocks noChangeShapeType="1"/>
            </p:cNvSpPr>
            <p:nvPr/>
          </p:nvSpPr>
          <p:spPr bwMode="auto">
            <a:xfrm>
              <a:off x="2674145" y="4785611"/>
              <a:ext cx="0" cy="382302"/>
            </a:xfrm>
            <a:prstGeom prst="line">
              <a:avLst/>
            </a:prstGeom>
            <a:noFill/>
            <a:ln w="2222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169" name="Group 168">
            <a:extLst>
              <a:ext uri="{FF2B5EF4-FFF2-40B4-BE49-F238E27FC236}">
                <a16:creationId xmlns:a16="http://schemas.microsoft.com/office/drawing/2014/main" id="{87824390-13AF-5C61-6D04-6C55CDD5F4A4}"/>
              </a:ext>
            </a:extLst>
          </p:cNvPr>
          <p:cNvGrpSpPr/>
          <p:nvPr/>
        </p:nvGrpSpPr>
        <p:grpSpPr>
          <a:xfrm>
            <a:off x="2557201" y="4632953"/>
            <a:ext cx="89918" cy="63500"/>
            <a:chOff x="2603502" y="4462464"/>
            <a:chExt cx="141287" cy="705449"/>
          </a:xfrm>
        </p:grpSpPr>
        <p:sp>
          <p:nvSpPr>
            <p:cNvPr id="170" name="Line 66">
              <a:extLst>
                <a:ext uri="{FF2B5EF4-FFF2-40B4-BE49-F238E27FC236}">
                  <a16:creationId xmlns:a16="http://schemas.microsoft.com/office/drawing/2014/main" id="{C9095C06-DAA1-5882-8DAE-5A3FCF4B9063}"/>
                </a:ext>
              </a:extLst>
            </p:cNvPr>
            <p:cNvSpPr>
              <a:spLocks noChangeShapeType="1"/>
            </p:cNvSpPr>
            <p:nvPr/>
          </p:nvSpPr>
          <p:spPr bwMode="auto">
            <a:xfrm>
              <a:off x="2603502" y="4462464"/>
              <a:ext cx="141287" cy="0"/>
            </a:xfrm>
            <a:prstGeom prst="line">
              <a:avLst/>
            </a:prstGeom>
            <a:noFill/>
            <a:ln w="2222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71" name="Line 67">
              <a:extLst>
                <a:ext uri="{FF2B5EF4-FFF2-40B4-BE49-F238E27FC236}">
                  <a16:creationId xmlns:a16="http://schemas.microsoft.com/office/drawing/2014/main" id="{FA060814-B2A6-E3ED-D564-B942C2EB111D}"/>
                </a:ext>
              </a:extLst>
            </p:cNvPr>
            <p:cNvSpPr>
              <a:spLocks noChangeShapeType="1"/>
            </p:cNvSpPr>
            <p:nvPr/>
          </p:nvSpPr>
          <p:spPr bwMode="auto">
            <a:xfrm>
              <a:off x="2674146" y="4462464"/>
              <a:ext cx="0" cy="493814"/>
            </a:xfrm>
            <a:prstGeom prst="line">
              <a:avLst/>
            </a:prstGeom>
            <a:noFill/>
            <a:ln w="2222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72" name="Line 68">
              <a:extLst>
                <a:ext uri="{FF2B5EF4-FFF2-40B4-BE49-F238E27FC236}">
                  <a16:creationId xmlns:a16="http://schemas.microsoft.com/office/drawing/2014/main" id="{A1AEDD81-5374-EF73-E34D-485E016ACD18}"/>
                </a:ext>
              </a:extLst>
            </p:cNvPr>
            <p:cNvSpPr>
              <a:spLocks noChangeShapeType="1"/>
            </p:cNvSpPr>
            <p:nvPr/>
          </p:nvSpPr>
          <p:spPr bwMode="auto">
            <a:xfrm>
              <a:off x="2603502" y="5166780"/>
              <a:ext cx="141287" cy="0"/>
            </a:xfrm>
            <a:prstGeom prst="line">
              <a:avLst/>
            </a:prstGeom>
            <a:noFill/>
            <a:ln w="2222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73" name="Line 67">
              <a:extLst>
                <a:ext uri="{FF2B5EF4-FFF2-40B4-BE49-F238E27FC236}">
                  <a16:creationId xmlns:a16="http://schemas.microsoft.com/office/drawing/2014/main" id="{82012F7B-46B7-3585-BE41-B90081073453}"/>
                </a:ext>
              </a:extLst>
            </p:cNvPr>
            <p:cNvSpPr>
              <a:spLocks noChangeShapeType="1"/>
            </p:cNvSpPr>
            <p:nvPr/>
          </p:nvSpPr>
          <p:spPr bwMode="auto">
            <a:xfrm>
              <a:off x="2674146" y="4885733"/>
              <a:ext cx="0" cy="282180"/>
            </a:xfrm>
            <a:prstGeom prst="line">
              <a:avLst/>
            </a:prstGeom>
            <a:noFill/>
            <a:ln w="2222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sp>
        <p:nvSpPr>
          <p:cNvPr id="4" name="TextBox 3">
            <a:extLst>
              <a:ext uri="{FF2B5EF4-FFF2-40B4-BE49-F238E27FC236}">
                <a16:creationId xmlns:a16="http://schemas.microsoft.com/office/drawing/2014/main" id="{38E410FF-290A-0FB8-C34F-1821CFD5DBFD}"/>
              </a:ext>
            </a:extLst>
          </p:cNvPr>
          <p:cNvSpPr txBox="1"/>
          <p:nvPr/>
        </p:nvSpPr>
        <p:spPr>
          <a:xfrm>
            <a:off x="6235498" y="2174548"/>
            <a:ext cx="5832987" cy="281585"/>
          </a:xfrm>
          <a:prstGeom prst="rect">
            <a:avLst/>
          </a:prstGeom>
        </p:spPr>
        <p:txBody>
          <a:bodyPr vert="horz" wrap="square" lIns="0" tIns="0" rIns="0" bIns="0" rtlCol="0" anchor="ctr">
            <a:noAutofit/>
          </a:bodyPr>
          <a:lstStyle/>
          <a:p>
            <a:pPr algn="ctr"/>
            <a:r>
              <a:rPr lang="en-US" sz="1100" b="1">
                <a:latin typeface="+mn-lt"/>
              </a:rPr>
              <a:t>Mean Hb (SD) over time during the 24-wk randomized treatment period</a:t>
            </a:r>
            <a:r>
              <a:rPr lang="en-US" sz="1100" b="1" baseline="30000">
                <a:latin typeface="+mn-lt"/>
              </a:rPr>
              <a:t>‡</a:t>
            </a:r>
          </a:p>
        </p:txBody>
      </p:sp>
      <p:grpSp>
        <p:nvGrpSpPr>
          <p:cNvPr id="99" name="Group 98">
            <a:extLst>
              <a:ext uri="{FF2B5EF4-FFF2-40B4-BE49-F238E27FC236}">
                <a16:creationId xmlns:a16="http://schemas.microsoft.com/office/drawing/2014/main" id="{6AB8695C-462D-55CB-22C7-9857BFA64522}"/>
              </a:ext>
            </a:extLst>
          </p:cNvPr>
          <p:cNvGrpSpPr/>
          <p:nvPr/>
        </p:nvGrpSpPr>
        <p:grpSpPr>
          <a:xfrm>
            <a:off x="6762131" y="2621880"/>
            <a:ext cx="4845831" cy="1486951"/>
            <a:chOff x="782374" y="4215042"/>
            <a:chExt cx="4845831" cy="1486951"/>
          </a:xfrm>
        </p:grpSpPr>
        <p:cxnSp>
          <p:nvCxnSpPr>
            <p:cNvPr id="28" name="Straight Connector 27">
              <a:extLst>
                <a:ext uri="{FF2B5EF4-FFF2-40B4-BE49-F238E27FC236}">
                  <a16:creationId xmlns:a16="http://schemas.microsoft.com/office/drawing/2014/main" id="{65A56D7D-D0E0-3728-BF9F-1B48118330B2}"/>
                </a:ext>
              </a:extLst>
            </p:cNvPr>
            <p:cNvCxnSpPr/>
            <p:nvPr/>
          </p:nvCxnSpPr>
          <p:spPr>
            <a:xfrm>
              <a:off x="845942" y="4215042"/>
              <a:ext cx="0" cy="142783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0AADDB2-01DD-8908-5E77-F7F214C0FC24}"/>
                </a:ext>
              </a:extLst>
            </p:cNvPr>
            <p:cNvCxnSpPr>
              <a:cxnSpLocks/>
            </p:cNvCxnSpPr>
            <p:nvPr/>
          </p:nvCxnSpPr>
          <p:spPr>
            <a:xfrm>
              <a:off x="841052" y="5637985"/>
              <a:ext cx="478715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DDADA254-F998-2A83-FC0D-AB943D38A7E6}"/>
                </a:ext>
              </a:extLst>
            </p:cNvPr>
            <p:cNvCxnSpPr>
              <a:cxnSpLocks/>
            </p:cNvCxnSpPr>
            <p:nvPr/>
          </p:nvCxnSpPr>
          <p:spPr>
            <a:xfrm flipH="1">
              <a:off x="782374" y="4219932"/>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BCEF0D5-D8E5-844A-F080-65C8C1A098CC}"/>
                </a:ext>
              </a:extLst>
            </p:cNvPr>
            <p:cNvCxnSpPr>
              <a:cxnSpLocks/>
            </p:cNvCxnSpPr>
            <p:nvPr/>
          </p:nvCxnSpPr>
          <p:spPr>
            <a:xfrm flipH="1">
              <a:off x="782374" y="4397189"/>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9DECBC3C-8A4C-A202-D1E1-6C595F03F15D}"/>
                </a:ext>
              </a:extLst>
            </p:cNvPr>
            <p:cNvCxnSpPr>
              <a:cxnSpLocks/>
            </p:cNvCxnSpPr>
            <p:nvPr/>
          </p:nvCxnSpPr>
          <p:spPr>
            <a:xfrm flipH="1">
              <a:off x="782374" y="4574446"/>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A3AD919-24EA-4EFC-D3E2-EF81882E5858}"/>
                </a:ext>
              </a:extLst>
            </p:cNvPr>
            <p:cNvCxnSpPr>
              <a:cxnSpLocks/>
            </p:cNvCxnSpPr>
            <p:nvPr/>
          </p:nvCxnSpPr>
          <p:spPr>
            <a:xfrm flipH="1">
              <a:off x="782374" y="4751703"/>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520BCAD-C778-FC73-255A-72F2E0869E9A}"/>
                </a:ext>
              </a:extLst>
            </p:cNvPr>
            <p:cNvCxnSpPr>
              <a:cxnSpLocks/>
            </p:cNvCxnSpPr>
            <p:nvPr/>
          </p:nvCxnSpPr>
          <p:spPr>
            <a:xfrm flipH="1">
              <a:off x="782374" y="4928960"/>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54B56A7-5183-A6E7-4067-F6EE13B44B07}"/>
                </a:ext>
              </a:extLst>
            </p:cNvPr>
            <p:cNvCxnSpPr>
              <a:cxnSpLocks/>
            </p:cNvCxnSpPr>
            <p:nvPr/>
          </p:nvCxnSpPr>
          <p:spPr>
            <a:xfrm flipH="1">
              <a:off x="782374" y="5106217"/>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79F8765-590D-1FC6-F85E-B427945AD06C}"/>
                </a:ext>
              </a:extLst>
            </p:cNvPr>
            <p:cNvCxnSpPr>
              <a:cxnSpLocks/>
            </p:cNvCxnSpPr>
            <p:nvPr/>
          </p:nvCxnSpPr>
          <p:spPr>
            <a:xfrm flipH="1">
              <a:off x="782374" y="5283474"/>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C402EC-9789-24F5-4D6C-93F5E66CB5F2}"/>
                </a:ext>
              </a:extLst>
            </p:cNvPr>
            <p:cNvCxnSpPr>
              <a:cxnSpLocks/>
            </p:cNvCxnSpPr>
            <p:nvPr/>
          </p:nvCxnSpPr>
          <p:spPr>
            <a:xfrm flipH="1">
              <a:off x="782374" y="5460731"/>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9E39B62-D66E-472C-1F1C-A7BEEBDE07A6}"/>
                </a:ext>
              </a:extLst>
            </p:cNvPr>
            <p:cNvCxnSpPr>
              <a:cxnSpLocks/>
            </p:cNvCxnSpPr>
            <p:nvPr/>
          </p:nvCxnSpPr>
          <p:spPr>
            <a:xfrm flipH="1">
              <a:off x="782374" y="5637985"/>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AC40505-4ED9-98F9-EFCB-05B3735380A9}"/>
                </a:ext>
              </a:extLst>
            </p:cNvPr>
            <p:cNvCxnSpPr>
              <a:cxnSpLocks/>
            </p:cNvCxnSpPr>
            <p:nvPr/>
          </p:nvCxnSpPr>
          <p:spPr>
            <a:xfrm>
              <a:off x="875281" y="563798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C23B2CED-45D7-3069-2764-3B04833C2CA7}"/>
                </a:ext>
              </a:extLst>
            </p:cNvPr>
            <p:cNvCxnSpPr>
              <a:cxnSpLocks/>
            </p:cNvCxnSpPr>
            <p:nvPr/>
          </p:nvCxnSpPr>
          <p:spPr>
            <a:xfrm>
              <a:off x="1047241" y="563798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8974C611-779B-1877-3899-619C188E2B89}"/>
                </a:ext>
              </a:extLst>
            </p:cNvPr>
            <p:cNvCxnSpPr>
              <a:cxnSpLocks/>
            </p:cNvCxnSpPr>
            <p:nvPr/>
          </p:nvCxnSpPr>
          <p:spPr>
            <a:xfrm>
              <a:off x="1248539" y="563798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B034234C-6E37-59CD-89CE-93CE83230C7C}"/>
                </a:ext>
              </a:extLst>
            </p:cNvPr>
            <p:cNvCxnSpPr>
              <a:cxnSpLocks/>
            </p:cNvCxnSpPr>
            <p:nvPr/>
          </p:nvCxnSpPr>
          <p:spPr>
            <a:xfrm>
              <a:off x="1645431" y="563798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E166B478-BE1A-4DE8-E35B-D2FD1EB067E1}"/>
                </a:ext>
              </a:extLst>
            </p:cNvPr>
            <p:cNvCxnSpPr>
              <a:cxnSpLocks/>
            </p:cNvCxnSpPr>
            <p:nvPr/>
          </p:nvCxnSpPr>
          <p:spPr>
            <a:xfrm>
              <a:off x="2047213" y="563798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027B752-F7AA-837D-A426-E0BA8FE78478}"/>
                </a:ext>
              </a:extLst>
            </p:cNvPr>
            <p:cNvCxnSpPr>
              <a:cxnSpLocks/>
            </p:cNvCxnSpPr>
            <p:nvPr/>
          </p:nvCxnSpPr>
          <p:spPr>
            <a:xfrm>
              <a:off x="2439215" y="563798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1B885416-D2E3-504C-18E2-A3FA17F3A510}"/>
                </a:ext>
              </a:extLst>
            </p:cNvPr>
            <p:cNvCxnSpPr>
              <a:cxnSpLocks/>
            </p:cNvCxnSpPr>
            <p:nvPr/>
          </p:nvCxnSpPr>
          <p:spPr>
            <a:xfrm>
              <a:off x="3237074" y="563798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68B8B129-F8C1-4E41-620B-7AE7696F853A}"/>
                </a:ext>
              </a:extLst>
            </p:cNvPr>
            <p:cNvCxnSpPr>
              <a:cxnSpLocks/>
            </p:cNvCxnSpPr>
            <p:nvPr/>
          </p:nvCxnSpPr>
          <p:spPr>
            <a:xfrm>
              <a:off x="4030044" y="563798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BE71007D-B749-C95C-4117-0F9CF60ED0FD}"/>
                </a:ext>
              </a:extLst>
            </p:cNvPr>
            <p:cNvCxnSpPr>
              <a:cxnSpLocks/>
            </p:cNvCxnSpPr>
            <p:nvPr/>
          </p:nvCxnSpPr>
          <p:spPr>
            <a:xfrm>
              <a:off x="4422046" y="563798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C37EA5DD-D270-47C0-D8D6-D81B713F644A}"/>
                </a:ext>
              </a:extLst>
            </p:cNvPr>
            <p:cNvCxnSpPr>
              <a:cxnSpLocks/>
            </p:cNvCxnSpPr>
            <p:nvPr/>
          </p:nvCxnSpPr>
          <p:spPr>
            <a:xfrm>
              <a:off x="4833607" y="563798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F91BDD0C-6601-07A1-5057-4BADF881E119}"/>
                </a:ext>
              </a:extLst>
            </p:cNvPr>
            <p:cNvCxnSpPr>
              <a:cxnSpLocks/>
            </p:cNvCxnSpPr>
            <p:nvPr/>
          </p:nvCxnSpPr>
          <p:spPr>
            <a:xfrm>
              <a:off x="5225610" y="563798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7FB802A8-3FCE-33FB-D815-A616779A7F12}"/>
                </a:ext>
              </a:extLst>
            </p:cNvPr>
            <p:cNvCxnSpPr>
              <a:cxnSpLocks/>
            </p:cNvCxnSpPr>
            <p:nvPr/>
          </p:nvCxnSpPr>
          <p:spPr>
            <a:xfrm>
              <a:off x="5617611" y="563798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0" name="TextBox 99">
            <a:extLst>
              <a:ext uri="{FF2B5EF4-FFF2-40B4-BE49-F238E27FC236}">
                <a16:creationId xmlns:a16="http://schemas.microsoft.com/office/drawing/2014/main" id="{18112006-64D0-C108-9308-2D5AAD7DFEAE}"/>
              </a:ext>
            </a:extLst>
          </p:cNvPr>
          <p:cNvSpPr txBox="1"/>
          <p:nvPr/>
        </p:nvSpPr>
        <p:spPr>
          <a:xfrm>
            <a:off x="6444941" y="2553608"/>
            <a:ext cx="294735" cy="172528"/>
          </a:xfrm>
          <a:prstGeom prst="rect">
            <a:avLst/>
          </a:prstGeom>
        </p:spPr>
        <p:txBody>
          <a:bodyPr vert="horz" wrap="square" lIns="0" tIns="0" rIns="0" bIns="0" rtlCol="0">
            <a:noAutofit/>
          </a:bodyPr>
          <a:lstStyle/>
          <a:p>
            <a:pPr algn="r"/>
            <a:r>
              <a:rPr lang="en-US" sz="1100" b="0">
                <a:latin typeface="+mn-lt"/>
              </a:rPr>
              <a:t>15</a:t>
            </a:r>
          </a:p>
        </p:txBody>
      </p:sp>
      <p:sp>
        <p:nvSpPr>
          <p:cNvPr id="105" name="TextBox 104">
            <a:extLst>
              <a:ext uri="{FF2B5EF4-FFF2-40B4-BE49-F238E27FC236}">
                <a16:creationId xmlns:a16="http://schemas.microsoft.com/office/drawing/2014/main" id="{16E31678-718C-BBBA-E92E-F15CD4951540}"/>
              </a:ext>
            </a:extLst>
          </p:cNvPr>
          <p:cNvSpPr txBox="1"/>
          <p:nvPr/>
        </p:nvSpPr>
        <p:spPr>
          <a:xfrm>
            <a:off x="6444941" y="2731680"/>
            <a:ext cx="294735" cy="172528"/>
          </a:xfrm>
          <a:prstGeom prst="rect">
            <a:avLst/>
          </a:prstGeom>
        </p:spPr>
        <p:txBody>
          <a:bodyPr vert="horz" wrap="square" lIns="0" tIns="0" rIns="0" bIns="0" rtlCol="0">
            <a:noAutofit/>
          </a:bodyPr>
          <a:lstStyle/>
          <a:p>
            <a:pPr algn="r"/>
            <a:r>
              <a:rPr lang="en-US" sz="1100" b="0">
                <a:latin typeface="+mn-lt"/>
              </a:rPr>
              <a:t>14</a:t>
            </a:r>
          </a:p>
        </p:txBody>
      </p:sp>
      <p:sp>
        <p:nvSpPr>
          <p:cNvPr id="107" name="TextBox 106">
            <a:extLst>
              <a:ext uri="{FF2B5EF4-FFF2-40B4-BE49-F238E27FC236}">
                <a16:creationId xmlns:a16="http://schemas.microsoft.com/office/drawing/2014/main" id="{138F605A-6761-55AE-D29B-5B845BAEC4E9}"/>
              </a:ext>
            </a:extLst>
          </p:cNvPr>
          <p:cNvSpPr txBox="1"/>
          <p:nvPr/>
        </p:nvSpPr>
        <p:spPr>
          <a:xfrm>
            <a:off x="6444941" y="2909752"/>
            <a:ext cx="294735" cy="172528"/>
          </a:xfrm>
          <a:prstGeom prst="rect">
            <a:avLst/>
          </a:prstGeom>
        </p:spPr>
        <p:txBody>
          <a:bodyPr vert="horz" wrap="square" lIns="0" tIns="0" rIns="0" bIns="0" rtlCol="0">
            <a:noAutofit/>
          </a:bodyPr>
          <a:lstStyle/>
          <a:p>
            <a:pPr algn="r"/>
            <a:r>
              <a:rPr lang="en-US" sz="1100" b="0">
                <a:latin typeface="+mn-lt"/>
              </a:rPr>
              <a:t>13</a:t>
            </a:r>
          </a:p>
        </p:txBody>
      </p:sp>
      <p:sp>
        <p:nvSpPr>
          <p:cNvPr id="116" name="TextBox 115">
            <a:extLst>
              <a:ext uri="{FF2B5EF4-FFF2-40B4-BE49-F238E27FC236}">
                <a16:creationId xmlns:a16="http://schemas.microsoft.com/office/drawing/2014/main" id="{24CF70A7-C9A4-0018-F873-C037A5A7D892}"/>
              </a:ext>
            </a:extLst>
          </p:cNvPr>
          <p:cNvSpPr txBox="1"/>
          <p:nvPr/>
        </p:nvSpPr>
        <p:spPr>
          <a:xfrm>
            <a:off x="6444941" y="3087824"/>
            <a:ext cx="294735" cy="172528"/>
          </a:xfrm>
          <a:prstGeom prst="rect">
            <a:avLst/>
          </a:prstGeom>
        </p:spPr>
        <p:txBody>
          <a:bodyPr vert="horz" wrap="square" lIns="0" tIns="0" rIns="0" bIns="0" rtlCol="0">
            <a:noAutofit/>
          </a:bodyPr>
          <a:lstStyle/>
          <a:p>
            <a:pPr algn="r"/>
            <a:r>
              <a:rPr lang="en-US" sz="1100" b="0">
                <a:latin typeface="+mn-lt"/>
              </a:rPr>
              <a:t>12</a:t>
            </a:r>
          </a:p>
        </p:txBody>
      </p:sp>
      <p:sp>
        <p:nvSpPr>
          <p:cNvPr id="119" name="TextBox 118">
            <a:extLst>
              <a:ext uri="{FF2B5EF4-FFF2-40B4-BE49-F238E27FC236}">
                <a16:creationId xmlns:a16="http://schemas.microsoft.com/office/drawing/2014/main" id="{5BC236F4-FC5F-7077-BD4B-3D83F9EACFA6}"/>
              </a:ext>
            </a:extLst>
          </p:cNvPr>
          <p:cNvSpPr txBox="1"/>
          <p:nvPr/>
        </p:nvSpPr>
        <p:spPr>
          <a:xfrm>
            <a:off x="6444941" y="3265896"/>
            <a:ext cx="294735" cy="172528"/>
          </a:xfrm>
          <a:prstGeom prst="rect">
            <a:avLst/>
          </a:prstGeom>
        </p:spPr>
        <p:txBody>
          <a:bodyPr vert="horz" wrap="square" lIns="0" tIns="0" rIns="0" bIns="0" rtlCol="0">
            <a:noAutofit/>
          </a:bodyPr>
          <a:lstStyle/>
          <a:p>
            <a:pPr algn="r"/>
            <a:r>
              <a:rPr lang="en-US" sz="1100" b="0">
                <a:latin typeface="+mn-lt"/>
              </a:rPr>
              <a:t>11</a:t>
            </a:r>
          </a:p>
        </p:txBody>
      </p:sp>
      <p:sp>
        <p:nvSpPr>
          <p:cNvPr id="120" name="TextBox 119">
            <a:extLst>
              <a:ext uri="{FF2B5EF4-FFF2-40B4-BE49-F238E27FC236}">
                <a16:creationId xmlns:a16="http://schemas.microsoft.com/office/drawing/2014/main" id="{BB59CF04-2E76-5C53-8D54-9026162CC94E}"/>
              </a:ext>
            </a:extLst>
          </p:cNvPr>
          <p:cNvSpPr txBox="1"/>
          <p:nvPr/>
        </p:nvSpPr>
        <p:spPr>
          <a:xfrm>
            <a:off x="6444941" y="3443968"/>
            <a:ext cx="294735" cy="172528"/>
          </a:xfrm>
          <a:prstGeom prst="rect">
            <a:avLst/>
          </a:prstGeom>
        </p:spPr>
        <p:txBody>
          <a:bodyPr vert="horz" wrap="square" lIns="0" tIns="0" rIns="0" bIns="0" rtlCol="0">
            <a:noAutofit/>
          </a:bodyPr>
          <a:lstStyle/>
          <a:p>
            <a:pPr algn="r"/>
            <a:r>
              <a:rPr lang="en-US" sz="1100" b="0">
                <a:latin typeface="+mn-lt"/>
              </a:rPr>
              <a:t>10</a:t>
            </a:r>
          </a:p>
        </p:txBody>
      </p:sp>
      <p:sp>
        <p:nvSpPr>
          <p:cNvPr id="121" name="TextBox 120">
            <a:extLst>
              <a:ext uri="{FF2B5EF4-FFF2-40B4-BE49-F238E27FC236}">
                <a16:creationId xmlns:a16="http://schemas.microsoft.com/office/drawing/2014/main" id="{539BA8D5-4F44-4B6D-225F-AB6298F55746}"/>
              </a:ext>
            </a:extLst>
          </p:cNvPr>
          <p:cNvSpPr txBox="1"/>
          <p:nvPr/>
        </p:nvSpPr>
        <p:spPr>
          <a:xfrm>
            <a:off x="6444941" y="3622040"/>
            <a:ext cx="294735" cy="172528"/>
          </a:xfrm>
          <a:prstGeom prst="rect">
            <a:avLst/>
          </a:prstGeom>
        </p:spPr>
        <p:txBody>
          <a:bodyPr vert="horz" wrap="square" lIns="0" tIns="0" rIns="0" bIns="0" rtlCol="0">
            <a:noAutofit/>
          </a:bodyPr>
          <a:lstStyle/>
          <a:p>
            <a:pPr algn="r"/>
            <a:r>
              <a:rPr lang="en-US" sz="1100" b="0">
                <a:latin typeface="+mn-lt"/>
              </a:rPr>
              <a:t>9</a:t>
            </a:r>
          </a:p>
        </p:txBody>
      </p:sp>
      <p:sp>
        <p:nvSpPr>
          <p:cNvPr id="122" name="TextBox 121">
            <a:extLst>
              <a:ext uri="{FF2B5EF4-FFF2-40B4-BE49-F238E27FC236}">
                <a16:creationId xmlns:a16="http://schemas.microsoft.com/office/drawing/2014/main" id="{9490B0C9-E80B-2D9B-B165-13CF8F064627}"/>
              </a:ext>
            </a:extLst>
          </p:cNvPr>
          <p:cNvSpPr txBox="1"/>
          <p:nvPr/>
        </p:nvSpPr>
        <p:spPr>
          <a:xfrm>
            <a:off x="6444941" y="3800112"/>
            <a:ext cx="294735" cy="172528"/>
          </a:xfrm>
          <a:prstGeom prst="rect">
            <a:avLst/>
          </a:prstGeom>
        </p:spPr>
        <p:txBody>
          <a:bodyPr vert="horz" wrap="square" lIns="0" tIns="0" rIns="0" bIns="0" rtlCol="0">
            <a:noAutofit/>
          </a:bodyPr>
          <a:lstStyle/>
          <a:p>
            <a:pPr algn="r"/>
            <a:r>
              <a:rPr lang="en-US" sz="1100" b="0">
                <a:latin typeface="+mn-lt"/>
              </a:rPr>
              <a:t>8</a:t>
            </a:r>
          </a:p>
        </p:txBody>
      </p:sp>
      <p:sp>
        <p:nvSpPr>
          <p:cNvPr id="123" name="TextBox 122">
            <a:extLst>
              <a:ext uri="{FF2B5EF4-FFF2-40B4-BE49-F238E27FC236}">
                <a16:creationId xmlns:a16="http://schemas.microsoft.com/office/drawing/2014/main" id="{B81BD032-1730-E43F-FDC2-A07BD0E212FB}"/>
              </a:ext>
            </a:extLst>
          </p:cNvPr>
          <p:cNvSpPr txBox="1"/>
          <p:nvPr/>
        </p:nvSpPr>
        <p:spPr>
          <a:xfrm>
            <a:off x="6444941" y="3978181"/>
            <a:ext cx="294735" cy="172528"/>
          </a:xfrm>
          <a:prstGeom prst="rect">
            <a:avLst/>
          </a:prstGeom>
        </p:spPr>
        <p:txBody>
          <a:bodyPr vert="horz" wrap="square" lIns="0" tIns="0" rIns="0" bIns="0" rtlCol="0">
            <a:noAutofit/>
          </a:bodyPr>
          <a:lstStyle/>
          <a:p>
            <a:pPr algn="r"/>
            <a:r>
              <a:rPr lang="en-US" sz="1100" b="0">
                <a:latin typeface="+mn-lt"/>
              </a:rPr>
              <a:t>7</a:t>
            </a:r>
          </a:p>
        </p:txBody>
      </p:sp>
      <p:sp>
        <p:nvSpPr>
          <p:cNvPr id="124" name="TextBox 123">
            <a:extLst>
              <a:ext uri="{FF2B5EF4-FFF2-40B4-BE49-F238E27FC236}">
                <a16:creationId xmlns:a16="http://schemas.microsoft.com/office/drawing/2014/main" id="{F4E2C580-4768-8DC9-9EAB-4FC9C557FAF8}"/>
              </a:ext>
            </a:extLst>
          </p:cNvPr>
          <p:cNvSpPr txBox="1"/>
          <p:nvPr/>
        </p:nvSpPr>
        <p:spPr>
          <a:xfrm rot="16200000">
            <a:off x="5726729" y="3141447"/>
            <a:ext cx="1403387" cy="364254"/>
          </a:xfrm>
          <a:prstGeom prst="rect">
            <a:avLst/>
          </a:prstGeom>
        </p:spPr>
        <p:txBody>
          <a:bodyPr vert="horz" wrap="square" lIns="0" tIns="0" rIns="0" bIns="0" rtlCol="0">
            <a:noAutofit/>
          </a:bodyPr>
          <a:lstStyle/>
          <a:p>
            <a:pPr algn="ctr"/>
            <a:r>
              <a:rPr lang="en-US" sz="1100" b="0">
                <a:solidFill>
                  <a:schemeClr val="tx1">
                    <a:lumMod val="75000"/>
                    <a:lumOff val="25000"/>
                  </a:schemeClr>
                </a:solidFill>
                <a:latin typeface="Poppins Medium" pitchFamily="2" charset="77"/>
                <a:cs typeface="Poppins Medium" pitchFamily="2" charset="77"/>
              </a:rPr>
              <a:t>Mean Hb Level </a:t>
            </a:r>
            <a:br>
              <a:rPr lang="en-US" sz="1100" b="0">
                <a:solidFill>
                  <a:schemeClr val="tx1">
                    <a:lumMod val="75000"/>
                    <a:lumOff val="25000"/>
                  </a:schemeClr>
                </a:solidFill>
                <a:latin typeface="Poppins Medium" pitchFamily="2" charset="77"/>
                <a:cs typeface="Poppins Medium" pitchFamily="2" charset="77"/>
              </a:rPr>
            </a:br>
            <a:r>
              <a:rPr lang="en-US" sz="1100" b="0">
                <a:solidFill>
                  <a:schemeClr val="tx1">
                    <a:lumMod val="75000"/>
                    <a:lumOff val="25000"/>
                  </a:schemeClr>
                </a:solidFill>
                <a:latin typeface="Poppins Medium" pitchFamily="2" charset="77"/>
                <a:cs typeface="Poppins Medium" pitchFamily="2" charset="77"/>
              </a:rPr>
              <a:t>(g/dL; SD)</a:t>
            </a:r>
          </a:p>
        </p:txBody>
      </p:sp>
      <p:sp>
        <p:nvSpPr>
          <p:cNvPr id="135" name="TextBox 134">
            <a:extLst>
              <a:ext uri="{FF2B5EF4-FFF2-40B4-BE49-F238E27FC236}">
                <a16:creationId xmlns:a16="http://schemas.microsoft.com/office/drawing/2014/main" id="{F20A9050-2D13-9E36-6DC0-BDBD498D7ECD}"/>
              </a:ext>
            </a:extLst>
          </p:cNvPr>
          <p:cNvSpPr txBox="1"/>
          <p:nvPr/>
        </p:nvSpPr>
        <p:spPr>
          <a:xfrm>
            <a:off x="6835479" y="4222916"/>
            <a:ext cx="4777373" cy="213094"/>
          </a:xfrm>
          <a:prstGeom prst="rect">
            <a:avLst/>
          </a:prstGeom>
        </p:spPr>
        <p:txBody>
          <a:bodyPr vert="horz" wrap="square" lIns="0" tIns="0" rIns="0" bIns="0" rtlCol="0">
            <a:noAutofit/>
          </a:bodyPr>
          <a:lstStyle/>
          <a:p>
            <a:pPr algn="ctr"/>
            <a:r>
              <a:rPr lang="en-US" sz="1100" b="0">
                <a:solidFill>
                  <a:schemeClr val="tx1">
                    <a:lumMod val="75000"/>
                    <a:lumOff val="25000"/>
                  </a:schemeClr>
                </a:solidFill>
                <a:latin typeface="Poppins Medium" pitchFamily="2" charset="77"/>
                <a:cs typeface="Poppins Medium" pitchFamily="2" charset="77"/>
              </a:rPr>
              <a:t>Study Visit</a:t>
            </a:r>
          </a:p>
        </p:txBody>
      </p:sp>
      <p:sp>
        <p:nvSpPr>
          <p:cNvPr id="136" name="TextBox 135">
            <a:extLst>
              <a:ext uri="{FF2B5EF4-FFF2-40B4-BE49-F238E27FC236}">
                <a16:creationId xmlns:a16="http://schemas.microsoft.com/office/drawing/2014/main" id="{6981C256-495C-60CA-16FC-991BD0AB5738}"/>
              </a:ext>
            </a:extLst>
          </p:cNvPr>
          <p:cNvSpPr txBox="1"/>
          <p:nvPr/>
        </p:nvSpPr>
        <p:spPr>
          <a:xfrm>
            <a:off x="6671707" y="4108578"/>
            <a:ext cx="294735" cy="172528"/>
          </a:xfrm>
          <a:prstGeom prst="rect">
            <a:avLst/>
          </a:prstGeom>
        </p:spPr>
        <p:txBody>
          <a:bodyPr vert="horz" wrap="square" lIns="0" tIns="0" rIns="0" bIns="0" rtlCol="0">
            <a:noAutofit/>
          </a:bodyPr>
          <a:lstStyle/>
          <a:p>
            <a:pPr algn="ctr"/>
            <a:r>
              <a:rPr lang="en-US" sz="900" b="0">
                <a:latin typeface="+mn-lt"/>
              </a:rPr>
              <a:t>BL</a:t>
            </a:r>
          </a:p>
        </p:txBody>
      </p:sp>
      <p:sp>
        <p:nvSpPr>
          <p:cNvPr id="137" name="TextBox 136">
            <a:extLst>
              <a:ext uri="{FF2B5EF4-FFF2-40B4-BE49-F238E27FC236}">
                <a16:creationId xmlns:a16="http://schemas.microsoft.com/office/drawing/2014/main" id="{385D581C-14B7-0B0F-20BA-9FD8A8D387BB}"/>
              </a:ext>
            </a:extLst>
          </p:cNvPr>
          <p:cNvSpPr txBox="1"/>
          <p:nvPr/>
        </p:nvSpPr>
        <p:spPr>
          <a:xfrm>
            <a:off x="6866272" y="4108578"/>
            <a:ext cx="294735" cy="172528"/>
          </a:xfrm>
          <a:prstGeom prst="rect">
            <a:avLst/>
          </a:prstGeom>
        </p:spPr>
        <p:txBody>
          <a:bodyPr vert="horz" wrap="square" lIns="0" tIns="0" rIns="0" bIns="0" rtlCol="0">
            <a:noAutofit/>
          </a:bodyPr>
          <a:lstStyle/>
          <a:p>
            <a:pPr algn="ctr"/>
            <a:r>
              <a:rPr lang="en-US" sz="900" b="0">
                <a:latin typeface="+mn-lt"/>
              </a:rPr>
              <a:t>Wk 1</a:t>
            </a:r>
          </a:p>
        </p:txBody>
      </p:sp>
      <p:sp>
        <p:nvSpPr>
          <p:cNvPr id="141" name="TextBox 140">
            <a:extLst>
              <a:ext uri="{FF2B5EF4-FFF2-40B4-BE49-F238E27FC236}">
                <a16:creationId xmlns:a16="http://schemas.microsoft.com/office/drawing/2014/main" id="{3346755B-3704-9C2C-A346-DA7C8766F365}"/>
              </a:ext>
            </a:extLst>
          </p:cNvPr>
          <p:cNvSpPr txBox="1"/>
          <p:nvPr/>
        </p:nvSpPr>
        <p:spPr>
          <a:xfrm>
            <a:off x="7128532" y="4108578"/>
            <a:ext cx="294735" cy="172528"/>
          </a:xfrm>
          <a:prstGeom prst="rect">
            <a:avLst/>
          </a:prstGeom>
        </p:spPr>
        <p:txBody>
          <a:bodyPr vert="horz" wrap="square" lIns="0" tIns="0" rIns="0" bIns="0" rtlCol="0">
            <a:noAutofit/>
          </a:bodyPr>
          <a:lstStyle/>
          <a:p>
            <a:pPr algn="ctr"/>
            <a:r>
              <a:rPr lang="en-US" sz="900" b="0">
                <a:latin typeface="+mn-lt"/>
              </a:rPr>
              <a:t>Wk 2</a:t>
            </a:r>
          </a:p>
        </p:txBody>
      </p:sp>
      <p:sp>
        <p:nvSpPr>
          <p:cNvPr id="153" name="TextBox 152">
            <a:extLst>
              <a:ext uri="{FF2B5EF4-FFF2-40B4-BE49-F238E27FC236}">
                <a16:creationId xmlns:a16="http://schemas.microsoft.com/office/drawing/2014/main" id="{10CFE387-4737-C89D-66E3-3957BE4C3B77}"/>
              </a:ext>
            </a:extLst>
          </p:cNvPr>
          <p:cNvSpPr txBox="1"/>
          <p:nvPr/>
        </p:nvSpPr>
        <p:spPr>
          <a:xfrm>
            <a:off x="7475954" y="4108578"/>
            <a:ext cx="294735" cy="172528"/>
          </a:xfrm>
          <a:prstGeom prst="rect">
            <a:avLst/>
          </a:prstGeom>
        </p:spPr>
        <p:txBody>
          <a:bodyPr vert="horz" wrap="square" lIns="0" tIns="0" rIns="0" bIns="0" rtlCol="0">
            <a:noAutofit/>
          </a:bodyPr>
          <a:lstStyle/>
          <a:p>
            <a:pPr algn="ctr"/>
            <a:r>
              <a:rPr lang="en-US" sz="900" b="0">
                <a:latin typeface="+mn-lt"/>
              </a:rPr>
              <a:t>Wk 4</a:t>
            </a:r>
          </a:p>
        </p:txBody>
      </p:sp>
      <p:sp>
        <p:nvSpPr>
          <p:cNvPr id="174" name="TextBox 173">
            <a:extLst>
              <a:ext uri="{FF2B5EF4-FFF2-40B4-BE49-F238E27FC236}">
                <a16:creationId xmlns:a16="http://schemas.microsoft.com/office/drawing/2014/main" id="{CFD94B3B-ECAD-D117-4658-6003E0875725}"/>
              </a:ext>
            </a:extLst>
          </p:cNvPr>
          <p:cNvSpPr txBox="1"/>
          <p:nvPr/>
        </p:nvSpPr>
        <p:spPr>
          <a:xfrm>
            <a:off x="7871513" y="4108578"/>
            <a:ext cx="294735" cy="172528"/>
          </a:xfrm>
          <a:prstGeom prst="rect">
            <a:avLst/>
          </a:prstGeom>
        </p:spPr>
        <p:txBody>
          <a:bodyPr vert="horz" wrap="square" lIns="0" tIns="0" rIns="0" bIns="0" rtlCol="0">
            <a:noAutofit/>
          </a:bodyPr>
          <a:lstStyle/>
          <a:p>
            <a:pPr algn="ctr"/>
            <a:r>
              <a:rPr lang="en-US" sz="900" b="0">
                <a:latin typeface="+mn-lt"/>
              </a:rPr>
              <a:t>Wk 6</a:t>
            </a:r>
          </a:p>
        </p:txBody>
      </p:sp>
      <p:sp>
        <p:nvSpPr>
          <p:cNvPr id="175" name="TextBox 174">
            <a:extLst>
              <a:ext uri="{FF2B5EF4-FFF2-40B4-BE49-F238E27FC236}">
                <a16:creationId xmlns:a16="http://schemas.microsoft.com/office/drawing/2014/main" id="{DDEA79DA-E5D8-8540-4282-7DBE2D549003}"/>
              </a:ext>
            </a:extLst>
          </p:cNvPr>
          <p:cNvSpPr txBox="1"/>
          <p:nvPr/>
        </p:nvSpPr>
        <p:spPr>
          <a:xfrm>
            <a:off x="8276852" y="4108578"/>
            <a:ext cx="294735" cy="172528"/>
          </a:xfrm>
          <a:prstGeom prst="rect">
            <a:avLst/>
          </a:prstGeom>
        </p:spPr>
        <p:txBody>
          <a:bodyPr vert="horz" wrap="square" lIns="0" tIns="0" rIns="0" bIns="0" rtlCol="0">
            <a:noAutofit/>
          </a:bodyPr>
          <a:lstStyle/>
          <a:p>
            <a:pPr algn="ctr"/>
            <a:r>
              <a:rPr lang="en-US" sz="900" b="0">
                <a:latin typeface="+mn-lt"/>
              </a:rPr>
              <a:t>Wk 8</a:t>
            </a:r>
          </a:p>
        </p:txBody>
      </p:sp>
      <p:sp>
        <p:nvSpPr>
          <p:cNvPr id="176" name="TextBox 175">
            <a:extLst>
              <a:ext uri="{FF2B5EF4-FFF2-40B4-BE49-F238E27FC236}">
                <a16:creationId xmlns:a16="http://schemas.microsoft.com/office/drawing/2014/main" id="{27D88C01-4ACD-C724-5601-9E6354571585}"/>
              </a:ext>
            </a:extLst>
          </p:cNvPr>
          <p:cNvSpPr txBox="1"/>
          <p:nvPr/>
        </p:nvSpPr>
        <p:spPr>
          <a:xfrm>
            <a:off x="9068486" y="4096587"/>
            <a:ext cx="386297" cy="213094"/>
          </a:xfrm>
          <a:prstGeom prst="rect">
            <a:avLst/>
          </a:prstGeom>
        </p:spPr>
        <p:txBody>
          <a:bodyPr vert="horz" wrap="square" lIns="0" tIns="0" rIns="0" bIns="0" rtlCol="0">
            <a:noAutofit/>
          </a:bodyPr>
          <a:lstStyle/>
          <a:p>
            <a:pPr algn="ctr"/>
            <a:r>
              <a:rPr lang="en-US" sz="900" b="0">
                <a:latin typeface="+mn-lt"/>
              </a:rPr>
              <a:t>Wk 12</a:t>
            </a:r>
          </a:p>
        </p:txBody>
      </p:sp>
      <p:sp>
        <p:nvSpPr>
          <p:cNvPr id="177" name="TextBox 176">
            <a:extLst>
              <a:ext uri="{FF2B5EF4-FFF2-40B4-BE49-F238E27FC236}">
                <a16:creationId xmlns:a16="http://schemas.microsoft.com/office/drawing/2014/main" id="{ECB92E33-CE51-62F0-F70C-167BFDCD38A4}"/>
              </a:ext>
            </a:extLst>
          </p:cNvPr>
          <p:cNvSpPr txBox="1"/>
          <p:nvPr/>
        </p:nvSpPr>
        <p:spPr>
          <a:xfrm>
            <a:off x="9860122" y="4106112"/>
            <a:ext cx="336751" cy="213094"/>
          </a:xfrm>
          <a:prstGeom prst="rect">
            <a:avLst/>
          </a:prstGeom>
        </p:spPr>
        <p:txBody>
          <a:bodyPr vert="horz" wrap="square" lIns="0" tIns="0" rIns="0" bIns="0" rtlCol="0">
            <a:noAutofit/>
          </a:bodyPr>
          <a:lstStyle/>
          <a:p>
            <a:pPr algn="ctr"/>
            <a:r>
              <a:rPr lang="en-US" sz="900" b="0">
                <a:latin typeface="+mn-lt"/>
              </a:rPr>
              <a:t>Wk 16</a:t>
            </a:r>
          </a:p>
        </p:txBody>
      </p:sp>
      <p:sp>
        <p:nvSpPr>
          <p:cNvPr id="178" name="TextBox 177">
            <a:extLst>
              <a:ext uri="{FF2B5EF4-FFF2-40B4-BE49-F238E27FC236}">
                <a16:creationId xmlns:a16="http://schemas.microsoft.com/office/drawing/2014/main" id="{0BDAEAD1-923F-37C3-B38D-361352D2C29F}"/>
              </a:ext>
            </a:extLst>
          </p:cNvPr>
          <p:cNvSpPr txBox="1"/>
          <p:nvPr/>
        </p:nvSpPr>
        <p:spPr>
          <a:xfrm>
            <a:off x="10255679" y="4096587"/>
            <a:ext cx="365573" cy="184519"/>
          </a:xfrm>
          <a:prstGeom prst="rect">
            <a:avLst/>
          </a:prstGeom>
        </p:spPr>
        <p:txBody>
          <a:bodyPr vert="horz" wrap="square" lIns="0" tIns="0" rIns="0" bIns="0" rtlCol="0">
            <a:noAutofit/>
          </a:bodyPr>
          <a:lstStyle/>
          <a:p>
            <a:pPr algn="ctr"/>
            <a:r>
              <a:rPr lang="en-US" sz="900" b="0">
                <a:latin typeface="+mn-lt"/>
              </a:rPr>
              <a:t>Wk 18</a:t>
            </a:r>
          </a:p>
        </p:txBody>
      </p:sp>
      <p:sp>
        <p:nvSpPr>
          <p:cNvPr id="179" name="TextBox 178">
            <a:extLst>
              <a:ext uri="{FF2B5EF4-FFF2-40B4-BE49-F238E27FC236}">
                <a16:creationId xmlns:a16="http://schemas.microsoft.com/office/drawing/2014/main" id="{F901A338-1495-30F5-EE10-A8396BE4EB0B}"/>
              </a:ext>
            </a:extLst>
          </p:cNvPr>
          <p:cNvSpPr txBox="1"/>
          <p:nvPr/>
        </p:nvSpPr>
        <p:spPr>
          <a:xfrm>
            <a:off x="10641458" y="4108578"/>
            <a:ext cx="360164" cy="172528"/>
          </a:xfrm>
          <a:prstGeom prst="rect">
            <a:avLst/>
          </a:prstGeom>
        </p:spPr>
        <p:txBody>
          <a:bodyPr vert="horz" wrap="square" lIns="0" tIns="0" rIns="0" bIns="0" rtlCol="0">
            <a:noAutofit/>
          </a:bodyPr>
          <a:lstStyle/>
          <a:p>
            <a:pPr algn="ctr"/>
            <a:r>
              <a:rPr lang="en-US" sz="900" b="0">
                <a:latin typeface="+mn-lt"/>
              </a:rPr>
              <a:t>Wk 20</a:t>
            </a:r>
          </a:p>
        </p:txBody>
      </p:sp>
      <p:sp>
        <p:nvSpPr>
          <p:cNvPr id="180" name="TextBox 179">
            <a:extLst>
              <a:ext uri="{FF2B5EF4-FFF2-40B4-BE49-F238E27FC236}">
                <a16:creationId xmlns:a16="http://schemas.microsoft.com/office/drawing/2014/main" id="{A046F787-D9CB-26BB-CFAA-2FC6EEFD2AB6}"/>
              </a:ext>
            </a:extLst>
          </p:cNvPr>
          <p:cNvSpPr txBox="1"/>
          <p:nvPr/>
        </p:nvSpPr>
        <p:spPr>
          <a:xfrm>
            <a:off x="11027237" y="4108578"/>
            <a:ext cx="365573" cy="172528"/>
          </a:xfrm>
          <a:prstGeom prst="rect">
            <a:avLst/>
          </a:prstGeom>
        </p:spPr>
        <p:txBody>
          <a:bodyPr vert="horz" wrap="square" lIns="0" tIns="0" rIns="0" bIns="0" rtlCol="0">
            <a:noAutofit/>
          </a:bodyPr>
          <a:lstStyle/>
          <a:p>
            <a:pPr algn="ctr"/>
            <a:r>
              <a:rPr lang="en-US" sz="900" b="0">
                <a:latin typeface="+mn-lt"/>
              </a:rPr>
              <a:t>Wk 22</a:t>
            </a:r>
          </a:p>
        </p:txBody>
      </p:sp>
      <p:sp>
        <p:nvSpPr>
          <p:cNvPr id="181" name="TextBox 180">
            <a:extLst>
              <a:ext uri="{FF2B5EF4-FFF2-40B4-BE49-F238E27FC236}">
                <a16:creationId xmlns:a16="http://schemas.microsoft.com/office/drawing/2014/main" id="{2BB456E4-80BC-6990-0360-71348EC56AD7}"/>
              </a:ext>
            </a:extLst>
          </p:cNvPr>
          <p:cNvSpPr txBox="1"/>
          <p:nvPr/>
        </p:nvSpPr>
        <p:spPr>
          <a:xfrm>
            <a:off x="11422796" y="4108578"/>
            <a:ext cx="336751" cy="172528"/>
          </a:xfrm>
          <a:prstGeom prst="rect">
            <a:avLst/>
          </a:prstGeom>
        </p:spPr>
        <p:txBody>
          <a:bodyPr vert="horz" wrap="square" lIns="0" tIns="0" rIns="0" bIns="0" rtlCol="0">
            <a:noAutofit/>
          </a:bodyPr>
          <a:lstStyle/>
          <a:p>
            <a:pPr algn="ctr"/>
            <a:r>
              <a:rPr lang="en-US" sz="900" b="0">
                <a:latin typeface="+mn-lt"/>
              </a:rPr>
              <a:t>Wk 24</a:t>
            </a:r>
          </a:p>
        </p:txBody>
      </p:sp>
      <p:sp>
        <p:nvSpPr>
          <p:cNvPr id="182" name="TextBox 181">
            <a:extLst>
              <a:ext uri="{FF2B5EF4-FFF2-40B4-BE49-F238E27FC236}">
                <a16:creationId xmlns:a16="http://schemas.microsoft.com/office/drawing/2014/main" id="{993BDF9F-B371-6423-6523-3999BA683062}"/>
              </a:ext>
            </a:extLst>
          </p:cNvPr>
          <p:cNvSpPr txBox="1"/>
          <p:nvPr/>
        </p:nvSpPr>
        <p:spPr>
          <a:xfrm>
            <a:off x="6018067" y="4290631"/>
            <a:ext cx="1914539" cy="424413"/>
          </a:xfrm>
          <a:prstGeom prst="rect">
            <a:avLst/>
          </a:prstGeom>
        </p:spPr>
        <p:txBody>
          <a:bodyPr vert="horz" wrap="square" lIns="0" tIns="0" rIns="0" bIns="0" rtlCol="0">
            <a:noAutofit/>
          </a:bodyPr>
          <a:lstStyle/>
          <a:p>
            <a:r>
              <a:rPr lang="en-US" sz="900" b="1">
                <a:latin typeface="+mn-lt"/>
              </a:rPr>
              <a:t>Patients with available data</a:t>
            </a:r>
            <a:br>
              <a:rPr lang="en-US" sz="900" b="1">
                <a:latin typeface="+mn-lt"/>
              </a:rPr>
            </a:br>
            <a:r>
              <a:rPr lang="en-US" sz="900" b="1">
                <a:solidFill>
                  <a:schemeClr val="accent1"/>
                </a:solidFill>
                <a:latin typeface="+mn-lt"/>
              </a:rPr>
              <a:t>Iptacopan</a:t>
            </a:r>
            <a:br>
              <a:rPr lang="en-US" sz="900" b="1">
                <a:latin typeface="+mn-lt"/>
              </a:rPr>
            </a:br>
            <a:r>
              <a:rPr lang="en-US" sz="900" b="1">
                <a:solidFill>
                  <a:schemeClr val="accent6"/>
                </a:solidFill>
                <a:latin typeface="+mn-lt"/>
              </a:rPr>
              <a:t>Anti-C5 SoC</a:t>
            </a:r>
          </a:p>
        </p:txBody>
      </p:sp>
      <p:sp>
        <p:nvSpPr>
          <p:cNvPr id="183" name="TextBox 182">
            <a:extLst>
              <a:ext uri="{FF2B5EF4-FFF2-40B4-BE49-F238E27FC236}">
                <a16:creationId xmlns:a16="http://schemas.microsoft.com/office/drawing/2014/main" id="{0B33AAFF-2262-6717-04E0-A116273DE7EB}"/>
              </a:ext>
            </a:extLst>
          </p:cNvPr>
          <p:cNvSpPr txBox="1"/>
          <p:nvPr/>
        </p:nvSpPr>
        <p:spPr>
          <a:xfrm>
            <a:off x="6724069" y="4431621"/>
            <a:ext cx="246288" cy="266810"/>
          </a:xfrm>
          <a:prstGeom prst="rect">
            <a:avLst/>
          </a:prstGeom>
        </p:spPr>
        <p:txBody>
          <a:bodyPr vert="horz" wrap="square" lIns="0" tIns="0" rIns="0" bIns="0" rtlCol="0">
            <a:noAutofit/>
          </a:bodyPr>
          <a:lstStyle/>
          <a:p>
            <a:pPr algn="ctr"/>
            <a:r>
              <a:rPr lang="en-US" sz="900">
                <a:latin typeface="+mn-lt"/>
              </a:rPr>
              <a:t>62</a:t>
            </a:r>
            <a:br>
              <a:rPr lang="en-US" sz="900">
                <a:latin typeface="+mn-lt"/>
              </a:rPr>
            </a:br>
            <a:r>
              <a:rPr lang="en-US" sz="900">
                <a:latin typeface="+mn-lt"/>
              </a:rPr>
              <a:t>35</a:t>
            </a:r>
          </a:p>
        </p:txBody>
      </p:sp>
      <p:sp>
        <p:nvSpPr>
          <p:cNvPr id="184" name="TextBox 183">
            <a:extLst>
              <a:ext uri="{FF2B5EF4-FFF2-40B4-BE49-F238E27FC236}">
                <a16:creationId xmlns:a16="http://schemas.microsoft.com/office/drawing/2014/main" id="{D41F2927-134F-A738-62DB-EEE79D4CE551}"/>
              </a:ext>
            </a:extLst>
          </p:cNvPr>
          <p:cNvSpPr txBox="1"/>
          <p:nvPr/>
        </p:nvSpPr>
        <p:spPr>
          <a:xfrm>
            <a:off x="6892472" y="4431621"/>
            <a:ext cx="246288" cy="266810"/>
          </a:xfrm>
          <a:prstGeom prst="rect">
            <a:avLst/>
          </a:prstGeom>
        </p:spPr>
        <p:txBody>
          <a:bodyPr vert="horz" wrap="square" lIns="0" tIns="0" rIns="0" bIns="0" rtlCol="0">
            <a:noAutofit/>
          </a:bodyPr>
          <a:lstStyle/>
          <a:p>
            <a:pPr algn="ctr"/>
            <a:r>
              <a:rPr lang="en-US" sz="900">
                <a:latin typeface="+mn-lt"/>
              </a:rPr>
              <a:t>61</a:t>
            </a:r>
            <a:br>
              <a:rPr lang="en-US" sz="900">
                <a:latin typeface="+mn-lt"/>
              </a:rPr>
            </a:br>
            <a:r>
              <a:rPr lang="en-US" sz="900">
                <a:latin typeface="+mn-lt"/>
              </a:rPr>
              <a:t>29</a:t>
            </a:r>
          </a:p>
        </p:txBody>
      </p:sp>
      <p:sp>
        <p:nvSpPr>
          <p:cNvPr id="185" name="TextBox 184">
            <a:extLst>
              <a:ext uri="{FF2B5EF4-FFF2-40B4-BE49-F238E27FC236}">
                <a16:creationId xmlns:a16="http://schemas.microsoft.com/office/drawing/2014/main" id="{24D16AE4-395B-8B0B-1D9A-828335CDB946}"/>
              </a:ext>
            </a:extLst>
          </p:cNvPr>
          <p:cNvSpPr txBox="1"/>
          <p:nvPr/>
        </p:nvSpPr>
        <p:spPr>
          <a:xfrm>
            <a:off x="7109772" y="4431621"/>
            <a:ext cx="246288" cy="266810"/>
          </a:xfrm>
          <a:prstGeom prst="rect">
            <a:avLst/>
          </a:prstGeom>
        </p:spPr>
        <p:txBody>
          <a:bodyPr vert="horz" wrap="square" lIns="0" tIns="0" rIns="0" bIns="0" rtlCol="0">
            <a:noAutofit/>
          </a:bodyPr>
          <a:lstStyle/>
          <a:p>
            <a:pPr algn="ctr"/>
            <a:r>
              <a:rPr lang="en-US" sz="900">
                <a:latin typeface="+mn-lt"/>
              </a:rPr>
              <a:t>59</a:t>
            </a:r>
            <a:br>
              <a:rPr lang="en-US" sz="900">
                <a:latin typeface="+mn-lt"/>
              </a:rPr>
            </a:br>
            <a:r>
              <a:rPr lang="en-US" sz="900">
                <a:latin typeface="+mn-lt"/>
              </a:rPr>
              <a:t>27</a:t>
            </a:r>
          </a:p>
        </p:txBody>
      </p:sp>
      <p:sp>
        <p:nvSpPr>
          <p:cNvPr id="186" name="TextBox 185">
            <a:extLst>
              <a:ext uri="{FF2B5EF4-FFF2-40B4-BE49-F238E27FC236}">
                <a16:creationId xmlns:a16="http://schemas.microsoft.com/office/drawing/2014/main" id="{2FB18125-3D8B-431D-27A9-E38D83F299AF}"/>
              </a:ext>
            </a:extLst>
          </p:cNvPr>
          <p:cNvSpPr txBox="1"/>
          <p:nvPr/>
        </p:nvSpPr>
        <p:spPr>
          <a:xfrm>
            <a:off x="7493329" y="4431621"/>
            <a:ext cx="246288" cy="266810"/>
          </a:xfrm>
          <a:prstGeom prst="rect">
            <a:avLst/>
          </a:prstGeom>
        </p:spPr>
        <p:txBody>
          <a:bodyPr vert="horz" wrap="square" lIns="0" tIns="0" rIns="0" bIns="0" rtlCol="0">
            <a:noAutofit/>
          </a:bodyPr>
          <a:lstStyle/>
          <a:p>
            <a:pPr algn="ctr"/>
            <a:r>
              <a:rPr lang="en-US" sz="900">
                <a:latin typeface="+mn-lt"/>
              </a:rPr>
              <a:t>60</a:t>
            </a:r>
            <a:br>
              <a:rPr lang="en-US" sz="900">
                <a:latin typeface="+mn-lt"/>
              </a:rPr>
            </a:br>
            <a:r>
              <a:rPr lang="en-US" sz="900">
                <a:latin typeface="+mn-lt"/>
              </a:rPr>
              <a:t>32</a:t>
            </a:r>
          </a:p>
        </p:txBody>
      </p:sp>
      <p:sp>
        <p:nvSpPr>
          <p:cNvPr id="187" name="TextBox 186">
            <a:extLst>
              <a:ext uri="{FF2B5EF4-FFF2-40B4-BE49-F238E27FC236}">
                <a16:creationId xmlns:a16="http://schemas.microsoft.com/office/drawing/2014/main" id="{856C9F50-01C2-81F9-0D34-B7027301212E}"/>
              </a:ext>
            </a:extLst>
          </p:cNvPr>
          <p:cNvSpPr txBox="1"/>
          <p:nvPr/>
        </p:nvSpPr>
        <p:spPr>
          <a:xfrm>
            <a:off x="7911113" y="4431621"/>
            <a:ext cx="246288" cy="266810"/>
          </a:xfrm>
          <a:prstGeom prst="rect">
            <a:avLst/>
          </a:prstGeom>
        </p:spPr>
        <p:txBody>
          <a:bodyPr vert="horz" wrap="square" lIns="0" tIns="0" rIns="0" bIns="0" rtlCol="0">
            <a:noAutofit/>
          </a:bodyPr>
          <a:lstStyle/>
          <a:p>
            <a:pPr algn="ctr"/>
            <a:r>
              <a:rPr lang="en-US" sz="900">
                <a:latin typeface="+mn-lt"/>
              </a:rPr>
              <a:t>59</a:t>
            </a:r>
            <a:br>
              <a:rPr lang="en-US" sz="900">
                <a:latin typeface="+mn-lt"/>
              </a:rPr>
            </a:br>
            <a:r>
              <a:rPr lang="en-US" sz="900">
                <a:latin typeface="+mn-lt"/>
              </a:rPr>
              <a:t>32</a:t>
            </a:r>
          </a:p>
        </p:txBody>
      </p:sp>
      <p:sp>
        <p:nvSpPr>
          <p:cNvPr id="188" name="TextBox 187">
            <a:extLst>
              <a:ext uri="{FF2B5EF4-FFF2-40B4-BE49-F238E27FC236}">
                <a16:creationId xmlns:a16="http://schemas.microsoft.com/office/drawing/2014/main" id="{19BAB4A7-8081-D973-9F16-91137DBA3F73}"/>
              </a:ext>
            </a:extLst>
          </p:cNvPr>
          <p:cNvSpPr txBox="1"/>
          <p:nvPr/>
        </p:nvSpPr>
        <p:spPr>
          <a:xfrm>
            <a:off x="8294669" y="4431621"/>
            <a:ext cx="246288" cy="266810"/>
          </a:xfrm>
          <a:prstGeom prst="rect">
            <a:avLst/>
          </a:prstGeom>
        </p:spPr>
        <p:txBody>
          <a:bodyPr vert="horz" wrap="square" lIns="0" tIns="0" rIns="0" bIns="0" rtlCol="0">
            <a:noAutofit/>
          </a:bodyPr>
          <a:lstStyle/>
          <a:p>
            <a:pPr algn="ctr"/>
            <a:r>
              <a:rPr lang="en-US" sz="900">
                <a:latin typeface="+mn-lt"/>
              </a:rPr>
              <a:t>59</a:t>
            </a:r>
            <a:br>
              <a:rPr lang="en-US" sz="900">
                <a:latin typeface="+mn-lt"/>
              </a:rPr>
            </a:br>
            <a:r>
              <a:rPr lang="en-US" sz="900">
                <a:latin typeface="+mn-lt"/>
              </a:rPr>
              <a:t>31</a:t>
            </a:r>
          </a:p>
        </p:txBody>
      </p:sp>
      <p:sp>
        <p:nvSpPr>
          <p:cNvPr id="189" name="TextBox 188">
            <a:extLst>
              <a:ext uri="{FF2B5EF4-FFF2-40B4-BE49-F238E27FC236}">
                <a16:creationId xmlns:a16="http://schemas.microsoft.com/office/drawing/2014/main" id="{AFAABB56-CBA0-1A98-AD36-9839BD67C778}"/>
              </a:ext>
            </a:extLst>
          </p:cNvPr>
          <p:cNvSpPr txBox="1"/>
          <p:nvPr/>
        </p:nvSpPr>
        <p:spPr>
          <a:xfrm>
            <a:off x="9103640" y="4431621"/>
            <a:ext cx="246288" cy="266810"/>
          </a:xfrm>
          <a:prstGeom prst="rect">
            <a:avLst/>
          </a:prstGeom>
        </p:spPr>
        <p:txBody>
          <a:bodyPr vert="horz" wrap="square" lIns="0" tIns="0" rIns="0" bIns="0" rtlCol="0">
            <a:noAutofit/>
          </a:bodyPr>
          <a:lstStyle/>
          <a:p>
            <a:pPr algn="ctr"/>
            <a:r>
              <a:rPr lang="en-US" sz="900">
                <a:latin typeface="+mn-lt"/>
              </a:rPr>
              <a:t>60</a:t>
            </a:r>
            <a:br>
              <a:rPr lang="en-US" sz="900">
                <a:latin typeface="+mn-lt"/>
              </a:rPr>
            </a:br>
            <a:r>
              <a:rPr lang="en-US" sz="900">
                <a:latin typeface="+mn-lt"/>
              </a:rPr>
              <a:t>33</a:t>
            </a:r>
          </a:p>
        </p:txBody>
      </p:sp>
      <p:sp>
        <p:nvSpPr>
          <p:cNvPr id="190" name="TextBox 189">
            <a:extLst>
              <a:ext uri="{FF2B5EF4-FFF2-40B4-BE49-F238E27FC236}">
                <a16:creationId xmlns:a16="http://schemas.microsoft.com/office/drawing/2014/main" id="{1065CFE7-0711-C552-F89A-F6822F9FA0F6}"/>
              </a:ext>
            </a:extLst>
          </p:cNvPr>
          <p:cNvSpPr txBox="1"/>
          <p:nvPr/>
        </p:nvSpPr>
        <p:spPr>
          <a:xfrm>
            <a:off x="9902832" y="4431621"/>
            <a:ext cx="246288" cy="266810"/>
          </a:xfrm>
          <a:prstGeom prst="rect">
            <a:avLst/>
          </a:prstGeom>
        </p:spPr>
        <p:txBody>
          <a:bodyPr vert="horz" wrap="square" lIns="0" tIns="0" rIns="0" bIns="0" rtlCol="0">
            <a:noAutofit/>
          </a:bodyPr>
          <a:lstStyle/>
          <a:p>
            <a:pPr algn="ctr"/>
            <a:r>
              <a:rPr lang="en-US" sz="900">
                <a:latin typeface="+mn-lt"/>
              </a:rPr>
              <a:t>59</a:t>
            </a:r>
            <a:br>
              <a:rPr lang="en-US" sz="900">
                <a:latin typeface="+mn-lt"/>
              </a:rPr>
            </a:br>
            <a:r>
              <a:rPr lang="en-US" sz="900">
                <a:latin typeface="+mn-lt"/>
              </a:rPr>
              <a:t>28</a:t>
            </a:r>
          </a:p>
        </p:txBody>
      </p:sp>
      <p:sp>
        <p:nvSpPr>
          <p:cNvPr id="191" name="TextBox 190">
            <a:extLst>
              <a:ext uri="{FF2B5EF4-FFF2-40B4-BE49-F238E27FC236}">
                <a16:creationId xmlns:a16="http://schemas.microsoft.com/office/drawing/2014/main" id="{19700ACF-1465-46C1-8097-3A666B70FD46}"/>
              </a:ext>
            </a:extLst>
          </p:cNvPr>
          <p:cNvSpPr txBox="1"/>
          <p:nvPr/>
        </p:nvSpPr>
        <p:spPr>
          <a:xfrm>
            <a:off x="10291278" y="4431621"/>
            <a:ext cx="246288" cy="266810"/>
          </a:xfrm>
          <a:prstGeom prst="rect">
            <a:avLst/>
          </a:prstGeom>
        </p:spPr>
        <p:txBody>
          <a:bodyPr vert="horz" wrap="square" lIns="0" tIns="0" rIns="0" bIns="0" rtlCol="0">
            <a:noAutofit/>
          </a:bodyPr>
          <a:lstStyle/>
          <a:p>
            <a:pPr algn="ctr"/>
            <a:r>
              <a:rPr lang="en-US" sz="900">
                <a:latin typeface="+mn-lt"/>
              </a:rPr>
              <a:t>59</a:t>
            </a:r>
            <a:br>
              <a:rPr lang="en-US" sz="900">
                <a:latin typeface="+mn-lt"/>
              </a:rPr>
            </a:br>
            <a:r>
              <a:rPr lang="en-US" sz="900">
                <a:latin typeface="+mn-lt"/>
              </a:rPr>
              <a:t>34</a:t>
            </a:r>
          </a:p>
        </p:txBody>
      </p:sp>
      <p:sp>
        <p:nvSpPr>
          <p:cNvPr id="192" name="TextBox 191">
            <a:extLst>
              <a:ext uri="{FF2B5EF4-FFF2-40B4-BE49-F238E27FC236}">
                <a16:creationId xmlns:a16="http://schemas.microsoft.com/office/drawing/2014/main" id="{73EE6097-07EB-5221-2A61-09390C34C416}"/>
              </a:ext>
            </a:extLst>
          </p:cNvPr>
          <p:cNvSpPr txBox="1"/>
          <p:nvPr/>
        </p:nvSpPr>
        <p:spPr>
          <a:xfrm>
            <a:off x="10704172" y="4431621"/>
            <a:ext cx="246288" cy="266810"/>
          </a:xfrm>
          <a:prstGeom prst="rect">
            <a:avLst/>
          </a:prstGeom>
        </p:spPr>
        <p:txBody>
          <a:bodyPr vert="horz" wrap="square" lIns="0" tIns="0" rIns="0" bIns="0" rtlCol="0">
            <a:noAutofit/>
          </a:bodyPr>
          <a:lstStyle/>
          <a:p>
            <a:pPr algn="ctr"/>
            <a:r>
              <a:rPr lang="en-US" sz="900">
                <a:latin typeface="+mn-lt"/>
              </a:rPr>
              <a:t>59</a:t>
            </a:r>
            <a:br>
              <a:rPr lang="en-US" sz="900">
                <a:latin typeface="+mn-lt"/>
              </a:rPr>
            </a:br>
            <a:r>
              <a:rPr lang="en-US" sz="900">
                <a:latin typeface="+mn-lt"/>
              </a:rPr>
              <a:t>32</a:t>
            </a:r>
          </a:p>
        </p:txBody>
      </p:sp>
      <p:sp>
        <p:nvSpPr>
          <p:cNvPr id="193" name="TextBox 192">
            <a:extLst>
              <a:ext uri="{FF2B5EF4-FFF2-40B4-BE49-F238E27FC236}">
                <a16:creationId xmlns:a16="http://schemas.microsoft.com/office/drawing/2014/main" id="{C95CAF28-2743-1B02-0AB5-DB4F91E8C17B}"/>
              </a:ext>
            </a:extLst>
          </p:cNvPr>
          <p:cNvSpPr txBox="1"/>
          <p:nvPr/>
        </p:nvSpPr>
        <p:spPr>
          <a:xfrm>
            <a:off x="11092617" y="4431621"/>
            <a:ext cx="246288" cy="266810"/>
          </a:xfrm>
          <a:prstGeom prst="rect">
            <a:avLst/>
          </a:prstGeom>
        </p:spPr>
        <p:txBody>
          <a:bodyPr vert="horz" wrap="square" lIns="0" tIns="0" rIns="0" bIns="0" rtlCol="0">
            <a:noAutofit/>
          </a:bodyPr>
          <a:lstStyle/>
          <a:p>
            <a:pPr algn="ctr"/>
            <a:r>
              <a:rPr lang="en-US" sz="900">
                <a:latin typeface="+mn-lt"/>
              </a:rPr>
              <a:t>57</a:t>
            </a:r>
            <a:br>
              <a:rPr lang="en-US" sz="900">
                <a:latin typeface="+mn-lt"/>
              </a:rPr>
            </a:br>
            <a:r>
              <a:rPr lang="en-US" sz="900">
                <a:latin typeface="+mn-lt"/>
              </a:rPr>
              <a:t>32</a:t>
            </a:r>
          </a:p>
        </p:txBody>
      </p:sp>
      <p:sp>
        <p:nvSpPr>
          <p:cNvPr id="194" name="TextBox 193">
            <a:extLst>
              <a:ext uri="{FF2B5EF4-FFF2-40B4-BE49-F238E27FC236}">
                <a16:creationId xmlns:a16="http://schemas.microsoft.com/office/drawing/2014/main" id="{BA954456-068F-576E-D3D7-70F0510556DE}"/>
              </a:ext>
            </a:extLst>
          </p:cNvPr>
          <p:cNvSpPr txBox="1"/>
          <p:nvPr/>
        </p:nvSpPr>
        <p:spPr>
          <a:xfrm>
            <a:off x="11481068" y="4431621"/>
            <a:ext cx="246288" cy="266810"/>
          </a:xfrm>
          <a:prstGeom prst="rect">
            <a:avLst/>
          </a:prstGeom>
        </p:spPr>
        <p:txBody>
          <a:bodyPr vert="horz" wrap="square" lIns="0" tIns="0" rIns="0" bIns="0" rtlCol="0">
            <a:noAutofit/>
          </a:bodyPr>
          <a:lstStyle/>
          <a:p>
            <a:pPr algn="ctr"/>
            <a:r>
              <a:rPr lang="en-US" sz="900">
                <a:latin typeface="+mn-lt"/>
              </a:rPr>
              <a:t>61</a:t>
            </a:r>
            <a:br>
              <a:rPr lang="en-US" sz="900">
                <a:latin typeface="+mn-lt"/>
              </a:rPr>
            </a:br>
            <a:r>
              <a:rPr lang="en-US" sz="900">
                <a:latin typeface="+mn-lt"/>
              </a:rPr>
              <a:t>34</a:t>
            </a:r>
          </a:p>
        </p:txBody>
      </p:sp>
      <p:sp>
        <p:nvSpPr>
          <p:cNvPr id="197" name="TextBox 196">
            <a:extLst>
              <a:ext uri="{FF2B5EF4-FFF2-40B4-BE49-F238E27FC236}">
                <a16:creationId xmlns:a16="http://schemas.microsoft.com/office/drawing/2014/main" id="{E918B5DA-5C57-D093-0D3B-FD340DF97357}"/>
              </a:ext>
            </a:extLst>
          </p:cNvPr>
          <p:cNvSpPr txBox="1"/>
          <p:nvPr/>
        </p:nvSpPr>
        <p:spPr>
          <a:xfrm>
            <a:off x="11658325" y="3067042"/>
            <a:ext cx="555977" cy="172528"/>
          </a:xfrm>
          <a:prstGeom prst="rect">
            <a:avLst/>
          </a:prstGeom>
        </p:spPr>
        <p:txBody>
          <a:bodyPr vert="horz" wrap="square" lIns="0" tIns="0" rIns="0" bIns="0" rtlCol="0">
            <a:noAutofit/>
          </a:bodyPr>
          <a:lstStyle/>
          <a:p>
            <a:r>
              <a:rPr lang="en-US" sz="1100">
                <a:latin typeface="+mn-lt"/>
              </a:rPr>
              <a:t>12 g/dL</a:t>
            </a:r>
          </a:p>
        </p:txBody>
      </p:sp>
      <p:sp>
        <p:nvSpPr>
          <p:cNvPr id="198" name="Freeform 197">
            <a:extLst>
              <a:ext uri="{FF2B5EF4-FFF2-40B4-BE49-F238E27FC236}">
                <a16:creationId xmlns:a16="http://schemas.microsoft.com/office/drawing/2014/main" id="{0ECEC7A7-20EF-D910-C680-95261DCA122E}"/>
              </a:ext>
            </a:extLst>
          </p:cNvPr>
          <p:cNvSpPr/>
          <p:nvPr/>
        </p:nvSpPr>
        <p:spPr>
          <a:xfrm>
            <a:off x="6856579" y="3049931"/>
            <a:ext cx="4751540" cy="651354"/>
          </a:xfrm>
          <a:custGeom>
            <a:avLst/>
            <a:gdLst>
              <a:gd name="csX0" fmla="*/ 0 w 4751540"/>
              <a:gd name="csY0" fmla="*/ 651354 h 651354"/>
              <a:gd name="csX1" fmla="*/ 162838 w 4751540"/>
              <a:gd name="csY1" fmla="*/ 325677 h 651354"/>
              <a:gd name="csX2" fmla="*/ 363255 w 4751540"/>
              <a:gd name="csY2" fmla="*/ 154488 h 651354"/>
              <a:gd name="csX3" fmla="*/ 772438 w 4751540"/>
              <a:gd name="csY3" fmla="*/ 54280 h 651354"/>
              <a:gd name="csX4" fmla="*/ 1169096 w 4751540"/>
              <a:gd name="csY4" fmla="*/ 12526 h 651354"/>
              <a:gd name="csX5" fmla="*/ 1561578 w 4751540"/>
              <a:gd name="csY5" fmla="*/ 16702 h 651354"/>
              <a:gd name="csX6" fmla="*/ 2354893 w 4751540"/>
              <a:gd name="csY6" fmla="*/ 45929 h 651354"/>
              <a:gd name="csX7" fmla="*/ 3156559 w 4751540"/>
              <a:gd name="csY7" fmla="*/ 20877 h 651354"/>
              <a:gd name="csX8" fmla="*/ 3549041 w 4751540"/>
              <a:gd name="csY8" fmla="*/ 41754 h 651354"/>
              <a:gd name="csX9" fmla="*/ 3949874 w 4751540"/>
              <a:gd name="csY9" fmla="*/ 29228 h 651354"/>
              <a:gd name="csX10" fmla="*/ 4350707 w 4751540"/>
              <a:gd name="csY10" fmla="*/ 20877 h 651354"/>
              <a:gd name="csX11" fmla="*/ 4751540 w 4751540"/>
              <a:gd name="csY11" fmla="*/ 0 h 6513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51540" h="651354">
                <a:moveTo>
                  <a:pt x="0" y="651354"/>
                </a:moveTo>
                <a:lnTo>
                  <a:pt x="162838" y="325677"/>
                </a:lnTo>
                <a:lnTo>
                  <a:pt x="363255" y="154488"/>
                </a:lnTo>
                <a:lnTo>
                  <a:pt x="772438" y="54280"/>
                </a:lnTo>
                <a:lnTo>
                  <a:pt x="1169096" y="12526"/>
                </a:lnTo>
                <a:lnTo>
                  <a:pt x="1561578" y="16702"/>
                </a:lnTo>
                <a:lnTo>
                  <a:pt x="2354893" y="45929"/>
                </a:lnTo>
                <a:lnTo>
                  <a:pt x="3156559" y="20877"/>
                </a:lnTo>
                <a:lnTo>
                  <a:pt x="3549041" y="41754"/>
                </a:lnTo>
                <a:lnTo>
                  <a:pt x="3949874" y="29228"/>
                </a:lnTo>
                <a:lnTo>
                  <a:pt x="4350707" y="20877"/>
                </a:lnTo>
                <a:lnTo>
                  <a:pt x="4751540" y="0"/>
                </a:lnTo>
              </a:path>
            </a:pathLst>
          </a:custGeom>
          <a:noFill/>
          <a:ln w="31750">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Freeform 198">
            <a:extLst>
              <a:ext uri="{FF2B5EF4-FFF2-40B4-BE49-F238E27FC236}">
                <a16:creationId xmlns:a16="http://schemas.microsoft.com/office/drawing/2014/main" id="{C0AF1CAE-5473-3079-0A04-2682C443CCF9}"/>
              </a:ext>
            </a:extLst>
          </p:cNvPr>
          <p:cNvSpPr/>
          <p:nvPr/>
        </p:nvSpPr>
        <p:spPr>
          <a:xfrm>
            <a:off x="6852404" y="3676233"/>
            <a:ext cx="4751539" cy="104383"/>
          </a:xfrm>
          <a:custGeom>
            <a:avLst/>
            <a:gdLst>
              <a:gd name="csX0" fmla="*/ 0 w 4751539"/>
              <a:gd name="csY0" fmla="*/ 70981 h 104383"/>
              <a:gd name="csX1" fmla="*/ 171189 w 4751539"/>
              <a:gd name="csY1" fmla="*/ 62630 h 104383"/>
              <a:gd name="csX2" fmla="*/ 375780 w 4751539"/>
              <a:gd name="csY2" fmla="*/ 66805 h 104383"/>
              <a:gd name="csX3" fmla="*/ 772438 w 4751539"/>
              <a:gd name="csY3" fmla="*/ 104383 h 104383"/>
              <a:gd name="csX4" fmla="*/ 1164920 w 4751539"/>
              <a:gd name="csY4" fmla="*/ 50104 h 104383"/>
              <a:gd name="csX5" fmla="*/ 1557402 w 4751539"/>
              <a:gd name="csY5" fmla="*/ 70981 h 104383"/>
              <a:gd name="csX6" fmla="*/ 2354893 w 4751539"/>
              <a:gd name="csY6" fmla="*/ 62630 h 104383"/>
              <a:gd name="csX7" fmla="*/ 3156558 w 4751539"/>
              <a:gd name="csY7" fmla="*/ 62630 h 104383"/>
              <a:gd name="csX8" fmla="*/ 3553216 w 4751539"/>
              <a:gd name="csY8" fmla="*/ 58455 h 104383"/>
              <a:gd name="csX9" fmla="*/ 3945698 w 4751539"/>
              <a:gd name="csY9" fmla="*/ 83507 h 104383"/>
              <a:gd name="csX10" fmla="*/ 4346531 w 4751539"/>
              <a:gd name="csY10" fmla="*/ 58455 h 104383"/>
              <a:gd name="csX11" fmla="*/ 4751539 w 4751539"/>
              <a:gd name="csY11" fmla="*/ 0 h 1043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751539" h="104383">
                <a:moveTo>
                  <a:pt x="0" y="70981"/>
                </a:moveTo>
                <a:lnTo>
                  <a:pt x="171189" y="62630"/>
                </a:lnTo>
                <a:lnTo>
                  <a:pt x="375780" y="66805"/>
                </a:lnTo>
                <a:lnTo>
                  <a:pt x="772438" y="104383"/>
                </a:lnTo>
                <a:lnTo>
                  <a:pt x="1164920" y="50104"/>
                </a:lnTo>
                <a:lnTo>
                  <a:pt x="1557402" y="70981"/>
                </a:lnTo>
                <a:lnTo>
                  <a:pt x="2354893" y="62630"/>
                </a:lnTo>
                <a:lnTo>
                  <a:pt x="3156558" y="62630"/>
                </a:lnTo>
                <a:lnTo>
                  <a:pt x="3553216" y="58455"/>
                </a:lnTo>
                <a:lnTo>
                  <a:pt x="3945698" y="83507"/>
                </a:lnTo>
                <a:lnTo>
                  <a:pt x="4346531" y="58455"/>
                </a:lnTo>
                <a:lnTo>
                  <a:pt x="4751539" y="0"/>
                </a:lnTo>
              </a:path>
            </a:pathLst>
          </a:custGeom>
          <a:noFill/>
          <a:ln w="31750">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5" name="Group 334">
            <a:extLst>
              <a:ext uri="{FF2B5EF4-FFF2-40B4-BE49-F238E27FC236}">
                <a16:creationId xmlns:a16="http://schemas.microsoft.com/office/drawing/2014/main" id="{51470E9E-BC21-38EB-C9CB-5CE1F757AE6E}"/>
              </a:ext>
            </a:extLst>
          </p:cNvPr>
          <p:cNvGrpSpPr/>
          <p:nvPr/>
        </p:nvGrpSpPr>
        <p:grpSpPr>
          <a:xfrm>
            <a:off x="6824306" y="3020877"/>
            <a:ext cx="4807458" cy="707479"/>
            <a:chOff x="844549" y="4584699"/>
            <a:chExt cx="4807458" cy="707479"/>
          </a:xfrm>
        </p:grpSpPr>
        <p:sp>
          <p:nvSpPr>
            <p:cNvPr id="323" name="Oval 322">
              <a:extLst>
                <a:ext uri="{FF2B5EF4-FFF2-40B4-BE49-F238E27FC236}">
                  <a16:creationId xmlns:a16="http://schemas.microsoft.com/office/drawing/2014/main" id="{E7EF8611-468B-C7CA-0DBE-7CA8612328D7}"/>
                </a:ext>
              </a:extLst>
            </p:cNvPr>
            <p:cNvSpPr/>
            <p:nvPr/>
          </p:nvSpPr>
          <p:spPr>
            <a:xfrm>
              <a:off x="844549" y="5228170"/>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Oval 323">
              <a:extLst>
                <a:ext uri="{FF2B5EF4-FFF2-40B4-BE49-F238E27FC236}">
                  <a16:creationId xmlns:a16="http://schemas.microsoft.com/office/drawing/2014/main" id="{CE3C96A5-F451-468F-B1D5-6FB9293E28D6}"/>
                </a:ext>
              </a:extLst>
            </p:cNvPr>
            <p:cNvSpPr/>
            <p:nvPr/>
          </p:nvSpPr>
          <p:spPr>
            <a:xfrm>
              <a:off x="1012824" y="4905374"/>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Oval 324">
              <a:extLst>
                <a:ext uri="{FF2B5EF4-FFF2-40B4-BE49-F238E27FC236}">
                  <a16:creationId xmlns:a16="http://schemas.microsoft.com/office/drawing/2014/main" id="{030CFB88-643A-8D15-1F49-BED26175844A}"/>
                </a:ext>
              </a:extLst>
            </p:cNvPr>
            <p:cNvSpPr/>
            <p:nvPr/>
          </p:nvSpPr>
          <p:spPr>
            <a:xfrm>
              <a:off x="1216024" y="4737099"/>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Oval 325">
              <a:extLst>
                <a:ext uri="{FF2B5EF4-FFF2-40B4-BE49-F238E27FC236}">
                  <a16:creationId xmlns:a16="http://schemas.microsoft.com/office/drawing/2014/main" id="{C16CCE1B-87AD-DCD1-0EC9-C7B5B4BB07D7}"/>
                </a:ext>
              </a:extLst>
            </p:cNvPr>
            <p:cNvSpPr/>
            <p:nvPr/>
          </p:nvSpPr>
          <p:spPr>
            <a:xfrm>
              <a:off x="1616074" y="4635499"/>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Oval 326">
              <a:extLst>
                <a:ext uri="{FF2B5EF4-FFF2-40B4-BE49-F238E27FC236}">
                  <a16:creationId xmlns:a16="http://schemas.microsoft.com/office/drawing/2014/main" id="{FBE57554-686B-E575-C880-0C925726A2D9}"/>
                </a:ext>
              </a:extLst>
            </p:cNvPr>
            <p:cNvSpPr/>
            <p:nvPr/>
          </p:nvSpPr>
          <p:spPr>
            <a:xfrm>
              <a:off x="2012949" y="4591049"/>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Oval 327">
              <a:extLst>
                <a:ext uri="{FF2B5EF4-FFF2-40B4-BE49-F238E27FC236}">
                  <a16:creationId xmlns:a16="http://schemas.microsoft.com/office/drawing/2014/main" id="{65DE9705-CFA0-35E9-478B-0A5CE48106EA}"/>
                </a:ext>
              </a:extLst>
            </p:cNvPr>
            <p:cNvSpPr/>
            <p:nvPr/>
          </p:nvSpPr>
          <p:spPr>
            <a:xfrm>
              <a:off x="2406649" y="4600574"/>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Oval 328">
              <a:extLst>
                <a:ext uri="{FF2B5EF4-FFF2-40B4-BE49-F238E27FC236}">
                  <a16:creationId xmlns:a16="http://schemas.microsoft.com/office/drawing/2014/main" id="{75285D07-DDBF-D7DE-3623-2934EDE43790}"/>
                </a:ext>
              </a:extLst>
            </p:cNvPr>
            <p:cNvSpPr/>
            <p:nvPr/>
          </p:nvSpPr>
          <p:spPr>
            <a:xfrm>
              <a:off x="3206749" y="4629149"/>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Oval 329">
              <a:extLst>
                <a:ext uri="{FF2B5EF4-FFF2-40B4-BE49-F238E27FC236}">
                  <a16:creationId xmlns:a16="http://schemas.microsoft.com/office/drawing/2014/main" id="{60EA7282-B73C-AF66-37FB-85363994A678}"/>
                </a:ext>
              </a:extLst>
            </p:cNvPr>
            <p:cNvSpPr/>
            <p:nvPr/>
          </p:nvSpPr>
          <p:spPr>
            <a:xfrm>
              <a:off x="3997324" y="4600574"/>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Oval 330">
              <a:extLst>
                <a:ext uri="{FF2B5EF4-FFF2-40B4-BE49-F238E27FC236}">
                  <a16:creationId xmlns:a16="http://schemas.microsoft.com/office/drawing/2014/main" id="{161AD396-B871-628E-F6AF-2A62B353F0B6}"/>
                </a:ext>
              </a:extLst>
            </p:cNvPr>
            <p:cNvSpPr/>
            <p:nvPr/>
          </p:nvSpPr>
          <p:spPr>
            <a:xfrm>
              <a:off x="4394199" y="4622799"/>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Oval 331">
              <a:extLst>
                <a:ext uri="{FF2B5EF4-FFF2-40B4-BE49-F238E27FC236}">
                  <a16:creationId xmlns:a16="http://schemas.microsoft.com/office/drawing/2014/main" id="{240CE08C-CE09-A734-97B3-9A57CFBB8898}"/>
                </a:ext>
              </a:extLst>
            </p:cNvPr>
            <p:cNvSpPr/>
            <p:nvPr/>
          </p:nvSpPr>
          <p:spPr>
            <a:xfrm>
              <a:off x="4794249" y="4613274"/>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Oval 332">
              <a:extLst>
                <a:ext uri="{FF2B5EF4-FFF2-40B4-BE49-F238E27FC236}">
                  <a16:creationId xmlns:a16="http://schemas.microsoft.com/office/drawing/2014/main" id="{FEB168D9-6A8E-1C90-AB45-D06EA38E5204}"/>
                </a:ext>
              </a:extLst>
            </p:cNvPr>
            <p:cNvSpPr/>
            <p:nvPr/>
          </p:nvSpPr>
          <p:spPr>
            <a:xfrm>
              <a:off x="5194299" y="4597399"/>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Oval 333">
              <a:extLst>
                <a:ext uri="{FF2B5EF4-FFF2-40B4-BE49-F238E27FC236}">
                  <a16:creationId xmlns:a16="http://schemas.microsoft.com/office/drawing/2014/main" id="{1DCBCDBD-7E9A-E6CF-366C-D6E6E8486529}"/>
                </a:ext>
              </a:extLst>
            </p:cNvPr>
            <p:cNvSpPr/>
            <p:nvPr/>
          </p:nvSpPr>
          <p:spPr>
            <a:xfrm>
              <a:off x="5587999" y="4584699"/>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6" name="Oval 335">
            <a:extLst>
              <a:ext uri="{FF2B5EF4-FFF2-40B4-BE49-F238E27FC236}">
                <a16:creationId xmlns:a16="http://schemas.microsoft.com/office/drawing/2014/main" id="{332CA250-ACC8-462C-B85F-2CFCFC347CD2}"/>
              </a:ext>
            </a:extLst>
          </p:cNvPr>
          <p:cNvSpPr/>
          <p:nvPr/>
        </p:nvSpPr>
        <p:spPr>
          <a:xfrm>
            <a:off x="6819872" y="3722244"/>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8" name="Group 347">
            <a:extLst>
              <a:ext uri="{FF2B5EF4-FFF2-40B4-BE49-F238E27FC236}">
                <a16:creationId xmlns:a16="http://schemas.microsoft.com/office/drawing/2014/main" id="{D7D4F2A0-552A-2D2E-D8EB-2AE60AD748D1}"/>
              </a:ext>
            </a:extLst>
          </p:cNvPr>
          <p:cNvGrpSpPr/>
          <p:nvPr/>
        </p:nvGrpSpPr>
        <p:grpSpPr>
          <a:xfrm>
            <a:off x="6990782" y="3643884"/>
            <a:ext cx="4638476" cy="170133"/>
            <a:chOff x="1011025" y="5207706"/>
            <a:chExt cx="4638476" cy="170133"/>
          </a:xfrm>
        </p:grpSpPr>
        <p:sp>
          <p:nvSpPr>
            <p:cNvPr id="337" name="Oval 336">
              <a:extLst>
                <a:ext uri="{FF2B5EF4-FFF2-40B4-BE49-F238E27FC236}">
                  <a16:creationId xmlns:a16="http://schemas.microsoft.com/office/drawing/2014/main" id="{E1B4E9C1-CDAC-2FF6-CE4A-59D41A4EBF61}"/>
                </a:ext>
              </a:extLst>
            </p:cNvPr>
            <p:cNvSpPr/>
            <p:nvPr/>
          </p:nvSpPr>
          <p:spPr>
            <a:xfrm>
              <a:off x="1011025" y="5275577"/>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Oval 337">
              <a:extLst>
                <a:ext uri="{FF2B5EF4-FFF2-40B4-BE49-F238E27FC236}">
                  <a16:creationId xmlns:a16="http://schemas.microsoft.com/office/drawing/2014/main" id="{CBC891EB-4D8A-45F3-90BA-04F177C57FDF}"/>
                </a:ext>
              </a:extLst>
            </p:cNvPr>
            <p:cNvSpPr/>
            <p:nvPr/>
          </p:nvSpPr>
          <p:spPr>
            <a:xfrm>
              <a:off x="1211551" y="5276194"/>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Oval 338">
              <a:extLst>
                <a:ext uri="{FF2B5EF4-FFF2-40B4-BE49-F238E27FC236}">
                  <a16:creationId xmlns:a16="http://schemas.microsoft.com/office/drawing/2014/main" id="{A4F041D3-20A2-E662-4CC7-790A7DFE5BA5}"/>
                </a:ext>
              </a:extLst>
            </p:cNvPr>
            <p:cNvSpPr/>
            <p:nvPr/>
          </p:nvSpPr>
          <p:spPr>
            <a:xfrm>
              <a:off x="1608285" y="5313831"/>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Oval 339">
              <a:extLst>
                <a:ext uri="{FF2B5EF4-FFF2-40B4-BE49-F238E27FC236}">
                  <a16:creationId xmlns:a16="http://schemas.microsoft.com/office/drawing/2014/main" id="{F93285F1-3DE1-16F6-29BA-5016C28F87B5}"/>
                </a:ext>
              </a:extLst>
            </p:cNvPr>
            <p:cNvSpPr/>
            <p:nvPr/>
          </p:nvSpPr>
          <p:spPr>
            <a:xfrm>
              <a:off x="2008720" y="5262620"/>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Oval 340">
              <a:extLst>
                <a:ext uri="{FF2B5EF4-FFF2-40B4-BE49-F238E27FC236}">
                  <a16:creationId xmlns:a16="http://schemas.microsoft.com/office/drawing/2014/main" id="{809D2CAE-7513-77AD-FC1C-A30CE15C9213}"/>
                </a:ext>
              </a:extLst>
            </p:cNvPr>
            <p:cNvSpPr/>
            <p:nvPr/>
          </p:nvSpPr>
          <p:spPr>
            <a:xfrm>
              <a:off x="2401752" y="5278045"/>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 name="Oval 341">
              <a:extLst>
                <a:ext uri="{FF2B5EF4-FFF2-40B4-BE49-F238E27FC236}">
                  <a16:creationId xmlns:a16="http://schemas.microsoft.com/office/drawing/2014/main" id="{02698E61-F98F-4684-50BB-3B7E1E8EDCBC}"/>
                </a:ext>
              </a:extLst>
            </p:cNvPr>
            <p:cNvSpPr/>
            <p:nvPr/>
          </p:nvSpPr>
          <p:spPr>
            <a:xfrm>
              <a:off x="3205708" y="5267556"/>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 name="Oval 342">
              <a:extLst>
                <a:ext uri="{FF2B5EF4-FFF2-40B4-BE49-F238E27FC236}">
                  <a16:creationId xmlns:a16="http://schemas.microsoft.com/office/drawing/2014/main" id="{BD6B075C-5B44-B650-4390-60E5894B1BD3}"/>
                </a:ext>
              </a:extLst>
            </p:cNvPr>
            <p:cNvSpPr/>
            <p:nvPr/>
          </p:nvSpPr>
          <p:spPr>
            <a:xfrm>
              <a:off x="4002261" y="5271875"/>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 name="Oval 343">
              <a:extLst>
                <a:ext uri="{FF2B5EF4-FFF2-40B4-BE49-F238E27FC236}">
                  <a16:creationId xmlns:a16="http://schemas.microsoft.com/office/drawing/2014/main" id="{09E8E1E0-F8F9-AA2A-8DB0-2574120FE2A6}"/>
                </a:ext>
              </a:extLst>
            </p:cNvPr>
            <p:cNvSpPr/>
            <p:nvPr/>
          </p:nvSpPr>
          <p:spPr>
            <a:xfrm>
              <a:off x="4398994" y="5265088"/>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 name="Oval 344">
              <a:extLst>
                <a:ext uri="{FF2B5EF4-FFF2-40B4-BE49-F238E27FC236}">
                  <a16:creationId xmlns:a16="http://schemas.microsoft.com/office/drawing/2014/main" id="{111D5FF6-5DAA-0F2C-CD79-C1143C4DAC9D}"/>
                </a:ext>
              </a:extLst>
            </p:cNvPr>
            <p:cNvSpPr/>
            <p:nvPr/>
          </p:nvSpPr>
          <p:spPr>
            <a:xfrm>
              <a:off x="4795728" y="5291619"/>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Oval 345">
              <a:extLst>
                <a:ext uri="{FF2B5EF4-FFF2-40B4-BE49-F238E27FC236}">
                  <a16:creationId xmlns:a16="http://schemas.microsoft.com/office/drawing/2014/main" id="{6C3B9456-2AB5-E0BF-5D24-CA52C44BBE62}"/>
                </a:ext>
              </a:extLst>
            </p:cNvPr>
            <p:cNvSpPr/>
            <p:nvPr/>
          </p:nvSpPr>
          <p:spPr>
            <a:xfrm>
              <a:off x="5192461" y="5262620"/>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 name="Oval 346">
              <a:extLst>
                <a:ext uri="{FF2B5EF4-FFF2-40B4-BE49-F238E27FC236}">
                  <a16:creationId xmlns:a16="http://schemas.microsoft.com/office/drawing/2014/main" id="{B7B7C4B6-148E-63D1-94AF-86ED54FD5F44}"/>
                </a:ext>
              </a:extLst>
            </p:cNvPr>
            <p:cNvSpPr/>
            <p:nvPr/>
          </p:nvSpPr>
          <p:spPr>
            <a:xfrm>
              <a:off x="5585493" y="5207706"/>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2" name="Group 321">
            <a:extLst>
              <a:ext uri="{FF2B5EF4-FFF2-40B4-BE49-F238E27FC236}">
                <a16:creationId xmlns:a16="http://schemas.microsoft.com/office/drawing/2014/main" id="{33B6DB64-E21A-6DA1-2A68-7512D975DEE7}"/>
              </a:ext>
            </a:extLst>
          </p:cNvPr>
          <p:cNvGrpSpPr/>
          <p:nvPr/>
        </p:nvGrpSpPr>
        <p:grpSpPr>
          <a:xfrm>
            <a:off x="6818441" y="2795452"/>
            <a:ext cx="4815991" cy="1038244"/>
            <a:chOff x="838684" y="4359274"/>
            <a:chExt cx="4815991" cy="1038244"/>
          </a:xfrm>
        </p:grpSpPr>
        <p:grpSp>
          <p:nvGrpSpPr>
            <p:cNvPr id="265" name="Group 264">
              <a:extLst>
                <a:ext uri="{FF2B5EF4-FFF2-40B4-BE49-F238E27FC236}">
                  <a16:creationId xmlns:a16="http://schemas.microsoft.com/office/drawing/2014/main" id="{34B219B3-B708-60FA-071D-AF14B7744152}"/>
                </a:ext>
              </a:extLst>
            </p:cNvPr>
            <p:cNvGrpSpPr/>
            <p:nvPr/>
          </p:nvGrpSpPr>
          <p:grpSpPr>
            <a:xfrm>
              <a:off x="838684" y="5143499"/>
              <a:ext cx="68841" cy="254019"/>
              <a:chOff x="2791243" y="1936867"/>
              <a:chExt cx="89992" cy="1638290"/>
            </a:xfrm>
          </p:grpSpPr>
          <p:sp>
            <p:nvSpPr>
              <p:cNvPr id="262" name="Line 67">
                <a:extLst>
                  <a:ext uri="{FF2B5EF4-FFF2-40B4-BE49-F238E27FC236}">
                    <a16:creationId xmlns:a16="http://schemas.microsoft.com/office/drawing/2014/main" id="{555A82A0-CDDB-DDCB-03FB-30806786324C}"/>
                  </a:ext>
                </a:extLst>
              </p:cNvPr>
              <p:cNvSpPr>
                <a:spLocks noChangeShapeType="1"/>
              </p:cNvSpPr>
              <p:nvPr/>
            </p:nvSpPr>
            <p:spPr bwMode="auto">
              <a:xfrm>
                <a:off x="2836915" y="1936867"/>
                <a:ext cx="0" cy="163829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63" name="Line 68">
                <a:extLst>
                  <a:ext uri="{FF2B5EF4-FFF2-40B4-BE49-F238E27FC236}">
                    <a16:creationId xmlns:a16="http://schemas.microsoft.com/office/drawing/2014/main" id="{FC6FBD1C-57F0-AC2D-1A39-4C3F9D026A21}"/>
                  </a:ext>
                </a:extLst>
              </p:cNvPr>
              <p:cNvSpPr>
                <a:spLocks noChangeShapeType="1"/>
              </p:cNvSpPr>
              <p:nvPr/>
            </p:nvSpPr>
            <p:spPr bwMode="auto">
              <a:xfrm>
                <a:off x="2791243" y="3564999"/>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64" name="Line 66">
                <a:extLst>
                  <a:ext uri="{FF2B5EF4-FFF2-40B4-BE49-F238E27FC236}">
                    <a16:creationId xmlns:a16="http://schemas.microsoft.com/office/drawing/2014/main" id="{6C15979B-CE27-C988-2234-CDC84D144022}"/>
                  </a:ext>
                </a:extLst>
              </p:cNvPr>
              <p:cNvSpPr>
                <a:spLocks noChangeShapeType="1"/>
              </p:cNvSpPr>
              <p:nvPr/>
            </p:nvSpPr>
            <p:spPr bwMode="auto">
              <a:xfrm>
                <a:off x="2791256" y="1947193"/>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66" name="Group 265">
              <a:extLst>
                <a:ext uri="{FF2B5EF4-FFF2-40B4-BE49-F238E27FC236}">
                  <a16:creationId xmlns:a16="http://schemas.microsoft.com/office/drawing/2014/main" id="{5A3B6FE3-F5CE-5455-056D-53F9F1D2574E}"/>
                </a:ext>
              </a:extLst>
            </p:cNvPr>
            <p:cNvGrpSpPr/>
            <p:nvPr/>
          </p:nvGrpSpPr>
          <p:grpSpPr>
            <a:xfrm>
              <a:off x="1010669" y="4745050"/>
              <a:ext cx="68831" cy="357194"/>
              <a:chOff x="2796095" y="1271449"/>
              <a:chExt cx="89979" cy="2303714"/>
            </a:xfrm>
          </p:grpSpPr>
          <p:sp>
            <p:nvSpPr>
              <p:cNvPr id="267" name="Line 67">
                <a:extLst>
                  <a:ext uri="{FF2B5EF4-FFF2-40B4-BE49-F238E27FC236}">
                    <a16:creationId xmlns:a16="http://schemas.microsoft.com/office/drawing/2014/main" id="{D2CC7577-2E12-28FF-5E0F-082A58F12E3E}"/>
                  </a:ext>
                </a:extLst>
              </p:cNvPr>
              <p:cNvSpPr>
                <a:spLocks noChangeShapeType="1"/>
              </p:cNvSpPr>
              <p:nvPr/>
            </p:nvSpPr>
            <p:spPr bwMode="auto">
              <a:xfrm>
                <a:off x="2841757" y="1281613"/>
                <a:ext cx="0" cy="229355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68" name="Line 68">
                <a:extLst>
                  <a:ext uri="{FF2B5EF4-FFF2-40B4-BE49-F238E27FC236}">
                    <a16:creationId xmlns:a16="http://schemas.microsoft.com/office/drawing/2014/main" id="{75F8126A-F398-408B-1ABD-1B130C74907F}"/>
                  </a:ext>
                </a:extLst>
              </p:cNvPr>
              <p:cNvSpPr>
                <a:spLocks noChangeShapeType="1"/>
              </p:cNvSpPr>
              <p:nvPr/>
            </p:nvSpPr>
            <p:spPr bwMode="auto">
              <a:xfrm>
                <a:off x="2796095" y="3565002"/>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69" name="Line 66">
                <a:extLst>
                  <a:ext uri="{FF2B5EF4-FFF2-40B4-BE49-F238E27FC236}">
                    <a16:creationId xmlns:a16="http://schemas.microsoft.com/office/drawing/2014/main" id="{FC329E2D-FAB2-0E47-CA26-6F46290CA19F}"/>
                  </a:ext>
                </a:extLst>
              </p:cNvPr>
              <p:cNvSpPr>
                <a:spLocks noChangeShapeType="1"/>
              </p:cNvSpPr>
              <p:nvPr/>
            </p:nvSpPr>
            <p:spPr bwMode="auto">
              <a:xfrm>
                <a:off x="2796095" y="1271449"/>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70" name="Group 269">
              <a:extLst>
                <a:ext uri="{FF2B5EF4-FFF2-40B4-BE49-F238E27FC236}">
                  <a16:creationId xmlns:a16="http://schemas.microsoft.com/office/drawing/2014/main" id="{00413F8E-AC88-94AB-CBF8-50063BEC5460}"/>
                </a:ext>
              </a:extLst>
            </p:cNvPr>
            <p:cNvGrpSpPr/>
            <p:nvPr/>
          </p:nvGrpSpPr>
          <p:grpSpPr>
            <a:xfrm>
              <a:off x="1213869" y="4583125"/>
              <a:ext cx="68831" cy="357194"/>
              <a:chOff x="2796095" y="1271449"/>
              <a:chExt cx="89979" cy="2303714"/>
            </a:xfrm>
          </p:grpSpPr>
          <p:sp>
            <p:nvSpPr>
              <p:cNvPr id="271" name="Line 67">
                <a:extLst>
                  <a:ext uri="{FF2B5EF4-FFF2-40B4-BE49-F238E27FC236}">
                    <a16:creationId xmlns:a16="http://schemas.microsoft.com/office/drawing/2014/main" id="{25B612EB-6C24-22F7-4FB1-E9DB5AECDD83}"/>
                  </a:ext>
                </a:extLst>
              </p:cNvPr>
              <p:cNvSpPr>
                <a:spLocks noChangeShapeType="1"/>
              </p:cNvSpPr>
              <p:nvPr/>
            </p:nvSpPr>
            <p:spPr bwMode="auto">
              <a:xfrm>
                <a:off x="2841757" y="1281613"/>
                <a:ext cx="0" cy="229355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72" name="Line 68">
                <a:extLst>
                  <a:ext uri="{FF2B5EF4-FFF2-40B4-BE49-F238E27FC236}">
                    <a16:creationId xmlns:a16="http://schemas.microsoft.com/office/drawing/2014/main" id="{4019CC1C-D2A5-DC07-C0AE-39048CBFD185}"/>
                  </a:ext>
                </a:extLst>
              </p:cNvPr>
              <p:cNvSpPr>
                <a:spLocks noChangeShapeType="1"/>
              </p:cNvSpPr>
              <p:nvPr/>
            </p:nvSpPr>
            <p:spPr bwMode="auto">
              <a:xfrm>
                <a:off x="2796095" y="3565002"/>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73" name="Line 66">
                <a:extLst>
                  <a:ext uri="{FF2B5EF4-FFF2-40B4-BE49-F238E27FC236}">
                    <a16:creationId xmlns:a16="http://schemas.microsoft.com/office/drawing/2014/main" id="{1B311ADA-887C-38F9-96E5-9BA92D3031EA}"/>
                  </a:ext>
                </a:extLst>
              </p:cNvPr>
              <p:cNvSpPr>
                <a:spLocks noChangeShapeType="1"/>
              </p:cNvSpPr>
              <p:nvPr/>
            </p:nvSpPr>
            <p:spPr bwMode="auto">
              <a:xfrm>
                <a:off x="2796095" y="1271449"/>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74" name="Group 273">
              <a:extLst>
                <a:ext uri="{FF2B5EF4-FFF2-40B4-BE49-F238E27FC236}">
                  <a16:creationId xmlns:a16="http://schemas.microsoft.com/office/drawing/2014/main" id="{B860E2DA-5F8A-DDCE-2131-70321F403DA3}"/>
                </a:ext>
              </a:extLst>
            </p:cNvPr>
            <p:cNvGrpSpPr/>
            <p:nvPr/>
          </p:nvGrpSpPr>
          <p:grpSpPr>
            <a:xfrm>
              <a:off x="1610744" y="4395800"/>
              <a:ext cx="68831" cy="523894"/>
              <a:chOff x="2796095" y="1271449"/>
              <a:chExt cx="89979" cy="3378842"/>
            </a:xfrm>
          </p:grpSpPr>
          <p:sp>
            <p:nvSpPr>
              <p:cNvPr id="275" name="Line 67">
                <a:extLst>
                  <a:ext uri="{FF2B5EF4-FFF2-40B4-BE49-F238E27FC236}">
                    <a16:creationId xmlns:a16="http://schemas.microsoft.com/office/drawing/2014/main" id="{B7332829-2199-2BBE-35B9-7FFBA73B9B65}"/>
                  </a:ext>
                </a:extLst>
              </p:cNvPr>
              <p:cNvSpPr>
                <a:spLocks noChangeShapeType="1"/>
              </p:cNvSpPr>
              <p:nvPr/>
            </p:nvSpPr>
            <p:spPr bwMode="auto">
              <a:xfrm>
                <a:off x="2841757" y="1281613"/>
                <a:ext cx="0" cy="3337759"/>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76" name="Line 68">
                <a:extLst>
                  <a:ext uri="{FF2B5EF4-FFF2-40B4-BE49-F238E27FC236}">
                    <a16:creationId xmlns:a16="http://schemas.microsoft.com/office/drawing/2014/main" id="{C526812D-AFDC-3644-DEC7-A5D6A616B9D6}"/>
                  </a:ext>
                </a:extLst>
              </p:cNvPr>
              <p:cNvSpPr>
                <a:spLocks noChangeShapeType="1"/>
              </p:cNvSpPr>
              <p:nvPr/>
            </p:nvSpPr>
            <p:spPr bwMode="auto">
              <a:xfrm>
                <a:off x="2796095" y="4650291"/>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77" name="Line 66">
                <a:extLst>
                  <a:ext uri="{FF2B5EF4-FFF2-40B4-BE49-F238E27FC236}">
                    <a16:creationId xmlns:a16="http://schemas.microsoft.com/office/drawing/2014/main" id="{5C59D189-B006-2FC4-AF64-46E4B258C9C3}"/>
                  </a:ext>
                </a:extLst>
              </p:cNvPr>
              <p:cNvSpPr>
                <a:spLocks noChangeShapeType="1"/>
              </p:cNvSpPr>
              <p:nvPr/>
            </p:nvSpPr>
            <p:spPr bwMode="auto">
              <a:xfrm>
                <a:off x="2796095" y="1271449"/>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78" name="Group 277">
              <a:extLst>
                <a:ext uri="{FF2B5EF4-FFF2-40B4-BE49-F238E27FC236}">
                  <a16:creationId xmlns:a16="http://schemas.microsoft.com/office/drawing/2014/main" id="{EEDC9A2F-D85A-1E3F-C273-400F533E74DE}"/>
                </a:ext>
              </a:extLst>
            </p:cNvPr>
            <p:cNvGrpSpPr/>
            <p:nvPr/>
          </p:nvGrpSpPr>
          <p:grpSpPr>
            <a:xfrm>
              <a:off x="2010794" y="4384674"/>
              <a:ext cx="68831" cy="458820"/>
              <a:chOff x="2796095" y="1691142"/>
              <a:chExt cx="89979" cy="2959149"/>
            </a:xfrm>
          </p:grpSpPr>
          <p:sp>
            <p:nvSpPr>
              <p:cNvPr id="279" name="Line 67">
                <a:extLst>
                  <a:ext uri="{FF2B5EF4-FFF2-40B4-BE49-F238E27FC236}">
                    <a16:creationId xmlns:a16="http://schemas.microsoft.com/office/drawing/2014/main" id="{96139BE3-6EB1-175E-F3DF-5180AEE69DC3}"/>
                  </a:ext>
                </a:extLst>
              </p:cNvPr>
              <p:cNvSpPr>
                <a:spLocks noChangeShapeType="1"/>
              </p:cNvSpPr>
              <p:nvPr/>
            </p:nvSpPr>
            <p:spPr bwMode="auto">
              <a:xfrm>
                <a:off x="2841757" y="1691142"/>
                <a:ext cx="0" cy="2928224"/>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80" name="Line 68">
                <a:extLst>
                  <a:ext uri="{FF2B5EF4-FFF2-40B4-BE49-F238E27FC236}">
                    <a16:creationId xmlns:a16="http://schemas.microsoft.com/office/drawing/2014/main" id="{94AD270B-7CEB-80CC-FB48-54108E639B84}"/>
                  </a:ext>
                </a:extLst>
              </p:cNvPr>
              <p:cNvSpPr>
                <a:spLocks noChangeShapeType="1"/>
              </p:cNvSpPr>
              <p:nvPr/>
            </p:nvSpPr>
            <p:spPr bwMode="auto">
              <a:xfrm>
                <a:off x="2796095" y="4650291"/>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81" name="Line 66">
                <a:extLst>
                  <a:ext uri="{FF2B5EF4-FFF2-40B4-BE49-F238E27FC236}">
                    <a16:creationId xmlns:a16="http://schemas.microsoft.com/office/drawing/2014/main" id="{B588B280-06F3-2B97-8D57-1BF5C7D8A9AD}"/>
                  </a:ext>
                </a:extLst>
              </p:cNvPr>
              <p:cNvSpPr>
                <a:spLocks noChangeShapeType="1"/>
              </p:cNvSpPr>
              <p:nvPr/>
            </p:nvSpPr>
            <p:spPr bwMode="auto">
              <a:xfrm>
                <a:off x="2796095" y="1701468"/>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82" name="Group 281">
              <a:extLst>
                <a:ext uri="{FF2B5EF4-FFF2-40B4-BE49-F238E27FC236}">
                  <a16:creationId xmlns:a16="http://schemas.microsoft.com/office/drawing/2014/main" id="{FE538129-11D8-AB9B-94B8-EB000E9B6138}"/>
                </a:ext>
              </a:extLst>
            </p:cNvPr>
            <p:cNvGrpSpPr/>
            <p:nvPr/>
          </p:nvGrpSpPr>
          <p:grpSpPr>
            <a:xfrm>
              <a:off x="2401319" y="4375149"/>
              <a:ext cx="68831" cy="512795"/>
              <a:chOff x="2796095" y="1691142"/>
              <a:chExt cx="89979" cy="3307260"/>
            </a:xfrm>
          </p:grpSpPr>
          <p:sp>
            <p:nvSpPr>
              <p:cNvPr id="283" name="Line 67">
                <a:extLst>
                  <a:ext uri="{FF2B5EF4-FFF2-40B4-BE49-F238E27FC236}">
                    <a16:creationId xmlns:a16="http://schemas.microsoft.com/office/drawing/2014/main" id="{20B6F963-D135-4386-D962-8B686FD53C94}"/>
                  </a:ext>
                </a:extLst>
              </p:cNvPr>
              <p:cNvSpPr>
                <a:spLocks noChangeShapeType="1"/>
              </p:cNvSpPr>
              <p:nvPr/>
            </p:nvSpPr>
            <p:spPr bwMode="auto">
              <a:xfrm>
                <a:off x="2841757" y="1691142"/>
                <a:ext cx="0" cy="3296818"/>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84" name="Line 68">
                <a:extLst>
                  <a:ext uri="{FF2B5EF4-FFF2-40B4-BE49-F238E27FC236}">
                    <a16:creationId xmlns:a16="http://schemas.microsoft.com/office/drawing/2014/main" id="{182D1AD2-AED8-D609-A988-FB1D0F2860F5}"/>
                  </a:ext>
                </a:extLst>
              </p:cNvPr>
              <p:cNvSpPr>
                <a:spLocks noChangeShapeType="1"/>
              </p:cNvSpPr>
              <p:nvPr/>
            </p:nvSpPr>
            <p:spPr bwMode="auto">
              <a:xfrm>
                <a:off x="2796095" y="4998402"/>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85" name="Line 66">
                <a:extLst>
                  <a:ext uri="{FF2B5EF4-FFF2-40B4-BE49-F238E27FC236}">
                    <a16:creationId xmlns:a16="http://schemas.microsoft.com/office/drawing/2014/main" id="{DF2900C6-B674-7AC9-EE18-65D3B0EFB8B7}"/>
                  </a:ext>
                </a:extLst>
              </p:cNvPr>
              <p:cNvSpPr>
                <a:spLocks noChangeShapeType="1"/>
              </p:cNvSpPr>
              <p:nvPr/>
            </p:nvSpPr>
            <p:spPr bwMode="auto">
              <a:xfrm>
                <a:off x="2796095" y="1701468"/>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86" name="Group 285">
              <a:extLst>
                <a:ext uri="{FF2B5EF4-FFF2-40B4-BE49-F238E27FC236}">
                  <a16:creationId xmlns:a16="http://schemas.microsoft.com/office/drawing/2014/main" id="{6EDF039C-EC03-B3B4-E1D5-D8C85E390D5C}"/>
                </a:ext>
              </a:extLst>
            </p:cNvPr>
            <p:cNvGrpSpPr/>
            <p:nvPr/>
          </p:nvGrpSpPr>
          <p:grpSpPr>
            <a:xfrm>
              <a:off x="3201419" y="4429124"/>
              <a:ext cx="68831" cy="457201"/>
              <a:chOff x="2796095" y="1691142"/>
              <a:chExt cx="89979" cy="2948707"/>
            </a:xfrm>
          </p:grpSpPr>
          <p:sp>
            <p:nvSpPr>
              <p:cNvPr id="287" name="Line 67">
                <a:extLst>
                  <a:ext uri="{FF2B5EF4-FFF2-40B4-BE49-F238E27FC236}">
                    <a16:creationId xmlns:a16="http://schemas.microsoft.com/office/drawing/2014/main" id="{3E9BE632-FFB4-7F26-2376-F80F961AA2FF}"/>
                  </a:ext>
                </a:extLst>
              </p:cNvPr>
              <p:cNvSpPr>
                <a:spLocks noChangeShapeType="1"/>
              </p:cNvSpPr>
              <p:nvPr/>
            </p:nvSpPr>
            <p:spPr bwMode="auto">
              <a:xfrm>
                <a:off x="2841757" y="1691142"/>
                <a:ext cx="0" cy="2948707"/>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88" name="Line 68">
                <a:extLst>
                  <a:ext uri="{FF2B5EF4-FFF2-40B4-BE49-F238E27FC236}">
                    <a16:creationId xmlns:a16="http://schemas.microsoft.com/office/drawing/2014/main" id="{61828263-268F-E0B0-776D-E56F877ECF94}"/>
                  </a:ext>
                </a:extLst>
              </p:cNvPr>
              <p:cNvSpPr>
                <a:spLocks noChangeShapeType="1"/>
              </p:cNvSpPr>
              <p:nvPr/>
            </p:nvSpPr>
            <p:spPr bwMode="auto">
              <a:xfrm>
                <a:off x="2796095" y="4609337"/>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89" name="Line 66">
                <a:extLst>
                  <a:ext uri="{FF2B5EF4-FFF2-40B4-BE49-F238E27FC236}">
                    <a16:creationId xmlns:a16="http://schemas.microsoft.com/office/drawing/2014/main" id="{D49DAA6F-C7DC-1207-00AC-355212CE004B}"/>
                  </a:ext>
                </a:extLst>
              </p:cNvPr>
              <p:cNvSpPr>
                <a:spLocks noChangeShapeType="1"/>
              </p:cNvSpPr>
              <p:nvPr/>
            </p:nvSpPr>
            <p:spPr bwMode="auto">
              <a:xfrm>
                <a:off x="2796095" y="1701468"/>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90" name="Group 289">
              <a:extLst>
                <a:ext uri="{FF2B5EF4-FFF2-40B4-BE49-F238E27FC236}">
                  <a16:creationId xmlns:a16="http://schemas.microsoft.com/office/drawing/2014/main" id="{D705F87A-B0D0-E95B-E4D9-1D02543376A8}"/>
                </a:ext>
              </a:extLst>
            </p:cNvPr>
            <p:cNvGrpSpPr/>
            <p:nvPr/>
          </p:nvGrpSpPr>
          <p:grpSpPr>
            <a:xfrm>
              <a:off x="3995169" y="4419599"/>
              <a:ext cx="68831" cy="420720"/>
              <a:chOff x="2796095" y="1691142"/>
              <a:chExt cx="89979" cy="2713424"/>
            </a:xfrm>
          </p:grpSpPr>
          <p:sp>
            <p:nvSpPr>
              <p:cNvPr id="291" name="Line 67">
                <a:extLst>
                  <a:ext uri="{FF2B5EF4-FFF2-40B4-BE49-F238E27FC236}">
                    <a16:creationId xmlns:a16="http://schemas.microsoft.com/office/drawing/2014/main" id="{AF7FB3DE-4F1F-9B19-A04A-093792F2DD1C}"/>
                  </a:ext>
                </a:extLst>
              </p:cNvPr>
              <p:cNvSpPr>
                <a:spLocks noChangeShapeType="1"/>
              </p:cNvSpPr>
              <p:nvPr/>
            </p:nvSpPr>
            <p:spPr bwMode="auto">
              <a:xfrm>
                <a:off x="2841757" y="1691142"/>
                <a:ext cx="0" cy="2702982"/>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92" name="Line 68">
                <a:extLst>
                  <a:ext uri="{FF2B5EF4-FFF2-40B4-BE49-F238E27FC236}">
                    <a16:creationId xmlns:a16="http://schemas.microsoft.com/office/drawing/2014/main" id="{0DB39FA7-4FEF-9FDC-0F61-718A55CD64F6}"/>
                  </a:ext>
                </a:extLst>
              </p:cNvPr>
              <p:cNvSpPr>
                <a:spLocks noChangeShapeType="1"/>
              </p:cNvSpPr>
              <p:nvPr/>
            </p:nvSpPr>
            <p:spPr bwMode="auto">
              <a:xfrm>
                <a:off x="2796095" y="4404566"/>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93" name="Line 66">
                <a:extLst>
                  <a:ext uri="{FF2B5EF4-FFF2-40B4-BE49-F238E27FC236}">
                    <a16:creationId xmlns:a16="http://schemas.microsoft.com/office/drawing/2014/main" id="{8F9CD714-872C-6E7A-7384-542B32175898}"/>
                  </a:ext>
                </a:extLst>
              </p:cNvPr>
              <p:cNvSpPr>
                <a:spLocks noChangeShapeType="1"/>
              </p:cNvSpPr>
              <p:nvPr/>
            </p:nvSpPr>
            <p:spPr bwMode="auto">
              <a:xfrm>
                <a:off x="2796095" y="1701468"/>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94" name="Group 293">
              <a:extLst>
                <a:ext uri="{FF2B5EF4-FFF2-40B4-BE49-F238E27FC236}">
                  <a16:creationId xmlns:a16="http://schemas.microsoft.com/office/drawing/2014/main" id="{48152E1A-0FB5-87BE-3CEB-718866AE34E7}"/>
                </a:ext>
              </a:extLst>
            </p:cNvPr>
            <p:cNvGrpSpPr/>
            <p:nvPr/>
          </p:nvGrpSpPr>
          <p:grpSpPr>
            <a:xfrm>
              <a:off x="4392044" y="4432299"/>
              <a:ext cx="68831" cy="436595"/>
              <a:chOff x="2796095" y="1691142"/>
              <a:chExt cx="89979" cy="2815809"/>
            </a:xfrm>
          </p:grpSpPr>
          <p:sp>
            <p:nvSpPr>
              <p:cNvPr id="295" name="Line 67">
                <a:extLst>
                  <a:ext uri="{FF2B5EF4-FFF2-40B4-BE49-F238E27FC236}">
                    <a16:creationId xmlns:a16="http://schemas.microsoft.com/office/drawing/2014/main" id="{E29DCF60-D40D-F32C-23BA-C557B9898DC3}"/>
                  </a:ext>
                </a:extLst>
              </p:cNvPr>
              <p:cNvSpPr>
                <a:spLocks noChangeShapeType="1"/>
              </p:cNvSpPr>
              <p:nvPr/>
            </p:nvSpPr>
            <p:spPr bwMode="auto">
              <a:xfrm>
                <a:off x="2841757" y="1691142"/>
                <a:ext cx="0" cy="278489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96" name="Line 68">
                <a:extLst>
                  <a:ext uri="{FF2B5EF4-FFF2-40B4-BE49-F238E27FC236}">
                    <a16:creationId xmlns:a16="http://schemas.microsoft.com/office/drawing/2014/main" id="{9B1ED7F2-FE4B-3224-2195-680C39F6274A}"/>
                  </a:ext>
                </a:extLst>
              </p:cNvPr>
              <p:cNvSpPr>
                <a:spLocks noChangeShapeType="1"/>
              </p:cNvSpPr>
              <p:nvPr/>
            </p:nvSpPr>
            <p:spPr bwMode="auto">
              <a:xfrm>
                <a:off x="2796095" y="4506951"/>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97" name="Line 66">
                <a:extLst>
                  <a:ext uri="{FF2B5EF4-FFF2-40B4-BE49-F238E27FC236}">
                    <a16:creationId xmlns:a16="http://schemas.microsoft.com/office/drawing/2014/main" id="{A1CB661B-187F-7955-CED4-1C73EB7BAD67}"/>
                  </a:ext>
                </a:extLst>
              </p:cNvPr>
              <p:cNvSpPr>
                <a:spLocks noChangeShapeType="1"/>
              </p:cNvSpPr>
              <p:nvPr/>
            </p:nvSpPr>
            <p:spPr bwMode="auto">
              <a:xfrm>
                <a:off x="2796095" y="1701468"/>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98" name="Group 297">
              <a:extLst>
                <a:ext uri="{FF2B5EF4-FFF2-40B4-BE49-F238E27FC236}">
                  <a16:creationId xmlns:a16="http://schemas.microsoft.com/office/drawing/2014/main" id="{D66B862F-E5C7-45E7-91E3-85CE7DD0B8A8}"/>
                </a:ext>
              </a:extLst>
            </p:cNvPr>
            <p:cNvGrpSpPr/>
            <p:nvPr/>
          </p:nvGrpSpPr>
          <p:grpSpPr>
            <a:xfrm>
              <a:off x="4792094" y="4394199"/>
              <a:ext cx="68831" cy="496920"/>
              <a:chOff x="2796095" y="1691142"/>
              <a:chExt cx="89979" cy="3204874"/>
            </a:xfrm>
          </p:grpSpPr>
          <p:sp>
            <p:nvSpPr>
              <p:cNvPr id="299" name="Line 67">
                <a:extLst>
                  <a:ext uri="{FF2B5EF4-FFF2-40B4-BE49-F238E27FC236}">
                    <a16:creationId xmlns:a16="http://schemas.microsoft.com/office/drawing/2014/main" id="{FBB6C7BD-AB49-F1BB-7BFC-E8CDA026F8DB}"/>
                  </a:ext>
                </a:extLst>
              </p:cNvPr>
              <p:cNvSpPr>
                <a:spLocks noChangeShapeType="1"/>
              </p:cNvSpPr>
              <p:nvPr/>
            </p:nvSpPr>
            <p:spPr bwMode="auto">
              <a:xfrm>
                <a:off x="2841757" y="1691142"/>
                <a:ext cx="0" cy="3194432"/>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00" name="Line 68">
                <a:extLst>
                  <a:ext uri="{FF2B5EF4-FFF2-40B4-BE49-F238E27FC236}">
                    <a16:creationId xmlns:a16="http://schemas.microsoft.com/office/drawing/2014/main" id="{2F349F4D-7512-A938-15EE-2F94B6F6CA4D}"/>
                  </a:ext>
                </a:extLst>
              </p:cNvPr>
              <p:cNvSpPr>
                <a:spLocks noChangeShapeType="1"/>
              </p:cNvSpPr>
              <p:nvPr/>
            </p:nvSpPr>
            <p:spPr bwMode="auto">
              <a:xfrm>
                <a:off x="2796095" y="4896016"/>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01" name="Line 66">
                <a:extLst>
                  <a:ext uri="{FF2B5EF4-FFF2-40B4-BE49-F238E27FC236}">
                    <a16:creationId xmlns:a16="http://schemas.microsoft.com/office/drawing/2014/main" id="{8780A87A-CA76-8050-974A-5BD7A5334C75}"/>
                  </a:ext>
                </a:extLst>
              </p:cNvPr>
              <p:cNvSpPr>
                <a:spLocks noChangeShapeType="1"/>
              </p:cNvSpPr>
              <p:nvPr/>
            </p:nvSpPr>
            <p:spPr bwMode="auto">
              <a:xfrm>
                <a:off x="2796095" y="1701468"/>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02" name="Group 301">
              <a:extLst>
                <a:ext uri="{FF2B5EF4-FFF2-40B4-BE49-F238E27FC236}">
                  <a16:creationId xmlns:a16="http://schemas.microsoft.com/office/drawing/2014/main" id="{ED837010-821A-3168-7AE0-222ED8178F8E}"/>
                </a:ext>
              </a:extLst>
            </p:cNvPr>
            <p:cNvGrpSpPr/>
            <p:nvPr/>
          </p:nvGrpSpPr>
          <p:grpSpPr>
            <a:xfrm>
              <a:off x="5192144" y="4425949"/>
              <a:ext cx="68831" cy="408020"/>
              <a:chOff x="2796095" y="1691142"/>
              <a:chExt cx="89979" cy="2631516"/>
            </a:xfrm>
          </p:grpSpPr>
          <p:sp>
            <p:nvSpPr>
              <p:cNvPr id="303" name="Line 67">
                <a:extLst>
                  <a:ext uri="{FF2B5EF4-FFF2-40B4-BE49-F238E27FC236}">
                    <a16:creationId xmlns:a16="http://schemas.microsoft.com/office/drawing/2014/main" id="{D0ACCD8F-3713-F373-A334-108F8DFE93DC}"/>
                  </a:ext>
                </a:extLst>
              </p:cNvPr>
              <p:cNvSpPr>
                <a:spLocks noChangeShapeType="1"/>
              </p:cNvSpPr>
              <p:nvPr/>
            </p:nvSpPr>
            <p:spPr bwMode="auto">
              <a:xfrm>
                <a:off x="2841757" y="1691142"/>
                <a:ext cx="0" cy="2621074"/>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04" name="Line 68">
                <a:extLst>
                  <a:ext uri="{FF2B5EF4-FFF2-40B4-BE49-F238E27FC236}">
                    <a16:creationId xmlns:a16="http://schemas.microsoft.com/office/drawing/2014/main" id="{2368CE59-E12D-66F8-0B46-7627340BFDCC}"/>
                  </a:ext>
                </a:extLst>
              </p:cNvPr>
              <p:cNvSpPr>
                <a:spLocks noChangeShapeType="1"/>
              </p:cNvSpPr>
              <p:nvPr/>
            </p:nvSpPr>
            <p:spPr bwMode="auto">
              <a:xfrm>
                <a:off x="2796095" y="4322658"/>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05" name="Line 66">
                <a:extLst>
                  <a:ext uri="{FF2B5EF4-FFF2-40B4-BE49-F238E27FC236}">
                    <a16:creationId xmlns:a16="http://schemas.microsoft.com/office/drawing/2014/main" id="{9E1C1EEF-DD3B-5CCE-90D4-4443AC7B22CA}"/>
                  </a:ext>
                </a:extLst>
              </p:cNvPr>
              <p:cNvSpPr>
                <a:spLocks noChangeShapeType="1"/>
              </p:cNvSpPr>
              <p:nvPr/>
            </p:nvSpPr>
            <p:spPr bwMode="auto">
              <a:xfrm>
                <a:off x="2796095" y="1701468"/>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06" name="Group 305">
              <a:extLst>
                <a:ext uri="{FF2B5EF4-FFF2-40B4-BE49-F238E27FC236}">
                  <a16:creationId xmlns:a16="http://schemas.microsoft.com/office/drawing/2014/main" id="{EC2D8EDD-3EC3-B02A-B54C-4622DE607744}"/>
                </a:ext>
              </a:extLst>
            </p:cNvPr>
            <p:cNvGrpSpPr/>
            <p:nvPr/>
          </p:nvGrpSpPr>
          <p:grpSpPr>
            <a:xfrm>
              <a:off x="5585844" y="4359274"/>
              <a:ext cx="68831" cy="508001"/>
              <a:chOff x="2796095" y="1691142"/>
              <a:chExt cx="89979" cy="3276341"/>
            </a:xfrm>
          </p:grpSpPr>
          <p:sp>
            <p:nvSpPr>
              <p:cNvPr id="307" name="Line 67">
                <a:extLst>
                  <a:ext uri="{FF2B5EF4-FFF2-40B4-BE49-F238E27FC236}">
                    <a16:creationId xmlns:a16="http://schemas.microsoft.com/office/drawing/2014/main" id="{349E986F-4E23-3F01-572D-20C55A43BDB8}"/>
                  </a:ext>
                </a:extLst>
              </p:cNvPr>
              <p:cNvSpPr>
                <a:spLocks noChangeShapeType="1"/>
              </p:cNvSpPr>
              <p:nvPr/>
            </p:nvSpPr>
            <p:spPr bwMode="auto">
              <a:xfrm>
                <a:off x="2841757" y="1691142"/>
                <a:ext cx="0" cy="3276341"/>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08" name="Line 68">
                <a:extLst>
                  <a:ext uri="{FF2B5EF4-FFF2-40B4-BE49-F238E27FC236}">
                    <a16:creationId xmlns:a16="http://schemas.microsoft.com/office/drawing/2014/main" id="{975BA032-2590-4FC2-0718-4F4A83E49202}"/>
                  </a:ext>
                </a:extLst>
              </p:cNvPr>
              <p:cNvSpPr>
                <a:spLocks noChangeShapeType="1"/>
              </p:cNvSpPr>
              <p:nvPr/>
            </p:nvSpPr>
            <p:spPr bwMode="auto">
              <a:xfrm>
                <a:off x="2796095" y="4957448"/>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09" name="Line 66">
                <a:extLst>
                  <a:ext uri="{FF2B5EF4-FFF2-40B4-BE49-F238E27FC236}">
                    <a16:creationId xmlns:a16="http://schemas.microsoft.com/office/drawing/2014/main" id="{066360E3-BA82-A4B0-97E4-1BEF4B5CE638}"/>
                  </a:ext>
                </a:extLst>
              </p:cNvPr>
              <p:cNvSpPr>
                <a:spLocks noChangeShapeType="1"/>
              </p:cNvSpPr>
              <p:nvPr/>
            </p:nvSpPr>
            <p:spPr bwMode="auto">
              <a:xfrm>
                <a:off x="2796095" y="1701468"/>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sp>
        <p:nvSpPr>
          <p:cNvPr id="5" name="Title 4">
            <a:extLst>
              <a:ext uri="{FF2B5EF4-FFF2-40B4-BE49-F238E27FC236}">
                <a16:creationId xmlns:a16="http://schemas.microsoft.com/office/drawing/2014/main" id="{0DEC5EF0-5C98-97F7-478B-436F6BA4F855}"/>
              </a:ext>
            </a:extLst>
          </p:cNvPr>
          <p:cNvSpPr>
            <a:spLocks noGrp="1"/>
          </p:cNvSpPr>
          <p:nvPr>
            <p:ph type="title"/>
          </p:nvPr>
        </p:nvSpPr>
        <p:spPr>
          <a:xfrm>
            <a:off x="231078" y="531006"/>
            <a:ext cx="11740260" cy="502445"/>
          </a:xfrm>
        </p:spPr>
        <p:txBody>
          <a:bodyPr/>
          <a:lstStyle/>
          <a:p>
            <a:r>
              <a:rPr lang="en-US"/>
              <a:t>APPLY-PNH: Results of Iptacopan on Anemia and Mean Hb</a:t>
            </a:r>
          </a:p>
        </p:txBody>
      </p:sp>
      <p:sp>
        <p:nvSpPr>
          <p:cNvPr id="6" name="Content Placeholder 5">
            <a:extLst>
              <a:ext uri="{FF2B5EF4-FFF2-40B4-BE49-F238E27FC236}">
                <a16:creationId xmlns:a16="http://schemas.microsoft.com/office/drawing/2014/main" id="{FADF52A0-E6B7-7ED0-B362-CC0C8FB23E43}"/>
              </a:ext>
            </a:extLst>
          </p:cNvPr>
          <p:cNvSpPr>
            <a:spLocks noGrp="1"/>
          </p:cNvSpPr>
          <p:nvPr>
            <p:ph sz="quarter" idx="10"/>
          </p:nvPr>
        </p:nvSpPr>
        <p:spPr/>
        <p:txBody>
          <a:bodyPr/>
          <a:lstStyle/>
          <a:p>
            <a:r>
              <a:rPr lang="en-US"/>
              <a:t>de Latour. NEJM. 2024;390:994 </a:t>
            </a:r>
          </a:p>
        </p:txBody>
      </p:sp>
    </p:spTree>
    <p:extLst>
      <p:ext uri="{BB962C8B-B14F-4D97-AF65-F5344CB8AC3E}">
        <p14:creationId xmlns:p14="http://schemas.microsoft.com/office/powerpoint/2010/main" val="12400730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4916F-5FD8-7610-96DE-25954015F921}"/>
            </a:ext>
          </a:extLst>
        </p:cNvPr>
        <p:cNvGrpSpPr/>
        <p:nvPr/>
      </p:nvGrpSpPr>
      <p:grpSpPr>
        <a:xfrm>
          <a:off x="0" y="0"/>
          <a:ext cx="0" cy="0"/>
          <a:chOff x="0" y="0"/>
          <a:chExt cx="0" cy="0"/>
        </a:xfrm>
      </p:grpSpPr>
      <p:sp>
        <p:nvSpPr>
          <p:cNvPr id="23" name="Rounded Rectangle 22">
            <a:extLst>
              <a:ext uri="{FF2B5EF4-FFF2-40B4-BE49-F238E27FC236}">
                <a16:creationId xmlns:a16="http://schemas.microsoft.com/office/drawing/2014/main" id="{7394BDF2-4F0F-4F3C-0004-ADD5A666DE7B}"/>
              </a:ext>
            </a:extLst>
          </p:cNvPr>
          <p:cNvSpPr/>
          <p:nvPr/>
        </p:nvSpPr>
        <p:spPr>
          <a:xfrm>
            <a:off x="3612513" y="2626588"/>
            <a:ext cx="2223331" cy="2095500"/>
          </a:xfrm>
          <a:prstGeom prst="roundRect">
            <a:avLst>
              <a:gd name="adj" fmla="val 8260"/>
            </a:avLst>
          </a:prstGeom>
          <a:solidFill>
            <a:schemeClr val="tx2"/>
          </a:solidFill>
          <a:ln w="2222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0" name="Group 139">
            <a:extLst>
              <a:ext uri="{FF2B5EF4-FFF2-40B4-BE49-F238E27FC236}">
                <a16:creationId xmlns:a16="http://schemas.microsoft.com/office/drawing/2014/main" id="{5BB0F312-C62A-5717-A3E6-0A57427ACDDC}"/>
              </a:ext>
            </a:extLst>
          </p:cNvPr>
          <p:cNvGrpSpPr/>
          <p:nvPr/>
        </p:nvGrpSpPr>
        <p:grpSpPr>
          <a:xfrm>
            <a:off x="1112113" y="1443771"/>
            <a:ext cx="2445369" cy="1068955"/>
            <a:chOff x="7126334" y="265943"/>
            <a:chExt cx="2445369" cy="1068955"/>
          </a:xfrm>
        </p:grpSpPr>
        <p:sp>
          <p:nvSpPr>
            <p:cNvPr id="9" name="TextBox 8">
              <a:extLst>
                <a:ext uri="{FF2B5EF4-FFF2-40B4-BE49-F238E27FC236}">
                  <a16:creationId xmlns:a16="http://schemas.microsoft.com/office/drawing/2014/main" id="{5CB8B68C-A206-D184-4B64-C593E1CD22EC}"/>
                </a:ext>
              </a:extLst>
            </p:cNvPr>
            <p:cNvSpPr txBox="1"/>
            <p:nvPr/>
          </p:nvSpPr>
          <p:spPr>
            <a:xfrm>
              <a:off x="7138219" y="265943"/>
              <a:ext cx="2433484" cy="310392"/>
            </a:xfrm>
            <a:prstGeom prst="rect">
              <a:avLst/>
            </a:prstGeom>
          </p:spPr>
          <p:txBody>
            <a:bodyPr vert="horz" wrap="square" lIns="0" tIns="0" rIns="0" bIns="0" rtlCol="0" anchor="b">
              <a:noAutofit/>
            </a:bodyPr>
            <a:lstStyle/>
            <a:p>
              <a:pPr algn="ctr"/>
              <a:r>
                <a:rPr lang="en-US" sz="1000" b="1">
                  <a:latin typeface="+mn-lt"/>
                </a:rPr>
                <a:t>Transfusion avoidance</a:t>
              </a:r>
            </a:p>
          </p:txBody>
        </p:sp>
        <p:sp>
          <p:nvSpPr>
            <p:cNvPr id="14" name="TextBox 13">
              <a:extLst>
                <a:ext uri="{FF2B5EF4-FFF2-40B4-BE49-F238E27FC236}">
                  <a16:creationId xmlns:a16="http://schemas.microsoft.com/office/drawing/2014/main" id="{F14DC976-4DF2-7C38-54F8-D60B6198240A}"/>
                </a:ext>
              </a:extLst>
            </p:cNvPr>
            <p:cNvSpPr txBox="1"/>
            <p:nvPr/>
          </p:nvSpPr>
          <p:spPr>
            <a:xfrm>
              <a:off x="7126334" y="672168"/>
              <a:ext cx="1224793" cy="662730"/>
            </a:xfrm>
            <a:prstGeom prst="rect">
              <a:avLst/>
            </a:prstGeom>
          </p:spPr>
          <p:txBody>
            <a:bodyPr vert="horz" wrap="square" lIns="0" tIns="0" rIns="0" bIns="0" rtlCol="0">
              <a:noAutofit/>
            </a:bodyPr>
            <a:lstStyle/>
            <a:p>
              <a:pPr algn="ctr"/>
              <a:r>
                <a:rPr lang="en-US" b="1">
                  <a:solidFill>
                    <a:schemeClr val="accent1"/>
                  </a:solidFill>
                  <a:latin typeface="+mn-lt"/>
                </a:rPr>
                <a:t>60/62</a:t>
              </a:r>
              <a:br>
                <a:rPr lang="en-US" sz="1200">
                  <a:latin typeface="+mn-lt"/>
                </a:rPr>
              </a:br>
              <a:r>
                <a:rPr lang="en-US" sz="1000">
                  <a:latin typeface="+mn-lt"/>
                </a:rPr>
                <a:t>patients treated with </a:t>
              </a:r>
              <a:r>
                <a:rPr lang="en-US" sz="1000" b="1">
                  <a:solidFill>
                    <a:schemeClr val="accent1"/>
                  </a:solidFill>
                  <a:latin typeface="+mn-lt"/>
                </a:rPr>
                <a:t>iptacopan</a:t>
              </a:r>
            </a:p>
          </p:txBody>
        </p:sp>
        <p:sp>
          <p:nvSpPr>
            <p:cNvPr id="15" name="TextBox 14">
              <a:extLst>
                <a:ext uri="{FF2B5EF4-FFF2-40B4-BE49-F238E27FC236}">
                  <a16:creationId xmlns:a16="http://schemas.microsoft.com/office/drawing/2014/main" id="{D0308377-B918-A248-4AC1-6DDC5351C4D0}"/>
                </a:ext>
              </a:extLst>
            </p:cNvPr>
            <p:cNvSpPr txBox="1"/>
            <p:nvPr/>
          </p:nvSpPr>
          <p:spPr>
            <a:xfrm>
              <a:off x="8342107" y="672168"/>
              <a:ext cx="1224793" cy="662730"/>
            </a:xfrm>
            <a:prstGeom prst="rect">
              <a:avLst/>
            </a:prstGeom>
          </p:spPr>
          <p:txBody>
            <a:bodyPr vert="horz" wrap="square" lIns="0" tIns="0" rIns="0" bIns="0" rtlCol="0">
              <a:noAutofit/>
            </a:bodyPr>
            <a:lstStyle/>
            <a:p>
              <a:pPr algn="ctr"/>
              <a:r>
                <a:rPr lang="en-US" b="1">
                  <a:solidFill>
                    <a:schemeClr val="accent6"/>
                  </a:solidFill>
                  <a:latin typeface="+mn-lt"/>
                </a:rPr>
                <a:t>14/35</a:t>
              </a:r>
              <a:br>
                <a:rPr lang="en-US" sz="1200">
                  <a:latin typeface="+mn-lt"/>
                </a:rPr>
              </a:br>
              <a:r>
                <a:rPr lang="en-US" sz="1000">
                  <a:latin typeface="+mn-lt"/>
                </a:rPr>
                <a:t>patients treated with </a:t>
              </a:r>
              <a:r>
                <a:rPr lang="en-US" sz="1000" b="1">
                  <a:solidFill>
                    <a:schemeClr val="accent6"/>
                  </a:solidFill>
                  <a:latin typeface="+mn-lt"/>
                </a:rPr>
                <a:t>SoC</a:t>
              </a:r>
            </a:p>
          </p:txBody>
        </p:sp>
      </p:grpSp>
      <p:sp>
        <p:nvSpPr>
          <p:cNvPr id="16" name="TextBox 15">
            <a:extLst>
              <a:ext uri="{FF2B5EF4-FFF2-40B4-BE49-F238E27FC236}">
                <a16:creationId xmlns:a16="http://schemas.microsoft.com/office/drawing/2014/main" id="{24D3258C-0A53-5754-6AD7-D8702C0C3A24}"/>
              </a:ext>
            </a:extLst>
          </p:cNvPr>
          <p:cNvSpPr txBox="1"/>
          <p:nvPr/>
        </p:nvSpPr>
        <p:spPr>
          <a:xfrm>
            <a:off x="140026" y="2209731"/>
            <a:ext cx="913002" cy="173781"/>
          </a:xfrm>
          <a:prstGeom prst="rect">
            <a:avLst/>
          </a:prstGeom>
        </p:spPr>
        <p:txBody>
          <a:bodyPr vert="horz" wrap="square" lIns="0" tIns="0" rIns="0" bIns="0" rtlCol="0" anchor="ctr">
            <a:noAutofit/>
          </a:bodyPr>
          <a:lstStyle/>
          <a:p>
            <a:r>
              <a:rPr lang="en-US" sz="1000" b="1">
                <a:latin typeface="+mn-lt"/>
              </a:rPr>
              <a:t>Observed</a:t>
            </a:r>
          </a:p>
        </p:txBody>
      </p:sp>
      <p:sp>
        <p:nvSpPr>
          <p:cNvPr id="21" name="TextBox 20">
            <a:extLst>
              <a:ext uri="{FF2B5EF4-FFF2-40B4-BE49-F238E27FC236}">
                <a16:creationId xmlns:a16="http://schemas.microsoft.com/office/drawing/2014/main" id="{CCCAE67E-F920-330B-D220-5A27F6FC3340}"/>
              </a:ext>
            </a:extLst>
          </p:cNvPr>
          <p:cNvSpPr txBox="1"/>
          <p:nvPr/>
        </p:nvSpPr>
        <p:spPr>
          <a:xfrm>
            <a:off x="484907" y="5059652"/>
            <a:ext cx="6317457" cy="1285717"/>
          </a:xfrm>
          <a:prstGeom prst="rect">
            <a:avLst/>
          </a:prstGeom>
        </p:spPr>
        <p:txBody>
          <a:bodyPr vert="horz" wrap="square" lIns="0" tIns="0" rIns="0" bIns="0" rtlCol="0">
            <a:noAutofit/>
          </a:bodyPr>
          <a:lstStyle/>
          <a:p>
            <a:pPr marL="171450" indent="-171450" algn="l">
              <a:buFont typeface="Arial" panose="020B0604020202020204" pitchFamily="34" charset="0"/>
              <a:buChar char="•"/>
            </a:pPr>
            <a:r>
              <a:rPr lang="en-US" b="0">
                <a:latin typeface="+mn-lt"/>
              </a:rPr>
              <a:t>Adjusted mean change from baseline in FACIT-Fatigue score was </a:t>
            </a:r>
            <a:r>
              <a:rPr lang="en-US" b="0">
                <a:solidFill>
                  <a:schemeClr val="accent1"/>
                </a:solidFill>
                <a:latin typeface="+mn-lt"/>
              </a:rPr>
              <a:t>+8.59 (95% CI: 6.72-10.47) for iptacopan </a:t>
            </a:r>
            <a:r>
              <a:rPr lang="en-US" b="0">
                <a:latin typeface="+mn-lt"/>
              </a:rPr>
              <a:t>vs </a:t>
            </a:r>
            <a:r>
              <a:rPr lang="en-US" b="0">
                <a:solidFill>
                  <a:schemeClr val="accent6"/>
                </a:solidFill>
                <a:latin typeface="+mn-lt"/>
              </a:rPr>
              <a:t>+0.31 (95% CI: -2.20 to 2.81) for SoC</a:t>
            </a:r>
            <a:r>
              <a:rPr lang="en-US" b="0">
                <a:latin typeface="+mn-lt"/>
              </a:rPr>
              <a:t>, with a </a:t>
            </a:r>
            <a:r>
              <a:rPr lang="en-US" b="0">
                <a:solidFill>
                  <a:schemeClr val="accent2"/>
                </a:solidFill>
                <a:latin typeface="+mn-lt"/>
              </a:rPr>
              <a:t>difference of +8.29 (95% CI: 5.28-11.29) (</a:t>
            </a:r>
            <a:r>
              <a:rPr lang="en-US" b="0" i="1">
                <a:solidFill>
                  <a:schemeClr val="accent2"/>
                </a:solidFill>
                <a:latin typeface="+mn-lt"/>
              </a:rPr>
              <a:t>P </a:t>
            </a:r>
            <a:r>
              <a:rPr lang="en-US" b="0">
                <a:solidFill>
                  <a:schemeClr val="accent2"/>
                </a:solidFill>
                <a:latin typeface="+mn-lt"/>
              </a:rPr>
              <a:t>&lt;.0001)</a:t>
            </a:r>
          </a:p>
        </p:txBody>
      </p:sp>
      <p:sp>
        <p:nvSpPr>
          <p:cNvPr id="22" name="TextBox 21">
            <a:extLst>
              <a:ext uri="{FF2B5EF4-FFF2-40B4-BE49-F238E27FC236}">
                <a16:creationId xmlns:a16="http://schemas.microsoft.com/office/drawing/2014/main" id="{11AF2115-E7FC-DBF4-B8EE-2BACF6220275}"/>
              </a:ext>
            </a:extLst>
          </p:cNvPr>
          <p:cNvSpPr txBox="1"/>
          <p:nvPr/>
        </p:nvSpPr>
        <p:spPr>
          <a:xfrm>
            <a:off x="3732757" y="2804154"/>
            <a:ext cx="2077672" cy="1810974"/>
          </a:xfrm>
          <a:prstGeom prst="rect">
            <a:avLst/>
          </a:prstGeom>
        </p:spPr>
        <p:txBody>
          <a:bodyPr vert="horz" wrap="square" lIns="0" tIns="0" rIns="0" bIns="0" rtlCol="0">
            <a:noAutofit/>
          </a:bodyPr>
          <a:lstStyle/>
          <a:p>
            <a:pPr algn="l">
              <a:spcBef>
                <a:spcPts val="1000"/>
              </a:spcBef>
            </a:pPr>
            <a:r>
              <a:rPr lang="en-US" sz="1000">
                <a:solidFill>
                  <a:schemeClr val="accent2"/>
                </a:solidFill>
                <a:latin typeface="+mn-lt"/>
              </a:rPr>
              <a:t>A</a:t>
            </a:r>
            <a:r>
              <a:rPr lang="en-US" sz="1000" b="1">
                <a:solidFill>
                  <a:schemeClr val="accent2"/>
                </a:solidFill>
                <a:latin typeface="+mn-lt"/>
              </a:rPr>
              <a:t> post hoc sensitivity analysis </a:t>
            </a:r>
            <a:r>
              <a:rPr lang="en-US" sz="1000">
                <a:solidFill>
                  <a:schemeClr val="accent2"/>
                </a:solidFill>
                <a:latin typeface="+mn-lt"/>
              </a:rPr>
              <a:t>using a different approach for handling missing data confirmed the significance of the prespecified analysis:</a:t>
            </a:r>
          </a:p>
          <a:p>
            <a:pPr marL="171450" indent="-171450" algn="l">
              <a:spcBef>
                <a:spcPts val="1000"/>
              </a:spcBef>
              <a:buFont typeface="Arial" panose="020B0604020202020204" pitchFamily="34" charset="0"/>
              <a:buChar char="•"/>
            </a:pPr>
            <a:r>
              <a:rPr lang="en-US" sz="1000" b="1">
                <a:solidFill>
                  <a:schemeClr val="accent1"/>
                </a:solidFill>
                <a:latin typeface="+mn-lt"/>
              </a:rPr>
              <a:t>96.7% </a:t>
            </a:r>
            <a:r>
              <a:rPr lang="en-US" sz="1000">
                <a:latin typeface="+mn-lt"/>
              </a:rPr>
              <a:t>(95% CI: 91.3-100.0)</a:t>
            </a:r>
          </a:p>
          <a:p>
            <a:pPr marL="171450" indent="-171450" algn="l">
              <a:spcBef>
                <a:spcPts val="1000"/>
              </a:spcBef>
              <a:buFont typeface="Arial" panose="020B0604020202020204" pitchFamily="34" charset="0"/>
              <a:buChar char="•"/>
            </a:pPr>
            <a:r>
              <a:rPr lang="en-US" sz="1000" b="1">
                <a:solidFill>
                  <a:schemeClr val="accent6"/>
                </a:solidFill>
                <a:latin typeface="+mn-lt"/>
              </a:rPr>
              <a:t>38.9% </a:t>
            </a:r>
            <a:r>
              <a:rPr lang="en-US" sz="1000">
                <a:latin typeface="+mn-lt"/>
              </a:rPr>
              <a:t>(95% CI: 23.1-55.8)</a:t>
            </a:r>
          </a:p>
          <a:p>
            <a:pPr marL="171450" indent="-171450">
              <a:spcBef>
                <a:spcPts val="1000"/>
              </a:spcBef>
              <a:buFont typeface="Arial" panose="020B0604020202020204" pitchFamily="34" charset="0"/>
              <a:buChar char="•"/>
            </a:pPr>
            <a:r>
              <a:rPr lang="en-US" sz="1000">
                <a:latin typeface="+mn-lt"/>
              </a:rPr>
              <a:t>Difference = </a:t>
            </a:r>
            <a:r>
              <a:rPr lang="en-US" sz="1000" b="1">
                <a:latin typeface="+mn-lt"/>
              </a:rPr>
              <a:t>57.8%</a:t>
            </a:r>
            <a:r>
              <a:rPr lang="en-US" sz="1000">
                <a:latin typeface="+mn-lt"/>
              </a:rPr>
              <a:t> (95% CI: 39.8-74.2) </a:t>
            </a:r>
            <a:r>
              <a:rPr lang="en-US" sz="1000" b="1" i="1">
                <a:latin typeface="+mn-lt"/>
              </a:rPr>
              <a:t>P </a:t>
            </a:r>
            <a:r>
              <a:rPr lang="en-US" sz="1000" b="1">
                <a:latin typeface="+mn-lt"/>
              </a:rPr>
              <a:t>&lt;.0001</a:t>
            </a:r>
            <a:endParaRPr lang="en-US" sz="1000">
              <a:latin typeface="+mn-lt"/>
            </a:endParaRPr>
          </a:p>
        </p:txBody>
      </p:sp>
      <p:grpSp>
        <p:nvGrpSpPr>
          <p:cNvPr id="139" name="Group 138">
            <a:extLst>
              <a:ext uri="{FF2B5EF4-FFF2-40B4-BE49-F238E27FC236}">
                <a16:creationId xmlns:a16="http://schemas.microsoft.com/office/drawing/2014/main" id="{8CE86ACF-BFE3-5894-7254-50BA3CBC3C54}"/>
              </a:ext>
            </a:extLst>
          </p:cNvPr>
          <p:cNvGrpSpPr/>
          <p:nvPr/>
        </p:nvGrpSpPr>
        <p:grpSpPr>
          <a:xfrm>
            <a:off x="853433" y="2697380"/>
            <a:ext cx="2710472" cy="2054525"/>
            <a:chOff x="6775075" y="1404292"/>
            <a:chExt cx="2710472" cy="2054525"/>
          </a:xfrm>
        </p:grpSpPr>
        <p:grpSp>
          <p:nvGrpSpPr>
            <p:cNvPr id="106" name="Group 105">
              <a:extLst>
                <a:ext uri="{FF2B5EF4-FFF2-40B4-BE49-F238E27FC236}">
                  <a16:creationId xmlns:a16="http://schemas.microsoft.com/office/drawing/2014/main" id="{7749ADA2-F938-D83D-ADE0-F43D6929E801}"/>
                </a:ext>
              </a:extLst>
            </p:cNvPr>
            <p:cNvGrpSpPr/>
            <p:nvPr/>
          </p:nvGrpSpPr>
          <p:grpSpPr>
            <a:xfrm>
              <a:off x="7435218" y="1543380"/>
              <a:ext cx="1457865" cy="1816233"/>
              <a:chOff x="1547004" y="1542318"/>
              <a:chExt cx="1457865" cy="1816233"/>
            </a:xfrm>
          </p:grpSpPr>
          <p:sp>
            <p:nvSpPr>
              <p:cNvPr id="133" name="Rectangle 132">
                <a:extLst>
                  <a:ext uri="{FF2B5EF4-FFF2-40B4-BE49-F238E27FC236}">
                    <a16:creationId xmlns:a16="http://schemas.microsoft.com/office/drawing/2014/main" id="{2868DB0F-15F7-7230-3544-D84808672DF7}"/>
                  </a:ext>
                </a:extLst>
              </p:cNvPr>
              <p:cNvSpPr/>
              <p:nvPr/>
            </p:nvSpPr>
            <p:spPr>
              <a:xfrm>
                <a:off x="1547004" y="1542318"/>
                <a:ext cx="718868" cy="1816233"/>
              </a:xfrm>
              <a:prstGeom prst="rect">
                <a:avLst/>
              </a:prstGeom>
              <a:solidFill>
                <a:schemeClr val="accent1"/>
              </a:solidFill>
              <a:ln w="2222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4987FC7C-6035-CBA9-7F6D-8EC5F0FC42C7}"/>
                  </a:ext>
                </a:extLst>
              </p:cNvPr>
              <p:cNvSpPr/>
              <p:nvPr/>
            </p:nvSpPr>
            <p:spPr>
              <a:xfrm>
                <a:off x="2286001" y="2874277"/>
                <a:ext cx="718868" cy="483850"/>
              </a:xfrm>
              <a:prstGeom prst="rect">
                <a:avLst/>
              </a:prstGeom>
              <a:solidFill>
                <a:schemeClr val="accent6"/>
              </a:solidFill>
              <a:ln w="2222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25" name="Straight Connector 124">
              <a:extLst>
                <a:ext uri="{FF2B5EF4-FFF2-40B4-BE49-F238E27FC236}">
                  <a16:creationId xmlns:a16="http://schemas.microsoft.com/office/drawing/2014/main" id="{135DA865-413D-FB85-8B77-A37B6697DAD5}"/>
                </a:ext>
              </a:extLst>
            </p:cNvPr>
            <p:cNvCxnSpPr>
              <a:cxnSpLocks/>
            </p:cNvCxnSpPr>
            <p:nvPr/>
          </p:nvCxnSpPr>
          <p:spPr>
            <a:xfrm>
              <a:off x="7400712" y="1467553"/>
              <a:ext cx="0" cy="190356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293D5EE7-742A-5437-ACB5-189234AFDC15}"/>
                </a:ext>
              </a:extLst>
            </p:cNvPr>
            <p:cNvCxnSpPr>
              <a:cxnSpLocks/>
            </p:cNvCxnSpPr>
            <p:nvPr/>
          </p:nvCxnSpPr>
          <p:spPr>
            <a:xfrm>
              <a:off x="7400712" y="3365364"/>
              <a:ext cx="15585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ACDF24D0-EA43-5EA9-5915-85D40DEDF6E2}"/>
                </a:ext>
              </a:extLst>
            </p:cNvPr>
            <p:cNvCxnSpPr>
              <a:cxnSpLocks/>
            </p:cNvCxnSpPr>
            <p:nvPr/>
          </p:nvCxnSpPr>
          <p:spPr>
            <a:xfrm flipH="1">
              <a:off x="7337451" y="1479055"/>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E90852C5-6129-16AB-C297-E20FAC4DEC4A}"/>
                </a:ext>
              </a:extLst>
            </p:cNvPr>
            <p:cNvCxnSpPr>
              <a:cxnSpLocks/>
            </p:cNvCxnSpPr>
            <p:nvPr/>
          </p:nvCxnSpPr>
          <p:spPr>
            <a:xfrm flipH="1">
              <a:off x="7337451" y="1856317"/>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682EE7FF-137E-96D9-963C-A6DD66870783}"/>
                </a:ext>
              </a:extLst>
            </p:cNvPr>
            <p:cNvCxnSpPr>
              <a:cxnSpLocks/>
            </p:cNvCxnSpPr>
            <p:nvPr/>
          </p:nvCxnSpPr>
          <p:spPr>
            <a:xfrm flipH="1">
              <a:off x="7337451" y="2233579"/>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CC61DE3B-5115-1711-4243-B6FDA81C37C8}"/>
                </a:ext>
              </a:extLst>
            </p:cNvPr>
            <p:cNvCxnSpPr>
              <a:cxnSpLocks/>
            </p:cNvCxnSpPr>
            <p:nvPr/>
          </p:nvCxnSpPr>
          <p:spPr>
            <a:xfrm flipH="1">
              <a:off x="7337451" y="2610841"/>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F42DB5D8-F437-B9AE-8382-2F754D47A48D}"/>
                </a:ext>
              </a:extLst>
            </p:cNvPr>
            <p:cNvCxnSpPr>
              <a:cxnSpLocks/>
            </p:cNvCxnSpPr>
            <p:nvPr/>
          </p:nvCxnSpPr>
          <p:spPr>
            <a:xfrm flipH="1">
              <a:off x="7337451" y="2988103"/>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294FB8E1-D38F-30D3-8A59-BBBC6FE9EC32}"/>
                </a:ext>
              </a:extLst>
            </p:cNvPr>
            <p:cNvCxnSpPr>
              <a:cxnSpLocks/>
            </p:cNvCxnSpPr>
            <p:nvPr/>
          </p:nvCxnSpPr>
          <p:spPr>
            <a:xfrm flipH="1">
              <a:off x="7337451" y="3365364"/>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BDA9E698-AE76-E5C7-A851-EF0D9F81A2AA}"/>
                </a:ext>
              </a:extLst>
            </p:cNvPr>
            <p:cNvSpPr txBox="1"/>
            <p:nvPr/>
          </p:nvSpPr>
          <p:spPr>
            <a:xfrm>
              <a:off x="7032651" y="1404292"/>
              <a:ext cx="294735" cy="172528"/>
            </a:xfrm>
            <a:prstGeom prst="rect">
              <a:avLst/>
            </a:prstGeom>
          </p:spPr>
          <p:txBody>
            <a:bodyPr vert="horz" wrap="square" lIns="0" tIns="0" rIns="0" bIns="0" rtlCol="0">
              <a:noAutofit/>
            </a:bodyPr>
            <a:lstStyle/>
            <a:p>
              <a:pPr algn="r"/>
              <a:r>
                <a:rPr lang="en-US" sz="1100" b="0">
                  <a:latin typeface="+mn-lt"/>
                </a:rPr>
                <a:t>100</a:t>
              </a:r>
            </a:p>
          </p:txBody>
        </p:sp>
        <p:sp>
          <p:nvSpPr>
            <p:cNvPr id="109" name="TextBox 108">
              <a:extLst>
                <a:ext uri="{FF2B5EF4-FFF2-40B4-BE49-F238E27FC236}">
                  <a16:creationId xmlns:a16="http://schemas.microsoft.com/office/drawing/2014/main" id="{34BBE85E-EE25-0EE3-7394-52E1B5FC2EB8}"/>
                </a:ext>
              </a:extLst>
            </p:cNvPr>
            <p:cNvSpPr txBox="1"/>
            <p:nvPr/>
          </p:nvSpPr>
          <p:spPr>
            <a:xfrm>
              <a:off x="7032651" y="1780691"/>
              <a:ext cx="294735" cy="172528"/>
            </a:xfrm>
            <a:prstGeom prst="rect">
              <a:avLst/>
            </a:prstGeom>
          </p:spPr>
          <p:txBody>
            <a:bodyPr vert="horz" wrap="square" lIns="0" tIns="0" rIns="0" bIns="0" rtlCol="0">
              <a:noAutofit/>
            </a:bodyPr>
            <a:lstStyle/>
            <a:p>
              <a:pPr algn="r"/>
              <a:r>
                <a:rPr lang="en-US" sz="1100" b="0">
                  <a:latin typeface="+mn-lt"/>
                </a:rPr>
                <a:t>80</a:t>
              </a:r>
            </a:p>
          </p:txBody>
        </p:sp>
        <p:sp>
          <p:nvSpPr>
            <p:cNvPr id="110" name="TextBox 109">
              <a:extLst>
                <a:ext uri="{FF2B5EF4-FFF2-40B4-BE49-F238E27FC236}">
                  <a16:creationId xmlns:a16="http://schemas.microsoft.com/office/drawing/2014/main" id="{5D175535-330E-F598-09A0-62B89006D7A1}"/>
                </a:ext>
              </a:extLst>
            </p:cNvPr>
            <p:cNvSpPr txBox="1"/>
            <p:nvPr/>
          </p:nvSpPr>
          <p:spPr>
            <a:xfrm>
              <a:off x="7032651" y="2157090"/>
              <a:ext cx="294735" cy="172528"/>
            </a:xfrm>
            <a:prstGeom prst="rect">
              <a:avLst/>
            </a:prstGeom>
          </p:spPr>
          <p:txBody>
            <a:bodyPr vert="horz" wrap="square" lIns="0" tIns="0" rIns="0" bIns="0" rtlCol="0">
              <a:noAutofit/>
            </a:bodyPr>
            <a:lstStyle/>
            <a:p>
              <a:pPr algn="r"/>
              <a:r>
                <a:rPr lang="en-US" sz="1100" b="0">
                  <a:latin typeface="+mn-lt"/>
                </a:rPr>
                <a:t>60</a:t>
              </a:r>
            </a:p>
          </p:txBody>
        </p:sp>
        <p:sp>
          <p:nvSpPr>
            <p:cNvPr id="111" name="TextBox 110">
              <a:extLst>
                <a:ext uri="{FF2B5EF4-FFF2-40B4-BE49-F238E27FC236}">
                  <a16:creationId xmlns:a16="http://schemas.microsoft.com/office/drawing/2014/main" id="{3459B1C2-4DBB-D1DF-D9E0-0DC098532887}"/>
                </a:ext>
              </a:extLst>
            </p:cNvPr>
            <p:cNvSpPr txBox="1"/>
            <p:nvPr/>
          </p:nvSpPr>
          <p:spPr>
            <a:xfrm>
              <a:off x="7032651" y="2533489"/>
              <a:ext cx="294735" cy="172528"/>
            </a:xfrm>
            <a:prstGeom prst="rect">
              <a:avLst/>
            </a:prstGeom>
          </p:spPr>
          <p:txBody>
            <a:bodyPr vert="horz" wrap="square" lIns="0" tIns="0" rIns="0" bIns="0" rtlCol="0">
              <a:noAutofit/>
            </a:bodyPr>
            <a:lstStyle/>
            <a:p>
              <a:pPr algn="r"/>
              <a:r>
                <a:rPr lang="en-US" sz="1100" b="0">
                  <a:latin typeface="+mn-lt"/>
                </a:rPr>
                <a:t>40</a:t>
              </a:r>
            </a:p>
          </p:txBody>
        </p:sp>
        <p:sp>
          <p:nvSpPr>
            <p:cNvPr id="112" name="TextBox 111">
              <a:extLst>
                <a:ext uri="{FF2B5EF4-FFF2-40B4-BE49-F238E27FC236}">
                  <a16:creationId xmlns:a16="http://schemas.microsoft.com/office/drawing/2014/main" id="{E4988E6B-725A-20F7-2BEF-1FA22353A89C}"/>
                </a:ext>
              </a:extLst>
            </p:cNvPr>
            <p:cNvSpPr txBox="1"/>
            <p:nvPr/>
          </p:nvSpPr>
          <p:spPr>
            <a:xfrm>
              <a:off x="7032651" y="2909888"/>
              <a:ext cx="294735" cy="172528"/>
            </a:xfrm>
            <a:prstGeom prst="rect">
              <a:avLst/>
            </a:prstGeom>
          </p:spPr>
          <p:txBody>
            <a:bodyPr vert="horz" wrap="square" lIns="0" tIns="0" rIns="0" bIns="0" rtlCol="0">
              <a:noAutofit/>
            </a:bodyPr>
            <a:lstStyle/>
            <a:p>
              <a:pPr algn="r"/>
              <a:r>
                <a:rPr lang="en-US" sz="1100" b="0">
                  <a:latin typeface="+mn-lt"/>
                </a:rPr>
                <a:t>20</a:t>
              </a:r>
            </a:p>
          </p:txBody>
        </p:sp>
        <p:sp>
          <p:nvSpPr>
            <p:cNvPr id="113" name="TextBox 112">
              <a:extLst>
                <a:ext uri="{FF2B5EF4-FFF2-40B4-BE49-F238E27FC236}">
                  <a16:creationId xmlns:a16="http://schemas.microsoft.com/office/drawing/2014/main" id="{4344C4A7-4E78-5F22-C93A-3BCE3E136D0E}"/>
                </a:ext>
              </a:extLst>
            </p:cNvPr>
            <p:cNvSpPr txBox="1"/>
            <p:nvPr/>
          </p:nvSpPr>
          <p:spPr>
            <a:xfrm>
              <a:off x="7032651" y="3286289"/>
              <a:ext cx="294735" cy="172528"/>
            </a:xfrm>
            <a:prstGeom prst="rect">
              <a:avLst/>
            </a:prstGeom>
          </p:spPr>
          <p:txBody>
            <a:bodyPr vert="horz" wrap="square" lIns="0" tIns="0" rIns="0" bIns="0" rtlCol="0">
              <a:noAutofit/>
            </a:bodyPr>
            <a:lstStyle/>
            <a:p>
              <a:pPr algn="r"/>
              <a:r>
                <a:rPr lang="en-US" sz="1100" b="0">
                  <a:latin typeface="+mn-lt"/>
                </a:rPr>
                <a:t>0</a:t>
              </a:r>
            </a:p>
          </p:txBody>
        </p:sp>
        <p:sp>
          <p:nvSpPr>
            <p:cNvPr id="114" name="TextBox 113">
              <a:extLst>
                <a:ext uri="{FF2B5EF4-FFF2-40B4-BE49-F238E27FC236}">
                  <a16:creationId xmlns:a16="http://schemas.microsoft.com/office/drawing/2014/main" id="{2B051D59-736C-1E27-7989-6F1FFF5E9DC3}"/>
                </a:ext>
              </a:extLst>
            </p:cNvPr>
            <p:cNvSpPr txBox="1"/>
            <p:nvPr/>
          </p:nvSpPr>
          <p:spPr>
            <a:xfrm>
              <a:off x="7481225" y="2321618"/>
              <a:ext cx="609600" cy="178280"/>
            </a:xfrm>
            <a:prstGeom prst="rect">
              <a:avLst/>
            </a:prstGeom>
          </p:spPr>
          <p:txBody>
            <a:bodyPr vert="horz" wrap="square" lIns="0" tIns="0" rIns="0" bIns="0" rtlCol="0">
              <a:noAutofit/>
            </a:bodyPr>
            <a:lstStyle/>
            <a:p>
              <a:pPr algn="ctr"/>
              <a:r>
                <a:rPr lang="en-US" sz="1200">
                  <a:solidFill>
                    <a:schemeClr val="bg1"/>
                  </a:solidFill>
                  <a:latin typeface="+mn-lt"/>
                </a:rPr>
                <a:t>96.4%</a:t>
              </a:r>
            </a:p>
          </p:txBody>
        </p:sp>
        <p:sp>
          <p:nvSpPr>
            <p:cNvPr id="115" name="TextBox 114">
              <a:extLst>
                <a:ext uri="{FF2B5EF4-FFF2-40B4-BE49-F238E27FC236}">
                  <a16:creationId xmlns:a16="http://schemas.microsoft.com/office/drawing/2014/main" id="{29B08F31-C2E4-8690-7B6D-C6EA609DEA56}"/>
                </a:ext>
              </a:extLst>
            </p:cNvPr>
            <p:cNvSpPr txBox="1"/>
            <p:nvPr/>
          </p:nvSpPr>
          <p:spPr>
            <a:xfrm>
              <a:off x="8223015" y="3213536"/>
              <a:ext cx="609600" cy="178280"/>
            </a:xfrm>
            <a:prstGeom prst="rect">
              <a:avLst/>
            </a:prstGeom>
          </p:spPr>
          <p:txBody>
            <a:bodyPr vert="horz" wrap="square" lIns="0" tIns="0" rIns="0" bIns="0" rtlCol="0">
              <a:noAutofit/>
            </a:bodyPr>
            <a:lstStyle/>
            <a:p>
              <a:pPr algn="ctr">
                <a:lnSpc>
                  <a:spcPct val="90000"/>
                </a:lnSpc>
                <a:spcBef>
                  <a:spcPct val="35000"/>
                </a:spcBef>
                <a:spcAft>
                  <a:spcPct val="25000"/>
                </a:spcAft>
                <a:buClr>
                  <a:schemeClr val="folHlink"/>
                </a:buClr>
              </a:pPr>
              <a:r>
                <a:rPr lang="en-US" sz="1200">
                  <a:solidFill>
                    <a:schemeClr val="bg1"/>
                  </a:solidFill>
                  <a:latin typeface="Poppins" pitchFamily="2" charset="77"/>
                  <a:cs typeface="Poppins" pitchFamily="2" charset="77"/>
                </a:rPr>
                <a:t>26.1%</a:t>
              </a:r>
            </a:p>
          </p:txBody>
        </p:sp>
        <p:sp>
          <p:nvSpPr>
            <p:cNvPr id="117" name="Freeform 116">
              <a:extLst>
                <a:ext uri="{FF2B5EF4-FFF2-40B4-BE49-F238E27FC236}">
                  <a16:creationId xmlns:a16="http://schemas.microsoft.com/office/drawing/2014/main" id="{CD481E4D-E854-8A46-8325-8E7635D55F1D}"/>
                </a:ext>
              </a:extLst>
            </p:cNvPr>
            <p:cNvSpPr/>
            <p:nvPr/>
          </p:nvSpPr>
          <p:spPr>
            <a:xfrm>
              <a:off x="7839812" y="1479954"/>
              <a:ext cx="685576" cy="1014825"/>
            </a:xfrm>
            <a:custGeom>
              <a:avLst/>
              <a:gdLst>
                <a:gd name="csX0" fmla="*/ 724619 w 724619"/>
                <a:gd name="csY0" fmla="*/ 1408981 h 1408981"/>
                <a:gd name="csX1" fmla="*/ 724619 w 724619"/>
                <a:gd name="csY1" fmla="*/ 0 h 1408981"/>
                <a:gd name="csX2" fmla="*/ 0 w 724619"/>
                <a:gd name="csY2" fmla="*/ 0 h 1408981"/>
                <a:gd name="csX3" fmla="*/ 0 w 724619"/>
                <a:gd name="csY3" fmla="*/ 51758 h 1408981"/>
                <a:gd name="csX0" fmla="*/ 724619 w 724619"/>
                <a:gd name="csY0" fmla="*/ 1408981 h 1408981"/>
                <a:gd name="csX1" fmla="*/ 724619 w 724619"/>
                <a:gd name="csY1" fmla="*/ 0 h 1408981"/>
                <a:gd name="csX2" fmla="*/ 0 w 724619"/>
                <a:gd name="csY2" fmla="*/ 0 h 1408981"/>
                <a:gd name="csX3" fmla="*/ 0 w 724619"/>
                <a:gd name="csY3" fmla="*/ 236314 h 1408981"/>
                <a:gd name="csX0" fmla="*/ 724619 w 724619"/>
                <a:gd name="csY0" fmla="*/ 1408981 h 1408981"/>
                <a:gd name="csX1" fmla="*/ 724619 w 724619"/>
                <a:gd name="csY1" fmla="*/ 0 h 1408981"/>
                <a:gd name="csX2" fmla="*/ 0 w 724619"/>
                <a:gd name="csY2" fmla="*/ 0 h 1408981"/>
              </a:gdLst>
              <a:ahLst/>
              <a:cxnLst>
                <a:cxn ang="0">
                  <a:pos x="csX0" y="csY0"/>
                </a:cxn>
                <a:cxn ang="0">
                  <a:pos x="csX1" y="csY1"/>
                </a:cxn>
                <a:cxn ang="0">
                  <a:pos x="csX2" y="csY2"/>
                </a:cxn>
              </a:cxnLst>
              <a:rect l="l" t="t" r="r" b="b"/>
              <a:pathLst>
                <a:path w="724619" h="1408981">
                  <a:moveTo>
                    <a:pt x="724619" y="1408981"/>
                  </a:moveTo>
                  <a:lnTo>
                    <a:pt x="724619" y="0"/>
                  </a:lnTo>
                  <a:lnTo>
                    <a:pt x="0" y="0"/>
                  </a:lnTo>
                </a:path>
              </a:pathLst>
            </a:custGeom>
            <a:noFill/>
            <a:ln w="19050">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extBox 117">
              <a:extLst>
                <a:ext uri="{FF2B5EF4-FFF2-40B4-BE49-F238E27FC236}">
                  <a16:creationId xmlns:a16="http://schemas.microsoft.com/office/drawing/2014/main" id="{9B30BD5B-29F3-BF21-E259-2ED83FFD25B3}"/>
                </a:ext>
              </a:extLst>
            </p:cNvPr>
            <p:cNvSpPr txBox="1"/>
            <p:nvPr/>
          </p:nvSpPr>
          <p:spPr>
            <a:xfrm>
              <a:off x="8230715" y="1552969"/>
              <a:ext cx="1254832" cy="805133"/>
            </a:xfrm>
            <a:prstGeom prst="rect">
              <a:avLst/>
            </a:prstGeom>
            <a:solidFill>
              <a:schemeClr val="bg1"/>
            </a:solidFill>
            <a:ln w="12700">
              <a:solidFill>
                <a:schemeClr val="tx1"/>
              </a:solidFill>
            </a:ln>
          </p:spPr>
          <p:txBody>
            <a:bodyPr vert="horz" wrap="square" lIns="0" tIns="0" rIns="0" bIns="0" rtlCol="0" anchor="ctr">
              <a:noAutofit/>
            </a:bodyPr>
            <a:lstStyle/>
            <a:p>
              <a:pPr algn="ctr"/>
              <a:r>
                <a:rPr lang="en-US" sz="1000">
                  <a:latin typeface="+mn-lt"/>
                </a:rPr>
                <a:t>Difference =</a:t>
              </a:r>
              <a:br>
                <a:rPr lang="en-US" sz="1000">
                  <a:latin typeface="+mn-lt"/>
                </a:rPr>
              </a:br>
              <a:r>
                <a:rPr lang="en-US" sz="1000" b="1">
                  <a:latin typeface="+mn-lt"/>
                </a:rPr>
                <a:t>70.3%</a:t>
              </a:r>
              <a:br>
                <a:rPr lang="en-US" sz="1000">
                  <a:latin typeface="+mn-lt"/>
                </a:rPr>
              </a:br>
              <a:r>
                <a:rPr lang="en-US" sz="1000">
                  <a:latin typeface="+mn-lt"/>
                </a:rPr>
                <a:t>(95% CI: 52.6-84.9)</a:t>
              </a:r>
              <a:br>
                <a:rPr lang="en-US" sz="1000">
                  <a:latin typeface="+mn-lt"/>
                </a:rPr>
              </a:br>
              <a:r>
                <a:rPr lang="en-US" sz="1000" b="1" i="1">
                  <a:latin typeface="+mn-lt"/>
                </a:rPr>
                <a:t>P </a:t>
              </a:r>
              <a:r>
                <a:rPr lang="en-US" sz="1000" b="1">
                  <a:latin typeface="+mn-lt"/>
                </a:rPr>
                <a:t>&lt;.0001</a:t>
              </a:r>
              <a:endParaRPr lang="en-US" sz="1000" b="1" baseline="30000">
                <a:latin typeface="+mn-lt"/>
              </a:endParaRPr>
            </a:p>
          </p:txBody>
        </p:sp>
        <p:sp>
          <p:nvSpPr>
            <p:cNvPr id="138" name="TextBox 137">
              <a:extLst>
                <a:ext uri="{FF2B5EF4-FFF2-40B4-BE49-F238E27FC236}">
                  <a16:creationId xmlns:a16="http://schemas.microsoft.com/office/drawing/2014/main" id="{028133E2-6DFA-97BC-D27D-1078BBD02C0C}"/>
                </a:ext>
              </a:extLst>
            </p:cNvPr>
            <p:cNvSpPr txBox="1"/>
            <p:nvPr/>
          </p:nvSpPr>
          <p:spPr>
            <a:xfrm rot="16200000">
              <a:off x="5989423" y="2260490"/>
              <a:ext cx="1880419" cy="309116"/>
            </a:xfrm>
            <a:prstGeom prst="rect">
              <a:avLst/>
            </a:prstGeom>
          </p:spPr>
          <p:txBody>
            <a:bodyPr vert="horz" wrap="square" lIns="0" tIns="0" rIns="0" bIns="0" rtlCol="0">
              <a:noAutofit/>
            </a:bodyPr>
            <a:lstStyle/>
            <a:p>
              <a:pPr algn="ctr"/>
              <a:r>
                <a:rPr lang="en-US" sz="1100" b="0">
                  <a:solidFill>
                    <a:schemeClr val="tx1">
                      <a:lumMod val="75000"/>
                      <a:lumOff val="25000"/>
                    </a:schemeClr>
                  </a:solidFill>
                  <a:latin typeface="Poppins Medium" pitchFamily="2" charset="77"/>
                  <a:cs typeface="Poppins Medium" pitchFamily="2" charset="77"/>
                </a:rPr>
                <a:t>Estimated Proportion </a:t>
              </a:r>
              <a:br>
                <a:rPr lang="en-US" sz="1100" b="0">
                  <a:solidFill>
                    <a:schemeClr val="tx1">
                      <a:lumMod val="75000"/>
                      <a:lumOff val="25000"/>
                    </a:schemeClr>
                  </a:solidFill>
                  <a:latin typeface="Poppins Medium" pitchFamily="2" charset="77"/>
                  <a:cs typeface="Poppins Medium" pitchFamily="2" charset="77"/>
                </a:rPr>
              </a:br>
              <a:r>
                <a:rPr lang="en-US" sz="1100" b="0">
                  <a:solidFill>
                    <a:schemeClr val="tx1">
                      <a:lumMod val="75000"/>
                      <a:lumOff val="25000"/>
                    </a:schemeClr>
                  </a:solidFill>
                  <a:latin typeface="Poppins Medium" pitchFamily="2" charset="77"/>
                  <a:cs typeface="Poppins Medium" pitchFamily="2" charset="77"/>
                </a:rPr>
                <a:t>of Patients (%)</a:t>
              </a:r>
            </a:p>
          </p:txBody>
        </p:sp>
      </p:grpSp>
      <p:grpSp>
        <p:nvGrpSpPr>
          <p:cNvPr id="142" name="Group 141">
            <a:extLst>
              <a:ext uri="{FF2B5EF4-FFF2-40B4-BE49-F238E27FC236}">
                <a16:creationId xmlns:a16="http://schemas.microsoft.com/office/drawing/2014/main" id="{45585BA6-F268-C723-6203-65E88E845081}"/>
              </a:ext>
            </a:extLst>
          </p:cNvPr>
          <p:cNvGrpSpPr/>
          <p:nvPr/>
        </p:nvGrpSpPr>
        <p:grpSpPr>
          <a:xfrm>
            <a:off x="1856214" y="2483938"/>
            <a:ext cx="89918" cy="705447"/>
            <a:chOff x="2603502" y="4462464"/>
            <a:chExt cx="141287" cy="705447"/>
          </a:xfrm>
        </p:grpSpPr>
        <p:sp>
          <p:nvSpPr>
            <p:cNvPr id="143" name="Line 66">
              <a:extLst>
                <a:ext uri="{FF2B5EF4-FFF2-40B4-BE49-F238E27FC236}">
                  <a16:creationId xmlns:a16="http://schemas.microsoft.com/office/drawing/2014/main" id="{7363E5BB-74FC-64A9-9BAF-CC18FD6FB476}"/>
                </a:ext>
              </a:extLst>
            </p:cNvPr>
            <p:cNvSpPr>
              <a:spLocks noChangeShapeType="1"/>
            </p:cNvSpPr>
            <p:nvPr/>
          </p:nvSpPr>
          <p:spPr bwMode="auto">
            <a:xfrm>
              <a:off x="2603502" y="4462464"/>
              <a:ext cx="141287" cy="0"/>
            </a:xfrm>
            <a:prstGeom prst="line">
              <a:avLst/>
            </a:prstGeom>
            <a:noFill/>
            <a:ln w="2222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44" name="Line 67">
              <a:extLst>
                <a:ext uri="{FF2B5EF4-FFF2-40B4-BE49-F238E27FC236}">
                  <a16:creationId xmlns:a16="http://schemas.microsoft.com/office/drawing/2014/main" id="{471E7027-CB7D-033B-2C67-D3620290F03B}"/>
                </a:ext>
              </a:extLst>
            </p:cNvPr>
            <p:cNvSpPr>
              <a:spLocks noChangeShapeType="1"/>
            </p:cNvSpPr>
            <p:nvPr/>
          </p:nvSpPr>
          <p:spPr bwMode="auto">
            <a:xfrm>
              <a:off x="2674145" y="4462464"/>
              <a:ext cx="0" cy="361064"/>
            </a:xfrm>
            <a:prstGeom prst="line">
              <a:avLst/>
            </a:prstGeom>
            <a:noFill/>
            <a:ln w="2222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45" name="Line 68">
              <a:extLst>
                <a:ext uri="{FF2B5EF4-FFF2-40B4-BE49-F238E27FC236}">
                  <a16:creationId xmlns:a16="http://schemas.microsoft.com/office/drawing/2014/main" id="{65564B93-17B3-A1B9-A854-500DB9E3F111}"/>
                </a:ext>
              </a:extLst>
            </p:cNvPr>
            <p:cNvSpPr>
              <a:spLocks noChangeShapeType="1"/>
            </p:cNvSpPr>
            <p:nvPr/>
          </p:nvSpPr>
          <p:spPr bwMode="auto">
            <a:xfrm>
              <a:off x="2603502" y="5166780"/>
              <a:ext cx="141287" cy="0"/>
            </a:xfrm>
            <a:prstGeom prst="line">
              <a:avLst/>
            </a:prstGeom>
            <a:noFill/>
            <a:ln w="2222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46" name="Line 67">
              <a:extLst>
                <a:ext uri="{FF2B5EF4-FFF2-40B4-BE49-F238E27FC236}">
                  <a16:creationId xmlns:a16="http://schemas.microsoft.com/office/drawing/2014/main" id="{56471E2B-D73A-87E7-DA2A-9A214D3E6402}"/>
                </a:ext>
              </a:extLst>
            </p:cNvPr>
            <p:cNvSpPr>
              <a:spLocks noChangeShapeType="1"/>
            </p:cNvSpPr>
            <p:nvPr/>
          </p:nvSpPr>
          <p:spPr bwMode="auto">
            <a:xfrm>
              <a:off x="2674145" y="4820374"/>
              <a:ext cx="0" cy="347537"/>
            </a:xfrm>
            <a:prstGeom prst="line">
              <a:avLst/>
            </a:prstGeom>
            <a:noFill/>
            <a:ln w="2222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147" name="Group 146">
            <a:extLst>
              <a:ext uri="{FF2B5EF4-FFF2-40B4-BE49-F238E27FC236}">
                <a16:creationId xmlns:a16="http://schemas.microsoft.com/office/drawing/2014/main" id="{BA674188-F936-2395-3267-D164668E11AD}"/>
              </a:ext>
            </a:extLst>
          </p:cNvPr>
          <p:cNvGrpSpPr/>
          <p:nvPr/>
        </p:nvGrpSpPr>
        <p:grpSpPr>
          <a:xfrm>
            <a:off x="2552677" y="3788344"/>
            <a:ext cx="89918" cy="705447"/>
            <a:chOff x="2603502" y="4462464"/>
            <a:chExt cx="141287" cy="705447"/>
          </a:xfrm>
        </p:grpSpPr>
        <p:sp>
          <p:nvSpPr>
            <p:cNvPr id="148" name="Line 66">
              <a:extLst>
                <a:ext uri="{FF2B5EF4-FFF2-40B4-BE49-F238E27FC236}">
                  <a16:creationId xmlns:a16="http://schemas.microsoft.com/office/drawing/2014/main" id="{063637FD-3D20-BE08-1391-4D2E8DDAA4AA}"/>
                </a:ext>
              </a:extLst>
            </p:cNvPr>
            <p:cNvSpPr>
              <a:spLocks noChangeShapeType="1"/>
            </p:cNvSpPr>
            <p:nvPr/>
          </p:nvSpPr>
          <p:spPr bwMode="auto">
            <a:xfrm>
              <a:off x="2603502" y="4462464"/>
              <a:ext cx="141287" cy="0"/>
            </a:xfrm>
            <a:prstGeom prst="line">
              <a:avLst/>
            </a:prstGeom>
            <a:noFill/>
            <a:ln w="2222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49" name="Line 67">
              <a:extLst>
                <a:ext uri="{FF2B5EF4-FFF2-40B4-BE49-F238E27FC236}">
                  <a16:creationId xmlns:a16="http://schemas.microsoft.com/office/drawing/2014/main" id="{FE78A6AD-B181-1A8E-28FF-C05D853EC1B8}"/>
                </a:ext>
              </a:extLst>
            </p:cNvPr>
            <p:cNvSpPr>
              <a:spLocks noChangeShapeType="1"/>
            </p:cNvSpPr>
            <p:nvPr/>
          </p:nvSpPr>
          <p:spPr bwMode="auto">
            <a:xfrm>
              <a:off x="2674146" y="4462464"/>
              <a:ext cx="0" cy="391296"/>
            </a:xfrm>
            <a:prstGeom prst="line">
              <a:avLst/>
            </a:prstGeom>
            <a:noFill/>
            <a:ln w="2222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50" name="Line 68">
              <a:extLst>
                <a:ext uri="{FF2B5EF4-FFF2-40B4-BE49-F238E27FC236}">
                  <a16:creationId xmlns:a16="http://schemas.microsoft.com/office/drawing/2014/main" id="{0D83ECD5-F079-122D-1379-E250A44C906C}"/>
                </a:ext>
              </a:extLst>
            </p:cNvPr>
            <p:cNvSpPr>
              <a:spLocks noChangeShapeType="1"/>
            </p:cNvSpPr>
            <p:nvPr/>
          </p:nvSpPr>
          <p:spPr bwMode="auto">
            <a:xfrm>
              <a:off x="2603502" y="5166780"/>
              <a:ext cx="141287" cy="0"/>
            </a:xfrm>
            <a:prstGeom prst="line">
              <a:avLst/>
            </a:prstGeom>
            <a:noFill/>
            <a:ln w="2222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51" name="Line 67">
              <a:extLst>
                <a:ext uri="{FF2B5EF4-FFF2-40B4-BE49-F238E27FC236}">
                  <a16:creationId xmlns:a16="http://schemas.microsoft.com/office/drawing/2014/main" id="{D8DFB4B6-B8E8-BF30-5FB0-785F1156D953}"/>
                </a:ext>
              </a:extLst>
            </p:cNvPr>
            <p:cNvSpPr>
              <a:spLocks noChangeShapeType="1"/>
            </p:cNvSpPr>
            <p:nvPr/>
          </p:nvSpPr>
          <p:spPr bwMode="auto">
            <a:xfrm>
              <a:off x="2674146" y="4849929"/>
              <a:ext cx="0" cy="317982"/>
            </a:xfrm>
            <a:prstGeom prst="line">
              <a:avLst/>
            </a:prstGeom>
            <a:noFill/>
            <a:ln w="2222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sp>
        <p:nvSpPr>
          <p:cNvPr id="152" name="TextBox 151">
            <a:extLst>
              <a:ext uri="{FF2B5EF4-FFF2-40B4-BE49-F238E27FC236}">
                <a16:creationId xmlns:a16="http://schemas.microsoft.com/office/drawing/2014/main" id="{019A4EA9-E5F0-B2F6-7770-9B1636266EB7}"/>
              </a:ext>
            </a:extLst>
          </p:cNvPr>
          <p:cNvSpPr txBox="1"/>
          <p:nvPr/>
        </p:nvSpPr>
        <p:spPr>
          <a:xfrm>
            <a:off x="140026" y="3586923"/>
            <a:ext cx="786482" cy="281585"/>
          </a:xfrm>
          <a:prstGeom prst="rect">
            <a:avLst/>
          </a:prstGeom>
        </p:spPr>
        <p:txBody>
          <a:bodyPr vert="horz" wrap="square" lIns="0" tIns="0" rIns="0" bIns="0" rtlCol="0" anchor="ctr">
            <a:noAutofit/>
          </a:bodyPr>
          <a:lstStyle/>
          <a:p>
            <a:r>
              <a:rPr lang="en-US" sz="1000" b="1">
                <a:latin typeface="+mn-lt"/>
              </a:rPr>
              <a:t>Population</a:t>
            </a:r>
            <a:br>
              <a:rPr lang="en-US" sz="1000" b="1">
                <a:latin typeface="+mn-lt"/>
              </a:rPr>
            </a:br>
            <a:r>
              <a:rPr lang="en-US" sz="1000" b="1">
                <a:latin typeface="+mn-lt"/>
              </a:rPr>
              <a:t>estimate</a:t>
            </a:r>
          </a:p>
        </p:txBody>
      </p:sp>
      <p:sp>
        <p:nvSpPr>
          <p:cNvPr id="24" name="TextBox 23">
            <a:extLst>
              <a:ext uri="{FF2B5EF4-FFF2-40B4-BE49-F238E27FC236}">
                <a16:creationId xmlns:a16="http://schemas.microsoft.com/office/drawing/2014/main" id="{98D1F6B2-5AED-65C6-C24A-39E01F4EFD18}"/>
              </a:ext>
            </a:extLst>
          </p:cNvPr>
          <p:cNvSpPr txBox="1"/>
          <p:nvPr/>
        </p:nvSpPr>
        <p:spPr>
          <a:xfrm>
            <a:off x="5980471" y="2426036"/>
            <a:ext cx="6211529" cy="281585"/>
          </a:xfrm>
          <a:prstGeom prst="rect">
            <a:avLst/>
          </a:prstGeom>
        </p:spPr>
        <p:txBody>
          <a:bodyPr vert="horz" wrap="square" lIns="0" tIns="0" rIns="0" bIns="0" rtlCol="0" anchor="ctr">
            <a:noAutofit/>
          </a:bodyPr>
          <a:lstStyle/>
          <a:p>
            <a:pPr algn="ctr"/>
            <a:r>
              <a:rPr lang="en-US" sz="1100" b="1">
                <a:latin typeface="+mn-lt"/>
              </a:rPr>
              <a:t>Mean FACIT-Fatigue score (SD) during the 24-wk randomized treatment period</a:t>
            </a:r>
            <a:endParaRPr lang="en-US" sz="1100" b="1" baseline="30000">
              <a:latin typeface="+mn-lt"/>
            </a:endParaRPr>
          </a:p>
        </p:txBody>
      </p:sp>
      <p:cxnSp>
        <p:nvCxnSpPr>
          <p:cNvPr id="202" name="Straight Connector 201">
            <a:extLst>
              <a:ext uri="{FF2B5EF4-FFF2-40B4-BE49-F238E27FC236}">
                <a16:creationId xmlns:a16="http://schemas.microsoft.com/office/drawing/2014/main" id="{E6E34B90-6DB7-0C76-CDF2-CAEFC3483273}"/>
              </a:ext>
            </a:extLst>
          </p:cNvPr>
          <p:cNvCxnSpPr/>
          <p:nvPr/>
        </p:nvCxnSpPr>
        <p:spPr>
          <a:xfrm>
            <a:off x="6946832" y="2889821"/>
            <a:ext cx="0" cy="142783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51D33831-9A2A-B131-5786-8086BAA6CF55}"/>
              </a:ext>
            </a:extLst>
          </p:cNvPr>
          <p:cNvCxnSpPr>
            <a:cxnSpLocks/>
          </p:cNvCxnSpPr>
          <p:nvPr/>
        </p:nvCxnSpPr>
        <p:spPr>
          <a:xfrm>
            <a:off x="6941942" y="4312764"/>
            <a:ext cx="478715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A21B2677-48FA-5F2F-68D9-63B6CFDE04DE}"/>
              </a:ext>
            </a:extLst>
          </p:cNvPr>
          <p:cNvCxnSpPr>
            <a:cxnSpLocks/>
          </p:cNvCxnSpPr>
          <p:nvPr/>
        </p:nvCxnSpPr>
        <p:spPr>
          <a:xfrm flipH="1">
            <a:off x="6883264" y="2894711"/>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82927F13-071B-EA46-6B17-69B1D5723389}"/>
              </a:ext>
            </a:extLst>
          </p:cNvPr>
          <p:cNvCxnSpPr>
            <a:cxnSpLocks/>
          </p:cNvCxnSpPr>
          <p:nvPr/>
        </p:nvCxnSpPr>
        <p:spPr>
          <a:xfrm flipH="1">
            <a:off x="6883264" y="3097290"/>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A4453061-3B9D-7F6C-1CB4-1230BAB02793}"/>
              </a:ext>
            </a:extLst>
          </p:cNvPr>
          <p:cNvCxnSpPr>
            <a:cxnSpLocks/>
          </p:cNvCxnSpPr>
          <p:nvPr/>
        </p:nvCxnSpPr>
        <p:spPr>
          <a:xfrm flipH="1">
            <a:off x="6883264" y="3299869"/>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8FD036C0-B68D-32E5-C9EA-8DC5DE131ED8}"/>
              </a:ext>
            </a:extLst>
          </p:cNvPr>
          <p:cNvCxnSpPr>
            <a:cxnSpLocks/>
          </p:cNvCxnSpPr>
          <p:nvPr/>
        </p:nvCxnSpPr>
        <p:spPr>
          <a:xfrm flipH="1">
            <a:off x="6883264" y="3502448"/>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AAE3852E-FC93-E00B-008D-CDA1E11AB069}"/>
              </a:ext>
            </a:extLst>
          </p:cNvPr>
          <p:cNvCxnSpPr>
            <a:cxnSpLocks/>
          </p:cNvCxnSpPr>
          <p:nvPr/>
        </p:nvCxnSpPr>
        <p:spPr>
          <a:xfrm flipH="1">
            <a:off x="6883264" y="3705027"/>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FEEC016E-2BB6-36A8-64D2-7ACAF21BC36B}"/>
              </a:ext>
            </a:extLst>
          </p:cNvPr>
          <p:cNvCxnSpPr>
            <a:cxnSpLocks/>
          </p:cNvCxnSpPr>
          <p:nvPr/>
        </p:nvCxnSpPr>
        <p:spPr>
          <a:xfrm flipH="1">
            <a:off x="6883264" y="3907606"/>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A7591A75-205A-F98B-3CF6-F8C0195348FF}"/>
              </a:ext>
            </a:extLst>
          </p:cNvPr>
          <p:cNvCxnSpPr>
            <a:cxnSpLocks/>
          </p:cNvCxnSpPr>
          <p:nvPr/>
        </p:nvCxnSpPr>
        <p:spPr>
          <a:xfrm flipH="1">
            <a:off x="6883264" y="4110185"/>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BC3A2F86-1273-DCF0-9802-1C586B625246}"/>
              </a:ext>
            </a:extLst>
          </p:cNvPr>
          <p:cNvCxnSpPr>
            <a:cxnSpLocks/>
          </p:cNvCxnSpPr>
          <p:nvPr/>
        </p:nvCxnSpPr>
        <p:spPr>
          <a:xfrm flipH="1">
            <a:off x="6883264" y="4312764"/>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77D5DDBD-15F6-A35A-B4C7-0242BEB828CE}"/>
              </a:ext>
            </a:extLst>
          </p:cNvPr>
          <p:cNvCxnSpPr>
            <a:cxnSpLocks/>
          </p:cNvCxnSpPr>
          <p:nvPr/>
        </p:nvCxnSpPr>
        <p:spPr>
          <a:xfrm>
            <a:off x="6976171" y="431276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A8DC957D-9DE1-579C-5310-C76153BC542B}"/>
              </a:ext>
            </a:extLst>
          </p:cNvPr>
          <p:cNvCxnSpPr>
            <a:cxnSpLocks/>
          </p:cNvCxnSpPr>
          <p:nvPr/>
        </p:nvCxnSpPr>
        <p:spPr>
          <a:xfrm>
            <a:off x="7148131" y="431276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0F7C84ED-2865-C99E-4E4F-80CA2B7560B0}"/>
              </a:ext>
            </a:extLst>
          </p:cNvPr>
          <p:cNvCxnSpPr>
            <a:cxnSpLocks/>
          </p:cNvCxnSpPr>
          <p:nvPr/>
        </p:nvCxnSpPr>
        <p:spPr>
          <a:xfrm>
            <a:off x="7349429" y="431276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78C55E1B-6A9D-5A01-96A2-2F09D58C3B7F}"/>
              </a:ext>
            </a:extLst>
          </p:cNvPr>
          <p:cNvCxnSpPr>
            <a:cxnSpLocks/>
          </p:cNvCxnSpPr>
          <p:nvPr/>
        </p:nvCxnSpPr>
        <p:spPr>
          <a:xfrm>
            <a:off x="8148103" y="431276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401ACEEB-E76F-D88E-49D4-A62AAD4C0986}"/>
              </a:ext>
            </a:extLst>
          </p:cNvPr>
          <p:cNvCxnSpPr>
            <a:cxnSpLocks/>
          </p:cNvCxnSpPr>
          <p:nvPr/>
        </p:nvCxnSpPr>
        <p:spPr>
          <a:xfrm>
            <a:off x="9337964" y="431276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E552561B-D7CC-31DB-802E-0091C882A5FE}"/>
              </a:ext>
            </a:extLst>
          </p:cNvPr>
          <p:cNvCxnSpPr>
            <a:cxnSpLocks/>
          </p:cNvCxnSpPr>
          <p:nvPr/>
        </p:nvCxnSpPr>
        <p:spPr>
          <a:xfrm>
            <a:off x="10522936" y="431276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E7EA6F07-7C46-24DE-42AE-89733EC1349E}"/>
              </a:ext>
            </a:extLst>
          </p:cNvPr>
          <p:cNvCxnSpPr>
            <a:cxnSpLocks/>
          </p:cNvCxnSpPr>
          <p:nvPr/>
        </p:nvCxnSpPr>
        <p:spPr>
          <a:xfrm>
            <a:off x="10934497" y="431276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908D0C7E-FBCD-B04A-BF6A-132E391B88D7}"/>
              </a:ext>
            </a:extLst>
          </p:cNvPr>
          <p:cNvCxnSpPr>
            <a:cxnSpLocks/>
          </p:cNvCxnSpPr>
          <p:nvPr/>
        </p:nvCxnSpPr>
        <p:spPr>
          <a:xfrm>
            <a:off x="11326500" y="431276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7AE7785F-37E1-ECC5-3460-FBBA16D44ACB}"/>
              </a:ext>
            </a:extLst>
          </p:cNvPr>
          <p:cNvCxnSpPr>
            <a:cxnSpLocks/>
          </p:cNvCxnSpPr>
          <p:nvPr/>
        </p:nvCxnSpPr>
        <p:spPr>
          <a:xfrm>
            <a:off x="11718501" y="4312764"/>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25" name="TextBox 224">
            <a:extLst>
              <a:ext uri="{FF2B5EF4-FFF2-40B4-BE49-F238E27FC236}">
                <a16:creationId xmlns:a16="http://schemas.microsoft.com/office/drawing/2014/main" id="{6924E1F0-F808-250E-951F-28CCEDCD1EB3}"/>
              </a:ext>
            </a:extLst>
          </p:cNvPr>
          <p:cNvSpPr txBox="1"/>
          <p:nvPr/>
        </p:nvSpPr>
        <p:spPr>
          <a:xfrm>
            <a:off x="6623108" y="2821549"/>
            <a:ext cx="237701" cy="172528"/>
          </a:xfrm>
          <a:prstGeom prst="rect">
            <a:avLst/>
          </a:prstGeom>
        </p:spPr>
        <p:txBody>
          <a:bodyPr vert="horz" wrap="square" lIns="0" tIns="0" rIns="0" bIns="0" rtlCol="0">
            <a:noAutofit/>
          </a:bodyPr>
          <a:lstStyle/>
          <a:p>
            <a:pPr algn="r"/>
            <a:r>
              <a:rPr lang="en-US" sz="1100" b="0">
                <a:latin typeface="+mn-lt"/>
              </a:rPr>
              <a:t>50</a:t>
            </a:r>
          </a:p>
        </p:txBody>
      </p:sp>
      <p:sp>
        <p:nvSpPr>
          <p:cNvPr id="226" name="TextBox 225">
            <a:extLst>
              <a:ext uri="{FF2B5EF4-FFF2-40B4-BE49-F238E27FC236}">
                <a16:creationId xmlns:a16="http://schemas.microsoft.com/office/drawing/2014/main" id="{B89DF7C5-4394-7729-68A6-9BC5FD04315F}"/>
              </a:ext>
            </a:extLst>
          </p:cNvPr>
          <p:cNvSpPr txBox="1"/>
          <p:nvPr/>
        </p:nvSpPr>
        <p:spPr>
          <a:xfrm>
            <a:off x="6623108" y="3025059"/>
            <a:ext cx="237701" cy="172528"/>
          </a:xfrm>
          <a:prstGeom prst="rect">
            <a:avLst/>
          </a:prstGeom>
        </p:spPr>
        <p:txBody>
          <a:bodyPr vert="horz" wrap="square" lIns="0" tIns="0" rIns="0" bIns="0" rtlCol="0">
            <a:noAutofit/>
          </a:bodyPr>
          <a:lstStyle/>
          <a:p>
            <a:pPr algn="r"/>
            <a:r>
              <a:rPr lang="en-US" sz="1100" b="0">
                <a:latin typeface="+mn-lt"/>
              </a:rPr>
              <a:t>45</a:t>
            </a:r>
          </a:p>
        </p:txBody>
      </p:sp>
      <p:sp>
        <p:nvSpPr>
          <p:cNvPr id="227" name="TextBox 226">
            <a:extLst>
              <a:ext uri="{FF2B5EF4-FFF2-40B4-BE49-F238E27FC236}">
                <a16:creationId xmlns:a16="http://schemas.microsoft.com/office/drawing/2014/main" id="{8714C4BB-80D6-E0A3-FE7B-106BFEE05C22}"/>
              </a:ext>
            </a:extLst>
          </p:cNvPr>
          <p:cNvSpPr txBox="1"/>
          <p:nvPr/>
        </p:nvSpPr>
        <p:spPr>
          <a:xfrm>
            <a:off x="6623108" y="3228569"/>
            <a:ext cx="237701" cy="172528"/>
          </a:xfrm>
          <a:prstGeom prst="rect">
            <a:avLst/>
          </a:prstGeom>
        </p:spPr>
        <p:txBody>
          <a:bodyPr vert="horz" wrap="square" lIns="0" tIns="0" rIns="0" bIns="0" rtlCol="0">
            <a:noAutofit/>
          </a:bodyPr>
          <a:lstStyle/>
          <a:p>
            <a:pPr algn="r"/>
            <a:r>
              <a:rPr lang="en-US" sz="1100" b="0">
                <a:latin typeface="+mn-lt"/>
              </a:rPr>
              <a:t>40</a:t>
            </a:r>
          </a:p>
        </p:txBody>
      </p:sp>
      <p:sp>
        <p:nvSpPr>
          <p:cNvPr id="228" name="TextBox 227">
            <a:extLst>
              <a:ext uri="{FF2B5EF4-FFF2-40B4-BE49-F238E27FC236}">
                <a16:creationId xmlns:a16="http://schemas.microsoft.com/office/drawing/2014/main" id="{59903DC3-71CC-0BAE-EBF4-A6027C8E4C4F}"/>
              </a:ext>
            </a:extLst>
          </p:cNvPr>
          <p:cNvSpPr txBox="1"/>
          <p:nvPr/>
        </p:nvSpPr>
        <p:spPr>
          <a:xfrm>
            <a:off x="6623108" y="3432079"/>
            <a:ext cx="237701" cy="172528"/>
          </a:xfrm>
          <a:prstGeom prst="rect">
            <a:avLst/>
          </a:prstGeom>
        </p:spPr>
        <p:txBody>
          <a:bodyPr vert="horz" wrap="square" lIns="0" tIns="0" rIns="0" bIns="0" rtlCol="0">
            <a:noAutofit/>
          </a:bodyPr>
          <a:lstStyle/>
          <a:p>
            <a:pPr algn="r"/>
            <a:r>
              <a:rPr lang="en-US" sz="1100" b="0">
                <a:latin typeface="+mn-lt"/>
              </a:rPr>
              <a:t>35</a:t>
            </a:r>
          </a:p>
        </p:txBody>
      </p:sp>
      <p:sp>
        <p:nvSpPr>
          <p:cNvPr id="229" name="TextBox 228">
            <a:extLst>
              <a:ext uri="{FF2B5EF4-FFF2-40B4-BE49-F238E27FC236}">
                <a16:creationId xmlns:a16="http://schemas.microsoft.com/office/drawing/2014/main" id="{22FB78B6-4347-570D-B7F9-E1C5B58E8038}"/>
              </a:ext>
            </a:extLst>
          </p:cNvPr>
          <p:cNvSpPr txBox="1"/>
          <p:nvPr/>
        </p:nvSpPr>
        <p:spPr>
          <a:xfrm>
            <a:off x="6623108" y="3635589"/>
            <a:ext cx="237701" cy="172528"/>
          </a:xfrm>
          <a:prstGeom prst="rect">
            <a:avLst/>
          </a:prstGeom>
        </p:spPr>
        <p:txBody>
          <a:bodyPr vert="horz" wrap="square" lIns="0" tIns="0" rIns="0" bIns="0" rtlCol="0">
            <a:noAutofit/>
          </a:bodyPr>
          <a:lstStyle/>
          <a:p>
            <a:pPr algn="r"/>
            <a:r>
              <a:rPr lang="en-US" sz="1100" b="0">
                <a:latin typeface="+mn-lt"/>
              </a:rPr>
              <a:t>30</a:t>
            </a:r>
          </a:p>
        </p:txBody>
      </p:sp>
      <p:sp>
        <p:nvSpPr>
          <p:cNvPr id="230" name="TextBox 229">
            <a:extLst>
              <a:ext uri="{FF2B5EF4-FFF2-40B4-BE49-F238E27FC236}">
                <a16:creationId xmlns:a16="http://schemas.microsoft.com/office/drawing/2014/main" id="{DC2DF701-647D-9DFA-17E2-85C2633CFA97}"/>
              </a:ext>
            </a:extLst>
          </p:cNvPr>
          <p:cNvSpPr txBox="1"/>
          <p:nvPr/>
        </p:nvSpPr>
        <p:spPr>
          <a:xfrm>
            <a:off x="6623108" y="3839099"/>
            <a:ext cx="237701" cy="172528"/>
          </a:xfrm>
          <a:prstGeom prst="rect">
            <a:avLst/>
          </a:prstGeom>
        </p:spPr>
        <p:txBody>
          <a:bodyPr vert="horz" wrap="square" lIns="0" tIns="0" rIns="0" bIns="0" rtlCol="0">
            <a:noAutofit/>
          </a:bodyPr>
          <a:lstStyle/>
          <a:p>
            <a:pPr algn="r"/>
            <a:r>
              <a:rPr lang="en-US" sz="1100" b="0">
                <a:latin typeface="+mn-lt"/>
              </a:rPr>
              <a:t>25</a:t>
            </a:r>
          </a:p>
        </p:txBody>
      </p:sp>
      <p:sp>
        <p:nvSpPr>
          <p:cNvPr id="231" name="TextBox 230">
            <a:extLst>
              <a:ext uri="{FF2B5EF4-FFF2-40B4-BE49-F238E27FC236}">
                <a16:creationId xmlns:a16="http://schemas.microsoft.com/office/drawing/2014/main" id="{78594657-63DB-1542-EA7E-536853CD4811}"/>
              </a:ext>
            </a:extLst>
          </p:cNvPr>
          <p:cNvSpPr txBox="1"/>
          <p:nvPr/>
        </p:nvSpPr>
        <p:spPr>
          <a:xfrm>
            <a:off x="6623108" y="4042609"/>
            <a:ext cx="237701" cy="172528"/>
          </a:xfrm>
          <a:prstGeom prst="rect">
            <a:avLst/>
          </a:prstGeom>
        </p:spPr>
        <p:txBody>
          <a:bodyPr vert="horz" wrap="square" lIns="0" tIns="0" rIns="0" bIns="0" rtlCol="0">
            <a:noAutofit/>
          </a:bodyPr>
          <a:lstStyle/>
          <a:p>
            <a:pPr algn="r"/>
            <a:r>
              <a:rPr lang="en-US" sz="1100" b="0">
                <a:latin typeface="+mn-lt"/>
              </a:rPr>
              <a:t>20</a:t>
            </a:r>
          </a:p>
        </p:txBody>
      </p:sp>
      <p:sp>
        <p:nvSpPr>
          <p:cNvPr id="233" name="TextBox 232">
            <a:extLst>
              <a:ext uri="{FF2B5EF4-FFF2-40B4-BE49-F238E27FC236}">
                <a16:creationId xmlns:a16="http://schemas.microsoft.com/office/drawing/2014/main" id="{F20B2BD2-0AB8-A82B-E029-66998BE117FF}"/>
              </a:ext>
            </a:extLst>
          </p:cNvPr>
          <p:cNvSpPr txBox="1"/>
          <p:nvPr/>
        </p:nvSpPr>
        <p:spPr>
          <a:xfrm>
            <a:off x="6623108" y="4246122"/>
            <a:ext cx="237701" cy="172528"/>
          </a:xfrm>
          <a:prstGeom prst="rect">
            <a:avLst/>
          </a:prstGeom>
        </p:spPr>
        <p:txBody>
          <a:bodyPr vert="horz" wrap="square" lIns="0" tIns="0" rIns="0" bIns="0" rtlCol="0">
            <a:noAutofit/>
          </a:bodyPr>
          <a:lstStyle/>
          <a:p>
            <a:pPr algn="r"/>
            <a:r>
              <a:rPr lang="en-US" sz="1100" b="0">
                <a:latin typeface="+mn-lt"/>
              </a:rPr>
              <a:t>15</a:t>
            </a:r>
          </a:p>
        </p:txBody>
      </p:sp>
      <p:sp>
        <p:nvSpPr>
          <p:cNvPr id="234" name="TextBox 233">
            <a:extLst>
              <a:ext uri="{FF2B5EF4-FFF2-40B4-BE49-F238E27FC236}">
                <a16:creationId xmlns:a16="http://schemas.microsoft.com/office/drawing/2014/main" id="{747D966A-7E9D-E82D-129C-99AF479C1E10}"/>
              </a:ext>
            </a:extLst>
          </p:cNvPr>
          <p:cNvSpPr txBox="1"/>
          <p:nvPr/>
        </p:nvSpPr>
        <p:spPr>
          <a:xfrm rot="16200000">
            <a:off x="5793337" y="3409388"/>
            <a:ext cx="1403387" cy="364254"/>
          </a:xfrm>
          <a:prstGeom prst="rect">
            <a:avLst/>
          </a:prstGeom>
        </p:spPr>
        <p:txBody>
          <a:bodyPr vert="horz" wrap="square" lIns="0" tIns="0" rIns="0" bIns="0" rtlCol="0">
            <a:noAutofit/>
          </a:bodyPr>
          <a:lstStyle/>
          <a:p>
            <a:pPr algn="ctr"/>
            <a:r>
              <a:rPr lang="en-US" sz="1100" b="0">
                <a:solidFill>
                  <a:schemeClr val="tx1">
                    <a:lumMod val="75000"/>
                    <a:lumOff val="25000"/>
                  </a:schemeClr>
                </a:solidFill>
                <a:latin typeface="Poppins Medium" pitchFamily="2" charset="77"/>
                <a:cs typeface="Poppins Medium" pitchFamily="2" charset="77"/>
              </a:rPr>
              <a:t>Mean FACIT-Fatigue Score (SD)</a:t>
            </a:r>
          </a:p>
        </p:txBody>
      </p:sp>
      <p:sp>
        <p:nvSpPr>
          <p:cNvPr id="235" name="TextBox 234">
            <a:extLst>
              <a:ext uri="{FF2B5EF4-FFF2-40B4-BE49-F238E27FC236}">
                <a16:creationId xmlns:a16="http://schemas.microsoft.com/office/drawing/2014/main" id="{2409E592-BCD4-FDFE-B4B6-6E4FD6010EE9}"/>
              </a:ext>
            </a:extLst>
          </p:cNvPr>
          <p:cNvSpPr txBox="1"/>
          <p:nvPr/>
        </p:nvSpPr>
        <p:spPr>
          <a:xfrm>
            <a:off x="6956612" y="4490857"/>
            <a:ext cx="4777373" cy="213094"/>
          </a:xfrm>
          <a:prstGeom prst="rect">
            <a:avLst/>
          </a:prstGeom>
        </p:spPr>
        <p:txBody>
          <a:bodyPr vert="horz" wrap="square" lIns="0" tIns="0" rIns="0" bIns="0" rtlCol="0">
            <a:noAutofit/>
          </a:bodyPr>
          <a:lstStyle/>
          <a:p>
            <a:pPr algn="ctr"/>
            <a:r>
              <a:rPr lang="en-US" sz="1100" b="0">
                <a:solidFill>
                  <a:schemeClr val="tx1">
                    <a:lumMod val="75000"/>
                    <a:lumOff val="25000"/>
                  </a:schemeClr>
                </a:solidFill>
                <a:latin typeface="Poppins Medium" pitchFamily="2" charset="77"/>
                <a:cs typeface="Poppins Medium" pitchFamily="2" charset="77"/>
              </a:rPr>
              <a:t>Study Visit</a:t>
            </a:r>
          </a:p>
        </p:txBody>
      </p:sp>
      <p:sp>
        <p:nvSpPr>
          <p:cNvPr id="236" name="TextBox 235">
            <a:extLst>
              <a:ext uri="{FF2B5EF4-FFF2-40B4-BE49-F238E27FC236}">
                <a16:creationId xmlns:a16="http://schemas.microsoft.com/office/drawing/2014/main" id="{CEB8BEB8-3569-6437-5CCC-50179542584D}"/>
              </a:ext>
            </a:extLst>
          </p:cNvPr>
          <p:cNvSpPr txBox="1"/>
          <p:nvPr/>
        </p:nvSpPr>
        <p:spPr>
          <a:xfrm>
            <a:off x="6802365" y="4376519"/>
            <a:ext cx="294735" cy="172528"/>
          </a:xfrm>
          <a:prstGeom prst="rect">
            <a:avLst/>
          </a:prstGeom>
        </p:spPr>
        <p:txBody>
          <a:bodyPr vert="horz" wrap="square" lIns="0" tIns="0" rIns="0" bIns="0" rtlCol="0">
            <a:noAutofit/>
          </a:bodyPr>
          <a:lstStyle/>
          <a:p>
            <a:pPr algn="ctr"/>
            <a:r>
              <a:rPr lang="en-US" sz="900" b="0">
                <a:latin typeface="+mn-lt"/>
              </a:rPr>
              <a:t>BL</a:t>
            </a:r>
          </a:p>
        </p:txBody>
      </p:sp>
      <p:sp>
        <p:nvSpPr>
          <p:cNvPr id="237" name="TextBox 236">
            <a:extLst>
              <a:ext uri="{FF2B5EF4-FFF2-40B4-BE49-F238E27FC236}">
                <a16:creationId xmlns:a16="http://schemas.microsoft.com/office/drawing/2014/main" id="{95F80CF5-9A2B-7AFE-0E5D-58F0369C7C5A}"/>
              </a:ext>
            </a:extLst>
          </p:cNvPr>
          <p:cNvSpPr txBox="1"/>
          <p:nvPr/>
        </p:nvSpPr>
        <p:spPr>
          <a:xfrm>
            <a:off x="7006455" y="4376519"/>
            <a:ext cx="294735" cy="172528"/>
          </a:xfrm>
          <a:prstGeom prst="rect">
            <a:avLst/>
          </a:prstGeom>
        </p:spPr>
        <p:txBody>
          <a:bodyPr vert="horz" wrap="square" lIns="0" tIns="0" rIns="0" bIns="0" rtlCol="0">
            <a:noAutofit/>
          </a:bodyPr>
          <a:lstStyle/>
          <a:p>
            <a:pPr algn="ctr"/>
            <a:r>
              <a:rPr lang="en-US" sz="900" b="0">
                <a:latin typeface="+mn-lt"/>
              </a:rPr>
              <a:t>Wk 1</a:t>
            </a:r>
          </a:p>
        </p:txBody>
      </p:sp>
      <p:sp>
        <p:nvSpPr>
          <p:cNvPr id="238" name="TextBox 237">
            <a:extLst>
              <a:ext uri="{FF2B5EF4-FFF2-40B4-BE49-F238E27FC236}">
                <a16:creationId xmlns:a16="http://schemas.microsoft.com/office/drawing/2014/main" id="{FFD7DB03-11AC-EB8D-5BAF-4D591A8D3A47}"/>
              </a:ext>
            </a:extLst>
          </p:cNvPr>
          <p:cNvSpPr txBox="1"/>
          <p:nvPr/>
        </p:nvSpPr>
        <p:spPr>
          <a:xfrm>
            <a:off x="7268715" y="4376519"/>
            <a:ext cx="294735" cy="172528"/>
          </a:xfrm>
          <a:prstGeom prst="rect">
            <a:avLst/>
          </a:prstGeom>
        </p:spPr>
        <p:txBody>
          <a:bodyPr vert="horz" wrap="square" lIns="0" tIns="0" rIns="0" bIns="0" rtlCol="0">
            <a:noAutofit/>
          </a:bodyPr>
          <a:lstStyle/>
          <a:p>
            <a:pPr algn="ctr"/>
            <a:r>
              <a:rPr lang="en-US" sz="900" b="0">
                <a:latin typeface="+mn-lt"/>
              </a:rPr>
              <a:t>Wk 2</a:t>
            </a:r>
          </a:p>
        </p:txBody>
      </p:sp>
      <p:sp>
        <p:nvSpPr>
          <p:cNvPr id="240" name="TextBox 239">
            <a:extLst>
              <a:ext uri="{FF2B5EF4-FFF2-40B4-BE49-F238E27FC236}">
                <a16:creationId xmlns:a16="http://schemas.microsoft.com/office/drawing/2014/main" id="{DB351E22-C4C9-23B8-C4E2-79D54DF12DDD}"/>
              </a:ext>
            </a:extLst>
          </p:cNvPr>
          <p:cNvSpPr txBox="1"/>
          <p:nvPr/>
        </p:nvSpPr>
        <p:spPr>
          <a:xfrm>
            <a:off x="7992646" y="4376519"/>
            <a:ext cx="294735" cy="172528"/>
          </a:xfrm>
          <a:prstGeom prst="rect">
            <a:avLst/>
          </a:prstGeom>
        </p:spPr>
        <p:txBody>
          <a:bodyPr vert="horz" wrap="square" lIns="0" tIns="0" rIns="0" bIns="0" rtlCol="0">
            <a:noAutofit/>
          </a:bodyPr>
          <a:lstStyle/>
          <a:p>
            <a:pPr algn="ctr"/>
            <a:r>
              <a:rPr lang="en-US" sz="900" b="0">
                <a:latin typeface="+mn-lt"/>
              </a:rPr>
              <a:t>Wk 6</a:t>
            </a:r>
          </a:p>
        </p:txBody>
      </p:sp>
      <p:sp>
        <p:nvSpPr>
          <p:cNvPr id="242" name="TextBox 241">
            <a:extLst>
              <a:ext uri="{FF2B5EF4-FFF2-40B4-BE49-F238E27FC236}">
                <a16:creationId xmlns:a16="http://schemas.microsoft.com/office/drawing/2014/main" id="{0FA5D7A9-52CB-1314-7DE6-6F91F5F620BE}"/>
              </a:ext>
            </a:extLst>
          </p:cNvPr>
          <p:cNvSpPr txBox="1"/>
          <p:nvPr/>
        </p:nvSpPr>
        <p:spPr>
          <a:xfrm>
            <a:off x="9189619" y="4355003"/>
            <a:ext cx="386297" cy="213094"/>
          </a:xfrm>
          <a:prstGeom prst="rect">
            <a:avLst/>
          </a:prstGeom>
        </p:spPr>
        <p:txBody>
          <a:bodyPr vert="horz" wrap="square" lIns="0" tIns="0" rIns="0" bIns="0" rtlCol="0">
            <a:noAutofit/>
          </a:bodyPr>
          <a:lstStyle/>
          <a:p>
            <a:pPr algn="ctr"/>
            <a:r>
              <a:rPr lang="en-US" sz="900" b="0">
                <a:latin typeface="+mn-lt"/>
              </a:rPr>
              <a:t>Wk 12</a:t>
            </a:r>
          </a:p>
        </p:txBody>
      </p:sp>
      <p:sp>
        <p:nvSpPr>
          <p:cNvPr id="244" name="TextBox 243">
            <a:extLst>
              <a:ext uri="{FF2B5EF4-FFF2-40B4-BE49-F238E27FC236}">
                <a16:creationId xmlns:a16="http://schemas.microsoft.com/office/drawing/2014/main" id="{2F553DFA-BE37-C7C7-3BC0-1933119D4FB5}"/>
              </a:ext>
            </a:extLst>
          </p:cNvPr>
          <p:cNvSpPr txBox="1"/>
          <p:nvPr/>
        </p:nvSpPr>
        <p:spPr>
          <a:xfrm>
            <a:off x="10376812" y="4364528"/>
            <a:ext cx="336751" cy="184519"/>
          </a:xfrm>
          <a:prstGeom prst="rect">
            <a:avLst/>
          </a:prstGeom>
        </p:spPr>
        <p:txBody>
          <a:bodyPr vert="horz" wrap="square" lIns="0" tIns="0" rIns="0" bIns="0" rtlCol="0">
            <a:noAutofit/>
          </a:bodyPr>
          <a:lstStyle/>
          <a:p>
            <a:pPr algn="ctr"/>
            <a:r>
              <a:rPr lang="en-US" sz="900" b="0">
                <a:latin typeface="+mn-lt"/>
              </a:rPr>
              <a:t>Wk 18</a:t>
            </a:r>
          </a:p>
        </p:txBody>
      </p:sp>
      <p:sp>
        <p:nvSpPr>
          <p:cNvPr id="245" name="TextBox 244">
            <a:extLst>
              <a:ext uri="{FF2B5EF4-FFF2-40B4-BE49-F238E27FC236}">
                <a16:creationId xmlns:a16="http://schemas.microsoft.com/office/drawing/2014/main" id="{6B705491-B29B-D6E4-BC7F-5009BA13558E}"/>
              </a:ext>
            </a:extLst>
          </p:cNvPr>
          <p:cNvSpPr txBox="1"/>
          <p:nvPr/>
        </p:nvSpPr>
        <p:spPr>
          <a:xfrm>
            <a:off x="10762591" y="4376519"/>
            <a:ext cx="360164" cy="172528"/>
          </a:xfrm>
          <a:prstGeom prst="rect">
            <a:avLst/>
          </a:prstGeom>
        </p:spPr>
        <p:txBody>
          <a:bodyPr vert="horz" wrap="square" lIns="0" tIns="0" rIns="0" bIns="0" rtlCol="0">
            <a:noAutofit/>
          </a:bodyPr>
          <a:lstStyle/>
          <a:p>
            <a:pPr algn="ctr"/>
            <a:r>
              <a:rPr lang="en-US" sz="900" b="0">
                <a:latin typeface="+mn-lt"/>
              </a:rPr>
              <a:t>Wk 20</a:t>
            </a:r>
          </a:p>
        </p:txBody>
      </p:sp>
      <p:sp>
        <p:nvSpPr>
          <p:cNvPr id="246" name="TextBox 245">
            <a:extLst>
              <a:ext uri="{FF2B5EF4-FFF2-40B4-BE49-F238E27FC236}">
                <a16:creationId xmlns:a16="http://schemas.microsoft.com/office/drawing/2014/main" id="{C418F877-C646-2D5C-1699-2F911AC0C182}"/>
              </a:ext>
            </a:extLst>
          </p:cNvPr>
          <p:cNvSpPr txBox="1"/>
          <p:nvPr/>
        </p:nvSpPr>
        <p:spPr>
          <a:xfrm>
            <a:off x="11148370" y="4376519"/>
            <a:ext cx="365573" cy="172528"/>
          </a:xfrm>
          <a:prstGeom prst="rect">
            <a:avLst/>
          </a:prstGeom>
        </p:spPr>
        <p:txBody>
          <a:bodyPr vert="horz" wrap="square" lIns="0" tIns="0" rIns="0" bIns="0" rtlCol="0">
            <a:noAutofit/>
          </a:bodyPr>
          <a:lstStyle/>
          <a:p>
            <a:pPr algn="ctr"/>
            <a:r>
              <a:rPr lang="en-US" sz="900" b="0">
                <a:latin typeface="+mn-lt"/>
              </a:rPr>
              <a:t>Wk 22</a:t>
            </a:r>
          </a:p>
        </p:txBody>
      </p:sp>
      <p:sp>
        <p:nvSpPr>
          <p:cNvPr id="247" name="TextBox 246">
            <a:extLst>
              <a:ext uri="{FF2B5EF4-FFF2-40B4-BE49-F238E27FC236}">
                <a16:creationId xmlns:a16="http://schemas.microsoft.com/office/drawing/2014/main" id="{8D44E685-5668-31EE-F9C4-6C081B205F61}"/>
              </a:ext>
            </a:extLst>
          </p:cNvPr>
          <p:cNvSpPr txBox="1"/>
          <p:nvPr/>
        </p:nvSpPr>
        <p:spPr>
          <a:xfrm>
            <a:off x="11543929" y="4376519"/>
            <a:ext cx="336751" cy="172528"/>
          </a:xfrm>
          <a:prstGeom prst="rect">
            <a:avLst/>
          </a:prstGeom>
        </p:spPr>
        <p:txBody>
          <a:bodyPr vert="horz" wrap="square" lIns="0" tIns="0" rIns="0" bIns="0" rtlCol="0">
            <a:noAutofit/>
          </a:bodyPr>
          <a:lstStyle/>
          <a:p>
            <a:pPr algn="ctr"/>
            <a:r>
              <a:rPr lang="en-US" sz="900" b="0">
                <a:latin typeface="+mn-lt"/>
              </a:rPr>
              <a:t>Wk 24</a:t>
            </a:r>
          </a:p>
        </p:txBody>
      </p:sp>
      <p:sp>
        <p:nvSpPr>
          <p:cNvPr id="248" name="TextBox 247">
            <a:extLst>
              <a:ext uri="{FF2B5EF4-FFF2-40B4-BE49-F238E27FC236}">
                <a16:creationId xmlns:a16="http://schemas.microsoft.com/office/drawing/2014/main" id="{8005D945-0EF7-82C3-8FF3-41F8D0709D71}"/>
              </a:ext>
            </a:extLst>
          </p:cNvPr>
          <p:cNvSpPr txBox="1"/>
          <p:nvPr/>
        </p:nvSpPr>
        <p:spPr>
          <a:xfrm>
            <a:off x="6139200" y="4558572"/>
            <a:ext cx="1914539" cy="424413"/>
          </a:xfrm>
          <a:prstGeom prst="rect">
            <a:avLst/>
          </a:prstGeom>
        </p:spPr>
        <p:txBody>
          <a:bodyPr vert="horz" wrap="square" lIns="0" tIns="0" rIns="0" bIns="0" rtlCol="0">
            <a:noAutofit/>
          </a:bodyPr>
          <a:lstStyle/>
          <a:p>
            <a:r>
              <a:rPr lang="en-US" sz="900" b="1">
                <a:latin typeface="+mn-lt"/>
              </a:rPr>
              <a:t>Patients with available data</a:t>
            </a:r>
            <a:br>
              <a:rPr lang="en-US" sz="900" b="1">
                <a:latin typeface="+mn-lt"/>
              </a:rPr>
            </a:br>
            <a:r>
              <a:rPr lang="en-US" sz="900" b="1">
                <a:solidFill>
                  <a:schemeClr val="accent1"/>
                </a:solidFill>
                <a:latin typeface="+mn-lt"/>
              </a:rPr>
              <a:t>Iptacopan</a:t>
            </a:r>
            <a:br>
              <a:rPr lang="en-US" sz="900" b="1">
                <a:latin typeface="+mn-lt"/>
              </a:rPr>
            </a:br>
            <a:r>
              <a:rPr lang="en-US" sz="900" b="1">
                <a:solidFill>
                  <a:schemeClr val="accent6"/>
                </a:solidFill>
                <a:latin typeface="+mn-lt"/>
              </a:rPr>
              <a:t>Anti-C5 SoC</a:t>
            </a:r>
          </a:p>
        </p:txBody>
      </p:sp>
      <p:sp>
        <p:nvSpPr>
          <p:cNvPr id="249" name="TextBox 248">
            <a:extLst>
              <a:ext uri="{FF2B5EF4-FFF2-40B4-BE49-F238E27FC236}">
                <a16:creationId xmlns:a16="http://schemas.microsoft.com/office/drawing/2014/main" id="{483A7547-0972-8B05-29A3-2E7F1919A40E}"/>
              </a:ext>
            </a:extLst>
          </p:cNvPr>
          <p:cNvSpPr txBox="1"/>
          <p:nvPr/>
        </p:nvSpPr>
        <p:spPr>
          <a:xfrm>
            <a:off x="6845202" y="4699562"/>
            <a:ext cx="246288" cy="266810"/>
          </a:xfrm>
          <a:prstGeom prst="rect">
            <a:avLst/>
          </a:prstGeom>
        </p:spPr>
        <p:txBody>
          <a:bodyPr vert="horz" wrap="square" lIns="0" tIns="0" rIns="0" bIns="0" rtlCol="0">
            <a:noAutofit/>
          </a:bodyPr>
          <a:lstStyle/>
          <a:p>
            <a:pPr algn="ctr"/>
            <a:r>
              <a:rPr lang="en-US" sz="900">
                <a:latin typeface="+mn-lt"/>
              </a:rPr>
              <a:t>62</a:t>
            </a:r>
            <a:br>
              <a:rPr lang="en-US" sz="900">
                <a:latin typeface="+mn-lt"/>
              </a:rPr>
            </a:br>
            <a:r>
              <a:rPr lang="en-US" sz="900">
                <a:latin typeface="+mn-lt"/>
              </a:rPr>
              <a:t>33</a:t>
            </a:r>
          </a:p>
        </p:txBody>
      </p:sp>
      <p:sp>
        <p:nvSpPr>
          <p:cNvPr id="250" name="TextBox 249">
            <a:extLst>
              <a:ext uri="{FF2B5EF4-FFF2-40B4-BE49-F238E27FC236}">
                <a16:creationId xmlns:a16="http://schemas.microsoft.com/office/drawing/2014/main" id="{20BFA11B-720A-6137-BFD8-E0836E45A90C}"/>
              </a:ext>
            </a:extLst>
          </p:cNvPr>
          <p:cNvSpPr txBox="1"/>
          <p:nvPr/>
        </p:nvSpPr>
        <p:spPr>
          <a:xfrm>
            <a:off x="7013605" y="4699562"/>
            <a:ext cx="246288" cy="266810"/>
          </a:xfrm>
          <a:prstGeom prst="rect">
            <a:avLst/>
          </a:prstGeom>
        </p:spPr>
        <p:txBody>
          <a:bodyPr vert="horz" wrap="square" lIns="0" tIns="0" rIns="0" bIns="0" rtlCol="0">
            <a:noAutofit/>
          </a:bodyPr>
          <a:lstStyle/>
          <a:p>
            <a:pPr algn="ctr"/>
            <a:r>
              <a:rPr lang="en-US" sz="900">
                <a:latin typeface="+mn-lt"/>
              </a:rPr>
              <a:t>60</a:t>
            </a:r>
            <a:br>
              <a:rPr lang="en-US" sz="900">
                <a:latin typeface="+mn-lt"/>
              </a:rPr>
            </a:br>
            <a:r>
              <a:rPr lang="en-US" sz="900">
                <a:latin typeface="+mn-lt"/>
              </a:rPr>
              <a:t>27</a:t>
            </a:r>
          </a:p>
        </p:txBody>
      </p:sp>
      <p:sp>
        <p:nvSpPr>
          <p:cNvPr id="251" name="TextBox 250">
            <a:extLst>
              <a:ext uri="{FF2B5EF4-FFF2-40B4-BE49-F238E27FC236}">
                <a16:creationId xmlns:a16="http://schemas.microsoft.com/office/drawing/2014/main" id="{5232BCC3-B3E2-386C-8BAD-1ED8C0D8B4B4}"/>
              </a:ext>
            </a:extLst>
          </p:cNvPr>
          <p:cNvSpPr txBox="1"/>
          <p:nvPr/>
        </p:nvSpPr>
        <p:spPr>
          <a:xfrm>
            <a:off x="7230905" y="4699562"/>
            <a:ext cx="246288" cy="266810"/>
          </a:xfrm>
          <a:prstGeom prst="rect">
            <a:avLst/>
          </a:prstGeom>
        </p:spPr>
        <p:txBody>
          <a:bodyPr vert="horz" wrap="square" lIns="0" tIns="0" rIns="0" bIns="0" rtlCol="0">
            <a:noAutofit/>
          </a:bodyPr>
          <a:lstStyle/>
          <a:p>
            <a:pPr algn="ctr"/>
            <a:r>
              <a:rPr lang="en-US" sz="900">
                <a:latin typeface="+mn-lt"/>
              </a:rPr>
              <a:t>57</a:t>
            </a:r>
            <a:br>
              <a:rPr lang="en-US" sz="900">
                <a:latin typeface="+mn-lt"/>
              </a:rPr>
            </a:br>
            <a:r>
              <a:rPr lang="en-US" sz="900">
                <a:latin typeface="+mn-lt"/>
              </a:rPr>
              <a:t>28</a:t>
            </a:r>
          </a:p>
        </p:txBody>
      </p:sp>
      <p:sp>
        <p:nvSpPr>
          <p:cNvPr id="253" name="TextBox 252">
            <a:extLst>
              <a:ext uri="{FF2B5EF4-FFF2-40B4-BE49-F238E27FC236}">
                <a16:creationId xmlns:a16="http://schemas.microsoft.com/office/drawing/2014/main" id="{E13E32FE-0F95-CD4A-8115-9B948DF43011}"/>
              </a:ext>
            </a:extLst>
          </p:cNvPr>
          <p:cNvSpPr txBox="1"/>
          <p:nvPr/>
        </p:nvSpPr>
        <p:spPr>
          <a:xfrm>
            <a:off x="8032246" y="4699562"/>
            <a:ext cx="246288" cy="266810"/>
          </a:xfrm>
          <a:prstGeom prst="rect">
            <a:avLst/>
          </a:prstGeom>
        </p:spPr>
        <p:txBody>
          <a:bodyPr vert="horz" wrap="square" lIns="0" tIns="0" rIns="0" bIns="0" rtlCol="0">
            <a:noAutofit/>
          </a:bodyPr>
          <a:lstStyle/>
          <a:p>
            <a:pPr algn="ctr"/>
            <a:r>
              <a:rPr lang="en-US" sz="900">
                <a:latin typeface="+mn-lt"/>
              </a:rPr>
              <a:t>61</a:t>
            </a:r>
            <a:br>
              <a:rPr lang="en-US" sz="900">
                <a:latin typeface="+mn-lt"/>
              </a:rPr>
            </a:br>
            <a:r>
              <a:rPr lang="en-US" sz="900">
                <a:latin typeface="+mn-lt"/>
              </a:rPr>
              <a:t>32</a:t>
            </a:r>
          </a:p>
        </p:txBody>
      </p:sp>
      <p:sp>
        <p:nvSpPr>
          <p:cNvPr id="255" name="TextBox 254">
            <a:extLst>
              <a:ext uri="{FF2B5EF4-FFF2-40B4-BE49-F238E27FC236}">
                <a16:creationId xmlns:a16="http://schemas.microsoft.com/office/drawing/2014/main" id="{F9679839-1F60-2FC7-84F6-CA18F84B2A07}"/>
              </a:ext>
            </a:extLst>
          </p:cNvPr>
          <p:cNvSpPr txBox="1"/>
          <p:nvPr/>
        </p:nvSpPr>
        <p:spPr>
          <a:xfrm>
            <a:off x="9224773" y="4699562"/>
            <a:ext cx="246288" cy="266810"/>
          </a:xfrm>
          <a:prstGeom prst="rect">
            <a:avLst/>
          </a:prstGeom>
        </p:spPr>
        <p:txBody>
          <a:bodyPr vert="horz" wrap="square" lIns="0" tIns="0" rIns="0" bIns="0" rtlCol="0">
            <a:noAutofit/>
          </a:bodyPr>
          <a:lstStyle/>
          <a:p>
            <a:pPr algn="ctr"/>
            <a:r>
              <a:rPr lang="en-US" sz="900">
                <a:latin typeface="+mn-lt"/>
              </a:rPr>
              <a:t>57</a:t>
            </a:r>
            <a:br>
              <a:rPr lang="en-US" sz="900">
                <a:latin typeface="+mn-lt"/>
              </a:rPr>
            </a:br>
            <a:r>
              <a:rPr lang="en-US" sz="900">
                <a:latin typeface="+mn-lt"/>
              </a:rPr>
              <a:t>29</a:t>
            </a:r>
          </a:p>
        </p:txBody>
      </p:sp>
      <p:sp>
        <p:nvSpPr>
          <p:cNvPr id="257" name="TextBox 256">
            <a:extLst>
              <a:ext uri="{FF2B5EF4-FFF2-40B4-BE49-F238E27FC236}">
                <a16:creationId xmlns:a16="http://schemas.microsoft.com/office/drawing/2014/main" id="{8675768C-EBF6-3908-0795-77602E3E2776}"/>
              </a:ext>
            </a:extLst>
          </p:cNvPr>
          <p:cNvSpPr txBox="1"/>
          <p:nvPr/>
        </p:nvSpPr>
        <p:spPr>
          <a:xfrm>
            <a:off x="10412411" y="4699562"/>
            <a:ext cx="246288" cy="266810"/>
          </a:xfrm>
          <a:prstGeom prst="rect">
            <a:avLst/>
          </a:prstGeom>
        </p:spPr>
        <p:txBody>
          <a:bodyPr vert="horz" wrap="square" lIns="0" tIns="0" rIns="0" bIns="0" rtlCol="0">
            <a:noAutofit/>
          </a:bodyPr>
          <a:lstStyle/>
          <a:p>
            <a:pPr algn="ctr"/>
            <a:r>
              <a:rPr lang="en-US" sz="900">
                <a:latin typeface="+mn-lt"/>
              </a:rPr>
              <a:t>58</a:t>
            </a:r>
            <a:br>
              <a:rPr lang="en-US" sz="900">
                <a:latin typeface="+mn-lt"/>
              </a:rPr>
            </a:br>
            <a:r>
              <a:rPr lang="en-US" sz="900">
                <a:latin typeface="+mn-lt"/>
              </a:rPr>
              <a:t>29</a:t>
            </a:r>
          </a:p>
        </p:txBody>
      </p:sp>
      <p:sp>
        <p:nvSpPr>
          <p:cNvPr id="258" name="TextBox 257">
            <a:extLst>
              <a:ext uri="{FF2B5EF4-FFF2-40B4-BE49-F238E27FC236}">
                <a16:creationId xmlns:a16="http://schemas.microsoft.com/office/drawing/2014/main" id="{804A3B8C-F316-2C83-3FD8-88BF21AC3707}"/>
              </a:ext>
            </a:extLst>
          </p:cNvPr>
          <p:cNvSpPr txBox="1"/>
          <p:nvPr/>
        </p:nvSpPr>
        <p:spPr>
          <a:xfrm>
            <a:off x="10825305" y="4699562"/>
            <a:ext cx="246288" cy="266810"/>
          </a:xfrm>
          <a:prstGeom prst="rect">
            <a:avLst/>
          </a:prstGeom>
        </p:spPr>
        <p:txBody>
          <a:bodyPr vert="horz" wrap="square" lIns="0" tIns="0" rIns="0" bIns="0" rtlCol="0">
            <a:noAutofit/>
          </a:bodyPr>
          <a:lstStyle/>
          <a:p>
            <a:pPr algn="ctr"/>
            <a:r>
              <a:rPr lang="en-US" sz="900">
                <a:latin typeface="+mn-lt"/>
              </a:rPr>
              <a:t>59</a:t>
            </a:r>
            <a:br>
              <a:rPr lang="en-US" sz="900">
                <a:latin typeface="+mn-lt"/>
              </a:rPr>
            </a:br>
            <a:r>
              <a:rPr lang="en-US" sz="900">
                <a:latin typeface="+mn-lt"/>
              </a:rPr>
              <a:t>28</a:t>
            </a:r>
          </a:p>
        </p:txBody>
      </p:sp>
      <p:sp>
        <p:nvSpPr>
          <p:cNvPr id="259" name="TextBox 258">
            <a:extLst>
              <a:ext uri="{FF2B5EF4-FFF2-40B4-BE49-F238E27FC236}">
                <a16:creationId xmlns:a16="http://schemas.microsoft.com/office/drawing/2014/main" id="{F8466668-B001-3091-98CD-109C6812BF6A}"/>
              </a:ext>
            </a:extLst>
          </p:cNvPr>
          <p:cNvSpPr txBox="1"/>
          <p:nvPr/>
        </p:nvSpPr>
        <p:spPr>
          <a:xfrm>
            <a:off x="11213750" y="4699562"/>
            <a:ext cx="246288" cy="266810"/>
          </a:xfrm>
          <a:prstGeom prst="rect">
            <a:avLst/>
          </a:prstGeom>
        </p:spPr>
        <p:txBody>
          <a:bodyPr vert="horz" wrap="square" lIns="0" tIns="0" rIns="0" bIns="0" rtlCol="0">
            <a:noAutofit/>
          </a:bodyPr>
          <a:lstStyle/>
          <a:p>
            <a:pPr algn="ctr"/>
            <a:r>
              <a:rPr lang="en-US" sz="900">
                <a:latin typeface="+mn-lt"/>
              </a:rPr>
              <a:t>56</a:t>
            </a:r>
            <a:br>
              <a:rPr lang="en-US" sz="900">
                <a:latin typeface="+mn-lt"/>
              </a:rPr>
            </a:br>
            <a:r>
              <a:rPr lang="en-US" sz="900">
                <a:latin typeface="+mn-lt"/>
              </a:rPr>
              <a:t>28</a:t>
            </a:r>
          </a:p>
        </p:txBody>
      </p:sp>
      <p:sp>
        <p:nvSpPr>
          <p:cNvPr id="260" name="TextBox 259">
            <a:extLst>
              <a:ext uri="{FF2B5EF4-FFF2-40B4-BE49-F238E27FC236}">
                <a16:creationId xmlns:a16="http://schemas.microsoft.com/office/drawing/2014/main" id="{340E661A-EC83-643F-BFFD-E9BF408AB638}"/>
              </a:ext>
            </a:extLst>
          </p:cNvPr>
          <p:cNvSpPr txBox="1"/>
          <p:nvPr/>
        </p:nvSpPr>
        <p:spPr>
          <a:xfrm>
            <a:off x="11602201" y="4699562"/>
            <a:ext cx="246288" cy="266810"/>
          </a:xfrm>
          <a:prstGeom prst="rect">
            <a:avLst/>
          </a:prstGeom>
        </p:spPr>
        <p:txBody>
          <a:bodyPr vert="horz" wrap="square" lIns="0" tIns="0" rIns="0" bIns="0" rtlCol="0">
            <a:noAutofit/>
          </a:bodyPr>
          <a:lstStyle/>
          <a:p>
            <a:pPr algn="ctr"/>
            <a:r>
              <a:rPr lang="en-US" sz="900">
                <a:latin typeface="+mn-lt"/>
              </a:rPr>
              <a:t>60</a:t>
            </a:r>
            <a:br>
              <a:rPr lang="en-US" sz="900">
                <a:latin typeface="+mn-lt"/>
              </a:rPr>
            </a:br>
            <a:r>
              <a:rPr lang="en-US" sz="900">
                <a:latin typeface="+mn-lt"/>
              </a:rPr>
              <a:t>30</a:t>
            </a:r>
          </a:p>
        </p:txBody>
      </p:sp>
      <p:grpSp>
        <p:nvGrpSpPr>
          <p:cNvPr id="406" name="Group 405">
            <a:extLst>
              <a:ext uri="{FF2B5EF4-FFF2-40B4-BE49-F238E27FC236}">
                <a16:creationId xmlns:a16="http://schemas.microsoft.com/office/drawing/2014/main" id="{7F981124-8E63-27D9-E864-41BAE030D22C}"/>
              </a:ext>
            </a:extLst>
          </p:cNvPr>
          <p:cNvGrpSpPr/>
          <p:nvPr/>
        </p:nvGrpSpPr>
        <p:grpSpPr>
          <a:xfrm>
            <a:off x="6945061" y="3515889"/>
            <a:ext cx="4801108" cy="200533"/>
            <a:chOff x="6945061" y="4811770"/>
            <a:chExt cx="4801108" cy="200533"/>
          </a:xfrm>
        </p:grpSpPr>
        <p:sp>
          <p:nvSpPr>
            <p:cNvPr id="394" name="Oval 393">
              <a:extLst>
                <a:ext uri="{FF2B5EF4-FFF2-40B4-BE49-F238E27FC236}">
                  <a16:creationId xmlns:a16="http://schemas.microsoft.com/office/drawing/2014/main" id="{A7232DA0-1AD2-868F-FFD5-676D0EEA5D98}"/>
                </a:ext>
              </a:extLst>
            </p:cNvPr>
            <p:cNvSpPr/>
            <p:nvPr/>
          </p:nvSpPr>
          <p:spPr>
            <a:xfrm>
              <a:off x="6945061" y="4932420"/>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 name="Freeform 396">
              <a:extLst>
                <a:ext uri="{FF2B5EF4-FFF2-40B4-BE49-F238E27FC236}">
                  <a16:creationId xmlns:a16="http://schemas.microsoft.com/office/drawing/2014/main" id="{AF0E7831-C864-CB05-ADC1-75D9E0ECBBE1}"/>
                </a:ext>
              </a:extLst>
            </p:cNvPr>
            <p:cNvSpPr/>
            <p:nvPr/>
          </p:nvSpPr>
          <p:spPr>
            <a:xfrm>
              <a:off x="6969125" y="4841875"/>
              <a:ext cx="4743450" cy="136525"/>
            </a:xfrm>
            <a:custGeom>
              <a:avLst/>
              <a:gdLst>
                <a:gd name="csX0" fmla="*/ 0 w 4743450"/>
                <a:gd name="csY0" fmla="*/ 123825 h 136525"/>
                <a:gd name="csX1" fmla="*/ 158750 w 4743450"/>
                <a:gd name="csY1" fmla="*/ 57150 h 136525"/>
                <a:gd name="csX2" fmla="*/ 368300 w 4743450"/>
                <a:gd name="csY2" fmla="*/ 0 h 136525"/>
                <a:gd name="csX3" fmla="*/ 1171575 w 4743450"/>
                <a:gd name="csY3" fmla="*/ 136525 h 136525"/>
                <a:gd name="csX4" fmla="*/ 2359025 w 4743450"/>
                <a:gd name="csY4" fmla="*/ 92075 h 136525"/>
                <a:gd name="csX5" fmla="*/ 3549650 w 4743450"/>
                <a:gd name="csY5" fmla="*/ 3175 h 136525"/>
                <a:gd name="csX6" fmla="*/ 3946525 w 4743450"/>
                <a:gd name="csY6" fmla="*/ 114300 h 136525"/>
                <a:gd name="csX7" fmla="*/ 4343400 w 4743450"/>
                <a:gd name="csY7" fmla="*/ 38100 h 136525"/>
                <a:gd name="csX8" fmla="*/ 4743450 w 4743450"/>
                <a:gd name="csY8" fmla="*/ 114300 h 1365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743450" h="136525">
                  <a:moveTo>
                    <a:pt x="0" y="123825"/>
                  </a:moveTo>
                  <a:lnTo>
                    <a:pt x="158750" y="57150"/>
                  </a:lnTo>
                  <a:lnTo>
                    <a:pt x="368300" y="0"/>
                  </a:lnTo>
                  <a:lnTo>
                    <a:pt x="1171575" y="136525"/>
                  </a:lnTo>
                  <a:lnTo>
                    <a:pt x="2359025" y="92075"/>
                  </a:lnTo>
                  <a:lnTo>
                    <a:pt x="3549650" y="3175"/>
                  </a:lnTo>
                  <a:lnTo>
                    <a:pt x="3946525" y="114300"/>
                  </a:lnTo>
                  <a:lnTo>
                    <a:pt x="4343400" y="38100"/>
                  </a:lnTo>
                  <a:lnTo>
                    <a:pt x="4743450" y="114300"/>
                  </a:lnTo>
                </a:path>
              </a:pathLst>
            </a:custGeom>
            <a:noFill/>
            <a:ln w="31750">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Oval 397">
              <a:extLst>
                <a:ext uri="{FF2B5EF4-FFF2-40B4-BE49-F238E27FC236}">
                  <a16:creationId xmlns:a16="http://schemas.microsoft.com/office/drawing/2014/main" id="{64D75164-9DCC-B793-53FB-9DC6576431EF}"/>
                </a:ext>
              </a:extLst>
            </p:cNvPr>
            <p:cNvSpPr/>
            <p:nvPr/>
          </p:nvSpPr>
          <p:spPr>
            <a:xfrm>
              <a:off x="7113336" y="4859395"/>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 name="Oval 398">
              <a:extLst>
                <a:ext uri="{FF2B5EF4-FFF2-40B4-BE49-F238E27FC236}">
                  <a16:creationId xmlns:a16="http://schemas.microsoft.com/office/drawing/2014/main" id="{17C51B60-DEB8-54E5-97F0-17B2C632E3E4}"/>
                </a:ext>
              </a:extLst>
            </p:cNvPr>
            <p:cNvSpPr/>
            <p:nvPr/>
          </p:nvSpPr>
          <p:spPr>
            <a:xfrm>
              <a:off x="7307011" y="4811770"/>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Oval 399">
              <a:extLst>
                <a:ext uri="{FF2B5EF4-FFF2-40B4-BE49-F238E27FC236}">
                  <a16:creationId xmlns:a16="http://schemas.microsoft.com/office/drawing/2014/main" id="{47568957-C9E7-CDDC-0A01-841C25141FB9}"/>
                </a:ext>
              </a:extLst>
            </p:cNvPr>
            <p:cNvSpPr/>
            <p:nvPr/>
          </p:nvSpPr>
          <p:spPr>
            <a:xfrm>
              <a:off x="8103936" y="4948295"/>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1" name="Oval 400">
              <a:extLst>
                <a:ext uri="{FF2B5EF4-FFF2-40B4-BE49-F238E27FC236}">
                  <a16:creationId xmlns:a16="http://schemas.microsoft.com/office/drawing/2014/main" id="{82C7A9EF-EF37-F260-6B11-0B46DFB4F9FF}"/>
                </a:ext>
              </a:extLst>
            </p:cNvPr>
            <p:cNvSpPr/>
            <p:nvPr/>
          </p:nvSpPr>
          <p:spPr>
            <a:xfrm>
              <a:off x="9300911" y="4900670"/>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2" name="Oval 401">
              <a:extLst>
                <a:ext uri="{FF2B5EF4-FFF2-40B4-BE49-F238E27FC236}">
                  <a16:creationId xmlns:a16="http://schemas.microsoft.com/office/drawing/2014/main" id="{19652DA5-7BB8-3D01-CD69-6357A7DB8B18}"/>
                </a:ext>
              </a:extLst>
            </p:cNvPr>
            <p:cNvSpPr/>
            <p:nvPr/>
          </p:nvSpPr>
          <p:spPr>
            <a:xfrm>
              <a:off x="10485186" y="4818120"/>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 name="Oval 402">
              <a:extLst>
                <a:ext uri="{FF2B5EF4-FFF2-40B4-BE49-F238E27FC236}">
                  <a16:creationId xmlns:a16="http://schemas.microsoft.com/office/drawing/2014/main" id="{79E6AFD6-E3BF-84FC-99ED-5592BC471B8E}"/>
                </a:ext>
              </a:extLst>
            </p:cNvPr>
            <p:cNvSpPr/>
            <p:nvPr/>
          </p:nvSpPr>
          <p:spPr>
            <a:xfrm>
              <a:off x="10885236" y="4926070"/>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 name="Oval 403">
              <a:extLst>
                <a:ext uri="{FF2B5EF4-FFF2-40B4-BE49-F238E27FC236}">
                  <a16:creationId xmlns:a16="http://schemas.microsoft.com/office/drawing/2014/main" id="{605D5A19-A61F-F661-2309-85A0D55702CD}"/>
                </a:ext>
              </a:extLst>
            </p:cNvPr>
            <p:cNvSpPr/>
            <p:nvPr/>
          </p:nvSpPr>
          <p:spPr>
            <a:xfrm>
              <a:off x="11282111" y="4849870"/>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 name="Oval 404">
              <a:extLst>
                <a:ext uri="{FF2B5EF4-FFF2-40B4-BE49-F238E27FC236}">
                  <a16:creationId xmlns:a16="http://schemas.microsoft.com/office/drawing/2014/main" id="{8A91E70E-E723-EACC-B0D2-6161FFF6DAC1}"/>
                </a:ext>
              </a:extLst>
            </p:cNvPr>
            <p:cNvSpPr/>
            <p:nvPr/>
          </p:nvSpPr>
          <p:spPr>
            <a:xfrm>
              <a:off x="11682161" y="4926070"/>
              <a:ext cx="64008" cy="64008"/>
            </a:xfrm>
            <a:prstGeom prst="ellipse">
              <a:avLst/>
            </a:prstGeom>
            <a:solidFill>
              <a:schemeClr val="accent6"/>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5" name="Group 414">
            <a:extLst>
              <a:ext uri="{FF2B5EF4-FFF2-40B4-BE49-F238E27FC236}">
                <a16:creationId xmlns:a16="http://schemas.microsoft.com/office/drawing/2014/main" id="{E32117C4-107A-7F97-70A9-C091EB12F20D}"/>
              </a:ext>
            </a:extLst>
          </p:cNvPr>
          <p:cNvGrpSpPr/>
          <p:nvPr/>
        </p:nvGrpSpPr>
        <p:grpSpPr>
          <a:xfrm>
            <a:off x="6938711" y="3119014"/>
            <a:ext cx="4807458" cy="422783"/>
            <a:chOff x="6938711" y="4414895"/>
            <a:chExt cx="4807458" cy="422783"/>
          </a:xfrm>
        </p:grpSpPr>
        <p:sp>
          <p:nvSpPr>
            <p:cNvPr id="395" name="Oval 394">
              <a:extLst>
                <a:ext uri="{FF2B5EF4-FFF2-40B4-BE49-F238E27FC236}">
                  <a16:creationId xmlns:a16="http://schemas.microsoft.com/office/drawing/2014/main" id="{0E79A78B-F433-9474-D1DA-49F80E3D2C0B}"/>
                </a:ext>
              </a:extLst>
            </p:cNvPr>
            <p:cNvSpPr/>
            <p:nvPr/>
          </p:nvSpPr>
          <p:spPr>
            <a:xfrm>
              <a:off x="6938711" y="4773670"/>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 name="Freeform 395">
              <a:extLst>
                <a:ext uri="{FF2B5EF4-FFF2-40B4-BE49-F238E27FC236}">
                  <a16:creationId xmlns:a16="http://schemas.microsoft.com/office/drawing/2014/main" id="{893EB04C-559D-03C0-F10E-0E1009EA5581}"/>
                </a:ext>
              </a:extLst>
            </p:cNvPr>
            <p:cNvSpPr/>
            <p:nvPr/>
          </p:nvSpPr>
          <p:spPr>
            <a:xfrm>
              <a:off x="6972300" y="4445000"/>
              <a:ext cx="4740275" cy="358775"/>
            </a:xfrm>
            <a:custGeom>
              <a:avLst/>
              <a:gdLst>
                <a:gd name="csX0" fmla="*/ 0 w 4740275"/>
                <a:gd name="csY0" fmla="*/ 358775 h 358775"/>
                <a:gd name="csX1" fmla="*/ 161925 w 4740275"/>
                <a:gd name="csY1" fmla="*/ 184150 h 358775"/>
                <a:gd name="csX2" fmla="*/ 358775 w 4740275"/>
                <a:gd name="csY2" fmla="*/ 136525 h 358775"/>
                <a:gd name="csX3" fmla="*/ 1165225 w 4740275"/>
                <a:gd name="csY3" fmla="*/ 15875 h 358775"/>
                <a:gd name="csX4" fmla="*/ 2359025 w 4740275"/>
                <a:gd name="csY4" fmla="*/ 0 h 358775"/>
                <a:gd name="csX5" fmla="*/ 3546475 w 4740275"/>
                <a:gd name="csY5" fmla="*/ 19050 h 358775"/>
                <a:gd name="csX6" fmla="*/ 3946525 w 4740275"/>
                <a:gd name="csY6" fmla="*/ 82550 h 358775"/>
                <a:gd name="csX7" fmla="*/ 4346575 w 4740275"/>
                <a:gd name="csY7" fmla="*/ 41275 h 358775"/>
                <a:gd name="csX8" fmla="*/ 4740275 w 4740275"/>
                <a:gd name="csY8" fmla="*/ 22225 h 3587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740275" h="358775">
                  <a:moveTo>
                    <a:pt x="0" y="358775"/>
                  </a:moveTo>
                  <a:lnTo>
                    <a:pt x="161925" y="184150"/>
                  </a:lnTo>
                  <a:lnTo>
                    <a:pt x="358775" y="136525"/>
                  </a:lnTo>
                  <a:lnTo>
                    <a:pt x="1165225" y="15875"/>
                  </a:lnTo>
                  <a:lnTo>
                    <a:pt x="2359025" y="0"/>
                  </a:lnTo>
                  <a:lnTo>
                    <a:pt x="3546475" y="19050"/>
                  </a:lnTo>
                  <a:lnTo>
                    <a:pt x="3946525" y="82550"/>
                  </a:lnTo>
                  <a:lnTo>
                    <a:pt x="4346575" y="41275"/>
                  </a:lnTo>
                  <a:lnTo>
                    <a:pt x="4740275" y="22225"/>
                  </a:lnTo>
                </a:path>
              </a:pathLst>
            </a:custGeom>
            <a:noFill/>
            <a:ln w="31750">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 name="Oval 406">
              <a:extLst>
                <a:ext uri="{FF2B5EF4-FFF2-40B4-BE49-F238E27FC236}">
                  <a16:creationId xmlns:a16="http://schemas.microsoft.com/office/drawing/2014/main" id="{6D5B718E-7744-FD1C-54DB-1E17178FC9FF}"/>
                </a:ext>
              </a:extLst>
            </p:cNvPr>
            <p:cNvSpPr/>
            <p:nvPr/>
          </p:nvSpPr>
          <p:spPr>
            <a:xfrm>
              <a:off x="7100636" y="4599045"/>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 name="Oval 407">
              <a:extLst>
                <a:ext uri="{FF2B5EF4-FFF2-40B4-BE49-F238E27FC236}">
                  <a16:creationId xmlns:a16="http://schemas.microsoft.com/office/drawing/2014/main" id="{4B557342-DA35-A1BB-0418-85BE7CA53FE1}"/>
                </a:ext>
              </a:extLst>
            </p:cNvPr>
            <p:cNvSpPr/>
            <p:nvPr/>
          </p:nvSpPr>
          <p:spPr>
            <a:xfrm>
              <a:off x="7303836" y="4548245"/>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Oval 408">
              <a:extLst>
                <a:ext uri="{FF2B5EF4-FFF2-40B4-BE49-F238E27FC236}">
                  <a16:creationId xmlns:a16="http://schemas.microsoft.com/office/drawing/2014/main" id="{449DE032-5C37-3D52-87E3-571D6633EDCD}"/>
                </a:ext>
              </a:extLst>
            </p:cNvPr>
            <p:cNvSpPr/>
            <p:nvPr/>
          </p:nvSpPr>
          <p:spPr>
            <a:xfrm>
              <a:off x="8103936" y="4430770"/>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Oval 409">
              <a:extLst>
                <a:ext uri="{FF2B5EF4-FFF2-40B4-BE49-F238E27FC236}">
                  <a16:creationId xmlns:a16="http://schemas.microsoft.com/office/drawing/2014/main" id="{83BA0D82-3646-8A87-D59B-62D77633D79E}"/>
                </a:ext>
              </a:extLst>
            </p:cNvPr>
            <p:cNvSpPr/>
            <p:nvPr/>
          </p:nvSpPr>
          <p:spPr>
            <a:xfrm>
              <a:off x="9297736" y="4414895"/>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Oval 410">
              <a:extLst>
                <a:ext uri="{FF2B5EF4-FFF2-40B4-BE49-F238E27FC236}">
                  <a16:creationId xmlns:a16="http://schemas.microsoft.com/office/drawing/2014/main" id="{97DF8736-0509-F45B-C529-7A5930A9C38B}"/>
                </a:ext>
              </a:extLst>
            </p:cNvPr>
            <p:cNvSpPr/>
            <p:nvPr/>
          </p:nvSpPr>
          <p:spPr>
            <a:xfrm>
              <a:off x="10488361" y="4433945"/>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Oval 411">
              <a:extLst>
                <a:ext uri="{FF2B5EF4-FFF2-40B4-BE49-F238E27FC236}">
                  <a16:creationId xmlns:a16="http://schemas.microsoft.com/office/drawing/2014/main" id="{BB38433D-187C-259C-917E-1464443A61FC}"/>
                </a:ext>
              </a:extLst>
            </p:cNvPr>
            <p:cNvSpPr/>
            <p:nvPr/>
          </p:nvSpPr>
          <p:spPr>
            <a:xfrm>
              <a:off x="10882061" y="4494270"/>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Oval 412">
              <a:extLst>
                <a:ext uri="{FF2B5EF4-FFF2-40B4-BE49-F238E27FC236}">
                  <a16:creationId xmlns:a16="http://schemas.microsoft.com/office/drawing/2014/main" id="{2E317520-4EF1-5392-C055-3B8BD209723A}"/>
                </a:ext>
              </a:extLst>
            </p:cNvPr>
            <p:cNvSpPr/>
            <p:nvPr/>
          </p:nvSpPr>
          <p:spPr>
            <a:xfrm>
              <a:off x="11282111" y="4459345"/>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 name="Oval 413">
              <a:extLst>
                <a:ext uri="{FF2B5EF4-FFF2-40B4-BE49-F238E27FC236}">
                  <a16:creationId xmlns:a16="http://schemas.microsoft.com/office/drawing/2014/main" id="{706B7451-223D-2CB3-230D-7A58D7B024CD}"/>
                </a:ext>
              </a:extLst>
            </p:cNvPr>
            <p:cNvSpPr/>
            <p:nvPr/>
          </p:nvSpPr>
          <p:spPr>
            <a:xfrm>
              <a:off x="11682161" y="4433945"/>
              <a:ext cx="64008" cy="64008"/>
            </a:xfrm>
            <a:prstGeom prst="ellipse">
              <a:avLst/>
            </a:prstGeom>
            <a:solidFill>
              <a:schemeClr val="accent1"/>
            </a:solidFill>
            <a:ln w="317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8" name="Group 447">
            <a:extLst>
              <a:ext uri="{FF2B5EF4-FFF2-40B4-BE49-F238E27FC236}">
                <a16:creationId xmlns:a16="http://schemas.microsoft.com/office/drawing/2014/main" id="{25232E52-3076-7A09-5831-00D80CDEF81E}"/>
              </a:ext>
            </a:extLst>
          </p:cNvPr>
          <p:cNvGrpSpPr/>
          <p:nvPr/>
        </p:nvGrpSpPr>
        <p:grpSpPr>
          <a:xfrm>
            <a:off x="6925428" y="3102131"/>
            <a:ext cx="4827079" cy="1127124"/>
            <a:chOff x="7595568" y="4378325"/>
            <a:chExt cx="4827079" cy="1127124"/>
          </a:xfrm>
        </p:grpSpPr>
        <p:grpSp>
          <p:nvGrpSpPr>
            <p:cNvPr id="314" name="Group 313">
              <a:extLst>
                <a:ext uri="{FF2B5EF4-FFF2-40B4-BE49-F238E27FC236}">
                  <a16:creationId xmlns:a16="http://schemas.microsoft.com/office/drawing/2014/main" id="{32B9CE1C-D67B-C6FE-88E7-F9A9C11BF7E3}"/>
                </a:ext>
              </a:extLst>
            </p:cNvPr>
            <p:cNvGrpSpPr/>
            <p:nvPr/>
          </p:nvGrpSpPr>
          <p:grpSpPr>
            <a:xfrm>
              <a:off x="7595568" y="4505324"/>
              <a:ext cx="89979" cy="919195"/>
              <a:chOff x="2796095" y="1691142"/>
              <a:chExt cx="89979" cy="5928328"/>
            </a:xfrm>
          </p:grpSpPr>
          <p:sp>
            <p:nvSpPr>
              <p:cNvPr id="315" name="Line 67">
                <a:extLst>
                  <a:ext uri="{FF2B5EF4-FFF2-40B4-BE49-F238E27FC236}">
                    <a16:creationId xmlns:a16="http://schemas.microsoft.com/office/drawing/2014/main" id="{51DDB5B7-D33D-BF0D-C1BF-A7C1F5064725}"/>
                  </a:ext>
                </a:extLst>
              </p:cNvPr>
              <p:cNvSpPr>
                <a:spLocks noChangeShapeType="1"/>
              </p:cNvSpPr>
              <p:nvPr/>
            </p:nvSpPr>
            <p:spPr bwMode="auto">
              <a:xfrm>
                <a:off x="2841757" y="1691142"/>
                <a:ext cx="0" cy="5897409"/>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16" name="Line 68">
                <a:extLst>
                  <a:ext uri="{FF2B5EF4-FFF2-40B4-BE49-F238E27FC236}">
                    <a16:creationId xmlns:a16="http://schemas.microsoft.com/office/drawing/2014/main" id="{5E152F15-207E-162A-AF80-2B8CBDDA634F}"/>
                  </a:ext>
                </a:extLst>
              </p:cNvPr>
              <p:cNvSpPr>
                <a:spLocks noChangeShapeType="1"/>
              </p:cNvSpPr>
              <p:nvPr/>
            </p:nvSpPr>
            <p:spPr bwMode="auto">
              <a:xfrm>
                <a:off x="2796095" y="7619470"/>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17" name="Line 66">
                <a:extLst>
                  <a:ext uri="{FF2B5EF4-FFF2-40B4-BE49-F238E27FC236}">
                    <a16:creationId xmlns:a16="http://schemas.microsoft.com/office/drawing/2014/main" id="{0E5C4A14-D67E-5536-4210-4D5E7A501760}"/>
                  </a:ext>
                </a:extLst>
              </p:cNvPr>
              <p:cNvSpPr>
                <a:spLocks noChangeShapeType="1"/>
              </p:cNvSpPr>
              <p:nvPr/>
            </p:nvSpPr>
            <p:spPr bwMode="auto">
              <a:xfrm>
                <a:off x="2796095" y="170146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16" name="Group 415">
              <a:extLst>
                <a:ext uri="{FF2B5EF4-FFF2-40B4-BE49-F238E27FC236}">
                  <a16:creationId xmlns:a16="http://schemas.microsoft.com/office/drawing/2014/main" id="{C1692B97-AFD7-8799-4E25-B9ED9BAC0395}"/>
                </a:ext>
              </a:extLst>
            </p:cNvPr>
            <p:cNvGrpSpPr/>
            <p:nvPr/>
          </p:nvGrpSpPr>
          <p:grpSpPr>
            <a:xfrm>
              <a:off x="7763843" y="4444999"/>
              <a:ext cx="89979" cy="914401"/>
              <a:chOff x="2796095" y="1691142"/>
              <a:chExt cx="89979" cy="5897409"/>
            </a:xfrm>
          </p:grpSpPr>
          <p:sp>
            <p:nvSpPr>
              <p:cNvPr id="417" name="Line 67">
                <a:extLst>
                  <a:ext uri="{FF2B5EF4-FFF2-40B4-BE49-F238E27FC236}">
                    <a16:creationId xmlns:a16="http://schemas.microsoft.com/office/drawing/2014/main" id="{8B54DAF8-AACB-75A3-656B-03679CB2891A}"/>
                  </a:ext>
                </a:extLst>
              </p:cNvPr>
              <p:cNvSpPr>
                <a:spLocks noChangeShapeType="1"/>
              </p:cNvSpPr>
              <p:nvPr/>
            </p:nvSpPr>
            <p:spPr bwMode="auto">
              <a:xfrm>
                <a:off x="2841757" y="1691142"/>
                <a:ext cx="0" cy="5897409"/>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18" name="Line 68">
                <a:extLst>
                  <a:ext uri="{FF2B5EF4-FFF2-40B4-BE49-F238E27FC236}">
                    <a16:creationId xmlns:a16="http://schemas.microsoft.com/office/drawing/2014/main" id="{9FED3C4A-E1A9-B082-ECFF-8E0A9EACA875}"/>
                  </a:ext>
                </a:extLst>
              </p:cNvPr>
              <p:cNvSpPr>
                <a:spLocks noChangeShapeType="1"/>
              </p:cNvSpPr>
              <p:nvPr/>
            </p:nvSpPr>
            <p:spPr bwMode="auto">
              <a:xfrm>
                <a:off x="2796095" y="7537561"/>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19" name="Line 66">
                <a:extLst>
                  <a:ext uri="{FF2B5EF4-FFF2-40B4-BE49-F238E27FC236}">
                    <a16:creationId xmlns:a16="http://schemas.microsoft.com/office/drawing/2014/main" id="{0EC356A7-5007-7FE7-88EC-4AC78C816922}"/>
                  </a:ext>
                </a:extLst>
              </p:cNvPr>
              <p:cNvSpPr>
                <a:spLocks noChangeShapeType="1"/>
              </p:cNvSpPr>
              <p:nvPr/>
            </p:nvSpPr>
            <p:spPr bwMode="auto">
              <a:xfrm>
                <a:off x="2796095" y="170146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20" name="Group 419">
              <a:extLst>
                <a:ext uri="{FF2B5EF4-FFF2-40B4-BE49-F238E27FC236}">
                  <a16:creationId xmlns:a16="http://schemas.microsoft.com/office/drawing/2014/main" id="{280F9FFD-703A-7144-DDDA-CDAE0300A944}"/>
                </a:ext>
              </a:extLst>
            </p:cNvPr>
            <p:cNvGrpSpPr/>
            <p:nvPr/>
          </p:nvGrpSpPr>
          <p:grpSpPr>
            <a:xfrm>
              <a:off x="7963868" y="4410074"/>
              <a:ext cx="89979" cy="882651"/>
              <a:chOff x="2796095" y="1691142"/>
              <a:chExt cx="89979" cy="5692638"/>
            </a:xfrm>
          </p:grpSpPr>
          <p:sp>
            <p:nvSpPr>
              <p:cNvPr id="421" name="Line 67">
                <a:extLst>
                  <a:ext uri="{FF2B5EF4-FFF2-40B4-BE49-F238E27FC236}">
                    <a16:creationId xmlns:a16="http://schemas.microsoft.com/office/drawing/2014/main" id="{3DFD00D3-3874-1A8A-D0A0-EDD89A23CF1B}"/>
                  </a:ext>
                </a:extLst>
              </p:cNvPr>
              <p:cNvSpPr>
                <a:spLocks noChangeShapeType="1"/>
              </p:cNvSpPr>
              <p:nvPr/>
            </p:nvSpPr>
            <p:spPr bwMode="auto">
              <a:xfrm>
                <a:off x="2841757" y="1691142"/>
                <a:ext cx="0" cy="5692638"/>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22" name="Line 68">
                <a:extLst>
                  <a:ext uri="{FF2B5EF4-FFF2-40B4-BE49-F238E27FC236}">
                    <a16:creationId xmlns:a16="http://schemas.microsoft.com/office/drawing/2014/main" id="{7C738D74-E3C0-4422-59BF-3B7836C5A33D}"/>
                  </a:ext>
                </a:extLst>
              </p:cNvPr>
              <p:cNvSpPr>
                <a:spLocks noChangeShapeType="1"/>
              </p:cNvSpPr>
              <p:nvPr/>
            </p:nvSpPr>
            <p:spPr bwMode="auto">
              <a:xfrm>
                <a:off x="2796095" y="7373745"/>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23" name="Line 66">
                <a:extLst>
                  <a:ext uri="{FF2B5EF4-FFF2-40B4-BE49-F238E27FC236}">
                    <a16:creationId xmlns:a16="http://schemas.microsoft.com/office/drawing/2014/main" id="{5B56510F-BD42-63B7-E116-CB2644DA2421}"/>
                  </a:ext>
                </a:extLst>
              </p:cNvPr>
              <p:cNvSpPr>
                <a:spLocks noChangeShapeType="1"/>
              </p:cNvSpPr>
              <p:nvPr/>
            </p:nvSpPr>
            <p:spPr bwMode="auto">
              <a:xfrm>
                <a:off x="2796095" y="170146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24" name="Group 423">
              <a:extLst>
                <a:ext uri="{FF2B5EF4-FFF2-40B4-BE49-F238E27FC236}">
                  <a16:creationId xmlns:a16="http://schemas.microsoft.com/office/drawing/2014/main" id="{51994F53-A753-965B-7FBB-C3E7B0A53BD3}"/>
                </a:ext>
              </a:extLst>
            </p:cNvPr>
            <p:cNvGrpSpPr/>
            <p:nvPr/>
          </p:nvGrpSpPr>
          <p:grpSpPr>
            <a:xfrm>
              <a:off x="8763968" y="4533899"/>
              <a:ext cx="89979" cy="882651"/>
              <a:chOff x="2796095" y="1691142"/>
              <a:chExt cx="89979" cy="5692638"/>
            </a:xfrm>
          </p:grpSpPr>
          <p:sp>
            <p:nvSpPr>
              <p:cNvPr id="425" name="Line 67">
                <a:extLst>
                  <a:ext uri="{FF2B5EF4-FFF2-40B4-BE49-F238E27FC236}">
                    <a16:creationId xmlns:a16="http://schemas.microsoft.com/office/drawing/2014/main" id="{07C09D28-E719-35C3-D467-1FC9F4DD83AA}"/>
                  </a:ext>
                </a:extLst>
              </p:cNvPr>
              <p:cNvSpPr>
                <a:spLocks noChangeShapeType="1"/>
              </p:cNvSpPr>
              <p:nvPr/>
            </p:nvSpPr>
            <p:spPr bwMode="auto">
              <a:xfrm>
                <a:off x="2841757" y="1691142"/>
                <a:ext cx="0" cy="5692638"/>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26" name="Line 68">
                <a:extLst>
                  <a:ext uri="{FF2B5EF4-FFF2-40B4-BE49-F238E27FC236}">
                    <a16:creationId xmlns:a16="http://schemas.microsoft.com/office/drawing/2014/main" id="{486CE005-8DD4-01E8-9DFC-99095A04E26F}"/>
                  </a:ext>
                </a:extLst>
              </p:cNvPr>
              <p:cNvSpPr>
                <a:spLocks noChangeShapeType="1"/>
              </p:cNvSpPr>
              <p:nvPr/>
            </p:nvSpPr>
            <p:spPr bwMode="auto">
              <a:xfrm>
                <a:off x="2796095" y="7373745"/>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27" name="Line 66">
                <a:extLst>
                  <a:ext uri="{FF2B5EF4-FFF2-40B4-BE49-F238E27FC236}">
                    <a16:creationId xmlns:a16="http://schemas.microsoft.com/office/drawing/2014/main" id="{DD5929D6-3C71-B9F2-7AE0-2F4A92D3BD54}"/>
                  </a:ext>
                </a:extLst>
              </p:cNvPr>
              <p:cNvSpPr>
                <a:spLocks noChangeShapeType="1"/>
              </p:cNvSpPr>
              <p:nvPr/>
            </p:nvSpPr>
            <p:spPr bwMode="auto">
              <a:xfrm>
                <a:off x="2796095" y="170146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28" name="Group 427">
              <a:extLst>
                <a:ext uri="{FF2B5EF4-FFF2-40B4-BE49-F238E27FC236}">
                  <a16:creationId xmlns:a16="http://schemas.microsoft.com/office/drawing/2014/main" id="{4299139A-AD1E-D3CD-5505-DE8828865100}"/>
                </a:ext>
              </a:extLst>
            </p:cNvPr>
            <p:cNvGrpSpPr/>
            <p:nvPr/>
          </p:nvGrpSpPr>
          <p:grpSpPr>
            <a:xfrm>
              <a:off x="9951418" y="4464049"/>
              <a:ext cx="89979" cy="947770"/>
              <a:chOff x="2796095" y="1691142"/>
              <a:chExt cx="89979" cy="6112620"/>
            </a:xfrm>
          </p:grpSpPr>
          <p:sp>
            <p:nvSpPr>
              <p:cNvPr id="429" name="Line 67">
                <a:extLst>
                  <a:ext uri="{FF2B5EF4-FFF2-40B4-BE49-F238E27FC236}">
                    <a16:creationId xmlns:a16="http://schemas.microsoft.com/office/drawing/2014/main" id="{9D116945-176C-FD0C-B261-F390B35917AC}"/>
                  </a:ext>
                </a:extLst>
              </p:cNvPr>
              <p:cNvSpPr>
                <a:spLocks noChangeShapeType="1"/>
              </p:cNvSpPr>
              <p:nvPr/>
            </p:nvSpPr>
            <p:spPr bwMode="auto">
              <a:xfrm>
                <a:off x="2841757" y="1691142"/>
                <a:ext cx="0" cy="6102178"/>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30" name="Line 68">
                <a:extLst>
                  <a:ext uri="{FF2B5EF4-FFF2-40B4-BE49-F238E27FC236}">
                    <a16:creationId xmlns:a16="http://schemas.microsoft.com/office/drawing/2014/main" id="{2AA43B35-DD60-F242-92D0-7E00DB3C6AC2}"/>
                  </a:ext>
                </a:extLst>
              </p:cNvPr>
              <p:cNvSpPr>
                <a:spLocks noChangeShapeType="1"/>
              </p:cNvSpPr>
              <p:nvPr/>
            </p:nvSpPr>
            <p:spPr bwMode="auto">
              <a:xfrm>
                <a:off x="2796095" y="7803762"/>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31" name="Line 66">
                <a:extLst>
                  <a:ext uri="{FF2B5EF4-FFF2-40B4-BE49-F238E27FC236}">
                    <a16:creationId xmlns:a16="http://schemas.microsoft.com/office/drawing/2014/main" id="{4DD511D2-4541-CEBD-D5DD-72E4F503F32C}"/>
                  </a:ext>
                </a:extLst>
              </p:cNvPr>
              <p:cNvSpPr>
                <a:spLocks noChangeShapeType="1"/>
              </p:cNvSpPr>
              <p:nvPr/>
            </p:nvSpPr>
            <p:spPr bwMode="auto">
              <a:xfrm>
                <a:off x="2796095" y="170146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32" name="Group 431">
              <a:extLst>
                <a:ext uri="{FF2B5EF4-FFF2-40B4-BE49-F238E27FC236}">
                  <a16:creationId xmlns:a16="http://schemas.microsoft.com/office/drawing/2014/main" id="{D67F0C43-AE95-28C4-3305-790A0D42A059}"/>
                </a:ext>
              </a:extLst>
            </p:cNvPr>
            <p:cNvGrpSpPr/>
            <p:nvPr/>
          </p:nvGrpSpPr>
          <p:grpSpPr>
            <a:xfrm>
              <a:off x="11138868" y="4397375"/>
              <a:ext cx="89979" cy="904876"/>
              <a:chOff x="2796095" y="1691148"/>
              <a:chExt cx="89979" cy="5835976"/>
            </a:xfrm>
          </p:grpSpPr>
          <p:sp>
            <p:nvSpPr>
              <p:cNvPr id="433" name="Line 67">
                <a:extLst>
                  <a:ext uri="{FF2B5EF4-FFF2-40B4-BE49-F238E27FC236}">
                    <a16:creationId xmlns:a16="http://schemas.microsoft.com/office/drawing/2014/main" id="{FB759857-A660-20CF-4481-B9B7F258C147}"/>
                  </a:ext>
                </a:extLst>
              </p:cNvPr>
              <p:cNvSpPr>
                <a:spLocks noChangeShapeType="1"/>
              </p:cNvSpPr>
              <p:nvPr/>
            </p:nvSpPr>
            <p:spPr bwMode="auto">
              <a:xfrm>
                <a:off x="2841757" y="1691148"/>
                <a:ext cx="0" cy="5835976"/>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34" name="Line 68">
                <a:extLst>
                  <a:ext uri="{FF2B5EF4-FFF2-40B4-BE49-F238E27FC236}">
                    <a16:creationId xmlns:a16="http://schemas.microsoft.com/office/drawing/2014/main" id="{665F6845-E4B6-332D-80F5-0AFDEB48680F}"/>
                  </a:ext>
                </a:extLst>
              </p:cNvPr>
              <p:cNvSpPr>
                <a:spLocks noChangeShapeType="1"/>
              </p:cNvSpPr>
              <p:nvPr/>
            </p:nvSpPr>
            <p:spPr bwMode="auto">
              <a:xfrm>
                <a:off x="2796095" y="7517083"/>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35" name="Line 66">
                <a:extLst>
                  <a:ext uri="{FF2B5EF4-FFF2-40B4-BE49-F238E27FC236}">
                    <a16:creationId xmlns:a16="http://schemas.microsoft.com/office/drawing/2014/main" id="{D94F5C97-9EE3-4D5A-B6BE-006D257B3127}"/>
                  </a:ext>
                </a:extLst>
              </p:cNvPr>
              <p:cNvSpPr>
                <a:spLocks noChangeShapeType="1"/>
              </p:cNvSpPr>
              <p:nvPr/>
            </p:nvSpPr>
            <p:spPr bwMode="auto">
              <a:xfrm>
                <a:off x="2796095" y="170146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36" name="Group 435">
              <a:extLst>
                <a:ext uri="{FF2B5EF4-FFF2-40B4-BE49-F238E27FC236}">
                  <a16:creationId xmlns:a16="http://schemas.microsoft.com/office/drawing/2014/main" id="{76424303-E770-2066-97F4-861F0B045BAE}"/>
                </a:ext>
              </a:extLst>
            </p:cNvPr>
            <p:cNvGrpSpPr/>
            <p:nvPr/>
          </p:nvGrpSpPr>
          <p:grpSpPr>
            <a:xfrm>
              <a:off x="11535743" y="4429124"/>
              <a:ext cx="89979" cy="1076325"/>
              <a:chOff x="2796095" y="1691142"/>
              <a:chExt cx="89979" cy="6941732"/>
            </a:xfrm>
          </p:grpSpPr>
          <p:sp>
            <p:nvSpPr>
              <p:cNvPr id="437" name="Line 67">
                <a:extLst>
                  <a:ext uri="{FF2B5EF4-FFF2-40B4-BE49-F238E27FC236}">
                    <a16:creationId xmlns:a16="http://schemas.microsoft.com/office/drawing/2014/main" id="{EEC6CF7A-C053-0D78-4406-7B9216312400}"/>
                  </a:ext>
                </a:extLst>
              </p:cNvPr>
              <p:cNvSpPr>
                <a:spLocks noChangeShapeType="1"/>
              </p:cNvSpPr>
              <p:nvPr/>
            </p:nvSpPr>
            <p:spPr bwMode="auto">
              <a:xfrm>
                <a:off x="2841757" y="1691142"/>
                <a:ext cx="0" cy="6941732"/>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38" name="Line 68">
                <a:extLst>
                  <a:ext uri="{FF2B5EF4-FFF2-40B4-BE49-F238E27FC236}">
                    <a16:creationId xmlns:a16="http://schemas.microsoft.com/office/drawing/2014/main" id="{095DF64B-8989-A938-415E-773802B01BC5}"/>
                  </a:ext>
                </a:extLst>
              </p:cNvPr>
              <p:cNvSpPr>
                <a:spLocks noChangeShapeType="1"/>
              </p:cNvSpPr>
              <p:nvPr/>
            </p:nvSpPr>
            <p:spPr bwMode="auto">
              <a:xfrm>
                <a:off x="2796095" y="860236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39" name="Line 66">
                <a:extLst>
                  <a:ext uri="{FF2B5EF4-FFF2-40B4-BE49-F238E27FC236}">
                    <a16:creationId xmlns:a16="http://schemas.microsoft.com/office/drawing/2014/main" id="{D28EA141-F784-C308-B55E-950551B995DC}"/>
                  </a:ext>
                </a:extLst>
              </p:cNvPr>
              <p:cNvSpPr>
                <a:spLocks noChangeShapeType="1"/>
              </p:cNvSpPr>
              <p:nvPr/>
            </p:nvSpPr>
            <p:spPr bwMode="auto">
              <a:xfrm>
                <a:off x="2796095" y="170146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40" name="Group 439">
              <a:extLst>
                <a:ext uri="{FF2B5EF4-FFF2-40B4-BE49-F238E27FC236}">
                  <a16:creationId xmlns:a16="http://schemas.microsoft.com/office/drawing/2014/main" id="{27A9506F-9078-D03F-4B2A-7C1D955B6572}"/>
                </a:ext>
              </a:extLst>
            </p:cNvPr>
            <p:cNvGrpSpPr/>
            <p:nvPr/>
          </p:nvGrpSpPr>
          <p:grpSpPr>
            <a:xfrm>
              <a:off x="11938968" y="4378325"/>
              <a:ext cx="89979" cy="1006476"/>
              <a:chOff x="2796095" y="1691148"/>
              <a:chExt cx="89979" cy="6491243"/>
            </a:xfrm>
          </p:grpSpPr>
          <p:sp>
            <p:nvSpPr>
              <p:cNvPr id="441" name="Line 67">
                <a:extLst>
                  <a:ext uri="{FF2B5EF4-FFF2-40B4-BE49-F238E27FC236}">
                    <a16:creationId xmlns:a16="http://schemas.microsoft.com/office/drawing/2014/main" id="{290D8AB9-FEB4-6968-106A-854B5FE0A045}"/>
                  </a:ext>
                </a:extLst>
              </p:cNvPr>
              <p:cNvSpPr>
                <a:spLocks noChangeShapeType="1"/>
              </p:cNvSpPr>
              <p:nvPr/>
            </p:nvSpPr>
            <p:spPr bwMode="auto">
              <a:xfrm>
                <a:off x="2841757" y="1691148"/>
                <a:ext cx="0" cy="6491243"/>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42" name="Line 68">
                <a:extLst>
                  <a:ext uri="{FF2B5EF4-FFF2-40B4-BE49-F238E27FC236}">
                    <a16:creationId xmlns:a16="http://schemas.microsoft.com/office/drawing/2014/main" id="{E19B96D4-CBFF-0E56-0F93-88BD625352C3}"/>
                  </a:ext>
                </a:extLst>
              </p:cNvPr>
              <p:cNvSpPr>
                <a:spLocks noChangeShapeType="1"/>
              </p:cNvSpPr>
              <p:nvPr/>
            </p:nvSpPr>
            <p:spPr bwMode="auto">
              <a:xfrm>
                <a:off x="2796095" y="8172349"/>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43" name="Line 66">
                <a:extLst>
                  <a:ext uri="{FF2B5EF4-FFF2-40B4-BE49-F238E27FC236}">
                    <a16:creationId xmlns:a16="http://schemas.microsoft.com/office/drawing/2014/main" id="{EEDAA885-80AB-CDB9-1620-2900FCB171C6}"/>
                  </a:ext>
                </a:extLst>
              </p:cNvPr>
              <p:cNvSpPr>
                <a:spLocks noChangeShapeType="1"/>
              </p:cNvSpPr>
              <p:nvPr/>
            </p:nvSpPr>
            <p:spPr bwMode="auto">
              <a:xfrm>
                <a:off x="2796095" y="170146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44" name="Group 443">
              <a:extLst>
                <a:ext uri="{FF2B5EF4-FFF2-40B4-BE49-F238E27FC236}">
                  <a16:creationId xmlns:a16="http://schemas.microsoft.com/office/drawing/2014/main" id="{517C8C39-20DC-C767-E21B-7C8A1CE27C95}"/>
                </a:ext>
              </a:extLst>
            </p:cNvPr>
            <p:cNvGrpSpPr/>
            <p:nvPr/>
          </p:nvGrpSpPr>
          <p:grpSpPr>
            <a:xfrm>
              <a:off x="12332668" y="4441825"/>
              <a:ext cx="89979" cy="1028700"/>
              <a:chOff x="2796095" y="1691148"/>
              <a:chExt cx="89979" cy="6634575"/>
            </a:xfrm>
          </p:grpSpPr>
          <p:sp>
            <p:nvSpPr>
              <p:cNvPr id="445" name="Line 67">
                <a:extLst>
                  <a:ext uri="{FF2B5EF4-FFF2-40B4-BE49-F238E27FC236}">
                    <a16:creationId xmlns:a16="http://schemas.microsoft.com/office/drawing/2014/main" id="{9FC04DDC-D228-2443-D17D-AFCAAB9185A5}"/>
                  </a:ext>
                </a:extLst>
              </p:cNvPr>
              <p:cNvSpPr>
                <a:spLocks noChangeShapeType="1"/>
              </p:cNvSpPr>
              <p:nvPr/>
            </p:nvSpPr>
            <p:spPr bwMode="auto">
              <a:xfrm>
                <a:off x="2841757" y="1691148"/>
                <a:ext cx="0" cy="6634575"/>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46" name="Line 68">
                <a:extLst>
                  <a:ext uri="{FF2B5EF4-FFF2-40B4-BE49-F238E27FC236}">
                    <a16:creationId xmlns:a16="http://schemas.microsoft.com/office/drawing/2014/main" id="{DAFABBCA-C91A-1363-922A-5A94B3324F4F}"/>
                  </a:ext>
                </a:extLst>
              </p:cNvPr>
              <p:cNvSpPr>
                <a:spLocks noChangeShapeType="1"/>
              </p:cNvSpPr>
              <p:nvPr/>
            </p:nvSpPr>
            <p:spPr bwMode="auto">
              <a:xfrm>
                <a:off x="2796095" y="831568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47" name="Line 66">
                <a:extLst>
                  <a:ext uri="{FF2B5EF4-FFF2-40B4-BE49-F238E27FC236}">
                    <a16:creationId xmlns:a16="http://schemas.microsoft.com/office/drawing/2014/main" id="{CC396017-89EF-9D4C-D9A2-8BF542E39C55}"/>
                  </a:ext>
                </a:extLst>
              </p:cNvPr>
              <p:cNvSpPr>
                <a:spLocks noChangeShapeType="1"/>
              </p:cNvSpPr>
              <p:nvPr/>
            </p:nvSpPr>
            <p:spPr bwMode="auto">
              <a:xfrm>
                <a:off x="2796095" y="1701468"/>
                <a:ext cx="89979"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grpSp>
        <p:nvGrpSpPr>
          <p:cNvPr id="481" name="Group 480">
            <a:extLst>
              <a:ext uri="{FF2B5EF4-FFF2-40B4-BE49-F238E27FC236}">
                <a16:creationId xmlns:a16="http://schemas.microsoft.com/office/drawing/2014/main" id="{A5013E76-2FF4-95DF-1F6D-E4415E526BB6}"/>
              </a:ext>
            </a:extLst>
          </p:cNvPr>
          <p:cNvGrpSpPr/>
          <p:nvPr/>
        </p:nvGrpSpPr>
        <p:grpSpPr>
          <a:xfrm>
            <a:off x="6921978" y="2869560"/>
            <a:ext cx="4827079" cy="1071550"/>
            <a:chOff x="7595568" y="4144975"/>
            <a:chExt cx="4827079" cy="1071550"/>
          </a:xfrm>
        </p:grpSpPr>
        <p:grpSp>
          <p:nvGrpSpPr>
            <p:cNvPr id="318" name="Group 317">
              <a:extLst>
                <a:ext uri="{FF2B5EF4-FFF2-40B4-BE49-F238E27FC236}">
                  <a16:creationId xmlns:a16="http://schemas.microsoft.com/office/drawing/2014/main" id="{AB105910-CB31-BAAA-5E5B-8047294096B8}"/>
                </a:ext>
              </a:extLst>
            </p:cNvPr>
            <p:cNvGrpSpPr/>
            <p:nvPr/>
          </p:nvGrpSpPr>
          <p:grpSpPr>
            <a:xfrm>
              <a:off x="7595568" y="4416424"/>
              <a:ext cx="89979" cy="800101"/>
              <a:chOff x="2796095" y="1691142"/>
              <a:chExt cx="89979" cy="5160233"/>
            </a:xfrm>
          </p:grpSpPr>
          <p:sp>
            <p:nvSpPr>
              <p:cNvPr id="319" name="Line 67">
                <a:extLst>
                  <a:ext uri="{FF2B5EF4-FFF2-40B4-BE49-F238E27FC236}">
                    <a16:creationId xmlns:a16="http://schemas.microsoft.com/office/drawing/2014/main" id="{7ED83A17-1483-8679-FCF9-497EEA5CAFF8}"/>
                  </a:ext>
                </a:extLst>
              </p:cNvPr>
              <p:cNvSpPr>
                <a:spLocks noChangeShapeType="1"/>
              </p:cNvSpPr>
              <p:nvPr/>
            </p:nvSpPr>
            <p:spPr bwMode="auto">
              <a:xfrm>
                <a:off x="2841757" y="1691142"/>
                <a:ext cx="0" cy="5160233"/>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20" name="Line 68">
                <a:extLst>
                  <a:ext uri="{FF2B5EF4-FFF2-40B4-BE49-F238E27FC236}">
                    <a16:creationId xmlns:a16="http://schemas.microsoft.com/office/drawing/2014/main" id="{4ADA704F-F469-4500-B43D-FDC0E5A5F64A}"/>
                  </a:ext>
                </a:extLst>
              </p:cNvPr>
              <p:cNvSpPr>
                <a:spLocks noChangeShapeType="1"/>
              </p:cNvSpPr>
              <p:nvPr/>
            </p:nvSpPr>
            <p:spPr bwMode="auto">
              <a:xfrm>
                <a:off x="2796095" y="6820863"/>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21" name="Line 66">
                <a:extLst>
                  <a:ext uri="{FF2B5EF4-FFF2-40B4-BE49-F238E27FC236}">
                    <a16:creationId xmlns:a16="http://schemas.microsoft.com/office/drawing/2014/main" id="{02293577-6726-4A51-8869-305009624274}"/>
                  </a:ext>
                </a:extLst>
              </p:cNvPr>
              <p:cNvSpPr>
                <a:spLocks noChangeShapeType="1"/>
              </p:cNvSpPr>
              <p:nvPr/>
            </p:nvSpPr>
            <p:spPr bwMode="auto">
              <a:xfrm>
                <a:off x="2796095" y="1701468"/>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49" name="Group 448">
              <a:extLst>
                <a:ext uri="{FF2B5EF4-FFF2-40B4-BE49-F238E27FC236}">
                  <a16:creationId xmlns:a16="http://schemas.microsoft.com/office/drawing/2014/main" id="{BBF67CD9-1EEA-582B-F204-612EB1EE5EC1}"/>
                </a:ext>
              </a:extLst>
            </p:cNvPr>
            <p:cNvGrpSpPr/>
            <p:nvPr/>
          </p:nvGrpSpPr>
          <p:grpSpPr>
            <a:xfrm>
              <a:off x="7763843" y="4318000"/>
              <a:ext cx="89979" cy="633444"/>
              <a:chOff x="2796095" y="1691148"/>
              <a:chExt cx="89979" cy="4085383"/>
            </a:xfrm>
          </p:grpSpPr>
          <p:sp>
            <p:nvSpPr>
              <p:cNvPr id="450" name="Line 67">
                <a:extLst>
                  <a:ext uri="{FF2B5EF4-FFF2-40B4-BE49-F238E27FC236}">
                    <a16:creationId xmlns:a16="http://schemas.microsoft.com/office/drawing/2014/main" id="{7D3955F5-EA6D-BFC1-3C17-B07643ED42C7}"/>
                  </a:ext>
                </a:extLst>
              </p:cNvPr>
              <p:cNvSpPr>
                <a:spLocks noChangeShapeType="1"/>
              </p:cNvSpPr>
              <p:nvPr/>
            </p:nvSpPr>
            <p:spPr bwMode="auto">
              <a:xfrm>
                <a:off x="2841757" y="1691148"/>
                <a:ext cx="0" cy="4074947"/>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51" name="Line 68">
                <a:extLst>
                  <a:ext uri="{FF2B5EF4-FFF2-40B4-BE49-F238E27FC236}">
                    <a16:creationId xmlns:a16="http://schemas.microsoft.com/office/drawing/2014/main" id="{4309AC2E-A688-7EFC-8151-427A46C070FE}"/>
                  </a:ext>
                </a:extLst>
              </p:cNvPr>
              <p:cNvSpPr>
                <a:spLocks noChangeShapeType="1"/>
              </p:cNvSpPr>
              <p:nvPr/>
            </p:nvSpPr>
            <p:spPr bwMode="auto">
              <a:xfrm>
                <a:off x="2796095" y="5776531"/>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52" name="Line 66">
                <a:extLst>
                  <a:ext uri="{FF2B5EF4-FFF2-40B4-BE49-F238E27FC236}">
                    <a16:creationId xmlns:a16="http://schemas.microsoft.com/office/drawing/2014/main" id="{F88FAB62-C23B-7EA5-11F5-DC8D992C0C9F}"/>
                  </a:ext>
                </a:extLst>
              </p:cNvPr>
              <p:cNvSpPr>
                <a:spLocks noChangeShapeType="1"/>
              </p:cNvSpPr>
              <p:nvPr/>
            </p:nvSpPr>
            <p:spPr bwMode="auto">
              <a:xfrm>
                <a:off x="2796095" y="1701468"/>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53" name="Group 452">
              <a:extLst>
                <a:ext uri="{FF2B5EF4-FFF2-40B4-BE49-F238E27FC236}">
                  <a16:creationId xmlns:a16="http://schemas.microsoft.com/office/drawing/2014/main" id="{5C19AD1D-E7EE-3518-19FC-39C9FC7AD1A3}"/>
                </a:ext>
              </a:extLst>
            </p:cNvPr>
            <p:cNvGrpSpPr/>
            <p:nvPr/>
          </p:nvGrpSpPr>
          <p:grpSpPr>
            <a:xfrm>
              <a:off x="7963868" y="4264025"/>
              <a:ext cx="89979" cy="633444"/>
              <a:chOff x="2796095" y="1691148"/>
              <a:chExt cx="89979" cy="4085383"/>
            </a:xfrm>
          </p:grpSpPr>
          <p:sp>
            <p:nvSpPr>
              <p:cNvPr id="454" name="Line 67">
                <a:extLst>
                  <a:ext uri="{FF2B5EF4-FFF2-40B4-BE49-F238E27FC236}">
                    <a16:creationId xmlns:a16="http://schemas.microsoft.com/office/drawing/2014/main" id="{A1B11BC8-EAD7-4852-3175-7A2F480A3268}"/>
                  </a:ext>
                </a:extLst>
              </p:cNvPr>
              <p:cNvSpPr>
                <a:spLocks noChangeShapeType="1"/>
              </p:cNvSpPr>
              <p:nvPr/>
            </p:nvSpPr>
            <p:spPr bwMode="auto">
              <a:xfrm>
                <a:off x="2841757" y="1691148"/>
                <a:ext cx="0" cy="4074947"/>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55" name="Line 68">
                <a:extLst>
                  <a:ext uri="{FF2B5EF4-FFF2-40B4-BE49-F238E27FC236}">
                    <a16:creationId xmlns:a16="http://schemas.microsoft.com/office/drawing/2014/main" id="{D35DE194-6CE0-C8D3-78BF-AAA6BE5397CB}"/>
                  </a:ext>
                </a:extLst>
              </p:cNvPr>
              <p:cNvSpPr>
                <a:spLocks noChangeShapeType="1"/>
              </p:cNvSpPr>
              <p:nvPr/>
            </p:nvSpPr>
            <p:spPr bwMode="auto">
              <a:xfrm>
                <a:off x="2796095" y="5776531"/>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56" name="Line 66">
                <a:extLst>
                  <a:ext uri="{FF2B5EF4-FFF2-40B4-BE49-F238E27FC236}">
                    <a16:creationId xmlns:a16="http://schemas.microsoft.com/office/drawing/2014/main" id="{2ED7D73C-F71B-A4E6-7DAC-850C0A3F6ECF}"/>
                  </a:ext>
                </a:extLst>
              </p:cNvPr>
              <p:cNvSpPr>
                <a:spLocks noChangeShapeType="1"/>
              </p:cNvSpPr>
              <p:nvPr/>
            </p:nvSpPr>
            <p:spPr bwMode="auto">
              <a:xfrm>
                <a:off x="2796095" y="1701468"/>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57" name="Group 456">
              <a:extLst>
                <a:ext uri="{FF2B5EF4-FFF2-40B4-BE49-F238E27FC236}">
                  <a16:creationId xmlns:a16="http://schemas.microsoft.com/office/drawing/2014/main" id="{9A1658CF-B093-9208-F0AD-ADF5ED926F30}"/>
                </a:ext>
              </a:extLst>
            </p:cNvPr>
            <p:cNvGrpSpPr/>
            <p:nvPr/>
          </p:nvGrpSpPr>
          <p:grpSpPr>
            <a:xfrm>
              <a:off x="8763968" y="4164025"/>
              <a:ext cx="89979" cy="609619"/>
              <a:chOff x="2796095" y="1844807"/>
              <a:chExt cx="89979" cy="3931724"/>
            </a:xfrm>
          </p:grpSpPr>
          <p:sp>
            <p:nvSpPr>
              <p:cNvPr id="458" name="Line 67">
                <a:extLst>
                  <a:ext uri="{FF2B5EF4-FFF2-40B4-BE49-F238E27FC236}">
                    <a16:creationId xmlns:a16="http://schemas.microsoft.com/office/drawing/2014/main" id="{01FA52C4-5333-3D5B-AA67-145A97055167}"/>
                  </a:ext>
                </a:extLst>
              </p:cNvPr>
              <p:cNvSpPr>
                <a:spLocks noChangeShapeType="1"/>
              </p:cNvSpPr>
              <p:nvPr/>
            </p:nvSpPr>
            <p:spPr bwMode="auto">
              <a:xfrm>
                <a:off x="2841757" y="1854965"/>
                <a:ext cx="0" cy="3911131"/>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59" name="Line 68">
                <a:extLst>
                  <a:ext uri="{FF2B5EF4-FFF2-40B4-BE49-F238E27FC236}">
                    <a16:creationId xmlns:a16="http://schemas.microsoft.com/office/drawing/2014/main" id="{3BDF95F5-C9B9-E844-83DC-BE9B55D16505}"/>
                  </a:ext>
                </a:extLst>
              </p:cNvPr>
              <p:cNvSpPr>
                <a:spLocks noChangeShapeType="1"/>
              </p:cNvSpPr>
              <p:nvPr/>
            </p:nvSpPr>
            <p:spPr bwMode="auto">
              <a:xfrm>
                <a:off x="2796095" y="5776531"/>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60" name="Line 66">
                <a:extLst>
                  <a:ext uri="{FF2B5EF4-FFF2-40B4-BE49-F238E27FC236}">
                    <a16:creationId xmlns:a16="http://schemas.microsoft.com/office/drawing/2014/main" id="{7B0A563E-FCDB-2E75-D935-3C3E6C5757BD}"/>
                  </a:ext>
                </a:extLst>
              </p:cNvPr>
              <p:cNvSpPr>
                <a:spLocks noChangeShapeType="1"/>
              </p:cNvSpPr>
              <p:nvPr/>
            </p:nvSpPr>
            <p:spPr bwMode="auto">
              <a:xfrm>
                <a:off x="2796095" y="1844807"/>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61" name="Group 460">
              <a:extLst>
                <a:ext uri="{FF2B5EF4-FFF2-40B4-BE49-F238E27FC236}">
                  <a16:creationId xmlns:a16="http://schemas.microsoft.com/office/drawing/2014/main" id="{D8BB4437-DC43-EAD6-BB22-0682C424A342}"/>
                </a:ext>
              </a:extLst>
            </p:cNvPr>
            <p:cNvGrpSpPr/>
            <p:nvPr/>
          </p:nvGrpSpPr>
          <p:grpSpPr>
            <a:xfrm>
              <a:off x="9951418" y="4154500"/>
              <a:ext cx="89979" cy="593744"/>
              <a:chOff x="2796095" y="1947193"/>
              <a:chExt cx="89979" cy="3829338"/>
            </a:xfrm>
          </p:grpSpPr>
          <p:sp>
            <p:nvSpPr>
              <p:cNvPr id="462" name="Line 67">
                <a:extLst>
                  <a:ext uri="{FF2B5EF4-FFF2-40B4-BE49-F238E27FC236}">
                    <a16:creationId xmlns:a16="http://schemas.microsoft.com/office/drawing/2014/main" id="{341C9DB3-533D-3BC8-DC4D-1DDB3072D3A2}"/>
                  </a:ext>
                </a:extLst>
              </p:cNvPr>
              <p:cNvSpPr>
                <a:spLocks noChangeShapeType="1"/>
              </p:cNvSpPr>
              <p:nvPr/>
            </p:nvSpPr>
            <p:spPr bwMode="auto">
              <a:xfrm>
                <a:off x="2841757" y="1977828"/>
                <a:ext cx="0" cy="3788268"/>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63" name="Line 68">
                <a:extLst>
                  <a:ext uri="{FF2B5EF4-FFF2-40B4-BE49-F238E27FC236}">
                    <a16:creationId xmlns:a16="http://schemas.microsoft.com/office/drawing/2014/main" id="{97A1B990-3445-F8AC-6DE9-F70D4FC24C5D}"/>
                  </a:ext>
                </a:extLst>
              </p:cNvPr>
              <p:cNvSpPr>
                <a:spLocks noChangeShapeType="1"/>
              </p:cNvSpPr>
              <p:nvPr/>
            </p:nvSpPr>
            <p:spPr bwMode="auto">
              <a:xfrm>
                <a:off x="2796095" y="5776531"/>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64" name="Line 66">
                <a:extLst>
                  <a:ext uri="{FF2B5EF4-FFF2-40B4-BE49-F238E27FC236}">
                    <a16:creationId xmlns:a16="http://schemas.microsoft.com/office/drawing/2014/main" id="{E5470647-816F-6A65-080C-DD272C946D8E}"/>
                  </a:ext>
                </a:extLst>
              </p:cNvPr>
              <p:cNvSpPr>
                <a:spLocks noChangeShapeType="1"/>
              </p:cNvSpPr>
              <p:nvPr/>
            </p:nvSpPr>
            <p:spPr bwMode="auto">
              <a:xfrm>
                <a:off x="2796095" y="1947193"/>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65" name="Group 464">
              <a:extLst>
                <a:ext uri="{FF2B5EF4-FFF2-40B4-BE49-F238E27FC236}">
                  <a16:creationId xmlns:a16="http://schemas.microsoft.com/office/drawing/2014/main" id="{1C475F87-BC3A-BF5A-89E4-8B1FC38CC54F}"/>
                </a:ext>
              </a:extLst>
            </p:cNvPr>
            <p:cNvGrpSpPr/>
            <p:nvPr/>
          </p:nvGrpSpPr>
          <p:grpSpPr>
            <a:xfrm>
              <a:off x="11138868" y="4173550"/>
              <a:ext cx="89979" cy="593744"/>
              <a:chOff x="2796095" y="1947193"/>
              <a:chExt cx="89979" cy="3829338"/>
            </a:xfrm>
          </p:grpSpPr>
          <p:sp>
            <p:nvSpPr>
              <p:cNvPr id="466" name="Line 67">
                <a:extLst>
                  <a:ext uri="{FF2B5EF4-FFF2-40B4-BE49-F238E27FC236}">
                    <a16:creationId xmlns:a16="http://schemas.microsoft.com/office/drawing/2014/main" id="{B19B9B66-1C8D-6688-2B7F-293753238ED4}"/>
                  </a:ext>
                </a:extLst>
              </p:cNvPr>
              <p:cNvSpPr>
                <a:spLocks noChangeShapeType="1"/>
              </p:cNvSpPr>
              <p:nvPr/>
            </p:nvSpPr>
            <p:spPr bwMode="auto">
              <a:xfrm>
                <a:off x="2841757" y="1977828"/>
                <a:ext cx="0" cy="3788268"/>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67" name="Line 68">
                <a:extLst>
                  <a:ext uri="{FF2B5EF4-FFF2-40B4-BE49-F238E27FC236}">
                    <a16:creationId xmlns:a16="http://schemas.microsoft.com/office/drawing/2014/main" id="{B1CD75A1-5D2D-B491-E295-080E8C1A2353}"/>
                  </a:ext>
                </a:extLst>
              </p:cNvPr>
              <p:cNvSpPr>
                <a:spLocks noChangeShapeType="1"/>
              </p:cNvSpPr>
              <p:nvPr/>
            </p:nvSpPr>
            <p:spPr bwMode="auto">
              <a:xfrm>
                <a:off x="2796095" y="5776531"/>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68" name="Line 66">
                <a:extLst>
                  <a:ext uri="{FF2B5EF4-FFF2-40B4-BE49-F238E27FC236}">
                    <a16:creationId xmlns:a16="http://schemas.microsoft.com/office/drawing/2014/main" id="{05BA5507-CD8D-EB1E-C267-DFEE0C662051}"/>
                  </a:ext>
                </a:extLst>
              </p:cNvPr>
              <p:cNvSpPr>
                <a:spLocks noChangeShapeType="1"/>
              </p:cNvSpPr>
              <p:nvPr/>
            </p:nvSpPr>
            <p:spPr bwMode="auto">
              <a:xfrm>
                <a:off x="2796095" y="1947193"/>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69" name="Group 468">
              <a:extLst>
                <a:ext uri="{FF2B5EF4-FFF2-40B4-BE49-F238E27FC236}">
                  <a16:creationId xmlns:a16="http://schemas.microsoft.com/office/drawing/2014/main" id="{401188BD-5BF1-C2C9-58CB-4FD7145F9117}"/>
                </a:ext>
              </a:extLst>
            </p:cNvPr>
            <p:cNvGrpSpPr/>
            <p:nvPr/>
          </p:nvGrpSpPr>
          <p:grpSpPr>
            <a:xfrm>
              <a:off x="11535743" y="4218000"/>
              <a:ext cx="89979" cy="619144"/>
              <a:chOff x="2796095" y="1947193"/>
              <a:chExt cx="89979" cy="3993154"/>
            </a:xfrm>
          </p:grpSpPr>
          <p:sp>
            <p:nvSpPr>
              <p:cNvPr id="470" name="Line 67">
                <a:extLst>
                  <a:ext uri="{FF2B5EF4-FFF2-40B4-BE49-F238E27FC236}">
                    <a16:creationId xmlns:a16="http://schemas.microsoft.com/office/drawing/2014/main" id="{D650B10B-0BEC-86A7-0D28-C4E208141BF8}"/>
                  </a:ext>
                </a:extLst>
              </p:cNvPr>
              <p:cNvSpPr>
                <a:spLocks noChangeShapeType="1"/>
              </p:cNvSpPr>
              <p:nvPr/>
            </p:nvSpPr>
            <p:spPr bwMode="auto">
              <a:xfrm>
                <a:off x="2841757" y="1977828"/>
                <a:ext cx="0" cy="393160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71" name="Line 68">
                <a:extLst>
                  <a:ext uri="{FF2B5EF4-FFF2-40B4-BE49-F238E27FC236}">
                    <a16:creationId xmlns:a16="http://schemas.microsoft.com/office/drawing/2014/main" id="{96F3172C-39FD-0ED2-309E-9A1406026E0E}"/>
                  </a:ext>
                </a:extLst>
              </p:cNvPr>
              <p:cNvSpPr>
                <a:spLocks noChangeShapeType="1"/>
              </p:cNvSpPr>
              <p:nvPr/>
            </p:nvSpPr>
            <p:spPr bwMode="auto">
              <a:xfrm>
                <a:off x="2796095" y="5940347"/>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72" name="Line 66">
                <a:extLst>
                  <a:ext uri="{FF2B5EF4-FFF2-40B4-BE49-F238E27FC236}">
                    <a16:creationId xmlns:a16="http://schemas.microsoft.com/office/drawing/2014/main" id="{0ECE690C-566B-6AC5-1EB3-37014A9901F7}"/>
                  </a:ext>
                </a:extLst>
              </p:cNvPr>
              <p:cNvSpPr>
                <a:spLocks noChangeShapeType="1"/>
              </p:cNvSpPr>
              <p:nvPr/>
            </p:nvSpPr>
            <p:spPr bwMode="auto">
              <a:xfrm>
                <a:off x="2796095" y="1947193"/>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73" name="Group 472">
              <a:extLst>
                <a:ext uri="{FF2B5EF4-FFF2-40B4-BE49-F238E27FC236}">
                  <a16:creationId xmlns:a16="http://schemas.microsoft.com/office/drawing/2014/main" id="{EB0FC346-E92D-FE94-828F-2108E28ED82E}"/>
                </a:ext>
              </a:extLst>
            </p:cNvPr>
            <p:cNvGrpSpPr/>
            <p:nvPr/>
          </p:nvGrpSpPr>
          <p:grpSpPr>
            <a:xfrm>
              <a:off x="11938968" y="4144975"/>
              <a:ext cx="89979" cy="709600"/>
              <a:chOff x="2796095" y="1947193"/>
              <a:chExt cx="89979" cy="4576545"/>
            </a:xfrm>
          </p:grpSpPr>
          <p:sp>
            <p:nvSpPr>
              <p:cNvPr id="474" name="Line 67">
                <a:extLst>
                  <a:ext uri="{FF2B5EF4-FFF2-40B4-BE49-F238E27FC236}">
                    <a16:creationId xmlns:a16="http://schemas.microsoft.com/office/drawing/2014/main" id="{646CB575-CE77-355E-ED7B-8B1BE8A0A15F}"/>
                  </a:ext>
                </a:extLst>
              </p:cNvPr>
              <p:cNvSpPr>
                <a:spLocks noChangeShapeType="1"/>
              </p:cNvSpPr>
              <p:nvPr/>
            </p:nvSpPr>
            <p:spPr bwMode="auto">
              <a:xfrm>
                <a:off x="2841757" y="1977828"/>
                <a:ext cx="0" cy="454591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75" name="Line 68">
                <a:extLst>
                  <a:ext uri="{FF2B5EF4-FFF2-40B4-BE49-F238E27FC236}">
                    <a16:creationId xmlns:a16="http://schemas.microsoft.com/office/drawing/2014/main" id="{EEDD5D50-D6A4-6DCC-2ABA-FCC7F665C4AB}"/>
                  </a:ext>
                </a:extLst>
              </p:cNvPr>
              <p:cNvSpPr>
                <a:spLocks noChangeShapeType="1"/>
              </p:cNvSpPr>
              <p:nvPr/>
            </p:nvSpPr>
            <p:spPr bwMode="auto">
              <a:xfrm>
                <a:off x="2796095" y="6493226"/>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76" name="Line 66">
                <a:extLst>
                  <a:ext uri="{FF2B5EF4-FFF2-40B4-BE49-F238E27FC236}">
                    <a16:creationId xmlns:a16="http://schemas.microsoft.com/office/drawing/2014/main" id="{8F7A7599-5186-45B4-1277-E5677B615AFD}"/>
                  </a:ext>
                </a:extLst>
              </p:cNvPr>
              <p:cNvSpPr>
                <a:spLocks noChangeShapeType="1"/>
              </p:cNvSpPr>
              <p:nvPr/>
            </p:nvSpPr>
            <p:spPr bwMode="auto">
              <a:xfrm>
                <a:off x="2796095" y="1947193"/>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77" name="Group 476">
              <a:extLst>
                <a:ext uri="{FF2B5EF4-FFF2-40B4-BE49-F238E27FC236}">
                  <a16:creationId xmlns:a16="http://schemas.microsoft.com/office/drawing/2014/main" id="{2FB82B4F-A9D2-63A5-1C3C-EDFFD70E6B69}"/>
                </a:ext>
              </a:extLst>
            </p:cNvPr>
            <p:cNvGrpSpPr/>
            <p:nvPr/>
          </p:nvGrpSpPr>
          <p:grpSpPr>
            <a:xfrm>
              <a:off x="12332668" y="4151325"/>
              <a:ext cx="89979" cy="635019"/>
              <a:chOff x="2796095" y="1947193"/>
              <a:chExt cx="89979" cy="4095537"/>
            </a:xfrm>
          </p:grpSpPr>
          <p:sp>
            <p:nvSpPr>
              <p:cNvPr id="478" name="Line 67">
                <a:extLst>
                  <a:ext uri="{FF2B5EF4-FFF2-40B4-BE49-F238E27FC236}">
                    <a16:creationId xmlns:a16="http://schemas.microsoft.com/office/drawing/2014/main" id="{4725726D-65E7-C83D-AF47-596ED50C79D3}"/>
                  </a:ext>
                </a:extLst>
              </p:cNvPr>
              <p:cNvSpPr>
                <a:spLocks noChangeShapeType="1"/>
              </p:cNvSpPr>
              <p:nvPr/>
            </p:nvSpPr>
            <p:spPr bwMode="auto">
              <a:xfrm>
                <a:off x="2841757" y="1977828"/>
                <a:ext cx="0" cy="4033983"/>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79" name="Line 68">
                <a:extLst>
                  <a:ext uri="{FF2B5EF4-FFF2-40B4-BE49-F238E27FC236}">
                    <a16:creationId xmlns:a16="http://schemas.microsoft.com/office/drawing/2014/main" id="{72FCE0F3-1D16-6429-D9F7-4E61AAF81CB3}"/>
                  </a:ext>
                </a:extLst>
              </p:cNvPr>
              <p:cNvSpPr>
                <a:spLocks noChangeShapeType="1"/>
              </p:cNvSpPr>
              <p:nvPr/>
            </p:nvSpPr>
            <p:spPr bwMode="auto">
              <a:xfrm>
                <a:off x="2796095" y="6042730"/>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80" name="Line 66">
                <a:extLst>
                  <a:ext uri="{FF2B5EF4-FFF2-40B4-BE49-F238E27FC236}">
                    <a16:creationId xmlns:a16="http://schemas.microsoft.com/office/drawing/2014/main" id="{D3615773-1559-D207-C6A6-6A788A01CAB3}"/>
                  </a:ext>
                </a:extLst>
              </p:cNvPr>
              <p:cNvSpPr>
                <a:spLocks noChangeShapeType="1"/>
              </p:cNvSpPr>
              <p:nvPr/>
            </p:nvSpPr>
            <p:spPr bwMode="auto">
              <a:xfrm>
                <a:off x="2796095" y="1947193"/>
                <a:ext cx="89979"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sp>
        <p:nvSpPr>
          <p:cNvPr id="4" name="Title 3">
            <a:extLst>
              <a:ext uri="{FF2B5EF4-FFF2-40B4-BE49-F238E27FC236}">
                <a16:creationId xmlns:a16="http://schemas.microsoft.com/office/drawing/2014/main" id="{3CF98E08-B3BD-DBBB-F0BD-109C4C9E3E37}"/>
              </a:ext>
            </a:extLst>
          </p:cNvPr>
          <p:cNvSpPr>
            <a:spLocks noGrp="1"/>
          </p:cNvSpPr>
          <p:nvPr>
            <p:ph type="title"/>
          </p:nvPr>
        </p:nvSpPr>
        <p:spPr>
          <a:xfrm>
            <a:off x="231078" y="531006"/>
            <a:ext cx="11740260" cy="502445"/>
          </a:xfrm>
        </p:spPr>
        <p:txBody>
          <a:bodyPr/>
          <a:lstStyle/>
          <a:p>
            <a:r>
              <a:rPr lang="en-US"/>
              <a:t>APPLY-PNH: Impact of Iptacopan on Fatigue</a:t>
            </a:r>
          </a:p>
        </p:txBody>
      </p:sp>
      <p:sp>
        <p:nvSpPr>
          <p:cNvPr id="5" name="Content Placeholder 4">
            <a:extLst>
              <a:ext uri="{FF2B5EF4-FFF2-40B4-BE49-F238E27FC236}">
                <a16:creationId xmlns:a16="http://schemas.microsoft.com/office/drawing/2014/main" id="{5A501B77-564C-9F8F-61AE-1C375AE212DB}"/>
              </a:ext>
            </a:extLst>
          </p:cNvPr>
          <p:cNvSpPr>
            <a:spLocks noGrp="1"/>
          </p:cNvSpPr>
          <p:nvPr>
            <p:ph sz="quarter" idx="10"/>
          </p:nvPr>
        </p:nvSpPr>
        <p:spPr/>
        <p:txBody>
          <a:bodyPr/>
          <a:lstStyle/>
          <a:p>
            <a:r>
              <a:rPr lang="en-US"/>
              <a:t>de Latour. NEJM. 2024;390:994 </a:t>
            </a:r>
          </a:p>
        </p:txBody>
      </p:sp>
    </p:spTree>
    <p:extLst>
      <p:ext uri="{BB962C8B-B14F-4D97-AF65-F5344CB8AC3E}">
        <p14:creationId xmlns:p14="http://schemas.microsoft.com/office/powerpoint/2010/main" val="3297985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9B2C0D-5F92-6A43-A5E7-2FF6B91E55C8}"/>
              </a:ext>
            </a:extLst>
          </p:cNvPr>
          <p:cNvSpPr>
            <a:spLocks noGrp="1"/>
          </p:cNvSpPr>
          <p:nvPr>
            <p:ph type="title"/>
          </p:nvPr>
        </p:nvSpPr>
        <p:spPr>
          <a:xfrm>
            <a:off x="231078" y="260163"/>
            <a:ext cx="11740260" cy="1044132"/>
          </a:xfrm>
        </p:spPr>
        <p:txBody>
          <a:bodyPr/>
          <a:lstStyle/>
          <a:p>
            <a:r>
              <a:rPr lang="en-GB" sz="3200" kern="0">
                <a:latin typeface="Times New Roman" panose="02020603050405020304" pitchFamily="18" charset="0"/>
                <a:cs typeface="Times New Roman" panose="02020603050405020304" pitchFamily="18" charset="0"/>
              </a:rPr>
              <a:t>APPULSE-PNH: Iptacopan in Patients With PNH Who Switched From Current SoC</a:t>
            </a:r>
            <a:endParaRPr lang="en-US" sz="3200">
              <a:latin typeface="Times New Roman" panose="02020603050405020304" pitchFamily="18" charset="0"/>
              <a:cs typeface="Times New Roman" panose="02020603050405020304" pitchFamily="18" charset="0"/>
            </a:endParaRPr>
          </a:p>
        </p:txBody>
      </p:sp>
      <p:sp>
        <p:nvSpPr>
          <p:cNvPr id="25" name="Content Placeholder 24">
            <a:extLst>
              <a:ext uri="{FF2B5EF4-FFF2-40B4-BE49-F238E27FC236}">
                <a16:creationId xmlns:a16="http://schemas.microsoft.com/office/drawing/2014/main" id="{8CF7905E-4E20-D559-6E5F-6776052A2C04}"/>
              </a:ext>
            </a:extLst>
          </p:cNvPr>
          <p:cNvSpPr>
            <a:spLocks noGrp="1"/>
          </p:cNvSpPr>
          <p:nvPr>
            <p:ph idx="1"/>
          </p:nvPr>
        </p:nvSpPr>
        <p:spPr/>
        <p:txBody>
          <a:bodyPr/>
          <a:lstStyle/>
          <a:p>
            <a:pPr marL="342900" indent="-342900">
              <a:buFont typeface="Arial" panose="020B0604020202020204" pitchFamily="34" charset="0"/>
              <a:buChar char="•"/>
            </a:pPr>
            <a:r>
              <a:rPr lang="en-US"/>
              <a:t>International, single-arm, open-label phase IIIb trial</a:t>
            </a:r>
          </a:p>
          <a:p>
            <a:endParaRPr lang="en-US"/>
          </a:p>
          <a:p>
            <a:endParaRPr lang="en-US"/>
          </a:p>
          <a:p>
            <a:endParaRPr lang="en-US"/>
          </a:p>
          <a:p>
            <a:pPr marL="0" indent="0">
              <a:buNone/>
            </a:pPr>
            <a:endParaRPr lang="en-US" b="1"/>
          </a:p>
          <a:p>
            <a:pPr marL="342900" indent="-342900">
              <a:buFont typeface="Arial" panose="020B0604020202020204" pitchFamily="34" charset="0"/>
              <a:buChar char="•"/>
            </a:pPr>
            <a:r>
              <a:rPr lang="en-US" b="1"/>
              <a:t>Primary endpoint:</a:t>
            </a:r>
            <a:r>
              <a:rPr lang="en-US"/>
              <a:t> change in Hb levels from baseline</a:t>
            </a:r>
          </a:p>
          <a:p>
            <a:pPr marL="342900" indent="-342900">
              <a:buFont typeface="Arial" panose="020B0604020202020204" pitchFamily="34" charset="0"/>
              <a:buChar char="•"/>
            </a:pPr>
            <a:r>
              <a:rPr lang="en-US" b="1"/>
              <a:t>Key secondary endpoints: </a:t>
            </a:r>
            <a:r>
              <a:rPr lang="en-US"/>
              <a:t>proportion of hematological responders, change in ARC levels from baseline, percentage change in LDH levels from baseline, safety</a:t>
            </a:r>
          </a:p>
        </p:txBody>
      </p:sp>
      <p:sp>
        <p:nvSpPr>
          <p:cNvPr id="3" name="Content Placeholder 2">
            <a:extLst>
              <a:ext uri="{FF2B5EF4-FFF2-40B4-BE49-F238E27FC236}">
                <a16:creationId xmlns:a16="http://schemas.microsoft.com/office/drawing/2014/main" id="{EECE5ED4-E41B-0FB7-97D7-B699FC67D7CD}"/>
              </a:ext>
            </a:extLst>
          </p:cNvPr>
          <p:cNvSpPr>
            <a:spLocks noGrp="1"/>
          </p:cNvSpPr>
          <p:nvPr>
            <p:ph sz="quarter" idx="10"/>
          </p:nvPr>
        </p:nvSpPr>
        <p:spPr/>
        <p:txBody>
          <a:bodyPr/>
          <a:lstStyle/>
          <a:p>
            <a:r>
              <a:rPr lang="en-US"/>
              <a:t>NCT05630001. Kulasekararaj. EHA 2025. Abstr S183.</a:t>
            </a:r>
          </a:p>
        </p:txBody>
      </p:sp>
      <p:sp>
        <p:nvSpPr>
          <p:cNvPr id="2" name="Text Box 45">
            <a:extLst>
              <a:ext uri="{FF2B5EF4-FFF2-40B4-BE49-F238E27FC236}">
                <a16:creationId xmlns:a16="http://schemas.microsoft.com/office/drawing/2014/main" id="{D0DE7D2B-98CA-F399-8FE9-555AF17DEBAB}"/>
              </a:ext>
            </a:extLst>
          </p:cNvPr>
          <p:cNvSpPr txBox="1">
            <a:spLocks noChangeArrowheads="1"/>
          </p:cNvSpPr>
          <p:nvPr/>
        </p:nvSpPr>
        <p:spPr bwMode="auto">
          <a:xfrm>
            <a:off x="371985" y="2444417"/>
            <a:ext cx="342382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a:solidFill>
                  <a:schemeClr val="tx1"/>
                </a:solidFill>
                <a:latin typeface="+mn-lt"/>
              </a:rPr>
              <a:t>Adults with PNH; mean Hb </a:t>
            </a:r>
            <a:r>
              <a:rPr lang="en-GB" altLang="en-US" sz="1800" b="0">
                <a:solidFill>
                  <a:schemeClr val="tx1"/>
                </a:solidFill>
                <a:latin typeface="+mn-lt"/>
                <a:ea typeface="Calibri" panose="020F0502020204030204" pitchFamily="34" charset="0"/>
                <a:cs typeface="Calibri" panose="020F0502020204030204" pitchFamily="34" charset="0"/>
              </a:rPr>
              <a:t>≥</a:t>
            </a:r>
            <a:r>
              <a:rPr lang="en-GB" altLang="en-US" sz="1800" b="0">
                <a:solidFill>
                  <a:schemeClr val="tx1"/>
                </a:solidFill>
                <a:latin typeface="+mn-lt"/>
              </a:rPr>
              <a:t>10 g/dL; </a:t>
            </a:r>
            <a:r>
              <a:rPr lang="en-GB" altLang="en-US" sz="1800" b="0">
                <a:solidFill>
                  <a:schemeClr val="tx1"/>
                </a:solidFill>
                <a:latin typeface="+mn-lt"/>
                <a:ea typeface="Calibri" panose="020F0502020204030204" pitchFamily="34" charset="0"/>
                <a:cs typeface="Calibri" panose="020F0502020204030204" pitchFamily="34" charset="0"/>
              </a:rPr>
              <a:t>on stable anti-C5 for ≥6 mo; no RBC transfusions for ≥6 mo</a:t>
            </a:r>
          </a:p>
          <a:p>
            <a:pPr algn="ctr">
              <a:lnSpc>
                <a:spcPct val="100000"/>
              </a:lnSpc>
              <a:spcBef>
                <a:spcPct val="0"/>
              </a:spcBef>
              <a:spcAft>
                <a:spcPct val="0"/>
              </a:spcAft>
              <a:buClrTx/>
              <a:buFontTx/>
              <a:buNone/>
            </a:pPr>
            <a:r>
              <a:rPr lang="en-GB" altLang="en-US" sz="1800" b="0">
                <a:solidFill>
                  <a:schemeClr val="tx1"/>
                </a:solidFill>
                <a:latin typeface="+mn-lt"/>
              </a:rPr>
              <a:t>(N = 52)</a:t>
            </a:r>
            <a:endParaRPr lang="en-US" altLang="en-US" sz="1800" b="0">
              <a:solidFill>
                <a:schemeClr val="tx1"/>
              </a:solidFill>
              <a:latin typeface="+mn-lt"/>
            </a:endParaRPr>
          </a:p>
        </p:txBody>
      </p:sp>
      <p:sp>
        <p:nvSpPr>
          <p:cNvPr id="4" name="Rectangle 49">
            <a:extLst>
              <a:ext uri="{FF2B5EF4-FFF2-40B4-BE49-F238E27FC236}">
                <a16:creationId xmlns:a16="http://schemas.microsoft.com/office/drawing/2014/main" id="{1FCC999A-8AA3-A64D-B31B-93B9732E05D1}"/>
              </a:ext>
            </a:extLst>
          </p:cNvPr>
          <p:cNvSpPr>
            <a:spLocks noChangeArrowheads="1"/>
          </p:cNvSpPr>
          <p:nvPr/>
        </p:nvSpPr>
        <p:spPr bwMode="auto">
          <a:xfrm>
            <a:off x="4308667" y="2781343"/>
            <a:ext cx="3183178"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a:solidFill>
                  <a:schemeClr val="bg2"/>
                </a:solidFill>
                <a:latin typeface="+mn-lt"/>
              </a:rPr>
              <a:t>Iptacopan </a:t>
            </a:r>
            <a:r>
              <a:rPr lang="en-US" altLang="en-US" sz="1800" b="0">
                <a:solidFill>
                  <a:schemeClr val="bg2"/>
                </a:solidFill>
                <a:latin typeface="+mn-lt"/>
              </a:rPr>
              <a:t>PO 200 mg BID</a:t>
            </a:r>
          </a:p>
        </p:txBody>
      </p:sp>
      <p:sp>
        <p:nvSpPr>
          <p:cNvPr id="20" name="Rectangle 49">
            <a:extLst>
              <a:ext uri="{FF2B5EF4-FFF2-40B4-BE49-F238E27FC236}">
                <a16:creationId xmlns:a16="http://schemas.microsoft.com/office/drawing/2014/main" id="{D42708E6-CD8F-0046-5512-6538C6E163CD}"/>
              </a:ext>
            </a:extLst>
          </p:cNvPr>
          <p:cNvSpPr>
            <a:spLocks noChangeArrowheads="1"/>
          </p:cNvSpPr>
          <p:nvPr/>
        </p:nvSpPr>
        <p:spPr bwMode="auto">
          <a:xfrm>
            <a:off x="4505298" y="2262842"/>
            <a:ext cx="2789916" cy="341328"/>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tx1"/>
                </a:solidFill>
                <a:latin typeface="+mn-lt"/>
              </a:rPr>
              <a:t>24-Wk Treatment Period</a:t>
            </a:r>
            <a:endParaRPr lang="en-US" altLang="en-US" sz="1600" b="0">
              <a:solidFill>
                <a:schemeClr val="tx1"/>
              </a:solidFill>
              <a:latin typeface="+mn-lt"/>
            </a:endParaRPr>
          </a:p>
        </p:txBody>
      </p:sp>
      <p:sp>
        <p:nvSpPr>
          <p:cNvPr id="23" name="Line 52">
            <a:extLst>
              <a:ext uri="{FF2B5EF4-FFF2-40B4-BE49-F238E27FC236}">
                <a16:creationId xmlns:a16="http://schemas.microsoft.com/office/drawing/2014/main" id="{2BB4BB7F-9B13-7293-D970-4387CE6B136A}"/>
              </a:ext>
            </a:extLst>
          </p:cNvPr>
          <p:cNvSpPr>
            <a:spLocks noChangeShapeType="1"/>
          </p:cNvSpPr>
          <p:nvPr/>
        </p:nvSpPr>
        <p:spPr bwMode="auto">
          <a:xfrm>
            <a:off x="3650097" y="3183081"/>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Tree>
    <p:extLst>
      <p:ext uri="{BB962C8B-B14F-4D97-AF65-F5344CB8AC3E}">
        <p14:creationId xmlns:p14="http://schemas.microsoft.com/office/powerpoint/2010/main" val="4038459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1332DC3-B72C-D88A-2E5D-5CAB5D8AA716}"/>
              </a:ext>
            </a:extLst>
          </p:cNvPr>
          <p:cNvSpPr>
            <a:spLocks noGrp="1"/>
          </p:cNvSpPr>
          <p:nvPr>
            <p:ph type="title"/>
          </p:nvPr>
        </p:nvSpPr>
        <p:spPr/>
        <p:txBody>
          <a:bodyPr/>
          <a:lstStyle/>
          <a:p>
            <a:r>
              <a:rPr lang="en-GB" sz="3200" kern="0">
                <a:latin typeface="Times New Roman" panose="02020603050405020304" pitchFamily="18" charset="0"/>
                <a:cs typeface="Times New Roman" panose="02020603050405020304" pitchFamily="18" charset="0"/>
              </a:rPr>
              <a:t>APPULSE-PNH</a:t>
            </a:r>
            <a:br>
              <a:rPr lang="en-GB" kern="0"/>
            </a:br>
            <a:endParaRPr lang="en-US"/>
          </a:p>
        </p:txBody>
      </p:sp>
      <p:sp>
        <p:nvSpPr>
          <p:cNvPr id="2" name="Content Placeholder 1">
            <a:extLst>
              <a:ext uri="{FF2B5EF4-FFF2-40B4-BE49-F238E27FC236}">
                <a16:creationId xmlns:a16="http://schemas.microsoft.com/office/drawing/2014/main" id="{3DD30DA0-BCAB-71D1-14B0-8691979A77FF}"/>
              </a:ext>
            </a:extLst>
          </p:cNvPr>
          <p:cNvSpPr>
            <a:spLocks noGrp="1"/>
          </p:cNvSpPr>
          <p:nvPr>
            <p:ph sz="quarter" idx="10"/>
          </p:nvPr>
        </p:nvSpPr>
        <p:spPr/>
        <p:txBody>
          <a:bodyPr/>
          <a:lstStyle/>
          <a:p>
            <a:r>
              <a:rPr lang="en-US"/>
              <a:t>Kulasekararaj. EHA 2025. Abstr S183.</a:t>
            </a:r>
          </a:p>
        </p:txBody>
      </p:sp>
      <p:sp>
        <p:nvSpPr>
          <p:cNvPr id="77" name="TextBox 76">
            <a:extLst>
              <a:ext uri="{FF2B5EF4-FFF2-40B4-BE49-F238E27FC236}">
                <a16:creationId xmlns:a16="http://schemas.microsoft.com/office/drawing/2014/main" id="{4F7079B1-8556-466A-87B9-6844E85845ED}"/>
              </a:ext>
            </a:extLst>
          </p:cNvPr>
          <p:cNvSpPr txBox="1"/>
          <p:nvPr/>
        </p:nvSpPr>
        <p:spPr>
          <a:xfrm>
            <a:off x="7852284" y="2812699"/>
            <a:ext cx="336451" cy="209875"/>
          </a:xfrm>
          <a:prstGeom prst="rect">
            <a:avLst/>
          </a:prstGeom>
        </p:spPr>
        <p:txBody>
          <a:bodyPr vert="horz" wrap="square" lIns="0" tIns="0" rIns="0" bIns="0" rtlCol="0">
            <a:noAutofit/>
          </a:bodyPr>
          <a:lstStyle/>
          <a:p>
            <a:pPr algn="r"/>
            <a:r>
              <a:rPr lang="en-US" sz="1600" b="0">
                <a:latin typeface="+mn-lt"/>
              </a:rPr>
              <a:t>0</a:t>
            </a:r>
            <a:endParaRPr lang="en-US" sz="1600" b="0" baseline="30000">
              <a:latin typeface="+mn-lt"/>
            </a:endParaRPr>
          </a:p>
        </p:txBody>
      </p:sp>
      <p:sp>
        <p:nvSpPr>
          <p:cNvPr id="109" name="TextBox 108">
            <a:extLst>
              <a:ext uri="{FF2B5EF4-FFF2-40B4-BE49-F238E27FC236}">
                <a16:creationId xmlns:a16="http://schemas.microsoft.com/office/drawing/2014/main" id="{AA705DD5-D5B7-511C-A8E2-F0ED712A9F18}"/>
              </a:ext>
            </a:extLst>
          </p:cNvPr>
          <p:cNvSpPr txBox="1"/>
          <p:nvPr/>
        </p:nvSpPr>
        <p:spPr>
          <a:xfrm rot="16200000">
            <a:off x="6430140" y="1811097"/>
            <a:ext cx="2671572" cy="478374"/>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Adjusted Mean Change From Baseline in Hb (g/dL; 95% CI)</a:t>
            </a:r>
          </a:p>
        </p:txBody>
      </p:sp>
      <p:sp>
        <p:nvSpPr>
          <p:cNvPr id="112" name="TextBox 111">
            <a:extLst>
              <a:ext uri="{FF2B5EF4-FFF2-40B4-BE49-F238E27FC236}">
                <a16:creationId xmlns:a16="http://schemas.microsoft.com/office/drawing/2014/main" id="{619C5683-9FE4-24EB-B5CD-6DAAB69498D7}"/>
              </a:ext>
            </a:extLst>
          </p:cNvPr>
          <p:cNvSpPr txBox="1"/>
          <p:nvPr/>
        </p:nvSpPr>
        <p:spPr>
          <a:xfrm>
            <a:off x="8064125" y="540689"/>
            <a:ext cx="3537571" cy="554882"/>
          </a:xfrm>
          <a:prstGeom prst="rect">
            <a:avLst/>
          </a:prstGeom>
        </p:spPr>
        <p:txBody>
          <a:bodyPr vert="horz" wrap="square" lIns="0" tIns="0" rIns="0" bIns="0" rtlCol="0">
            <a:noAutofit/>
          </a:bodyPr>
          <a:lstStyle/>
          <a:p>
            <a:pPr algn="ctr"/>
            <a:r>
              <a:rPr lang="en-US" sz="1400">
                <a:latin typeface="+mn-lt"/>
              </a:rPr>
              <a:t>Adjusted mean change from baseline in Hb </a:t>
            </a:r>
            <a:r>
              <a:rPr lang="en-US" sz="1400" b="0">
                <a:latin typeface="+mn-lt"/>
              </a:rPr>
              <a:t>between Day 126 and 168</a:t>
            </a:r>
            <a:r>
              <a:rPr lang="en-US" sz="1400" b="0" baseline="30000">
                <a:latin typeface="+mn-lt"/>
              </a:rPr>
              <a:t>†</a:t>
            </a:r>
          </a:p>
        </p:txBody>
      </p:sp>
      <p:grpSp>
        <p:nvGrpSpPr>
          <p:cNvPr id="150" name="Group 149">
            <a:extLst>
              <a:ext uri="{FF2B5EF4-FFF2-40B4-BE49-F238E27FC236}">
                <a16:creationId xmlns:a16="http://schemas.microsoft.com/office/drawing/2014/main" id="{09F0ADDC-2200-1F4B-D069-259EEF44D327}"/>
              </a:ext>
            </a:extLst>
          </p:cNvPr>
          <p:cNvGrpSpPr/>
          <p:nvPr/>
        </p:nvGrpSpPr>
        <p:grpSpPr>
          <a:xfrm>
            <a:off x="1808309" y="3627137"/>
            <a:ext cx="5136596" cy="1558776"/>
            <a:chOff x="1405353" y="3743517"/>
            <a:chExt cx="5136596" cy="1558776"/>
          </a:xfrm>
        </p:grpSpPr>
        <p:grpSp>
          <p:nvGrpSpPr>
            <p:cNvPr id="142" name="Group 141">
              <a:extLst>
                <a:ext uri="{FF2B5EF4-FFF2-40B4-BE49-F238E27FC236}">
                  <a16:creationId xmlns:a16="http://schemas.microsoft.com/office/drawing/2014/main" id="{1A4AD738-EC6A-069B-77F7-FDBE661076B0}"/>
                </a:ext>
              </a:extLst>
            </p:cNvPr>
            <p:cNvGrpSpPr/>
            <p:nvPr/>
          </p:nvGrpSpPr>
          <p:grpSpPr>
            <a:xfrm>
              <a:off x="1405353" y="3743517"/>
              <a:ext cx="5136596" cy="1491270"/>
              <a:chOff x="1405353" y="3743517"/>
              <a:chExt cx="5136596" cy="1491270"/>
            </a:xfrm>
          </p:grpSpPr>
          <p:cxnSp>
            <p:nvCxnSpPr>
              <p:cNvPr id="128" name="Straight Connector 127">
                <a:extLst>
                  <a:ext uri="{FF2B5EF4-FFF2-40B4-BE49-F238E27FC236}">
                    <a16:creationId xmlns:a16="http://schemas.microsoft.com/office/drawing/2014/main" id="{AC3A9905-FED2-72FC-BD75-D7F4514A8D77}"/>
                  </a:ext>
                </a:extLst>
              </p:cNvPr>
              <p:cNvCxnSpPr>
                <a:cxnSpLocks/>
              </p:cNvCxnSpPr>
              <p:nvPr/>
            </p:nvCxnSpPr>
            <p:spPr>
              <a:xfrm>
                <a:off x="1472859" y="5234787"/>
                <a:ext cx="506909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891A43B3-F595-9F75-FFAE-35C382C1CB70}"/>
                  </a:ext>
                </a:extLst>
              </p:cNvPr>
              <p:cNvCxnSpPr/>
              <p:nvPr/>
            </p:nvCxnSpPr>
            <p:spPr>
              <a:xfrm flipV="1">
                <a:off x="1472859" y="3743517"/>
                <a:ext cx="0" cy="149127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77DDD5C3-BCDF-6370-BED6-0E85434D9233}"/>
                  </a:ext>
                </a:extLst>
              </p:cNvPr>
              <p:cNvCxnSpPr>
                <a:cxnSpLocks/>
              </p:cNvCxnSpPr>
              <p:nvPr/>
            </p:nvCxnSpPr>
            <p:spPr>
              <a:xfrm flipH="1">
                <a:off x="1405353" y="3749654"/>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1B1C0284-7DC9-FDD1-5850-2FD8C3BD74AF}"/>
                  </a:ext>
                </a:extLst>
              </p:cNvPr>
              <p:cNvCxnSpPr>
                <a:cxnSpLocks/>
              </p:cNvCxnSpPr>
              <p:nvPr/>
            </p:nvCxnSpPr>
            <p:spPr>
              <a:xfrm flipH="1">
                <a:off x="1405353" y="4079684"/>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8CFCED02-E7A3-F166-BE55-F8EC5A62B535}"/>
                  </a:ext>
                </a:extLst>
              </p:cNvPr>
              <p:cNvCxnSpPr>
                <a:cxnSpLocks/>
              </p:cNvCxnSpPr>
              <p:nvPr/>
            </p:nvCxnSpPr>
            <p:spPr>
              <a:xfrm flipH="1">
                <a:off x="1405353" y="4574729"/>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EF59FDB9-8245-5FF2-3A05-3061014D554B}"/>
                  </a:ext>
                </a:extLst>
              </p:cNvPr>
              <p:cNvCxnSpPr>
                <a:cxnSpLocks/>
              </p:cNvCxnSpPr>
              <p:nvPr/>
            </p:nvCxnSpPr>
            <p:spPr>
              <a:xfrm flipH="1">
                <a:off x="1405353" y="4904759"/>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DCFEB9AE-77BF-129A-BF50-0CF60FD43EB3}"/>
                  </a:ext>
                </a:extLst>
              </p:cNvPr>
              <p:cNvCxnSpPr>
                <a:cxnSpLocks/>
              </p:cNvCxnSpPr>
              <p:nvPr/>
            </p:nvCxnSpPr>
            <p:spPr>
              <a:xfrm flipH="1">
                <a:off x="1405353" y="5069774"/>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B152FDF-4AB5-BEFD-7F54-68A1129BB188}"/>
                  </a:ext>
                </a:extLst>
              </p:cNvPr>
              <p:cNvCxnSpPr>
                <a:cxnSpLocks/>
              </p:cNvCxnSpPr>
              <p:nvPr/>
            </p:nvCxnSpPr>
            <p:spPr>
              <a:xfrm flipH="1">
                <a:off x="1405353" y="5234787"/>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881BF198-206A-562A-EBF4-EC6C3DA5C529}"/>
                  </a:ext>
                </a:extLst>
              </p:cNvPr>
              <p:cNvCxnSpPr>
                <a:cxnSpLocks/>
              </p:cNvCxnSpPr>
              <p:nvPr/>
            </p:nvCxnSpPr>
            <p:spPr>
              <a:xfrm flipH="1">
                <a:off x="1405353" y="3914669"/>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9D60FE09-DA15-02C1-F6F6-65B199935571}"/>
                  </a:ext>
                </a:extLst>
              </p:cNvPr>
              <p:cNvCxnSpPr>
                <a:cxnSpLocks/>
              </p:cNvCxnSpPr>
              <p:nvPr/>
            </p:nvCxnSpPr>
            <p:spPr>
              <a:xfrm flipH="1">
                <a:off x="1405353" y="4244699"/>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B4F2EC7C-3665-28DC-EF3F-2352FDA0DE8E}"/>
                  </a:ext>
                </a:extLst>
              </p:cNvPr>
              <p:cNvCxnSpPr>
                <a:cxnSpLocks/>
              </p:cNvCxnSpPr>
              <p:nvPr/>
            </p:nvCxnSpPr>
            <p:spPr>
              <a:xfrm flipH="1">
                <a:off x="1405353" y="4409714"/>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0A8ABF5-CEEF-AFDD-9682-95EA933A4FE5}"/>
                  </a:ext>
                </a:extLst>
              </p:cNvPr>
              <p:cNvCxnSpPr>
                <a:cxnSpLocks/>
              </p:cNvCxnSpPr>
              <p:nvPr/>
            </p:nvCxnSpPr>
            <p:spPr>
              <a:xfrm flipH="1">
                <a:off x="1405353" y="4739744"/>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44" name="Straight Connector 143">
              <a:extLst>
                <a:ext uri="{FF2B5EF4-FFF2-40B4-BE49-F238E27FC236}">
                  <a16:creationId xmlns:a16="http://schemas.microsoft.com/office/drawing/2014/main" id="{4FD25835-AC43-3160-0A11-6C51BAC461F7}"/>
                </a:ext>
              </a:extLst>
            </p:cNvPr>
            <p:cNvCxnSpPr>
              <a:cxnSpLocks/>
            </p:cNvCxnSpPr>
            <p:nvPr/>
          </p:nvCxnSpPr>
          <p:spPr>
            <a:xfrm>
              <a:off x="1595597" y="5234787"/>
              <a:ext cx="0" cy="675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1001177C-4F43-6AF8-61CD-8AC984139188}"/>
                </a:ext>
              </a:extLst>
            </p:cNvPr>
            <p:cNvCxnSpPr>
              <a:cxnSpLocks/>
            </p:cNvCxnSpPr>
            <p:nvPr/>
          </p:nvCxnSpPr>
          <p:spPr>
            <a:xfrm>
              <a:off x="2387463" y="5234787"/>
              <a:ext cx="0" cy="675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C0B50FB9-4558-097A-5534-7EEB39FE49C3}"/>
                </a:ext>
              </a:extLst>
            </p:cNvPr>
            <p:cNvCxnSpPr>
              <a:cxnSpLocks/>
            </p:cNvCxnSpPr>
            <p:nvPr/>
          </p:nvCxnSpPr>
          <p:spPr>
            <a:xfrm>
              <a:off x="3228424" y="5234787"/>
              <a:ext cx="0" cy="675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D8A23FFF-2506-B688-99A1-AEE01C5C81D1}"/>
                </a:ext>
              </a:extLst>
            </p:cNvPr>
            <p:cNvCxnSpPr>
              <a:cxnSpLocks/>
            </p:cNvCxnSpPr>
            <p:nvPr/>
          </p:nvCxnSpPr>
          <p:spPr>
            <a:xfrm>
              <a:off x="4891731" y="5234787"/>
              <a:ext cx="0" cy="675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5E04EC86-2E0F-D96D-F14C-B42B2BFE3963}"/>
                </a:ext>
              </a:extLst>
            </p:cNvPr>
            <p:cNvCxnSpPr>
              <a:cxnSpLocks/>
            </p:cNvCxnSpPr>
            <p:nvPr/>
          </p:nvCxnSpPr>
          <p:spPr>
            <a:xfrm>
              <a:off x="5720419" y="5234787"/>
              <a:ext cx="0" cy="675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6093688F-05EA-08A0-E503-D16131A6ED93}"/>
                </a:ext>
              </a:extLst>
            </p:cNvPr>
            <p:cNvCxnSpPr>
              <a:cxnSpLocks/>
            </p:cNvCxnSpPr>
            <p:nvPr/>
          </p:nvCxnSpPr>
          <p:spPr>
            <a:xfrm>
              <a:off x="6536834" y="5234787"/>
              <a:ext cx="0" cy="6750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1" name="TextBox 150">
            <a:extLst>
              <a:ext uri="{FF2B5EF4-FFF2-40B4-BE49-F238E27FC236}">
                <a16:creationId xmlns:a16="http://schemas.microsoft.com/office/drawing/2014/main" id="{2B74BF3D-1FC7-C0CF-F7C2-2DE7499850C0}"/>
              </a:ext>
            </a:extLst>
          </p:cNvPr>
          <p:cNvSpPr txBox="1"/>
          <p:nvPr/>
        </p:nvSpPr>
        <p:spPr>
          <a:xfrm>
            <a:off x="1630338" y="5203300"/>
            <a:ext cx="730292" cy="171833"/>
          </a:xfrm>
          <a:prstGeom prst="rect">
            <a:avLst/>
          </a:prstGeom>
        </p:spPr>
        <p:txBody>
          <a:bodyPr vert="horz" wrap="square" lIns="0" tIns="0" rIns="0" bIns="0" rtlCol="0">
            <a:noAutofit/>
          </a:bodyPr>
          <a:lstStyle/>
          <a:p>
            <a:pPr algn="ctr"/>
            <a:r>
              <a:rPr lang="en-US" sz="1200" b="0">
                <a:latin typeface="+mn-lt"/>
              </a:rPr>
              <a:t>Baseline*</a:t>
            </a:r>
          </a:p>
        </p:txBody>
      </p:sp>
      <p:sp>
        <p:nvSpPr>
          <p:cNvPr id="152" name="TextBox 151">
            <a:extLst>
              <a:ext uri="{FF2B5EF4-FFF2-40B4-BE49-F238E27FC236}">
                <a16:creationId xmlns:a16="http://schemas.microsoft.com/office/drawing/2014/main" id="{11A383B4-126C-E649-09BB-CF6FA6CC7F33}"/>
              </a:ext>
            </a:extLst>
          </p:cNvPr>
          <p:cNvSpPr txBox="1"/>
          <p:nvPr/>
        </p:nvSpPr>
        <p:spPr>
          <a:xfrm>
            <a:off x="2598947" y="5203300"/>
            <a:ext cx="363101" cy="171833"/>
          </a:xfrm>
          <a:prstGeom prst="rect">
            <a:avLst/>
          </a:prstGeom>
        </p:spPr>
        <p:txBody>
          <a:bodyPr vert="horz" wrap="square" lIns="0" tIns="0" rIns="0" bIns="0" rtlCol="0">
            <a:noAutofit/>
          </a:bodyPr>
          <a:lstStyle/>
          <a:p>
            <a:pPr algn="ctr"/>
            <a:r>
              <a:rPr lang="en-US" sz="1200" b="0">
                <a:latin typeface="+mn-lt"/>
              </a:rPr>
              <a:t>4</a:t>
            </a:r>
          </a:p>
        </p:txBody>
      </p:sp>
      <p:sp>
        <p:nvSpPr>
          <p:cNvPr id="153" name="TextBox 152">
            <a:extLst>
              <a:ext uri="{FF2B5EF4-FFF2-40B4-BE49-F238E27FC236}">
                <a16:creationId xmlns:a16="http://schemas.microsoft.com/office/drawing/2014/main" id="{58BBC9F2-A196-F2F3-4B73-921322216F88}"/>
              </a:ext>
            </a:extLst>
          </p:cNvPr>
          <p:cNvSpPr txBox="1"/>
          <p:nvPr/>
        </p:nvSpPr>
        <p:spPr>
          <a:xfrm>
            <a:off x="6752615" y="5203300"/>
            <a:ext cx="363101" cy="171833"/>
          </a:xfrm>
          <a:prstGeom prst="rect">
            <a:avLst/>
          </a:prstGeom>
        </p:spPr>
        <p:txBody>
          <a:bodyPr vert="horz" wrap="square" lIns="0" tIns="0" rIns="0" bIns="0" rtlCol="0">
            <a:noAutofit/>
          </a:bodyPr>
          <a:lstStyle/>
          <a:p>
            <a:pPr algn="ctr"/>
            <a:r>
              <a:rPr lang="en-US" sz="1200" b="0">
                <a:latin typeface="+mn-lt"/>
              </a:rPr>
              <a:t>24</a:t>
            </a:r>
          </a:p>
        </p:txBody>
      </p:sp>
      <p:sp>
        <p:nvSpPr>
          <p:cNvPr id="154" name="TextBox 153">
            <a:extLst>
              <a:ext uri="{FF2B5EF4-FFF2-40B4-BE49-F238E27FC236}">
                <a16:creationId xmlns:a16="http://schemas.microsoft.com/office/drawing/2014/main" id="{95EB3629-A56A-9F13-FB59-9AC4141BFD8C}"/>
              </a:ext>
            </a:extLst>
          </p:cNvPr>
          <p:cNvSpPr txBox="1"/>
          <p:nvPr/>
        </p:nvSpPr>
        <p:spPr>
          <a:xfrm>
            <a:off x="5126332" y="5203300"/>
            <a:ext cx="363101" cy="171833"/>
          </a:xfrm>
          <a:prstGeom prst="rect">
            <a:avLst/>
          </a:prstGeom>
        </p:spPr>
        <p:txBody>
          <a:bodyPr vert="horz" wrap="square" lIns="0" tIns="0" rIns="0" bIns="0" rtlCol="0">
            <a:noAutofit/>
          </a:bodyPr>
          <a:lstStyle/>
          <a:p>
            <a:pPr algn="ctr"/>
            <a:r>
              <a:rPr lang="en-US" sz="1200" b="0">
                <a:latin typeface="+mn-lt"/>
              </a:rPr>
              <a:t>16</a:t>
            </a:r>
          </a:p>
        </p:txBody>
      </p:sp>
      <p:sp>
        <p:nvSpPr>
          <p:cNvPr id="155" name="TextBox 154">
            <a:extLst>
              <a:ext uri="{FF2B5EF4-FFF2-40B4-BE49-F238E27FC236}">
                <a16:creationId xmlns:a16="http://schemas.microsoft.com/office/drawing/2014/main" id="{FE8F86F9-E28B-F1D2-EBE2-82F38C6A542F}"/>
              </a:ext>
            </a:extLst>
          </p:cNvPr>
          <p:cNvSpPr txBox="1"/>
          <p:nvPr/>
        </p:nvSpPr>
        <p:spPr>
          <a:xfrm>
            <a:off x="3449931" y="5203300"/>
            <a:ext cx="363101" cy="171833"/>
          </a:xfrm>
          <a:prstGeom prst="rect">
            <a:avLst/>
          </a:prstGeom>
        </p:spPr>
        <p:txBody>
          <a:bodyPr vert="horz" wrap="square" lIns="0" tIns="0" rIns="0" bIns="0" rtlCol="0">
            <a:noAutofit/>
          </a:bodyPr>
          <a:lstStyle/>
          <a:p>
            <a:pPr algn="ctr"/>
            <a:r>
              <a:rPr lang="en-US" sz="1200" b="0">
                <a:latin typeface="+mn-lt"/>
              </a:rPr>
              <a:t>8</a:t>
            </a:r>
          </a:p>
        </p:txBody>
      </p:sp>
      <p:sp>
        <p:nvSpPr>
          <p:cNvPr id="156" name="TextBox 155">
            <a:extLst>
              <a:ext uri="{FF2B5EF4-FFF2-40B4-BE49-F238E27FC236}">
                <a16:creationId xmlns:a16="http://schemas.microsoft.com/office/drawing/2014/main" id="{67269958-646B-5559-7485-AA57B85B05C4}"/>
              </a:ext>
            </a:extLst>
          </p:cNvPr>
          <p:cNvSpPr txBox="1"/>
          <p:nvPr/>
        </p:nvSpPr>
        <p:spPr>
          <a:xfrm>
            <a:off x="5946633" y="5203300"/>
            <a:ext cx="363101" cy="171833"/>
          </a:xfrm>
          <a:prstGeom prst="rect">
            <a:avLst/>
          </a:prstGeom>
        </p:spPr>
        <p:txBody>
          <a:bodyPr vert="horz" wrap="square" lIns="0" tIns="0" rIns="0" bIns="0" rtlCol="0">
            <a:noAutofit/>
          </a:bodyPr>
          <a:lstStyle/>
          <a:p>
            <a:pPr algn="ctr"/>
            <a:r>
              <a:rPr lang="en-US" sz="1200" b="0">
                <a:latin typeface="+mn-lt"/>
              </a:rPr>
              <a:t>20</a:t>
            </a:r>
          </a:p>
        </p:txBody>
      </p:sp>
      <p:sp>
        <p:nvSpPr>
          <p:cNvPr id="157" name="TextBox 156">
            <a:extLst>
              <a:ext uri="{FF2B5EF4-FFF2-40B4-BE49-F238E27FC236}">
                <a16:creationId xmlns:a16="http://schemas.microsoft.com/office/drawing/2014/main" id="{212487B8-4E13-BDD5-762E-51E544587FE8}"/>
              </a:ext>
            </a:extLst>
          </p:cNvPr>
          <p:cNvSpPr txBox="1"/>
          <p:nvPr/>
        </p:nvSpPr>
        <p:spPr>
          <a:xfrm>
            <a:off x="2035376" y="5357485"/>
            <a:ext cx="4891118" cy="236979"/>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Wk</a:t>
            </a:r>
          </a:p>
        </p:txBody>
      </p:sp>
      <p:sp>
        <p:nvSpPr>
          <p:cNvPr id="158" name="TextBox 157">
            <a:extLst>
              <a:ext uri="{FF2B5EF4-FFF2-40B4-BE49-F238E27FC236}">
                <a16:creationId xmlns:a16="http://schemas.microsoft.com/office/drawing/2014/main" id="{28724EF4-6DA3-1EF4-692B-616829F4022E}"/>
              </a:ext>
            </a:extLst>
          </p:cNvPr>
          <p:cNvSpPr txBox="1"/>
          <p:nvPr/>
        </p:nvSpPr>
        <p:spPr>
          <a:xfrm rot="16200000">
            <a:off x="-7665" y="4230001"/>
            <a:ext cx="2436682" cy="187024"/>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Mean Clone Size </a:t>
            </a:r>
            <a:br>
              <a:rPr lang="en-US" sz="1400" b="0">
                <a:solidFill>
                  <a:schemeClr val="tx1">
                    <a:lumMod val="75000"/>
                    <a:lumOff val="25000"/>
                  </a:schemeClr>
                </a:solidFill>
                <a:latin typeface="Poppins Medium" pitchFamily="2" charset="77"/>
                <a:cs typeface="Poppins Medium" pitchFamily="2" charset="77"/>
              </a:rPr>
            </a:br>
            <a:r>
              <a:rPr lang="en-US" sz="1400" b="0">
                <a:solidFill>
                  <a:schemeClr val="tx1">
                    <a:lumMod val="75000"/>
                    <a:lumOff val="25000"/>
                  </a:schemeClr>
                </a:solidFill>
                <a:latin typeface="Poppins Medium" pitchFamily="2" charset="77"/>
                <a:cs typeface="Poppins Medium" pitchFamily="2" charset="77"/>
              </a:rPr>
              <a:t>(%; ± SD)</a:t>
            </a:r>
          </a:p>
        </p:txBody>
      </p:sp>
      <p:sp>
        <p:nvSpPr>
          <p:cNvPr id="159" name="TextBox 158">
            <a:extLst>
              <a:ext uri="{FF2B5EF4-FFF2-40B4-BE49-F238E27FC236}">
                <a16:creationId xmlns:a16="http://schemas.microsoft.com/office/drawing/2014/main" id="{C2184478-658A-6AA8-8DDE-ED32E28E3BAA}"/>
              </a:ext>
            </a:extLst>
          </p:cNvPr>
          <p:cNvSpPr txBox="1"/>
          <p:nvPr/>
        </p:nvSpPr>
        <p:spPr>
          <a:xfrm>
            <a:off x="1422705" y="3551448"/>
            <a:ext cx="363101" cy="171833"/>
          </a:xfrm>
          <a:prstGeom prst="rect">
            <a:avLst/>
          </a:prstGeom>
        </p:spPr>
        <p:txBody>
          <a:bodyPr vert="horz" wrap="square" lIns="0" tIns="0" rIns="0" bIns="0" rtlCol="0">
            <a:noAutofit/>
          </a:bodyPr>
          <a:lstStyle/>
          <a:p>
            <a:pPr algn="r"/>
            <a:r>
              <a:rPr lang="en-US" sz="1200" b="0">
                <a:latin typeface="+mn-lt"/>
              </a:rPr>
              <a:t>100</a:t>
            </a:r>
          </a:p>
        </p:txBody>
      </p:sp>
      <p:sp>
        <p:nvSpPr>
          <p:cNvPr id="160" name="TextBox 159">
            <a:extLst>
              <a:ext uri="{FF2B5EF4-FFF2-40B4-BE49-F238E27FC236}">
                <a16:creationId xmlns:a16="http://schemas.microsoft.com/office/drawing/2014/main" id="{109CCBAB-923C-DD9E-559E-BA00DD7D3EF9}"/>
              </a:ext>
            </a:extLst>
          </p:cNvPr>
          <p:cNvSpPr txBox="1"/>
          <p:nvPr/>
        </p:nvSpPr>
        <p:spPr>
          <a:xfrm>
            <a:off x="1422705" y="3715440"/>
            <a:ext cx="363101" cy="171833"/>
          </a:xfrm>
          <a:prstGeom prst="rect">
            <a:avLst/>
          </a:prstGeom>
        </p:spPr>
        <p:txBody>
          <a:bodyPr vert="horz" wrap="square" lIns="0" tIns="0" rIns="0" bIns="0" rtlCol="0">
            <a:noAutofit/>
          </a:bodyPr>
          <a:lstStyle/>
          <a:p>
            <a:pPr algn="r"/>
            <a:r>
              <a:rPr lang="en-US" sz="1200" b="0">
                <a:latin typeface="+mn-lt"/>
              </a:rPr>
              <a:t>90</a:t>
            </a:r>
          </a:p>
        </p:txBody>
      </p:sp>
      <p:sp>
        <p:nvSpPr>
          <p:cNvPr id="161" name="TextBox 160">
            <a:extLst>
              <a:ext uri="{FF2B5EF4-FFF2-40B4-BE49-F238E27FC236}">
                <a16:creationId xmlns:a16="http://schemas.microsoft.com/office/drawing/2014/main" id="{554E70D3-4862-5A9E-DF28-86D78BAED5FA}"/>
              </a:ext>
            </a:extLst>
          </p:cNvPr>
          <p:cNvSpPr txBox="1"/>
          <p:nvPr/>
        </p:nvSpPr>
        <p:spPr>
          <a:xfrm>
            <a:off x="1422705" y="3879432"/>
            <a:ext cx="363101" cy="171833"/>
          </a:xfrm>
          <a:prstGeom prst="rect">
            <a:avLst/>
          </a:prstGeom>
        </p:spPr>
        <p:txBody>
          <a:bodyPr vert="horz" wrap="square" lIns="0" tIns="0" rIns="0" bIns="0" rtlCol="0">
            <a:noAutofit/>
          </a:bodyPr>
          <a:lstStyle/>
          <a:p>
            <a:pPr algn="r"/>
            <a:r>
              <a:rPr lang="en-US" sz="1200" b="0">
                <a:latin typeface="+mn-lt"/>
              </a:rPr>
              <a:t>80</a:t>
            </a:r>
          </a:p>
        </p:txBody>
      </p:sp>
      <p:sp>
        <p:nvSpPr>
          <p:cNvPr id="162" name="TextBox 161">
            <a:extLst>
              <a:ext uri="{FF2B5EF4-FFF2-40B4-BE49-F238E27FC236}">
                <a16:creationId xmlns:a16="http://schemas.microsoft.com/office/drawing/2014/main" id="{86CA35D9-7221-D6EA-FF46-892C00B4C45E}"/>
              </a:ext>
            </a:extLst>
          </p:cNvPr>
          <p:cNvSpPr txBox="1"/>
          <p:nvPr/>
        </p:nvSpPr>
        <p:spPr>
          <a:xfrm>
            <a:off x="1422705" y="4043424"/>
            <a:ext cx="363101" cy="171833"/>
          </a:xfrm>
          <a:prstGeom prst="rect">
            <a:avLst/>
          </a:prstGeom>
        </p:spPr>
        <p:txBody>
          <a:bodyPr vert="horz" wrap="square" lIns="0" tIns="0" rIns="0" bIns="0" rtlCol="0">
            <a:noAutofit/>
          </a:bodyPr>
          <a:lstStyle/>
          <a:p>
            <a:pPr algn="r"/>
            <a:r>
              <a:rPr lang="en-US" sz="1200" b="0">
                <a:latin typeface="+mn-lt"/>
              </a:rPr>
              <a:t>70</a:t>
            </a:r>
          </a:p>
        </p:txBody>
      </p:sp>
      <p:sp>
        <p:nvSpPr>
          <p:cNvPr id="163" name="TextBox 162">
            <a:extLst>
              <a:ext uri="{FF2B5EF4-FFF2-40B4-BE49-F238E27FC236}">
                <a16:creationId xmlns:a16="http://schemas.microsoft.com/office/drawing/2014/main" id="{092DEC38-B808-D2AA-8748-A71EDD74E89A}"/>
              </a:ext>
            </a:extLst>
          </p:cNvPr>
          <p:cNvSpPr txBox="1"/>
          <p:nvPr/>
        </p:nvSpPr>
        <p:spPr>
          <a:xfrm>
            <a:off x="1422705" y="4207416"/>
            <a:ext cx="363101" cy="171833"/>
          </a:xfrm>
          <a:prstGeom prst="rect">
            <a:avLst/>
          </a:prstGeom>
        </p:spPr>
        <p:txBody>
          <a:bodyPr vert="horz" wrap="square" lIns="0" tIns="0" rIns="0" bIns="0" rtlCol="0">
            <a:noAutofit/>
          </a:bodyPr>
          <a:lstStyle/>
          <a:p>
            <a:pPr algn="r"/>
            <a:r>
              <a:rPr lang="en-US" sz="1200" b="0">
                <a:latin typeface="+mn-lt"/>
              </a:rPr>
              <a:t>60</a:t>
            </a:r>
          </a:p>
        </p:txBody>
      </p:sp>
      <p:sp>
        <p:nvSpPr>
          <p:cNvPr id="164" name="TextBox 163">
            <a:extLst>
              <a:ext uri="{FF2B5EF4-FFF2-40B4-BE49-F238E27FC236}">
                <a16:creationId xmlns:a16="http://schemas.microsoft.com/office/drawing/2014/main" id="{9F4FFA60-5F81-291C-C0AD-ECECAA72A162}"/>
              </a:ext>
            </a:extLst>
          </p:cNvPr>
          <p:cNvSpPr txBox="1"/>
          <p:nvPr/>
        </p:nvSpPr>
        <p:spPr>
          <a:xfrm>
            <a:off x="1422705" y="4371408"/>
            <a:ext cx="363101" cy="171833"/>
          </a:xfrm>
          <a:prstGeom prst="rect">
            <a:avLst/>
          </a:prstGeom>
        </p:spPr>
        <p:txBody>
          <a:bodyPr vert="horz" wrap="square" lIns="0" tIns="0" rIns="0" bIns="0" rtlCol="0">
            <a:noAutofit/>
          </a:bodyPr>
          <a:lstStyle/>
          <a:p>
            <a:pPr algn="r"/>
            <a:r>
              <a:rPr lang="en-US" sz="1200" b="0">
                <a:latin typeface="+mn-lt"/>
              </a:rPr>
              <a:t>50</a:t>
            </a:r>
          </a:p>
        </p:txBody>
      </p:sp>
      <p:sp>
        <p:nvSpPr>
          <p:cNvPr id="165" name="TextBox 164">
            <a:extLst>
              <a:ext uri="{FF2B5EF4-FFF2-40B4-BE49-F238E27FC236}">
                <a16:creationId xmlns:a16="http://schemas.microsoft.com/office/drawing/2014/main" id="{71E0DE07-983C-602C-F890-1983BB8D6B17}"/>
              </a:ext>
            </a:extLst>
          </p:cNvPr>
          <p:cNvSpPr txBox="1"/>
          <p:nvPr/>
        </p:nvSpPr>
        <p:spPr>
          <a:xfrm>
            <a:off x="1422705" y="4535400"/>
            <a:ext cx="363101" cy="171833"/>
          </a:xfrm>
          <a:prstGeom prst="rect">
            <a:avLst/>
          </a:prstGeom>
        </p:spPr>
        <p:txBody>
          <a:bodyPr vert="horz" wrap="square" lIns="0" tIns="0" rIns="0" bIns="0" rtlCol="0">
            <a:noAutofit/>
          </a:bodyPr>
          <a:lstStyle/>
          <a:p>
            <a:pPr algn="r"/>
            <a:r>
              <a:rPr lang="en-US" sz="1200" b="0">
                <a:latin typeface="+mn-lt"/>
              </a:rPr>
              <a:t>40</a:t>
            </a:r>
          </a:p>
        </p:txBody>
      </p:sp>
      <p:sp>
        <p:nvSpPr>
          <p:cNvPr id="166" name="TextBox 165">
            <a:extLst>
              <a:ext uri="{FF2B5EF4-FFF2-40B4-BE49-F238E27FC236}">
                <a16:creationId xmlns:a16="http://schemas.microsoft.com/office/drawing/2014/main" id="{9981310C-4A09-D877-5A3A-A81CBCFD2CA2}"/>
              </a:ext>
            </a:extLst>
          </p:cNvPr>
          <p:cNvSpPr txBox="1"/>
          <p:nvPr/>
        </p:nvSpPr>
        <p:spPr>
          <a:xfrm>
            <a:off x="1422705" y="4699392"/>
            <a:ext cx="363101" cy="171833"/>
          </a:xfrm>
          <a:prstGeom prst="rect">
            <a:avLst/>
          </a:prstGeom>
        </p:spPr>
        <p:txBody>
          <a:bodyPr vert="horz" wrap="square" lIns="0" tIns="0" rIns="0" bIns="0" rtlCol="0">
            <a:noAutofit/>
          </a:bodyPr>
          <a:lstStyle/>
          <a:p>
            <a:pPr algn="r"/>
            <a:r>
              <a:rPr lang="en-US" sz="1200" b="0">
                <a:latin typeface="+mn-lt"/>
              </a:rPr>
              <a:t>30</a:t>
            </a:r>
          </a:p>
        </p:txBody>
      </p:sp>
      <p:sp>
        <p:nvSpPr>
          <p:cNvPr id="167" name="TextBox 166">
            <a:extLst>
              <a:ext uri="{FF2B5EF4-FFF2-40B4-BE49-F238E27FC236}">
                <a16:creationId xmlns:a16="http://schemas.microsoft.com/office/drawing/2014/main" id="{0D0817CB-74AF-95D4-D38E-0865CD35CD82}"/>
              </a:ext>
            </a:extLst>
          </p:cNvPr>
          <p:cNvSpPr txBox="1"/>
          <p:nvPr/>
        </p:nvSpPr>
        <p:spPr>
          <a:xfrm>
            <a:off x="1422705" y="4863384"/>
            <a:ext cx="363101" cy="171833"/>
          </a:xfrm>
          <a:prstGeom prst="rect">
            <a:avLst/>
          </a:prstGeom>
        </p:spPr>
        <p:txBody>
          <a:bodyPr vert="horz" wrap="square" lIns="0" tIns="0" rIns="0" bIns="0" rtlCol="0">
            <a:noAutofit/>
          </a:bodyPr>
          <a:lstStyle/>
          <a:p>
            <a:pPr algn="r"/>
            <a:r>
              <a:rPr lang="en-US" sz="1200" b="0">
                <a:latin typeface="+mn-lt"/>
              </a:rPr>
              <a:t>20</a:t>
            </a:r>
          </a:p>
        </p:txBody>
      </p:sp>
      <p:sp>
        <p:nvSpPr>
          <p:cNvPr id="168" name="TextBox 167">
            <a:extLst>
              <a:ext uri="{FF2B5EF4-FFF2-40B4-BE49-F238E27FC236}">
                <a16:creationId xmlns:a16="http://schemas.microsoft.com/office/drawing/2014/main" id="{4A78D6F8-A558-0310-BE4C-7B3AE212B563}"/>
              </a:ext>
            </a:extLst>
          </p:cNvPr>
          <p:cNvSpPr txBox="1"/>
          <p:nvPr/>
        </p:nvSpPr>
        <p:spPr>
          <a:xfrm>
            <a:off x="1422705" y="5027376"/>
            <a:ext cx="363101" cy="171833"/>
          </a:xfrm>
          <a:prstGeom prst="rect">
            <a:avLst/>
          </a:prstGeom>
        </p:spPr>
        <p:txBody>
          <a:bodyPr vert="horz" wrap="square" lIns="0" tIns="0" rIns="0" bIns="0" rtlCol="0">
            <a:noAutofit/>
          </a:bodyPr>
          <a:lstStyle/>
          <a:p>
            <a:pPr algn="r"/>
            <a:r>
              <a:rPr lang="en-US" sz="1200" b="0">
                <a:latin typeface="+mn-lt"/>
              </a:rPr>
              <a:t>10</a:t>
            </a:r>
          </a:p>
        </p:txBody>
      </p:sp>
      <p:sp>
        <p:nvSpPr>
          <p:cNvPr id="169" name="TextBox 168">
            <a:extLst>
              <a:ext uri="{FF2B5EF4-FFF2-40B4-BE49-F238E27FC236}">
                <a16:creationId xmlns:a16="http://schemas.microsoft.com/office/drawing/2014/main" id="{F1CC7C34-A6B7-8C52-D226-346E68B041AB}"/>
              </a:ext>
            </a:extLst>
          </p:cNvPr>
          <p:cNvSpPr txBox="1"/>
          <p:nvPr/>
        </p:nvSpPr>
        <p:spPr>
          <a:xfrm>
            <a:off x="1867631" y="5776078"/>
            <a:ext cx="259797" cy="370261"/>
          </a:xfrm>
          <a:prstGeom prst="rect">
            <a:avLst/>
          </a:prstGeom>
        </p:spPr>
        <p:txBody>
          <a:bodyPr vert="horz" wrap="square" lIns="0" tIns="0" rIns="0" bIns="0" rtlCol="0">
            <a:noAutofit/>
          </a:bodyPr>
          <a:lstStyle/>
          <a:p>
            <a:pPr algn="ctr"/>
            <a:r>
              <a:rPr lang="en-US" sz="1200" b="0">
                <a:latin typeface="+mn-lt"/>
              </a:rPr>
              <a:t>49</a:t>
            </a:r>
            <a:br>
              <a:rPr lang="en-US" sz="1200" b="0">
                <a:latin typeface="+mn-lt"/>
              </a:rPr>
            </a:br>
            <a:r>
              <a:rPr lang="en-US" sz="1200" b="0">
                <a:latin typeface="+mn-lt"/>
              </a:rPr>
              <a:t>48</a:t>
            </a:r>
          </a:p>
        </p:txBody>
      </p:sp>
      <p:sp>
        <p:nvSpPr>
          <p:cNvPr id="170" name="TextBox 169">
            <a:extLst>
              <a:ext uri="{FF2B5EF4-FFF2-40B4-BE49-F238E27FC236}">
                <a16:creationId xmlns:a16="http://schemas.microsoft.com/office/drawing/2014/main" id="{5E9474CB-2B3E-3079-3246-8B02BA8AA7D0}"/>
              </a:ext>
            </a:extLst>
          </p:cNvPr>
          <p:cNvSpPr txBox="1"/>
          <p:nvPr/>
        </p:nvSpPr>
        <p:spPr>
          <a:xfrm>
            <a:off x="2665634" y="5776078"/>
            <a:ext cx="259797" cy="370261"/>
          </a:xfrm>
          <a:prstGeom prst="rect">
            <a:avLst/>
          </a:prstGeom>
        </p:spPr>
        <p:txBody>
          <a:bodyPr vert="horz" wrap="square" lIns="0" tIns="0" rIns="0" bIns="0" rtlCol="0">
            <a:noAutofit/>
          </a:bodyPr>
          <a:lstStyle/>
          <a:p>
            <a:pPr algn="ctr"/>
            <a:r>
              <a:rPr lang="en-US" sz="1200" b="0">
                <a:latin typeface="+mn-lt"/>
              </a:rPr>
              <a:t>44</a:t>
            </a:r>
            <a:br>
              <a:rPr lang="en-US" sz="1200" b="0">
                <a:latin typeface="+mn-lt"/>
              </a:rPr>
            </a:br>
            <a:r>
              <a:rPr lang="en-US" sz="1200" b="0">
                <a:latin typeface="+mn-lt"/>
              </a:rPr>
              <a:t>43</a:t>
            </a:r>
          </a:p>
        </p:txBody>
      </p:sp>
      <p:sp>
        <p:nvSpPr>
          <p:cNvPr id="171" name="TextBox 170">
            <a:extLst>
              <a:ext uri="{FF2B5EF4-FFF2-40B4-BE49-F238E27FC236}">
                <a16:creationId xmlns:a16="http://schemas.microsoft.com/office/drawing/2014/main" id="{46F2B0AA-C622-87B4-5583-3FEFE70494A2}"/>
              </a:ext>
            </a:extLst>
          </p:cNvPr>
          <p:cNvSpPr txBox="1"/>
          <p:nvPr/>
        </p:nvSpPr>
        <p:spPr>
          <a:xfrm>
            <a:off x="3494321" y="5776078"/>
            <a:ext cx="259797" cy="370261"/>
          </a:xfrm>
          <a:prstGeom prst="rect">
            <a:avLst/>
          </a:prstGeom>
        </p:spPr>
        <p:txBody>
          <a:bodyPr vert="horz" wrap="square" lIns="0" tIns="0" rIns="0" bIns="0" rtlCol="0">
            <a:noAutofit/>
          </a:bodyPr>
          <a:lstStyle/>
          <a:p>
            <a:pPr algn="ctr"/>
            <a:r>
              <a:rPr lang="en-US" sz="1200" b="0">
                <a:latin typeface="+mn-lt"/>
              </a:rPr>
              <a:t>41</a:t>
            </a:r>
            <a:br>
              <a:rPr lang="en-US" sz="1200" b="0">
                <a:latin typeface="+mn-lt"/>
              </a:rPr>
            </a:br>
            <a:r>
              <a:rPr lang="en-US" sz="1200" b="0">
                <a:latin typeface="+mn-lt"/>
              </a:rPr>
              <a:t>39</a:t>
            </a:r>
          </a:p>
        </p:txBody>
      </p:sp>
      <p:sp>
        <p:nvSpPr>
          <p:cNvPr id="172" name="TextBox 171">
            <a:extLst>
              <a:ext uri="{FF2B5EF4-FFF2-40B4-BE49-F238E27FC236}">
                <a16:creationId xmlns:a16="http://schemas.microsoft.com/office/drawing/2014/main" id="{DD756666-87F9-51A9-9186-D88FFDC48E6E}"/>
              </a:ext>
            </a:extLst>
          </p:cNvPr>
          <p:cNvSpPr txBox="1"/>
          <p:nvPr/>
        </p:nvSpPr>
        <p:spPr>
          <a:xfrm>
            <a:off x="5151492" y="5776078"/>
            <a:ext cx="259797" cy="370261"/>
          </a:xfrm>
          <a:prstGeom prst="rect">
            <a:avLst/>
          </a:prstGeom>
        </p:spPr>
        <p:txBody>
          <a:bodyPr vert="horz" wrap="square" lIns="0" tIns="0" rIns="0" bIns="0" rtlCol="0">
            <a:noAutofit/>
          </a:bodyPr>
          <a:lstStyle/>
          <a:p>
            <a:pPr algn="ctr"/>
            <a:r>
              <a:rPr lang="en-US" sz="1200" b="0">
                <a:latin typeface="+mn-lt"/>
              </a:rPr>
              <a:t>45</a:t>
            </a:r>
            <a:br>
              <a:rPr lang="en-US" sz="1200" b="0">
                <a:latin typeface="+mn-lt"/>
              </a:rPr>
            </a:br>
            <a:r>
              <a:rPr lang="en-US" sz="1200" b="0">
                <a:latin typeface="+mn-lt"/>
              </a:rPr>
              <a:t>43</a:t>
            </a:r>
          </a:p>
        </p:txBody>
      </p:sp>
      <p:sp>
        <p:nvSpPr>
          <p:cNvPr id="173" name="TextBox 172">
            <a:extLst>
              <a:ext uri="{FF2B5EF4-FFF2-40B4-BE49-F238E27FC236}">
                <a16:creationId xmlns:a16="http://schemas.microsoft.com/office/drawing/2014/main" id="{003B7A83-0977-5A8F-97FE-00C514189640}"/>
              </a:ext>
            </a:extLst>
          </p:cNvPr>
          <p:cNvSpPr txBox="1"/>
          <p:nvPr/>
        </p:nvSpPr>
        <p:spPr>
          <a:xfrm>
            <a:off x="5986316" y="5776078"/>
            <a:ext cx="259797" cy="370261"/>
          </a:xfrm>
          <a:prstGeom prst="rect">
            <a:avLst/>
          </a:prstGeom>
        </p:spPr>
        <p:txBody>
          <a:bodyPr vert="horz" wrap="square" lIns="0" tIns="0" rIns="0" bIns="0" rtlCol="0">
            <a:noAutofit/>
          </a:bodyPr>
          <a:lstStyle/>
          <a:p>
            <a:pPr algn="ctr"/>
            <a:r>
              <a:rPr lang="en-US" sz="1200" b="0">
                <a:latin typeface="+mn-lt"/>
              </a:rPr>
              <a:t>46</a:t>
            </a:r>
            <a:br>
              <a:rPr lang="en-US" sz="1200" b="0">
                <a:latin typeface="+mn-lt"/>
              </a:rPr>
            </a:br>
            <a:r>
              <a:rPr lang="en-US" sz="1200" b="0">
                <a:latin typeface="+mn-lt"/>
              </a:rPr>
              <a:t>43</a:t>
            </a:r>
          </a:p>
        </p:txBody>
      </p:sp>
      <p:sp>
        <p:nvSpPr>
          <p:cNvPr id="174" name="TextBox 173">
            <a:extLst>
              <a:ext uri="{FF2B5EF4-FFF2-40B4-BE49-F238E27FC236}">
                <a16:creationId xmlns:a16="http://schemas.microsoft.com/office/drawing/2014/main" id="{EBE000CB-1D0A-5BAA-93F5-5638B78C6969}"/>
              </a:ext>
            </a:extLst>
          </p:cNvPr>
          <p:cNvSpPr txBox="1"/>
          <p:nvPr/>
        </p:nvSpPr>
        <p:spPr>
          <a:xfrm>
            <a:off x="6808868" y="5776078"/>
            <a:ext cx="259797" cy="370261"/>
          </a:xfrm>
          <a:prstGeom prst="rect">
            <a:avLst/>
          </a:prstGeom>
        </p:spPr>
        <p:txBody>
          <a:bodyPr vert="horz" wrap="square" lIns="0" tIns="0" rIns="0" bIns="0" rtlCol="0">
            <a:noAutofit/>
          </a:bodyPr>
          <a:lstStyle/>
          <a:p>
            <a:pPr algn="ctr"/>
            <a:r>
              <a:rPr lang="en-US" sz="1200" b="0">
                <a:latin typeface="+mn-lt"/>
              </a:rPr>
              <a:t>46</a:t>
            </a:r>
          </a:p>
          <a:p>
            <a:pPr algn="ctr"/>
            <a:r>
              <a:rPr lang="en-US" sz="1200" b="0">
                <a:latin typeface="+mn-lt"/>
              </a:rPr>
              <a:t>45</a:t>
            </a:r>
          </a:p>
        </p:txBody>
      </p:sp>
      <p:sp>
        <p:nvSpPr>
          <p:cNvPr id="175" name="TextBox 174">
            <a:extLst>
              <a:ext uri="{FF2B5EF4-FFF2-40B4-BE49-F238E27FC236}">
                <a16:creationId xmlns:a16="http://schemas.microsoft.com/office/drawing/2014/main" id="{AE6CDC74-0765-7BB5-1DB7-871962ECE3F1}"/>
              </a:ext>
            </a:extLst>
          </p:cNvPr>
          <p:cNvSpPr txBox="1"/>
          <p:nvPr/>
        </p:nvSpPr>
        <p:spPr>
          <a:xfrm>
            <a:off x="1909566" y="5573049"/>
            <a:ext cx="2371919" cy="185131"/>
          </a:xfrm>
          <a:prstGeom prst="rect">
            <a:avLst/>
          </a:prstGeom>
        </p:spPr>
        <p:txBody>
          <a:bodyPr vert="horz" wrap="square" lIns="0" tIns="0" rIns="0" bIns="0" rtlCol="0">
            <a:noAutofit/>
          </a:bodyPr>
          <a:lstStyle/>
          <a:p>
            <a:r>
              <a:rPr lang="en-US" sz="1200">
                <a:latin typeface="+mn-lt"/>
              </a:rPr>
              <a:t>Patients with available data</a:t>
            </a:r>
          </a:p>
        </p:txBody>
      </p:sp>
      <p:sp>
        <p:nvSpPr>
          <p:cNvPr id="176" name="TextBox 175">
            <a:extLst>
              <a:ext uri="{FF2B5EF4-FFF2-40B4-BE49-F238E27FC236}">
                <a16:creationId xmlns:a16="http://schemas.microsoft.com/office/drawing/2014/main" id="{089EFCD4-1F18-4BB8-4D9F-7A8A36819371}"/>
              </a:ext>
            </a:extLst>
          </p:cNvPr>
          <p:cNvSpPr txBox="1"/>
          <p:nvPr/>
        </p:nvSpPr>
        <p:spPr>
          <a:xfrm>
            <a:off x="482138" y="5776078"/>
            <a:ext cx="1411489" cy="370261"/>
          </a:xfrm>
          <a:prstGeom prst="rect">
            <a:avLst/>
          </a:prstGeom>
        </p:spPr>
        <p:txBody>
          <a:bodyPr vert="horz" wrap="square" lIns="0" tIns="0" rIns="0" bIns="0" rtlCol="0">
            <a:noAutofit/>
          </a:bodyPr>
          <a:lstStyle/>
          <a:p>
            <a:r>
              <a:rPr lang="en-US" sz="1200" b="0">
                <a:latin typeface="+mn-lt"/>
              </a:rPr>
              <a:t>PNH RBCs</a:t>
            </a:r>
            <a:br>
              <a:rPr lang="en-US" sz="1200" b="0">
                <a:latin typeface="+mn-lt"/>
              </a:rPr>
            </a:br>
            <a:r>
              <a:rPr lang="en-US" sz="1200" b="0">
                <a:latin typeface="+mn-lt"/>
              </a:rPr>
              <a:t>PNH granulocytes</a:t>
            </a:r>
          </a:p>
        </p:txBody>
      </p:sp>
      <p:cxnSp>
        <p:nvCxnSpPr>
          <p:cNvPr id="180" name="Straight Connector 179">
            <a:extLst>
              <a:ext uri="{FF2B5EF4-FFF2-40B4-BE49-F238E27FC236}">
                <a16:creationId xmlns:a16="http://schemas.microsoft.com/office/drawing/2014/main" id="{D4070FB5-EF72-091C-6D66-7AE227FB5507}"/>
              </a:ext>
            </a:extLst>
          </p:cNvPr>
          <p:cNvCxnSpPr>
            <a:cxnSpLocks/>
          </p:cNvCxnSpPr>
          <p:nvPr/>
        </p:nvCxnSpPr>
        <p:spPr>
          <a:xfrm>
            <a:off x="228600" y="5860472"/>
            <a:ext cx="211975"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DD3F2A61-C0CE-E01E-E986-AF0EEEF65C4E}"/>
              </a:ext>
            </a:extLst>
          </p:cNvPr>
          <p:cNvCxnSpPr>
            <a:cxnSpLocks/>
          </p:cNvCxnSpPr>
          <p:nvPr/>
        </p:nvCxnSpPr>
        <p:spPr>
          <a:xfrm>
            <a:off x="228600" y="6037809"/>
            <a:ext cx="211975" cy="0"/>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273" name="Group 272">
            <a:extLst>
              <a:ext uri="{FF2B5EF4-FFF2-40B4-BE49-F238E27FC236}">
                <a16:creationId xmlns:a16="http://schemas.microsoft.com/office/drawing/2014/main" id="{46001C0F-456A-D4AC-F384-DC8958AA1551}"/>
              </a:ext>
            </a:extLst>
          </p:cNvPr>
          <p:cNvGrpSpPr/>
          <p:nvPr/>
        </p:nvGrpSpPr>
        <p:grpSpPr>
          <a:xfrm>
            <a:off x="1802767" y="956231"/>
            <a:ext cx="5136596" cy="1491270"/>
            <a:chOff x="1802767" y="956231"/>
            <a:chExt cx="5136596" cy="1491270"/>
          </a:xfrm>
        </p:grpSpPr>
        <p:cxnSp>
          <p:nvCxnSpPr>
            <p:cNvPr id="236" name="Straight Connector 235">
              <a:extLst>
                <a:ext uri="{FF2B5EF4-FFF2-40B4-BE49-F238E27FC236}">
                  <a16:creationId xmlns:a16="http://schemas.microsoft.com/office/drawing/2014/main" id="{0EC27EC5-4F53-04DD-12F0-917B76B7F8D8}"/>
                </a:ext>
              </a:extLst>
            </p:cNvPr>
            <p:cNvCxnSpPr>
              <a:cxnSpLocks/>
            </p:cNvCxnSpPr>
            <p:nvPr/>
          </p:nvCxnSpPr>
          <p:spPr>
            <a:xfrm>
              <a:off x="1870273" y="2447501"/>
              <a:ext cx="506909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CD33C539-D52E-7650-1780-C0146DC0EBE2}"/>
                </a:ext>
              </a:extLst>
            </p:cNvPr>
            <p:cNvCxnSpPr/>
            <p:nvPr/>
          </p:nvCxnSpPr>
          <p:spPr>
            <a:xfrm flipV="1">
              <a:off x="1870273" y="956231"/>
              <a:ext cx="0" cy="149127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4262EE4B-D58E-F364-3DA0-172D24ED9C72}"/>
                </a:ext>
              </a:extLst>
            </p:cNvPr>
            <p:cNvCxnSpPr>
              <a:cxnSpLocks/>
            </p:cNvCxnSpPr>
            <p:nvPr/>
          </p:nvCxnSpPr>
          <p:spPr>
            <a:xfrm flipH="1">
              <a:off x="1802767" y="962368"/>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2B14B377-257B-1C03-29FF-FA81F6785107}"/>
                </a:ext>
              </a:extLst>
            </p:cNvPr>
            <p:cNvCxnSpPr>
              <a:cxnSpLocks/>
            </p:cNvCxnSpPr>
            <p:nvPr/>
          </p:nvCxnSpPr>
          <p:spPr>
            <a:xfrm flipH="1">
              <a:off x="1802767" y="1457412"/>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20274161-1745-0781-60B6-4928B602E33F}"/>
                </a:ext>
              </a:extLst>
            </p:cNvPr>
            <p:cNvCxnSpPr>
              <a:cxnSpLocks/>
            </p:cNvCxnSpPr>
            <p:nvPr/>
          </p:nvCxnSpPr>
          <p:spPr>
            <a:xfrm flipH="1">
              <a:off x="1802767" y="1952456"/>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C55045F6-C35C-2155-364C-EF5AE3DB5126}"/>
                </a:ext>
              </a:extLst>
            </p:cNvPr>
            <p:cNvCxnSpPr>
              <a:cxnSpLocks/>
            </p:cNvCxnSpPr>
            <p:nvPr/>
          </p:nvCxnSpPr>
          <p:spPr>
            <a:xfrm flipH="1">
              <a:off x="1802767" y="2199978"/>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72184658-7CEC-EB50-2A5B-00E98E4C6E30}"/>
                </a:ext>
              </a:extLst>
            </p:cNvPr>
            <p:cNvCxnSpPr>
              <a:cxnSpLocks/>
            </p:cNvCxnSpPr>
            <p:nvPr/>
          </p:nvCxnSpPr>
          <p:spPr>
            <a:xfrm flipH="1">
              <a:off x="1802767" y="2447501"/>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BAD7826B-2367-DE38-F8C4-B1D7160E14D0}"/>
                </a:ext>
              </a:extLst>
            </p:cNvPr>
            <p:cNvCxnSpPr>
              <a:cxnSpLocks/>
            </p:cNvCxnSpPr>
            <p:nvPr/>
          </p:nvCxnSpPr>
          <p:spPr>
            <a:xfrm flipH="1">
              <a:off x="1802767" y="1209890"/>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A0CA2E51-7358-591C-217D-0DEEAD8641D2}"/>
                </a:ext>
              </a:extLst>
            </p:cNvPr>
            <p:cNvCxnSpPr>
              <a:cxnSpLocks/>
            </p:cNvCxnSpPr>
            <p:nvPr/>
          </p:nvCxnSpPr>
          <p:spPr>
            <a:xfrm flipH="1">
              <a:off x="1802767" y="1704934"/>
              <a:ext cx="675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30" name="Straight Connector 229">
            <a:extLst>
              <a:ext uri="{FF2B5EF4-FFF2-40B4-BE49-F238E27FC236}">
                <a16:creationId xmlns:a16="http://schemas.microsoft.com/office/drawing/2014/main" id="{94182A2E-696B-08A9-F060-BAB3AFFB9FFF}"/>
              </a:ext>
            </a:extLst>
          </p:cNvPr>
          <p:cNvCxnSpPr>
            <a:cxnSpLocks/>
          </p:cNvCxnSpPr>
          <p:nvPr/>
        </p:nvCxnSpPr>
        <p:spPr>
          <a:xfrm>
            <a:off x="1993011" y="2447501"/>
            <a:ext cx="0" cy="6750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A609DB9B-3B5D-2C6F-4EF4-40C79F0724CB}"/>
              </a:ext>
            </a:extLst>
          </p:cNvPr>
          <p:cNvCxnSpPr>
            <a:cxnSpLocks/>
          </p:cNvCxnSpPr>
          <p:nvPr/>
        </p:nvCxnSpPr>
        <p:spPr>
          <a:xfrm>
            <a:off x="2169735" y="2447501"/>
            <a:ext cx="0" cy="6750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56415F01-0F6D-8328-A6C9-684455F1FAFC}"/>
              </a:ext>
            </a:extLst>
          </p:cNvPr>
          <p:cNvCxnSpPr>
            <a:cxnSpLocks/>
          </p:cNvCxnSpPr>
          <p:nvPr/>
        </p:nvCxnSpPr>
        <p:spPr>
          <a:xfrm>
            <a:off x="2486994" y="2447501"/>
            <a:ext cx="0" cy="6750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CAF48BE9-FB87-FB3F-41F3-6DE47381A328}"/>
              </a:ext>
            </a:extLst>
          </p:cNvPr>
          <p:cNvCxnSpPr>
            <a:cxnSpLocks/>
          </p:cNvCxnSpPr>
          <p:nvPr/>
        </p:nvCxnSpPr>
        <p:spPr>
          <a:xfrm>
            <a:off x="2778702" y="2447501"/>
            <a:ext cx="0" cy="6750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560E347C-FE0B-F652-ACAD-D8DEFC644D15}"/>
              </a:ext>
            </a:extLst>
          </p:cNvPr>
          <p:cNvCxnSpPr>
            <a:cxnSpLocks/>
          </p:cNvCxnSpPr>
          <p:nvPr/>
        </p:nvCxnSpPr>
        <p:spPr>
          <a:xfrm>
            <a:off x="3615702" y="2447501"/>
            <a:ext cx="0" cy="6750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556FC520-B04D-7636-2B09-AA5561A414DD}"/>
              </a:ext>
            </a:extLst>
          </p:cNvPr>
          <p:cNvCxnSpPr>
            <a:cxnSpLocks/>
          </p:cNvCxnSpPr>
          <p:nvPr/>
        </p:nvCxnSpPr>
        <p:spPr>
          <a:xfrm>
            <a:off x="6934248" y="2441960"/>
            <a:ext cx="0" cy="6750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48" name="TextBox 247">
            <a:extLst>
              <a:ext uri="{FF2B5EF4-FFF2-40B4-BE49-F238E27FC236}">
                <a16:creationId xmlns:a16="http://schemas.microsoft.com/office/drawing/2014/main" id="{8DE4DEF9-B94E-0C7C-7B04-639152B297E3}"/>
              </a:ext>
            </a:extLst>
          </p:cNvPr>
          <p:cNvSpPr txBox="1"/>
          <p:nvPr/>
        </p:nvSpPr>
        <p:spPr>
          <a:xfrm>
            <a:off x="1375414" y="2532394"/>
            <a:ext cx="730292" cy="171833"/>
          </a:xfrm>
          <a:prstGeom prst="rect">
            <a:avLst/>
          </a:prstGeom>
        </p:spPr>
        <p:txBody>
          <a:bodyPr vert="horz" wrap="square" lIns="0" tIns="0" rIns="0" bIns="0" rtlCol="0">
            <a:noAutofit/>
          </a:bodyPr>
          <a:lstStyle/>
          <a:p>
            <a:pPr algn="ctr"/>
            <a:r>
              <a:rPr lang="en-US" sz="1200" b="0">
                <a:latin typeface="+mn-lt"/>
              </a:rPr>
              <a:t>Baseline</a:t>
            </a:r>
            <a:r>
              <a:rPr lang="en-US" sz="1200" b="0" baseline="30000">
                <a:latin typeface="+mn-lt"/>
              </a:rPr>
              <a:t>†</a:t>
            </a:r>
          </a:p>
        </p:txBody>
      </p:sp>
      <p:sp>
        <p:nvSpPr>
          <p:cNvPr id="249" name="TextBox 248">
            <a:extLst>
              <a:ext uri="{FF2B5EF4-FFF2-40B4-BE49-F238E27FC236}">
                <a16:creationId xmlns:a16="http://schemas.microsoft.com/office/drawing/2014/main" id="{C9CD4AFE-BAD0-9239-A67C-A75E32C46D23}"/>
              </a:ext>
            </a:extLst>
          </p:cNvPr>
          <p:cNvSpPr txBox="1"/>
          <p:nvPr/>
        </p:nvSpPr>
        <p:spPr>
          <a:xfrm>
            <a:off x="1978263" y="2532394"/>
            <a:ext cx="363101" cy="171833"/>
          </a:xfrm>
          <a:prstGeom prst="rect">
            <a:avLst/>
          </a:prstGeom>
        </p:spPr>
        <p:txBody>
          <a:bodyPr vert="horz" wrap="square" lIns="0" tIns="0" rIns="0" bIns="0" rtlCol="0">
            <a:noAutofit/>
          </a:bodyPr>
          <a:lstStyle/>
          <a:p>
            <a:pPr algn="ctr"/>
            <a:r>
              <a:rPr lang="en-US" sz="1200" b="0">
                <a:latin typeface="+mn-lt"/>
              </a:rPr>
              <a:t>1</a:t>
            </a:r>
          </a:p>
        </p:txBody>
      </p:sp>
      <p:sp>
        <p:nvSpPr>
          <p:cNvPr id="250" name="TextBox 249">
            <a:extLst>
              <a:ext uri="{FF2B5EF4-FFF2-40B4-BE49-F238E27FC236}">
                <a16:creationId xmlns:a16="http://schemas.microsoft.com/office/drawing/2014/main" id="{00935501-D875-B4BA-2228-07AC27F9C4CA}"/>
              </a:ext>
            </a:extLst>
          </p:cNvPr>
          <p:cNvSpPr txBox="1"/>
          <p:nvPr/>
        </p:nvSpPr>
        <p:spPr>
          <a:xfrm>
            <a:off x="6747073" y="2526853"/>
            <a:ext cx="363101" cy="171833"/>
          </a:xfrm>
          <a:prstGeom prst="rect">
            <a:avLst/>
          </a:prstGeom>
        </p:spPr>
        <p:txBody>
          <a:bodyPr vert="horz" wrap="square" lIns="0" tIns="0" rIns="0" bIns="0" rtlCol="0">
            <a:noAutofit/>
          </a:bodyPr>
          <a:lstStyle/>
          <a:p>
            <a:pPr algn="ctr"/>
            <a:r>
              <a:rPr lang="en-US" sz="1200" b="0">
                <a:latin typeface="+mn-lt"/>
              </a:rPr>
              <a:t>24</a:t>
            </a:r>
          </a:p>
        </p:txBody>
      </p:sp>
      <p:sp>
        <p:nvSpPr>
          <p:cNvPr id="251" name="TextBox 250">
            <a:extLst>
              <a:ext uri="{FF2B5EF4-FFF2-40B4-BE49-F238E27FC236}">
                <a16:creationId xmlns:a16="http://schemas.microsoft.com/office/drawing/2014/main" id="{2862715F-973A-9AAE-8DD4-A7F7FC29E543}"/>
              </a:ext>
            </a:extLst>
          </p:cNvPr>
          <p:cNvSpPr txBox="1"/>
          <p:nvPr/>
        </p:nvSpPr>
        <p:spPr>
          <a:xfrm>
            <a:off x="2610347" y="2532394"/>
            <a:ext cx="363101" cy="171833"/>
          </a:xfrm>
          <a:prstGeom prst="rect">
            <a:avLst/>
          </a:prstGeom>
        </p:spPr>
        <p:txBody>
          <a:bodyPr vert="horz" wrap="square" lIns="0" tIns="0" rIns="0" bIns="0" rtlCol="0">
            <a:noAutofit/>
          </a:bodyPr>
          <a:lstStyle/>
          <a:p>
            <a:pPr algn="ctr"/>
            <a:r>
              <a:rPr lang="en-US" sz="1200" b="0">
                <a:latin typeface="+mn-lt"/>
              </a:rPr>
              <a:t>4</a:t>
            </a:r>
          </a:p>
        </p:txBody>
      </p:sp>
      <p:sp>
        <p:nvSpPr>
          <p:cNvPr id="252" name="TextBox 251">
            <a:extLst>
              <a:ext uri="{FF2B5EF4-FFF2-40B4-BE49-F238E27FC236}">
                <a16:creationId xmlns:a16="http://schemas.microsoft.com/office/drawing/2014/main" id="{301F9915-9093-0607-1B07-BF26699AB97B}"/>
              </a:ext>
            </a:extLst>
          </p:cNvPr>
          <p:cNvSpPr txBox="1"/>
          <p:nvPr/>
        </p:nvSpPr>
        <p:spPr>
          <a:xfrm>
            <a:off x="2305545" y="2532394"/>
            <a:ext cx="363101" cy="171833"/>
          </a:xfrm>
          <a:prstGeom prst="rect">
            <a:avLst/>
          </a:prstGeom>
        </p:spPr>
        <p:txBody>
          <a:bodyPr vert="horz" wrap="square" lIns="0" tIns="0" rIns="0" bIns="0" rtlCol="0">
            <a:noAutofit/>
          </a:bodyPr>
          <a:lstStyle/>
          <a:p>
            <a:pPr algn="ctr"/>
            <a:r>
              <a:rPr lang="en-US" sz="1200" b="0">
                <a:latin typeface="+mn-lt"/>
              </a:rPr>
              <a:t>2/3</a:t>
            </a:r>
          </a:p>
        </p:txBody>
      </p:sp>
      <p:sp>
        <p:nvSpPr>
          <p:cNvPr id="253" name="TextBox 252">
            <a:extLst>
              <a:ext uri="{FF2B5EF4-FFF2-40B4-BE49-F238E27FC236}">
                <a16:creationId xmlns:a16="http://schemas.microsoft.com/office/drawing/2014/main" id="{CBCE4EFC-3B2C-9A3A-511E-3E1133856D77}"/>
              </a:ext>
            </a:extLst>
          </p:cNvPr>
          <p:cNvSpPr txBox="1"/>
          <p:nvPr/>
        </p:nvSpPr>
        <p:spPr>
          <a:xfrm>
            <a:off x="3438960" y="2532394"/>
            <a:ext cx="363101" cy="171833"/>
          </a:xfrm>
          <a:prstGeom prst="rect">
            <a:avLst/>
          </a:prstGeom>
        </p:spPr>
        <p:txBody>
          <a:bodyPr vert="horz" wrap="square" lIns="0" tIns="0" rIns="0" bIns="0" rtlCol="0">
            <a:noAutofit/>
          </a:bodyPr>
          <a:lstStyle/>
          <a:p>
            <a:pPr algn="ctr"/>
            <a:r>
              <a:rPr lang="en-US" sz="1200" b="0">
                <a:latin typeface="+mn-lt"/>
              </a:rPr>
              <a:t>8</a:t>
            </a:r>
          </a:p>
        </p:txBody>
      </p:sp>
      <p:sp>
        <p:nvSpPr>
          <p:cNvPr id="254" name="TextBox 253">
            <a:extLst>
              <a:ext uri="{FF2B5EF4-FFF2-40B4-BE49-F238E27FC236}">
                <a16:creationId xmlns:a16="http://schemas.microsoft.com/office/drawing/2014/main" id="{50F77163-0F78-6414-8833-D414BB1C33BE}"/>
              </a:ext>
            </a:extLst>
          </p:cNvPr>
          <p:cNvSpPr txBox="1"/>
          <p:nvPr/>
        </p:nvSpPr>
        <p:spPr>
          <a:xfrm>
            <a:off x="2029834" y="2686579"/>
            <a:ext cx="4891118" cy="236979"/>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Wk</a:t>
            </a:r>
          </a:p>
        </p:txBody>
      </p:sp>
      <p:sp>
        <p:nvSpPr>
          <p:cNvPr id="255" name="TextBox 254">
            <a:extLst>
              <a:ext uri="{FF2B5EF4-FFF2-40B4-BE49-F238E27FC236}">
                <a16:creationId xmlns:a16="http://schemas.microsoft.com/office/drawing/2014/main" id="{53831644-66D1-2B74-7AC4-142B8FCEBC14}"/>
              </a:ext>
            </a:extLst>
          </p:cNvPr>
          <p:cNvSpPr txBox="1"/>
          <p:nvPr/>
        </p:nvSpPr>
        <p:spPr>
          <a:xfrm rot="16200000">
            <a:off x="558720" y="1556249"/>
            <a:ext cx="1529540" cy="312350"/>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Mean Hb, g/dL (± SD)</a:t>
            </a:r>
          </a:p>
        </p:txBody>
      </p:sp>
      <p:sp>
        <p:nvSpPr>
          <p:cNvPr id="256" name="TextBox 255">
            <a:extLst>
              <a:ext uri="{FF2B5EF4-FFF2-40B4-BE49-F238E27FC236}">
                <a16:creationId xmlns:a16="http://schemas.microsoft.com/office/drawing/2014/main" id="{ADFD47F8-8640-A0D8-C279-627135AD079B}"/>
              </a:ext>
            </a:extLst>
          </p:cNvPr>
          <p:cNvSpPr txBox="1"/>
          <p:nvPr/>
        </p:nvSpPr>
        <p:spPr>
          <a:xfrm>
            <a:off x="1417163" y="880542"/>
            <a:ext cx="363101" cy="171833"/>
          </a:xfrm>
          <a:prstGeom prst="rect">
            <a:avLst/>
          </a:prstGeom>
        </p:spPr>
        <p:txBody>
          <a:bodyPr vert="horz" wrap="square" lIns="0" tIns="0" rIns="0" bIns="0" rtlCol="0">
            <a:noAutofit/>
          </a:bodyPr>
          <a:lstStyle/>
          <a:p>
            <a:pPr algn="r"/>
            <a:r>
              <a:rPr lang="en-US" sz="1200" b="0">
                <a:latin typeface="+mn-lt"/>
              </a:rPr>
              <a:t>16</a:t>
            </a:r>
          </a:p>
        </p:txBody>
      </p:sp>
      <p:sp>
        <p:nvSpPr>
          <p:cNvPr id="260" name="TextBox 259">
            <a:extLst>
              <a:ext uri="{FF2B5EF4-FFF2-40B4-BE49-F238E27FC236}">
                <a16:creationId xmlns:a16="http://schemas.microsoft.com/office/drawing/2014/main" id="{3CF97B0A-BF3B-3898-F027-F84A3208ACC3}"/>
              </a:ext>
            </a:extLst>
          </p:cNvPr>
          <p:cNvSpPr txBox="1"/>
          <p:nvPr/>
        </p:nvSpPr>
        <p:spPr>
          <a:xfrm>
            <a:off x="1417163" y="1126530"/>
            <a:ext cx="363101" cy="171833"/>
          </a:xfrm>
          <a:prstGeom prst="rect">
            <a:avLst/>
          </a:prstGeom>
        </p:spPr>
        <p:txBody>
          <a:bodyPr vert="horz" wrap="square" lIns="0" tIns="0" rIns="0" bIns="0" rtlCol="0">
            <a:noAutofit/>
          </a:bodyPr>
          <a:lstStyle/>
          <a:p>
            <a:pPr algn="r"/>
            <a:r>
              <a:rPr lang="en-US" sz="1200" b="0">
                <a:latin typeface="+mn-lt"/>
              </a:rPr>
              <a:t>15</a:t>
            </a:r>
          </a:p>
        </p:txBody>
      </p:sp>
      <p:sp>
        <p:nvSpPr>
          <p:cNvPr id="261" name="TextBox 260">
            <a:extLst>
              <a:ext uri="{FF2B5EF4-FFF2-40B4-BE49-F238E27FC236}">
                <a16:creationId xmlns:a16="http://schemas.microsoft.com/office/drawing/2014/main" id="{A694539D-AE69-0999-934F-F8A3F72462BC}"/>
              </a:ext>
            </a:extLst>
          </p:cNvPr>
          <p:cNvSpPr txBox="1"/>
          <p:nvPr/>
        </p:nvSpPr>
        <p:spPr>
          <a:xfrm>
            <a:off x="1417163" y="1372518"/>
            <a:ext cx="363101" cy="171833"/>
          </a:xfrm>
          <a:prstGeom prst="rect">
            <a:avLst/>
          </a:prstGeom>
        </p:spPr>
        <p:txBody>
          <a:bodyPr vert="horz" wrap="square" lIns="0" tIns="0" rIns="0" bIns="0" rtlCol="0">
            <a:noAutofit/>
          </a:bodyPr>
          <a:lstStyle/>
          <a:p>
            <a:pPr algn="r"/>
            <a:r>
              <a:rPr lang="en-US" sz="1200" b="0">
                <a:latin typeface="+mn-lt"/>
              </a:rPr>
              <a:t>14</a:t>
            </a:r>
          </a:p>
        </p:txBody>
      </p:sp>
      <p:sp>
        <p:nvSpPr>
          <p:cNvPr id="262" name="TextBox 261">
            <a:extLst>
              <a:ext uri="{FF2B5EF4-FFF2-40B4-BE49-F238E27FC236}">
                <a16:creationId xmlns:a16="http://schemas.microsoft.com/office/drawing/2014/main" id="{116722F2-F816-06E9-FD89-C8138D67150E}"/>
              </a:ext>
            </a:extLst>
          </p:cNvPr>
          <p:cNvSpPr txBox="1"/>
          <p:nvPr/>
        </p:nvSpPr>
        <p:spPr>
          <a:xfrm>
            <a:off x="1417163" y="1618506"/>
            <a:ext cx="363101" cy="171833"/>
          </a:xfrm>
          <a:prstGeom prst="rect">
            <a:avLst/>
          </a:prstGeom>
        </p:spPr>
        <p:txBody>
          <a:bodyPr vert="horz" wrap="square" lIns="0" tIns="0" rIns="0" bIns="0" rtlCol="0">
            <a:noAutofit/>
          </a:bodyPr>
          <a:lstStyle/>
          <a:p>
            <a:pPr algn="r"/>
            <a:r>
              <a:rPr lang="en-US" sz="1200" b="0">
                <a:latin typeface="+mn-lt"/>
              </a:rPr>
              <a:t>13</a:t>
            </a:r>
          </a:p>
        </p:txBody>
      </p:sp>
      <p:sp>
        <p:nvSpPr>
          <p:cNvPr id="263" name="TextBox 262">
            <a:extLst>
              <a:ext uri="{FF2B5EF4-FFF2-40B4-BE49-F238E27FC236}">
                <a16:creationId xmlns:a16="http://schemas.microsoft.com/office/drawing/2014/main" id="{D513D53C-65AD-9F92-3208-5201252A8B93}"/>
              </a:ext>
            </a:extLst>
          </p:cNvPr>
          <p:cNvSpPr txBox="1"/>
          <p:nvPr/>
        </p:nvSpPr>
        <p:spPr>
          <a:xfrm>
            <a:off x="1417163" y="1864494"/>
            <a:ext cx="363101" cy="171833"/>
          </a:xfrm>
          <a:prstGeom prst="rect">
            <a:avLst/>
          </a:prstGeom>
        </p:spPr>
        <p:txBody>
          <a:bodyPr vert="horz" wrap="square" lIns="0" tIns="0" rIns="0" bIns="0" rtlCol="0">
            <a:noAutofit/>
          </a:bodyPr>
          <a:lstStyle/>
          <a:p>
            <a:pPr algn="r"/>
            <a:r>
              <a:rPr lang="en-US" sz="1200" b="0">
                <a:latin typeface="+mn-lt"/>
              </a:rPr>
              <a:t>12</a:t>
            </a:r>
          </a:p>
        </p:txBody>
      </p:sp>
      <p:sp>
        <p:nvSpPr>
          <p:cNvPr id="264" name="TextBox 263">
            <a:extLst>
              <a:ext uri="{FF2B5EF4-FFF2-40B4-BE49-F238E27FC236}">
                <a16:creationId xmlns:a16="http://schemas.microsoft.com/office/drawing/2014/main" id="{A39B7868-BBD2-D115-3389-1A955DC203CA}"/>
              </a:ext>
            </a:extLst>
          </p:cNvPr>
          <p:cNvSpPr txBox="1"/>
          <p:nvPr/>
        </p:nvSpPr>
        <p:spPr>
          <a:xfrm>
            <a:off x="1417163" y="2110482"/>
            <a:ext cx="363101" cy="171833"/>
          </a:xfrm>
          <a:prstGeom prst="rect">
            <a:avLst/>
          </a:prstGeom>
        </p:spPr>
        <p:txBody>
          <a:bodyPr vert="horz" wrap="square" lIns="0" tIns="0" rIns="0" bIns="0" rtlCol="0">
            <a:noAutofit/>
          </a:bodyPr>
          <a:lstStyle/>
          <a:p>
            <a:pPr algn="r"/>
            <a:r>
              <a:rPr lang="en-US" sz="1200" b="0">
                <a:latin typeface="+mn-lt"/>
              </a:rPr>
              <a:t>11</a:t>
            </a:r>
          </a:p>
        </p:txBody>
      </p:sp>
      <p:sp>
        <p:nvSpPr>
          <p:cNvPr id="265" name="TextBox 264">
            <a:extLst>
              <a:ext uri="{FF2B5EF4-FFF2-40B4-BE49-F238E27FC236}">
                <a16:creationId xmlns:a16="http://schemas.microsoft.com/office/drawing/2014/main" id="{D9452E84-9D58-CA29-329D-D768BC4B02F3}"/>
              </a:ext>
            </a:extLst>
          </p:cNvPr>
          <p:cNvSpPr txBox="1"/>
          <p:nvPr/>
        </p:nvSpPr>
        <p:spPr>
          <a:xfrm>
            <a:off x="1417163" y="2356470"/>
            <a:ext cx="363101" cy="171833"/>
          </a:xfrm>
          <a:prstGeom prst="rect">
            <a:avLst/>
          </a:prstGeom>
        </p:spPr>
        <p:txBody>
          <a:bodyPr vert="horz" wrap="square" lIns="0" tIns="0" rIns="0" bIns="0" rtlCol="0">
            <a:noAutofit/>
          </a:bodyPr>
          <a:lstStyle/>
          <a:p>
            <a:pPr algn="r"/>
            <a:r>
              <a:rPr lang="en-US" sz="1200" b="0">
                <a:latin typeface="+mn-lt"/>
              </a:rPr>
              <a:t>10</a:t>
            </a:r>
          </a:p>
        </p:txBody>
      </p:sp>
      <p:sp>
        <p:nvSpPr>
          <p:cNvPr id="266" name="TextBox 265">
            <a:extLst>
              <a:ext uri="{FF2B5EF4-FFF2-40B4-BE49-F238E27FC236}">
                <a16:creationId xmlns:a16="http://schemas.microsoft.com/office/drawing/2014/main" id="{0C5F9F9D-B75A-AB5C-BA48-DFFED65CE49A}"/>
              </a:ext>
            </a:extLst>
          </p:cNvPr>
          <p:cNvSpPr txBox="1"/>
          <p:nvPr/>
        </p:nvSpPr>
        <p:spPr>
          <a:xfrm>
            <a:off x="1862089" y="3105173"/>
            <a:ext cx="259797" cy="186668"/>
          </a:xfrm>
          <a:prstGeom prst="rect">
            <a:avLst/>
          </a:prstGeom>
        </p:spPr>
        <p:txBody>
          <a:bodyPr vert="horz" wrap="square" lIns="0" tIns="0" rIns="0" bIns="0" rtlCol="0">
            <a:noAutofit/>
          </a:bodyPr>
          <a:lstStyle/>
          <a:p>
            <a:pPr algn="ctr"/>
            <a:r>
              <a:rPr lang="en-US" sz="1200" b="0">
                <a:latin typeface="+mn-lt"/>
              </a:rPr>
              <a:t>52</a:t>
            </a:r>
          </a:p>
        </p:txBody>
      </p:sp>
      <p:sp>
        <p:nvSpPr>
          <p:cNvPr id="267" name="TextBox 266">
            <a:extLst>
              <a:ext uri="{FF2B5EF4-FFF2-40B4-BE49-F238E27FC236}">
                <a16:creationId xmlns:a16="http://schemas.microsoft.com/office/drawing/2014/main" id="{0634E09E-A088-9CCD-8F89-7C73A24CA945}"/>
              </a:ext>
            </a:extLst>
          </p:cNvPr>
          <p:cNvSpPr txBox="1"/>
          <p:nvPr/>
        </p:nvSpPr>
        <p:spPr>
          <a:xfrm>
            <a:off x="2068977" y="3105173"/>
            <a:ext cx="259797" cy="186668"/>
          </a:xfrm>
          <a:prstGeom prst="rect">
            <a:avLst/>
          </a:prstGeom>
        </p:spPr>
        <p:txBody>
          <a:bodyPr vert="horz" wrap="square" lIns="0" tIns="0" rIns="0" bIns="0" rtlCol="0">
            <a:noAutofit/>
          </a:bodyPr>
          <a:lstStyle/>
          <a:p>
            <a:pPr algn="ctr"/>
            <a:r>
              <a:rPr lang="en-US" sz="1200" b="0">
                <a:latin typeface="+mn-lt"/>
              </a:rPr>
              <a:t>49</a:t>
            </a:r>
          </a:p>
        </p:txBody>
      </p:sp>
      <p:sp>
        <p:nvSpPr>
          <p:cNvPr id="268" name="TextBox 267">
            <a:extLst>
              <a:ext uri="{FF2B5EF4-FFF2-40B4-BE49-F238E27FC236}">
                <a16:creationId xmlns:a16="http://schemas.microsoft.com/office/drawing/2014/main" id="{5B97B1BE-6F07-96BD-F157-D4559CA5E735}"/>
              </a:ext>
            </a:extLst>
          </p:cNvPr>
          <p:cNvSpPr txBox="1"/>
          <p:nvPr/>
        </p:nvSpPr>
        <p:spPr>
          <a:xfrm>
            <a:off x="3488779" y="3105173"/>
            <a:ext cx="259797" cy="186668"/>
          </a:xfrm>
          <a:prstGeom prst="rect">
            <a:avLst/>
          </a:prstGeom>
        </p:spPr>
        <p:txBody>
          <a:bodyPr vert="horz" wrap="square" lIns="0" tIns="0" rIns="0" bIns="0" rtlCol="0">
            <a:noAutofit/>
          </a:bodyPr>
          <a:lstStyle/>
          <a:p>
            <a:pPr algn="ctr"/>
            <a:r>
              <a:rPr lang="en-US" sz="1200" b="0">
                <a:latin typeface="+mn-lt"/>
              </a:rPr>
              <a:t>52</a:t>
            </a:r>
          </a:p>
        </p:txBody>
      </p:sp>
      <p:sp>
        <p:nvSpPr>
          <p:cNvPr id="269" name="TextBox 268">
            <a:extLst>
              <a:ext uri="{FF2B5EF4-FFF2-40B4-BE49-F238E27FC236}">
                <a16:creationId xmlns:a16="http://schemas.microsoft.com/office/drawing/2014/main" id="{A4F546D7-1F6E-F97F-8AD7-EDD427256099}"/>
              </a:ext>
            </a:extLst>
          </p:cNvPr>
          <p:cNvSpPr txBox="1"/>
          <p:nvPr/>
        </p:nvSpPr>
        <p:spPr>
          <a:xfrm>
            <a:off x="5145950" y="3105173"/>
            <a:ext cx="259797" cy="186668"/>
          </a:xfrm>
          <a:prstGeom prst="rect">
            <a:avLst/>
          </a:prstGeom>
        </p:spPr>
        <p:txBody>
          <a:bodyPr vert="horz" wrap="square" lIns="0" tIns="0" rIns="0" bIns="0" rtlCol="0">
            <a:noAutofit/>
          </a:bodyPr>
          <a:lstStyle/>
          <a:p>
            <a:pPr algn="ctr"/>
            <a:r>
              <a:rPr lang="en-US" sz="1200" b="0">
                <a:latin typeface="+mn-lt"/>
              </a:rPr>
              <a:t>51</a:t>
            </a:r>
          </a:p>
        </p:txBody>
      </p:sp>
      <p:sp>
        <p:nvSpPr>
          <p:cNvPr id="270" name="TextBox 269">
            <a:extLst>
              <a:ext uri="{FF2B5EF4-FFF2-40B4-BE49-F238E27FC236}">
                <a16:creationId xmlns:a16="http://schemas.microsoft.com/office/drawing/2014/main" id="{02373AF8-C3C5-6987-38D3-A68A5F691005}"/>
              </a:ext>
            </a:extLst>
          </p:cNvPr>
          <p:cNvSpPr txBox="1"/>
          <p:nvPr/>
        </p:nvSpPr>
        <p:spPr>
          <a:xfrm>
            <a:off x="6388982" y="3105173"/>
            <a:ext cx="259797" cy="186668"/>
          </a:xfrm>
          <a:prstGeom prst="rect">
            <a:avLst/>
          </a:prstGeom>
        </p:spPr>
        <p:txBody>
          <a:bodyPr vert="horz" wrap="square" lIns="0" tIns="0" rIns="0" bIns="0" rtlCol="0">
            <a:noAutofit/>
          </a:bodyPr>
          <a:lstStyle/>
          <a:p>
            <a:pPr algn="ctr"/>
            <a:r>
              <a:rPr lang="en-US" sz="1200" b="0">
                <a:latin typeface="+mn-lt"/>
              </a:rPr>
              <a:t>51</a:t>
            </a:r>
          </a:p>
        </p:txBody>
      </p:sp>
      <p:sp>
        <p:nvSpPr>
          <p:cNvPr id="271" name="TextBox 270">
            <a:extLst>
              <a:ext uri="{FF2B5EF4-FFF2-40B4-BE49-F238E27FC236}">
                <a16:creationId xmlns:a16="http://schemas.microsoft.com/office/drawing/2014/main" id="{DA4789B8-29BC-15B6-E762-9997FAEED6E2}"/>
              </a:ext>
            </a:extLst>
          </p:cNvPr>
          <p:cNvSpPr txBox="1"/>
          <p:nvPr/>
        </p:nvSpPr>
        <p:spPr>
          <a:xfrm>
            <a:off x="6803326" y="3105173"/>
            <a:ext cx="259797" cy="186668"/>
          </a:xfrm>
          <a:prstGeom prst="rect">
            <a:avLst/>
          </a:prstGeom>
        </p:spPr>
        <p:txBody>
          <a:bodyPr vert="horz" wrap="square" lIns="0" tIns="0" rIns="0" bIns="0" rtlCol="0">
            <a:noAutofit/>
          </a:bodyPr>
          <a:lstStyle/>
          <a:p>
            <a:pPr algn="ctr"/>
            <a:r>
              <a:rPr lang="en-US" sz="1200" b="0">
                <a:latin typeface="+mn-lt"/>
              </a:rPr>
              <a:t>50</a:t>
            </a:r>
          </a:p>
        </p:txBody>
      </p:sp>
      <p:sp>
        <p:nvSpPr>
          <p:cNvPr id="272" name="TextBox 271">
            <a:extLst>
              <a:ext uri="{FF2B5EF4-FFF2-40B4-BE49-F238E27FC236}">
                <a16:creationId xmlns:a16="http://schemas.microsoft.com/office/drawing/2014/main" id="{1887EA3E-A38F-77A8-E1CC-4254A7D2F77E}"/>
              </a:ext>
            </a:extLst>
          </p:cNvPr>
          <p:cNvSpPr txBox="1"/>
          <p:nvPr/>
        </p:nvSpPr>
        <p:spPr>
          <a:xfrm>
            <a:off x="1904024" y="2902143"/>
            <a:ext cx="2371919" cy="185131"/>
          </a:xfrm>
          <a:prstGeom prst="rect">
            <a:avLst/>
          </a:prstGeom>
        </p:spPr>
        <p:txBody>
          <a:bodyPr vert="horz" wrap="square" lIns="0" tIns="0" rIns="0" bIns="0" rtlCol="0">
            <a:noAutofit/>
          </a:bodyPr>
          <a:lstStyle/>
          <a:p>
            <a:r>
              <a:rPr lang="en-US" sz="1200">
                <a:latin typeface="+mn-lt"/>
              </a:rPr>
              <a:t>Patients with available data</a:t>
            </a:r>
          </a:p>
        </p:txBody>
      </p:sp>
      <p:cxnSp>
        <p:nvCxnSpPr>
          <p:cNvPr id="275" name="Straight Connector 274">
            <a:extLst>
              <a:ext uri="{FF2B5EF4-FFF2-40B4-BE49-F238E27FC236}">
                <a16:creationId xmlns:a16="http://schemas.microsoft.com/office/drawing/2014/main" id="{2FF225D3-5CE0-C0AB-39EC-D4CBCCE5703E}"/>
              </a:ext>
            </a:extLst>
          </p:cNvPr>
          <p:cNvCxnSpPr>
            <a:cxnSpLocks/>
          </p:cNvCxnSpPr>
          <p:nvPr/>
        </p:nvCxnSpPr>
        <p:spPr>
          <a:xfrm>
            <a:off x="4443200" y="2441960"/>
            <a:ext cx="0" cy="6750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76" name="TextBox 275">
            <a:extLst>
              <a:ext uri="{FF2B5EF4-FFF2-40B4-BE49-F238E27FC236}">
                <a16:creationId xmlns:a16="http://schemas.microsoft.com/office/drawing/2014/main" id="{A73E4CB3-4F64-B6D3-4AD7-60A2DE796527}"/>
              </a:ext>
            </a:extLst>
          </p:cNvPr>
          <p:cNvSpPr txBox="1"/>
          <p:nvPr/>
        </p:nvSpPr>
        <p:spPr>
          <a:xfrm>
            <a:off x="4256025" y="2526853"/>
            <a:ext cx="363101" cy="171833"/>
          </a:xfrm>
          <a:prstGeom prst="rect">
            <a:avLst/>
          </a:prstGeom>
        </p:spPr>
        <p:txBody>
          <a:bodyPr vert="horz" wrap="square" lIns="0" tIns="0" rIns="0" bIns="0" rtlCol="0">
            <a:noAutofit/>
          </a:bodyPr>
          <a:lstStyle/>
          <a:p>
            <a:pPr algn="ctr"/>
            <a:r>
              <a:rPr lang="en-US" sz="1200" b="0">
                <a:latin typeface="+mn-lt"/>
              </a:rPr>
              <a:t>12</a:t>
            </a:r>
          </a:p>
        </p:txBody>
      </p:sp>
      <p:cxnSp>
        <p:nvCxnSpPr>
          <p:cNvPr id="277" name="Straight Connector 276">
            <a:extLst>
              <a:ext uri="{FF2B5EF4-FFF2-40B4-BE49-F238E27FC236}">
                <a16:creationId xmlns:a16="http://schemas.microsoft.com/office/drawing/2014/main" id="{CBCDC689-E2D7-C548-2687-A8EF8A20F137}"/>
              </a:ext>
            </a:extLst>
          </p:cNvPr>
          <p:cNvCxnSpPr>
            <a:cxnSpLocks/>
          </p:cNvCxnSpPr>
          <p:nvPr/>
        </p:nvCxnSpPr>
        <p:spPr>
          <a:xfrm>
            <a:off x="5285556" y="2441960"/>
            <a:ext cx="0" cy="6750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78" name="TextBox 277">
            <a:extLst>
              <a:ext uri="{FF2B5EF4-FFF2-40B4-BE49-F238E27FC236}">
                <a16:creationId xmlns:a16="http://schemas.microsoft.com/office/drawing/2014/main" id="{5163F129-0BC7-99CC-66C4-CA0B9FEC8B21}"/>
              </a:ext>
            </a:extLst>
          </p:cNvPr>
          <p:cNvSpPr txBox="1"/>
          <p:nvPr/>
        </p:nvSpPr>
        <p:spPr>
          <a:xfrm>
            <a:off x="5098381" y="2526853"/>
            <a:ext cx="363101" cy="171833"/>
          </a:xfrm>
          <a:prstGeom prst="rect">
            <a:avLst/>
          </a:prstGeom>
        </p:spPr>
        <p:txBody>
          <a:bodyPr vert="horz" wrap="square" lIns="0" tIns="0" rIns="0" bIns="0" rtlCol="0">
            <a:noAutofit/>
          </a:bodyPr>
          <a:lstStyle/>
          <a:p>
            <a:pPr algn="ctr"/>
            <a:r>
              <a:rPr lang="en-US" sz="1200" b="0">
                <a:latin typeface="+mn-lt"/>
              </a:rPr>
              <a:t>16</a:t>
            </a:r>
          </a:p>
        </p:txBody>
      </p:sp>
      <p:cxnSp>
        <p:nvCxnSpPr>
          <p:cNvPr id="279" name="Straight Connector 278">
            <a:extLst>
              <a:ext uri="{FF2B5EF4-FFF2-40B4-BE49-F238E27FC236}">
                <a16:creationId xmlns:a16="http://schemas.microsoft.com/office/drawing/2014/main" id="{1707036D-3F37-AF79-F1B9-9FF4E3959631}"/>
              </a:ext>
            </a:extLst>
          </p:cNvPr>
          <p:cNvCxnSpPr>
            <a:cxnSpLocks/>
          </p:cNvCxnSpPr>
          <p:nvPr/>
        </p:nvCxnSpPr>
        <p:spPr>
          <a:xfrm>
            <a:off x="5703964" y="2441960"/>
            <a:ext cx="0" cy="6750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80" name="TextBox 279">
            <a:extLst>
              <a:ext uri="{FF2B5EF4-FFF2-40B4-BE49-F238E27FC236}">
                <a16:creationId xmlns:a16="http://schemas.microsoft.com/office/drawing/2014/main" id="{F8AEF614-5821-B2E2-06CA-46E15E347391}"/>
              </a:ext>
            </a:extLst>
          </p:cNvPr>
          <p:cNvSpPr txBox="1"/>
          <p:nvPr/>
        </p:nvSpPr>
        <p:spPr>
          <a:xfrm>
            <a:off x="5516789" y="2526853"/>
            <a:ext cx="363101" cy="171833"/>
          </a:xfrm>
          <a:prstGeom prst="rect">
            <a:avLst/>
          </a:prstGeom>
        </p:spPr>
        <p:txBody>
          <a:bodyPr vert="horz" wrap="square" lIns="0" tIns="0" rIns="0" bIns="0" rtlCol="0">
            <a:noAutofit/>
          </a:bodyPr>
          <a:lstStyle/>
          <a:p>
            <a:pPr algn="ctr"/>
            <a:r>
              <a:rPr lang="en-US" sz="1200" b="0">
                <a:latin typeface="+mn-lt"/>
              </a:rPr>
              <a:t>18</a:t>
            </a:r>
          </a:p>
        </p:txBody>
      </p:sp>
      <p:cxnSp>
        <p:nvCxnSpPr>
          <p:cNvPr id="281" name="Straight Connector 280">
            <a:extLst>
              <a:ext uri="{FF2B5EF4-FFF2-40B4-BE49-F238E27FC236}">
                <a16:creationId xmlns:a16="http://schemas.microsoft.com/office/drawing/2014/main" id="{133D0293-0488-311E-64E2-D76828E9B598}"/>
              </a:ext>
            </a:extLst>
          </p:cNvPr>
          <p:cNvCxnSpPr>
            <a:cxnSpLocks/>
          </p:cNvCxnSpPr>
          <p:nvPr/>
        </p:nvCxnSpPr>
        <p:spPr>
          <a:xfrm>
            <a:off x="6114058" y="2441960"/>
            <a:ext cx="0" cy="6750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82" name="TextBox 281">
            <a:extLst>
              <a:ext uri="{FF2B5EF4-FFF2-40B4-BE49-F238E27FC236}">
                <a16:creationId xmlns:a16="http://schemas.microsoft.com/office/drawing/2014/main" id="{1E9864B9-8887-6715-2B3F-054A364A1BA9}"/>
              </a:ext>
            </a:extLst>
          </p:cNvPr>
          <p:cNvSpPr txBox="1"/>
          <p:nvPr/>
        </p:nvSpPr>
        <p:spPr>
          <a:xfrm>
            <a:off x="5926883" y="2526853"/>
            <a:ext cx="363101" cy="171833"/>
          </a:xfrm>
          <a:prstGeom prst="rect">
            <a:avLst/>
          </a:prstGeom>
        </p:spPr>
        <p:txBody>
          <a:bodyPr vert="horz" wrap="square" lIns="0" tIns="0" rIns="0" bIns="0" rtlCol="0">
            <a:noAutofit/>
          </a:bodyPr>
          <a:lstStyle/>
          <a:p>
            <a:pPr algn="ctr"/>
            <a:r>
              <a:rPr lang="en-US" sz="1200" b="0">
                <a:latin typeface="+mn-lt"/>
              </a:rPr>
              <a:t>20</a:t>
            </a:r>
          </a:p>
        </p:txBody>
      </p:sp>
      <p:cxnSp>
        <p:nvCxnSpPr>
          <p:cNvPr id="283" name="Straight Connector 282">
            <a:extLst>
              <a:ext uri="{FF2B5EF4-FFF2-40B4-BE49-F238E27FC236}">
                <a16:creationId xmlns:a16="http://schemas.microsoft.com/office/drawing/2014/main" id="{5AC71986-013E-6506-7EF1-69729C08FF56}"/>
              </a:ext>
            </a:extLst>
          </p:cNvPr>
          <p:cNvCxnSpPr>
            <a:cxnSpLocks/>
          </p:cNvCxnSpPr>
          <p:nvPr/>
        </p:nvCxnSpPr>
        <p:spPr>
          <a:xfrm>
            <a:off x="6524153" y="2441960"/>
            <a:ext cx="0" cy="6750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84" name="TextBox 283">
            <a:extLst>
              <a:ext uri="{FF2B5EF4-FFF2-40B4-BE49-F238E27FC236}">
                <a16:creationId xmlns:a16="http://schemas.microsoft.com/office/drawing/2014/main" id="{65F6694E-B6AE-BF3D-E806-FDAC04862034}"/>
              </a:ext>
            </a:extLst>
          </p:cNvPr>
          <p:cNvSpPr txBox="1"/>
          <p:nvPr/>
        </p:nvSpPr>
        <p:spPr>
          <a:xfrm>
            <a:off x="6336978" y="2526853"/>
            <a:ext cx="363101" cy="171833"/>
          </a:xfrm>
          <a:prstGeom prst="rect">
            <a:avLst/>
          </a:prstGeom>
        </p:spPr>
        <p:txBody>
          <a:bodyPr vert="horz" wrap="square" lIns="0" tIns="0" rIns="0" bIns="0" rtlCol="0">
            <a:noAutofit/>
          </a:bodyPr>
          <a:lstStyle/>
          <a:p>
            <a:pPr algn="ctr"/>
            <a:r>
              <a:rPr lang="en-US" sz="1200" b="0">
                <a:latin typeface="+mn-lt"/>
              </a:rPr>
              <a:t>22</a:t>
            </a:r>
          </a:p>
        </p:txBody>
      </p:sp>
      <p:sp>
        <p:nvSpPr>
          <p:cNvPr id="285" name="TextBox 284">
            <a:extLst>
              <a:ext uri="{FF2B5EF4-FFF2-40B4-BE49-F238E27FC236}">
                <a16:creationId xmlns:a16="http://schemas.microsoft.com/office/drawing/2014/main" id="{5D875BA6-DFEC-15F3-BC20-BEB3B4368AFA}"/>
              </a:ext>
            </a:extLst>
          </p:cNvPr>
          <p:cNvSpPr txBox="1"/>
          <p:nvPr/>
        </p:nvSpPr>
        <p:spPr>
          <a:xfrm>
            <a:off x="2375619" y="3105173"/>
            <a:ext cx="259797" cy="186668"/>
          </a:xfrm>
          <a:prstGeom prst="rect">
            <a:avLst/>
          </a:prstGeom>
        </p:spPr>
        <p:txBody>
          <a:bodyPr vert="horz" wrap="square" lIns="0" tIns="0" rIns="0" bIns="0" rtlCol="0">
            <a:noAutofit/>
          </a:bodyPr>
          <a:lstStyle/>
          <a:p>
            <a:pPr algn="ctr"/>
            <a:r>
              <a:rPr lang="en-US" sz="1200" b="0">
                <a:latin typeface="+mn-lt"/>
              </a:rPr>
              <a:t>50</a:t>
            </a:r>
          </a:p>
        </p:txBody>
      </p:sp>
      <p:sp>
        <p:nvSpPr>
          <p:cNvPr id="286" name="TextBox 285">
            <a:extLst>
              <a:ext uri="{FF2B5EF4-FFF2-40B4-BE49-F238E27FC236}">
                <a16:creationId xmlns:a16="http://schemas.microsoft.com/office/drawing/2014/main" id="{24D2CE3C-D5AB-0FB5-51CF-24A5E87B4E56}"/>
              </a:ext>
            </a:extLst>
          </p:cNvPr>
          <p:cNvSpPr txBox="1"/>
          <p:nvPr/>
        </p:nvSpPr>
        <p:spPr>
          <a:xfrm>
            <a:off x="2632383" y="3105173"/>
            <a:ext cx="259797" cy="186668"/>
          </a:xfrm>
          <a:prstGeom prst="rect">
            <a:avLst/>
          </a:prstGeom>
        </p:spPr>
        <p:txBody>
          <a:bodyPr vert="horz" wrap="square" lIns="0" tIns="0" rIns="0" bIns="0" rtlCol="0">
            <a:noAutofit/>
          </a:bodyPr>
          <a:lstStyle/>
          <a:p>
            <a:pPr algn="ctr"/>
            <a:r>
              <a:rPr lang="en-US" sz="1200" b="0">
                <a:latin typeface="+mn-lt"/>
              </a:rPr>
              <a:t>51</a:t>
            </a:r>
          </a:p>
        </p:txBody>
      </p:sp>
      <p:sp>
        <p:nvSpPr>
          <p:cNvPr id="287" name="TextBox 286">
            <a:extLst>
              <a:ext uri="{FF2B5EF4-FFF2-40B4-BE49-F238E27FC236}">
                <a16:creationId xmlns:a16="http://schemas.microsoft.com/office/drawing/2014/main" id="{B380F313-551F-43E9-225B-3C9C82C20A42}"/>
              </a:ext>
            </a:extLst>
          </p:cNvPr>
          <p:cNvSpPr txBox="1"/>
          <p:nvPr/>
        </p:nvSpPr>
        <p:spPr>
          <a:xfrm>
            <a:off x="5560294" y="3105173"/>
            <a:ext cx="259797" cy="186668"/>
          </a:xfrm>
          <a:prstGeom prst="rect">
            <a:avLst/>
          </a:prstGeom>
        </p:spPr>
        <p:txBody>
          <a:bodyPr vert="horz" wrap="square" lIns="0" tIns="0" rIns="0" bIns="0" rtlCol="0">
            <a:noAutofit/>
          </a:bodyPr>
          <a:lstStyle/>
          <a:p>
            <a:pPr algn="ctr"/>
            <a:r>
              <a:rPr lang="en-US" sz="1200" b="0">
                <a:latin typeface="+mn-lt"/>
              </a:rPr>
              <a:t>48</a:t>
            </a:r>
          </a:p>
        </p:txBody>
      </p:sp>
      <p:sp>
        <p:nvSpPr>
          <p:cNvPr id="288" name="TextBox 287">
            <a:extLst>
              <a:ext uri="{FF2B5EF4-FFF2-40B4-BE49-F238E27FC236}">
                <a16:creationId xmlns:a16="http://schemas.microsoft.com/office/drawing/2014/main" id="{40CB8937-D5BA-3530-C39A-ABAD2E81F699}"/>
              </a:ext>
            </a:extLst>
          </p:cNvPr>
          <p:cNvSpPr txBox="1"/>
          <p:nvPr/>
        </p:nvSpPr>
        <p:spPr>
          <a:xfrm>
            <a:off x="5974638" y="3105173"/>
            <a:ext cx="259797" cy="186668"/>
          </a:xfrm>
          <a:prstGeom prst="rect">
            <a:avLst/>
          </a:prstGeom>
        </p:spPr>
        <p:txBody>
          <a:bodyPr vert="horz" wrap="square" lIns="0" tIns="0" rIns="0" bIns="0" rtlCol="0">
            <a:noAutofit/>
          </a:bodyPr>
          <a:lstStyle/>
          <a:p>
            <a:pPr algn="ctr"/>
            <a:r>
              <a:rPr lang="en-US" sz="1200" b="0">
                <a:latin typeface="+mn-lt"/>
              </a:rPr>
              <a:t>49</a:t>
            </a:r>
          </a:p>
        </p:txBody>
      </p:sp>
      <p:cxnSp>
        <p:nvCxnSpPr>
          <p:cNvPr id="290" name="Straight Connector 289">
            <a:extLst>
              <a:ext uri="{FF2B5EF4-FFF2-40B4-BE49-F238E27FC236}">
                <a16:creationId xmlns:a16="http://schemas.microsoft.com/office/drawing/2014/main" id="{320995D3-9EAB-6957-4EC8-EEA4040980B0}"/>
              </a:ext>
            </a:extLst>
          </p:cNvPr>
          <p:cNvCxnSpPr/>
          <p:nvPr/>
        </p:nvCxnSpPr>
        <p:spPr>
          <a:xfrm>
            <a:off x="1870364" y="1953491"/>
            <a:ext cx="5245331"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91" name="TextBox 290">
            <a:extLst>
              <a:ext uri="{FF2B5EF4-FFF2-40B4-BE49-F238E27FC236}">
                <a16:creationId xmlns:a16="http://schemas.microsoft.com/office/drawing/2014/main" id="{E3D9B111-3794-A81A-9EFC-166F893B2B03}"/>
              </a:ext>
            </a:extLst>
          </p:cNvPr>
          <p:cNvSpPr txBox="1"/>
          <p:nvPr/>
        </p:nvSpPr>
        <p:spPr>
          <a:xfrm>
            <a:off x="6623701" y="2005531"/>
            <a:ext cx="832815" cy="180717"/>
          </a:xfrm>
          <a:prstGeom prst="rect">
            <a:avLst/>
          </a:prstGeom>
        </p:spPr>
        <p:txBody>
          <a:bodyPr vert="horz" wrap="square" lIns="0" tIns="0" rIns="0" bIns="0" rtlCol="0">
            <a:noAutofit/>
          </a:bodyPr>
          <a:lstStyle/>
          <a:p>
            <a:r>
              <a:rPr lang="en-US" sz="1200" b="0">
                <a:latin typeface="+mn-lt"/>
              </a:rPr>
              <a:t>12 g/dL</a:t>
            </a:r>
          </a:p>
        </p:txBody>
      </p:sp>
      <p:sp>
        <p:nvSpPr>
          <p:cNvPr id="292" name="Freeform 291">
            <a:extLst>
              <a:ext uri="{FF2B5EF4-FFF2-40B4-BE49-F238E27FC236}">
                <a16:creationId xmlns:a16="http://schemas.microsoft.com/office/drawing/2014/main" id="{763CA35D-860E-D00C-C3FF-128EA7440E2C}"/>
              </a:ext>
            </a:extLst>
          </p:cNvPr>
          <p:cNvSpPr/>
          <p:nvPr/>
        </p:nvSpPr>
        <p:spPr>
          <a:xfrm>
            <a:off x="1986966" y="1433384"/>
            <a:ext cx="4952589" cy="558525"/>
          </a:xfrm>
          <a:custGeom>
            <a:avLst/>
            <a:gdLst>
              <a:gd name="csX0" fmla="*/ 0 w 4952589"/>
              <a:gd name="csY0" fmla="*/ 558525 h 558525"/>
              <a:gd name="csX1" fmla="*/ 177938 w 4952589"/>
              <a:gd name="csY1" fmla="*/ 281734 h 558525"/>
              <a:gd name="csX2" fmla="*/ 494271 w 4952589"/>
              <a:gd name="csY2" fmla="*/ 133453 h 558525"/>
              <a:gd name="csX3" fmla="*/ 800718 w 4952589"/>
              <a:gd name="csY3" fmla="*/ 0 h 558525"/>
              <a:gd name="csX4" fmla="*/ 1636035 w 4952589"/>
              <a:gd name="csY4" fmla="*/ 9885 h 558525"/>
              <a:gd name="csX5" fmla="*/ 2466409 w 4952589"/>
              <a:gd name="csY5" fmla="*/ 24713 h 558525"/>
              <a:gd name="csX6" fmla="*/ 3286898 w 4952589"/>
              <a:gd name="csY6" fmla="*/ 64255 h 558525"/>
              <a:gd name="csX7" fmla="*/ 3711970 w 4952589"/>
              <a:gd name="csY7" fmla="*/ 88968 h 558525"/>
              <a:gd name="csX8" fmla="*/ 4117272 w 4952589"/>
              <a:gd name="csY8" fmla="*/ 49427 h 558525"/>
              <a:gd name="csX9" fmla="*/ 4527516 w 4952589"/>
              <a:gd name="csY9" fmla="*/ 54370 h 558525"/>
              <a:gd name="csX10" fmla="*/ 4952589 w 4952589"/>
              <a:gd name="csY10" fmla="*/ 79083 h 5585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952589" h="558525">
                <a:moveTo>
                  <a:pt x="0" y="558525"/>
                </a:moveTo>
                <a:lnTo>
                  <a:pt x="177938" y="281734"/>
                </a:lnTo>
                <a:lnTo>
                  <a:pt x="494271" y="133453"/>
                </a:lnTo>
                <a:lnTo>
                  <a:pt x="800718" y="0"/>
                </a:lnTo>
                <a:lnTo>
                  <a:pt x="1636035" y="9885"/>
                </a:lnTo>
                <a:lnTo>
                  <a:pt x="2466409" y="24713"/>
                </a:lnTo>
                <a:lnTo>
                  <a:pt x="3286898" y="64255"/>
                </a:lnTo>
                <a:lnTo>
                  <a:pt x="3711970" y="88968"/>
                </a:lnTo>
                <a:lnTo>
                  <a:pt x="4117272" y="49427"/>
                </a:lnTo>
                <a:lnTo>
                  <a:pt x="4527516" y="54370"/>
                </a:lnTo>
                <a:lnTo>
                  <a:pt x="4952589" y="79083"/>
                </a:ln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2A8B8D68-67E6-E9A5-2AF2-0FB18A242697}"/>
              </a:ext>
            </a:extLst>
          </p:cNvPr>
          <p:cNvGrpSpPr/>
          <p:nvPr/>
        </p:nvGrpSpPr>
        <p:grpSpPr>
          <a:xfrm>
            <a:off x="1938820" y="1110484"/>
            <a:ext cx="5047689" cy="1207644"/>
            <a:chOff x="1938820" y="1110484"/>
            <a:chExt cx="5047689" cy="1207644"/>
          </a:xfrm>
        </p:grpSpPr>
        <p:grpSp>
          <p:nvGrpSpPr>
            <p:cNvPr id="295" name="Group 294">
              <a:extLst>
                <a:ext uri="{FF2B5EF4-FFF2-40B4-BE49-F238E27FC236}">
                  <a16:creationId xmlns:a16="http://schemas.microsoft.com/office/drawing/2014/main" id="{A17E5A5B-364E-7164-ECFA-C91C5D26E082}"/>
                </a:ext>
              </a:extLst>
            </p:cNvPr>
            <p:cNvGrpSpPr/>
            <p:nvPr/>
          </p:nvGrpSpPr>
          <p:grpSpPr>
            <a:xfrm>
              <a:off x="1938820" y="1677231"/>
              <a:ext cx="102515" cy="640897"/>
              <a:chOff x="2603502" y="4462464"/>
              <a:chExt cx="141287" cy="193675"/>
            </a:xfrm>
          </p:grpSpPr>
          <p:sp>
            <p:nvSpPr>
              <p:cNvPr id="296" name="Line 66">
                <a:extLst>
                  <a:ext uri="{FF2B5EF4-FFF2-40B4-BE49-F238E27FC236}">
                    <a16:creationId xmlns:a16="http://schemas.microsoft.com/office/drawing/2014/main" id="{76855675-9194-626F-6C47-2D23CE27F9E8}"/>
                  </a:ext>
                </a:extLst>
              </p:cNvPr>
              <p:cNvSpPr>
                <a:spLocks noChangeShapeType="1"/>
              </p:cNvSpPr>
              <p:nvPr/>
            </p:nvSpPr>
            <p:spPr bwMode="auto">
              <a:xfrm>
                <a:off x="2603502" y="4462464"/>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97" name="Line 67">
                <a:extLst>
                  <a:ext uri="{FF2B5EF4-FFF2-40B4-BE49-F238E27FC236}">
                    <a16:creationId xmlns:a16="http://schemas.microsoft.com/office/drawing/2014/main" id="{15A9A40D-C7D2-1B01-937C-FA231EBE9040}"/>
                  </a:ext>
                </a:extLst>
              </p:cNvPr>
              <p:cNvSpPr>
                <a:spLocks noChangeShapeType="1"/>
              </p:cNvSpPr>
              <p:nvPr/>
            </p:nvSpPr>
            <p:spPr bwMode="auto">
              <a:xfrm>
                <a:off x="2675200" y="4462464"/>
                <a:ext cx="0" cy="19050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98" name="Line 68">
                <a:extLst>
                  <a:ext uri="{FF2B5EF4-FFF2-40B4-BE49-F238E27FC236}">
                    <a16:creationId xmlns:a16="http://schemas.microsoft.com/office/drawing/2014/main" id="{4ACDFA03-3712-0800-8E40-3E383DDAF66B}"/>
                  </a:ext>
                </a:extLst>
              </p:cNvPr>
              <p:cNvSpPr>
                <a:spLocks noChangeShapeType="1"/>
              </p:cNvSpPr>
              <p:nvPr/>
            </p:nvSpPr>
            <p:spPr bwMode="auto">
              <a:xfrm>
                <a:off x="2603502" y="4656139"/>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99" name="Group 298">
              <a:extLst>
                <a:ext uri="{FF2B5EF4-FFF2-40B4-BE49-F238E27FC236}">
                  <a16:creationId xmlns:a16="http://schemas.microsoft.com/office/drawing/2014/main" id="{9C5C78B6-52E8-EA78-D62F-8DE4B7F35669}"/>
                </a:ext>
              </a:extLst>
            </p:cNvPr>
            <p:cNvGrpSpPr/>
            <p:nvPr/>
          </p:nvGrpSpPr>
          <p:grpSpPr>
            <a:xfrm>
              <a:off x="2115933" y="1394674"/>
              <a:ext cx="102515" cy="641721"/>
              <a:chOff x="2603502" y="4462464"/>
              <a:chExt cx="141287" cy="193924"/>
            </a:xfrm>
          </p:grpSpPr>
          <p:sp>
            <p:nvSpPr>
              <p:cNvPr id="300" name="Line 66">
                <a:extLst>
                  <a:ext uri="{FF2B5EF4-FFF2-40B4-BE49-F238E27FC236}">
                    <a16:creationId xmlns:a16="http://schemas.microsoft.com/office/drawing/2014/main" id="{649706F0-E24A-005F-2B64-08B573874E12}"/>
                  </a:ext>
                </a:extLst>
              </p:cNvPr>
              <p:cNvSpPr>
                <a:spLocks noChangeShapeType="1"/>
              </p:cNvSpPr>
              <p:nvPr/>
            </p:nvSpPr>
            <p:spPr bwMode="auto">
              <a:xfrm>
                <a:off x="2603502" y="4462464"/>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01" name="Line 67">
                <a:extLst>
                  <a:ext uri="{FF2B5EF4-FFF2-40B4-BE49-F238E27FC236}">
                    <a16:creationId xmlns:a16="http://schemas.microsoft.com/office/drawing/2014/main" id="{86FD822F-4697-1101-21AF-76F9D08E4641}"/>
                  </a:ext>
                </a:extLst>
              </p:cNvPr>
              <p:cNvSpPr>
                <a:spLocks noChangeShapeType="1"/>
              </p:cNvSpPr>
              <p:nvPr/>
            </p:nvSpPr>
            <p:spPr bwMode="auto">
              <a:xfrm>
                <a:off x="2675201" y="4462464"/>
                <a:ext cx="0" cy="193924"/>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02" name="Line 68">
                <a:extLst>
                  <a:ext uri="{FF2B5EF4-FFF2-40B4-BE49-F238E27FC236}">
                    <a16:creationId xmlns:a16="http://schemas.microsoft.com/office/drawing/2014/main" id="{2FC6AD9F-F884-8549-78F3-D7AF84BAF5AC}"/>
                  </a:ext>
                </a:extLst>
              </p:cNvPr>
              <p:cNvSpPr>
                <a:spLocks noChangeShapeType="1"/>
              </p:cNvSpPr>
              <p:nvPr/>
            </p:nvSpPr>
            <p:spPr bwMode="auto">
              <a:xfrm>
                <a:off x="2603502" y="4656139"/>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03" name="Group 302">
              <a:extLst>
                <a:ext uri="{FF2B5EF4-FFF2-40B4-BE49-F238E27FC236}">
                  <a16:creationId xmlns:a16="http://schemas.microsoft.com/office/drawing/2014/main" id="{533E7510-9B46-497B-5565-318593711E80}"/>
                </a:ext>
              </a:extLst>
            </p:cNvPr>
            <p:cNvGrpSpPr/>
            <p:nvPr/>
          </p:nvGrpSpPr>
          <p:grpSpPr>
            <a:xfrm>
              <a:off x="2436385" y="1235684"/>
              <a:ext cx="102515" cy="641721"/>
              <a:chOff x="2603502" y="4462464"/>
              <a:chExt cx="141287" cy="193924"/>
            </a:xfrm>
          </p:grpSpPr>
          <p:sp>
            <p:nvSpPr>
              <p:cNvPr id="304" name="Line 66">
                <a:extLst>
                  <a:ext uri="{FF2B5EF4-FFF2-40B4-BE49-F238E27FC236}">
                    <a16:creationId xmlns:a16="http://schemas.microsoft.com/office/drawing/2014/main" id="{277E5B98-8FFA-01E6-8829-3041887DF002}"/>
                  </a:ext>
                </a:extLst>
              </p:cNvPr>
              <p:cNvSpPr>
                <a:spLocks noChangeShapeType="1"/>
              </p:cNvSpPr>
              <p:nvPr/>
            </p:nvSpPr>
            <p:spPr bwMode="auto">
              <a:xfrm>
                <a:off x="2603502" y="4462464"/>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05" name="Line 67">
                <a:extLst>
                  <a:ext uri="{FF2B5EF4-FFF2-40B4-BE49-F238E27FC236}">
                    <a16:creationId xmlns:a16="http://schemas.microsoft.com/office/drawing/2014/main" id="{F1BF7EC1-3029-B9C2-8038-5C5DF719F0DF}"/>
                  </a:ext>
                </a:extLst>
              </p:cNvPr>
              <p:cNvSpPr>
                <a:spLocks noChangeShapeType="1"/>
              </p:cNvSpPr>
              <p:nvPr/>
            </p:nvSpPr>
            <p:spPr bwMode="auto">
              <a:xfrm>
                <a:off x="2675201" y="4462464"/>
                <a:ext cx="0" cy="193924"/>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06" name="Line 68">
                <a:extLst>
                  <a:ext uri="{FF2B5EF4-FFF2-40B4-BE49-F238E27FC236}">
                    <a16:creationId xmlns:a16="http://schemas.microsoft.com/office/drawing/2014/main" id="{E38B8471-F7A3-E58F-0EAC-11747F4B8FCC}"/>
                  </a:ext>
                </a:extLst>
              </p:cNvPr>
              <p:cNvSpPr>
                <a:spLocks noChangeShapeType="1"/>
              </p:cNvSpPr>
              <p:nvPr/>
            </p:nvSpPr>
            <p:spPr bwMode="auto">
              <a:xfrm>
                <a:off x="2603502" y="4656139"/>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07" name="Group 306">
              <a:extLst>
                <a:ext uri="{FF2B5EF4-FFF2-40B4-BE49-F238E27FC236}">
                  <a16:creationId xmlns:a16="http://schemas.microsoft.com/office/drawing/2014/main" id="{BBA53019-E4D6-A5AE-E4BB-DE4A3EAD7FB1}"/>
                </a:ext>
              </a:extLst>
            </p:cNvPr>
            <p:cNvGrpSpPr/>
            <p:nvPr/>
          </p:nvGrpSpPr>
          <p:grpSpPr>
            <a:xfrm>
              <a:off x="2732123" y="1111293"/>
              <a:ext cx="102515" cy="641721"/>
              <a:chOff x="2603502" y="4462464"/>
              <a:chExt cx="141287" cy="193924"/>
            </a:xfrm>
          </p:grpSpPr>
          <p:sp>
            <p:nvSpPr>
              <p:cNvPr id="308" name="Line 66">
                <a:extLst>
                  <a:ext uri="{FF2B5EF4-FFF2-40B4-BE49-F238E27FC236}">
                    <a16:creationId xmlns:a16="http://schemas.microsoft.com/office/drawing/2014/main" id="{FF22BA3E-4305-666B-96AB-D8892123DCF1}"/>
                  </a:ext>
                </a:extLst>
              </p:cNvPr>
              <p:cNvSpPr>
                <a:spLocks noChangeShapeType="1"/>
              </p:cNvSpPr>
              <p:nvPr/>
            </p:nvSpPr>
            <p:spPr bwMode="auto">
              <a:xfrm>
                <a:off x="2603502" y="4465452"/>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09" name="Line 67">
                <a:extLst>
                  <a:ext uri="{FF2B5EF4-FFF2-40B4-BE49-F238E27FC236}">
                    <a16:creationId xmlns:a16="http://schemas.microsoft.com/office/drawing/2014/main" id="{5A239F31-0AFD-6C08-6372-D5AE2578C181}"/>
                  </a:ext>
                </a:extLst>
              </p:cNvPr>
              <p:cNvSpPr>
                <a:spLocks noChangeShapeType="1"/>
              </p:cNvSpPr>
              <p:nvPr/>
            </p:nvSpPr>
            <p:spPr bwMode="auto">
              <a:xfrm>
                <a:off x="2675201" y="4462464"/>
                <a:ext cx="0" cy="193924"/>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10" name="Line 68">
                <a:extLst>
                  <a:ext uri="{FF2B5EF4-FFF2-40B4-BE49-F238E27FC236}">
                    <a16:creationId xmlns:a16="http://schemas.microsoft.com/office/drawing/2014/main" id="{5B825246-BEE2-C961-C563-5763F4E453D2}"/>
                  </a:ext>
                </a:extLst>
              </p:cNvPr>
              <p:cNvSpPr>
                <a:spLocks noChangeShapeType="1"/>
              </p:cNvSpPr>
              <p:nvPr/>
            </p:nvSpPr>
            <p:spPr bwMode="auto">
              <a:xfrm>
                <a:off x="2603502" y="4656139"/>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11" name="Group 310">
              <a:extLst>
                <a:ext uri="{FF2B5EF4-FFF2-40B4-BE49-F238E27FC236}">
                  <a16:creationId xmlns:a16="http://schemas.microsoft.com/office/drawing/2014/main" id="{9149E65B-84C8-B1F6-6517-78229A37FB3D}"/>
                </a:ext>
              </a:extLst>
            </p:cNvPr>
            <p:cNvGrpSpPr/>
            <p:nvPr/>
          </p:nvGrpSpPr>
          <p:grpSpPr>
            <a:xfrm>
              <a:off x="3566616" y="1110484"/>
              <a:ext cx="102515" cy="665617"/>
              <a:chOff x="2603502" y="4462464"/>
              <a:chExt cx="141287" cy="201145"/>
            </a:xfrm>
          </p:grpSpPr>
          <p:sp>
            <p:nvSpPr>
              <p:cNvPr id="312" name="Line 66">
                <a:extLst>
                  <a:ext uri="{FF2B5EF4-FFF2-40B4-BE49-F238E27FC236}">
                    <a16:creationId xmlns:a16="http://schemas.microsoft.com/office/drawing/2014/main" id="{3D9A6C89-F10C-8C0D-55FB-BD606B7B09BA}"/>
                  </a:ext>
                </a:extLst>
              </p:cNvPr>
              <p:cNvSpPr>
                <a:spLocks noChangeShapeType="1"/>
              </p:cNvSpPr>
              <p:nvPr/>
            </p:nvSpPr>
            <p:spPr bwMode="auto">
              <a:xfrm>
                <a:off x="2603502" y="4465452"/>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13" name="Line 67">
                <a:extLst>
                  <a:ext uri="{FF2B5EF4-FFF2-40B4-BE49-F238E27FC236}">
                    <a16:creationId xmlns:a16="http://schemas.microsoft.com/office/drawing/2014/main" id="{D7CD7BDB-FABC-73C6-96F6-1878C11ADE70}"/>
                  </a:ext>
                </a:extLst>
              </p:cNvPr>
              <p:cNvSpPr>
                <a:spLocks noChangeShapeType="1"/>
              </p:cNvSpPr>
              <p:nvPr/>
            </p:nvSpPr>
            <p:spPr bwMode="auto">
              <a:xfrm>
                <a:off x="2675201" y="4462464"/>
                <a:ext cx="0" cy="20064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14" name="Line 68">
                <a:extLst>
                  <a:ext uri="{FF2B5EF4-FFF2-40B4-BE49-F238E27FC236}">
                    <a16:creationId xmlns:a16="http://schemas.microsoft.com/office/drawing/2014/main" id="{35D3FB54-24D8-6456-0132-84FF7D7B8280}"/>
                  </a:ext>
                </a:extLst>
              </p:cNvPr>
              <p:cNvSpPr>
                <a:spLocks noChangeShapeType="1"/>
              </p:cNvSpPr>
              <p:nvPr/>
            </p:nvSpPr>
            <p:spPr bwMode="auto">
              <a:xfrm>
                <a:off x="2603502" y="4663609"/>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15" name="Group 314">
              <a:extLst>
                <a:ext uri="{FF2B5EF4-FFF2-40B4-BE49-F238E27FC236}">
                  <a16:creationId xmlns:a16="http://schemas.microsoft.com/office/drawing/2014/main" id="{75EA755C-CDC0-9035-60F2-97CBA2C05B1B}"/>
                </a:ext>
              </a:extLst>
            </p:cNvPr>
            <p:cNvGrpSpPr/>
            <p:nvPr/>
          </p:nvGrpSpPr>
          <p:grpSpPr>
            <a:xfrm>
              <a:off x="4391224" y="1124502"/>
              <a:ext cx="102515" cy="650786"/>
              <a:chOff x="2603502" y="4462464"/>
              <a:chExt cx="141287" cy="196663"/>
            </a:xfrm>
          </p:grpSpPr>
          <p:sp>
            <p:nvSpPr>
              <p:cNvPr id="316" name="Line 66">
                <a:extLst>
                  <a:ext uri="{FF2B5EF4-FFF2-40B4-BE49-F238E27FC236}">
                    <a16:creationId xmlns:a16="http://schemas.microsoft.com/office/drawing/2014/main" id="{F93A5325-F5C9-F4A7-7205-8CF5FD3A76B6}"/>
                  </a:ext>
                </a:extLst>
              </p:cNvPr>
              <p:cNvSpPr>
                <a:spLocks noChangeShapeType="1"/>
              </p:cNvSpPr>
              <p:nvPr/>
            </p:nvSpPr>
            <p:spPr bwMode="auto">
              <a:xfrm>
                <a:off x="2603502" y="4465452"/>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17" name="Line 67">
                <a:extLst>
                  <a:ext uri="{FF2B5EF4-FFF2-40B4-BE49-F238E27FC236}">
                    <a16:creationId xmlns:a16="http://schemas.microsoft.com/office/drawing/2014/main" id="{1BAF7930-7418-88B5-6E88-C61C234BD573}"/>
                  </a:ext>
                </a:extLst>
              </p:cNvPr>
              <p:cNvSpPr>
                <a:spLocks noChangeShapeType="1"/>
              </p:cNvSpPr>
              <p:nvPr/>
            </p:nvSpPr>
            <p:spPr bwMode="auto">
              <a:xfrm>
                <a:off x="2675201" y="4462464"/>
                <a:ext cx="0" cy="196407"/>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18" name="Line 68">
                <a:extLst>
                  <a:ext uri="{FF2B5EF4-FFF2-40B4-BE49-F238E27FC236}">
                    <a16:creationId xmlns:a16="http://schemas.microsoft.com/office/drawing/2014/main" id="{C34977D7-053E-9B07-18AC-93C6492A8EB5}"/>
                  </a:ext>
                </a:extLst>
              </p:cNvPr>
              <p:cNvSpPr>
                <a:spLocks noChangeShapeType="1"/>
              </p:cNvSpPr>
              <p:nvPr/>
            </p:nvSpPr>
            <p:spPr bwMode="auto">
              <a:xfrm>
                <a:off x="2603502" y="4659127"/>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19" name="Group 318">
              <a:extLst>
                <a:ext uri="{FF2B5EF4-FFF2-40B4-BE49-F238E27FC236}">
                  <a16:creationId xmlns:a16="http://schemas.microsoft.com/office/drawing/2014/main" id="{90D8D768-B4F9-D8EF-D391-CC99A852E6A3}"/>
                </a:ext>
              </a:extLst>
            </p:cNvPr>
            <p:cNvGrpSpPr/>
            <p:nvPr/>
          </p:nvGrpSpPr>
          <p:grpSpPr>
            <a:xfrm>
              <a:off x="5220774" y="1168163"/>
              <a:ext cx="102515" cy="650786"/>
              <a:chOff x="2603502" y="4462464"/>
              <a:chExt cx="141287" cy="196663"/>
            </a:xfrm>
          </p:grpSpPr>
          <p:sp>
            <p:nvSpPr>
              <p:cNvPr id="320" name="Line 66">
                <a:extLst>
                  <a:ext uri="{FF2B5EF4-FFF2-40B4-BE49-F238E27FC236}">
                    <a16:creationId xmlns:a16="http://schemas.microsoft.com/office/drawing/2014/main" id="{E3EE0EE2-D9C4-510F-43EE-95573147C268}"/>
                  </a:ext>
                </a:extLst>
              </p:cNvPr>
              <p:cNvSpPr>
                <a:spLocks noChangeShapeType="1"/>
              </p:cNvSpPr>
              <p:nvPr/>
            </p:nvSpPr>
            <p:spPr bwMode="auto">
              <a:xfrm>
                <a:off x="2603502" y="4465452"/>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21" name="Line 67">
                <a:extLst>
                  <a:ext uri="{FF2B5EF4-FFF2-40B4-BE49-F238E27FC236}">
                    <a16:creationId xmlns:a16="http://schemas.microsoft.com/office/drawing/2014/main" id="{E990C8A8-9929-45B0-CE5C-D66A49981D0C}"/>
                  </a:ext>
                </a:extLst>
              </p:cNvPr>
              <p:cNvSpPr>
                <a:spLocks noChangeShapeType="1"/>
              </p:cNvSpPr>
              <p:nvPr/>
            </p:nvSpPr>
            <p:spPr bwMode="auto">
              <a:xfrm>
                <a:off x="2675201" y="4462464"/>
                <a:ext cx="0" cy="196407"/>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22" name="Line 68">
                <a:extLst>
                  <a:ext uri="{FF2B5EF4-FFF2-40B4-BE49-F238E27FC236}">
                    <a16:creationId xmlns:a16="http://schemas.microsoft.com/office/drawing/2014/main" id="{77B5237F-AB67-A6EB-8A25-ACAD5F554A1A}"/>
                  </a:ext>
                </a:extLst>
              </p:cNvPr>
              <p:cNvSpPr>
                <a:spLocks noChangeShapeType="1"/>
              </p:cNvSpPr>
              <p:nvPr/>
            </p:nvSpPr>
            <p:spPr bwMode="auto">
              <a:xfrm>
                <a:off x="2603502" y="4659127"/>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23" name="Group 322">
              <a:extLst>
                <a:ext uri="{FF2B5EF4-FFF2-40B4-BE49-F238E27FC236}">
                  <a16:creationId xmlns:a16="http://schemas.microsoft.com/office/drawing/2014/main" id="{35B1A70B-B5AD-1514-ABBE-B6762ACBFD9E}"/>
                </a:ext>
              </a:extLst>
            </p:cNvPr>
            <p:cNvGrpSpPr/>
            <p:nvPr/>
          </p:nvGrpSpPr>
          <p:grpSpPr>
            <a:xfrm>
              <a:off x="5635961" y="1182996"/>
              <a:ext cx="102515" cy="660674"/>
              <a:chOff x="2603502" y="4462464"/>
              <a:chExt cx="141287" cy="199651"/>
            </a:xfrm>
          </p:grpSpPr>
          <p:sp>
            <p:nvSpPr>
              <p:cNvPr id="324" name="Line 66">
                <a:extLst>
                  <a:ext uri="{FF2B5EF4-FFF2-40B4-BE49-F238E27FC236}">
                    <a16:creationId xmlns:a16="http://schemas.microsoft.com/office/drawing/2014/main" id="{F907EB45-FAC9-94A7-5813-E2E6BC1ABAD3}"/>
                  </a:ext>
                </a:extLst>
              </p:cNvPr>
              <p:cNvSpPr>
                <a:spLocks noChangeShapeType="1"/>
              </p:cNvSpPr>
              <p:nvPr/>
            </p:nvSpPr>
            <p:spPr bwMode="auto">
              <a:xfrm>
                <a:off x="2603502" y="4465452"/>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25" name="Line 67">
                <a:extLst>
                  <a:ext uri="{FF2B5EF4-FFF2-40B4-BE49-F238E27FC236}">
                    <a16:creationId xmlns:a16="http://schemas.microsoft.com/office/drawing/2014/main" id="{7D6A1139-F01E-B8C6-B6DA-C02A832CEA34}"/>
                  </a:ext>
                </a:extLst>
              </p:cNvPr>
              <p:cNvSpPr>
                <a:spLocks noChangeShapeType="1"/>
              </p:cNvSpPr>
              <p:nvPr/>
            </p:nvSpPr>
            <p:spPr bwMode="auto">
              <a:xfrm>
                <a:off x="2675201" y="4462464"/>
                <a:ext cx="0" cy="196407"/>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26" name="Line 68">
                <a:extLst>
                  <a:ext uri="{FF2B5EF4-FFF2-40B4-BE49-F238E27FC236}">
                    <a16:creationId xmlns:a16="http://schemas.microsoft.com/office/drawing/2014/main" id="{FC479B1C-1F0F-93BC-90FD-310FDD2CF7C0}"/>
                  </a:ext>
                </a:extLst>
              </p:cNvPr>
              <p:cNvSpPr>
                <a:spLocks noChangeShapeType="1"/>
              </p:cNvSpPr>
              <p:nvPr/>
            </p:nvSpPr>
            <p:spPr bwMode="auto">
              <a:xfrm>
                <a:off x="2603502" y="4662115"/>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27" name="Group 326">
              <a:extLst>
                <a:ext uri="{FF2B5EF4-FFF2-40B4-BE49-F238E27FC236}">
                  <a16:creationId xmlns:a16="http://schemas.microsoft.com/office/drawing/2014/main" id="{F467DC43-815F-02BF-3889-0F071F839041}"/>
                </a:ext>
              </a:extLst>
            </p:cNvPr>
            <p:cNvGrpSpPr/>
            <p:nvPr/>
          </p:nvGrpSpPr>
          <p:grpSpPr>
            <a:xfrm>
              <a:off x="6055267" y="1122877"/>
              <a:ext cx="102515" cy="696033"/>
              <a:chOff x="2603502" y="4462464"/>
              <a:chExt cx="141287" cy="210336"/>
            </a:xfrm>
          </p:grpSpPr>
          <p:sp>
            <p:nvSpPr>
              <p:cNvPr id="328" name="Line 66">
                <a:extLst>
                  <a:ext uri="{FF2B5EF4-FFF2-40B4-BE49-F238E27FC236}">
                    <a16:creationId xmlns:a16="http://schemas.microsoft.com/office/drawing/2014/main" id="{74A86B5A-0A42-848E-9909-9DC66B888ED4}"/>
                  </a:ext>
                </a:extLst>
              </p:cNvPr>
              <p:cNvSpPr>
                <a:spLocks noChangeShapeType="1"/>
              </p:cNvSpPr>
              <p:nvPr/>
            </p:nvSpPr>
            <p:spPr bwMode="auto">
              <a:xfrm>
                <a:off x="2603502" y="4465452"/>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29" name="Line 67">
                <a:extLst>
                  <a:ext uri="{FF2B5EF4-FFF2-40B4-BE49-F238E27FC236}">
                    <a16:creationId xmlns:a16="http://schemas.microsoft.com/office/drawing/2014/main" id="{C2A79E42-32A6-E7E2-346F-BD0B3C7C3153}"/>
                  </a:ext>
                </a:extLst>
              </p:cNvPr>
              <p:cNvSpPr>
                <a:spLocks noChangeShapeType="1"/>
              </p:cNvSpPr>
              <p:nvPr/>
            </p:nvSpPr>
            <p:spPr bwMode="auto">
              <a:xfrm>
                <a:off x="2675201" y="4462464"/>
                <a:ext cx="0" cy="210336"/>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30" name="Line 68">
                <a:extLst>
                  <a:ext uri="{FF2B5EF4-FFF2-40B4-BE49-F238E27FC236}">
                    <a16:creationId xmlns:a16="http://schemas.microsoft.com/office/drawing/2014/main" id="{9B03CF58-E664-087F-2905-3281F222FAE2}"/>
                  </a:ext>
                </a:extLst>
              </p:cNvPr>
              <p:cNvSpPr>
                <a:spLocks noChangeShapeType="1"/>
              </p:cNvSpPr>
              <p:nvPr/>
            </p:nvSpPr>
            <p:spPr bwMode="auto">
              <a:xfrm>
                <a:off x="2603502" y="4672573"/>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31" name="Group 330">
              <a:extLst>
                <a:ext uri="{FF2B5EF4-FFF2-40B4-BE49-F238E27FC236}">
                  <a16:creationId xmlns:a16="http://schemas.microsoft.com/office/drawing/2014/main" id="{C66D990C-554B-2237-4A75-586EA4F59CB4}"/>
                </a:ext>
              </a:extLst>
            </p:cNvPr>
            <p:cNvGrpSpPr/>
            <p:nvPr/>
          </p:nvGrpSpPr>
          <p:grpSpPr>
            <a:xfrm>
              <a:off x="6464688" y="1166481"/>
              <a:ext cx="102515" cy="631839"/>
              <a:chOff x="2603502" y="4481863"/>
              <a:chExt cx="141287" cy="190937"/>
            </a:xfrm>
          </p:grpSpPr>
          <p:sp>
            <p:nvSpPr>
              <p:cNvPr id="332" name="Line 66">
                <a:extLst>
                  <a:ext uri="{FF2B5EF4-FFF2-40B4-BE49-F238E27FC236}">
                    <a16:creationId xmlns:a16="http://schemas.microsoft.com/office/drawing/2014/main" id="{ABFD6301-57BB-DF4F-E245-9AC56839E299}"/>
                  </a:ext>
                </a:extLst>
              </p:cNvPr>
              <p:cNvSpPr>
                <a:spLocks noChangeShapeType="1"/>
              </p:cNvSpPr>
              <p:nvPr/>
            </p:nvSpPr>
            <p:spPr bwMode="auto">
              <a:xfrm>
                <a:off x="2603502" y="4481882"/>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33" name="Line 67">
                <a:extLst>
                  <a:ext uri="{FF2B5EF4-FFF2-40B4-BE49-F238E27FC236}">
                    <a16:creationId xmlns:a16="http://schemas.microsoft.com/office/drawing/2014/main" id="{5B773402-41F4-8536-FDB3-A187B25782F7}"/>
                  </a:ext>
                </a:extLst>
              </p:cNvPr>
              <p:cNvSpPr>
                <a:spLocks noChangeShapeType="1"/>
              </p:cNvSpPr>
              <p:nvPr/>
            </p:nvSpPr>
            <p:spPr bwMode="auto">
              <a:xfrm>
                <a:off x="2675201" y="4481863"/>
                <a:ext cx="0" cy="190937"/>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34" name="Line 68">
                <a:extLst>
                  <a:ext uri="{FF2B5EF4-FFF2-40B4-BE49-F238E27FC236}">
                    <a16:creationId xmlns:a16="http://schemas.microsoft.com/office/drawing/2014/main" id="{6A41A5D8-CDC6-6B43-9159-DC2FF906B304}"/>
                  </a:ext>
                </a:extLst>
              </p:cNvPr>
              <p:cNvSpPr>
                <a:spLocks noChangeShapeType="1"/>
              </p:cNvSpPr>
              <p:nvPr/>
            </p:nvSpPr>
            <p:spPr bwMode="auto">
              <a:xfrm>
                <a:off x="2603502" y="4672573"/>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35" name="Group 334">
              <a:extLst>
                <a:ext uri="{FF2B5EF4-FFF2-40B4-BE49-F238E27FC236}">
                  <a16:creationId xmlns:a16="http://schemas.microsoft.com/office/drawing/2014/main" id="{92F6E1A9-BCB5-444A-C7F1-4C5B9CD8CD39}"/>
                </a:ext>
              </a:extLst>
            </p:cNvPr>
            <p:cNvGrpSpPr/>
            <p:nvPr/>
          </p:nvGrpSpPr>
          <p:grpSpPr>
            <a:xfrm>
              <a:off x="6883994" y="1185428"/>
              <a:ext cx="102515" cy="631839"/>
              <a:chOff x="2603502" y="4481863"/>
              <a:chExt cx="141287" cy="190937"/>
            </a:xfrm>
          </p:grpSpPr>
          <p:sp>
            <p:nvSpPr>
              <p:cNvPr id="336" name="Line 66">
                <a:extLst>
                  <a:ext uri="{FF2B5EF4-FFF2-40B4-BE49-F238E27FC236}">
                    <a16:creationId xmlns:a16="http://schemas.microsoft.com/office/drawing/2014/main" id="{3CDB45DC-A823-D0D9-3F00-1B365CE5810E}"/>
                  </a:ext>
                </a:extLst>
              </p:cNvPr>
              <p:cNvSpPr>
                <a:spLocks noChangeShapeType="1"/>
              </p:cNvSpPr>
              <p:nvPr/>
            </p:nvSpPr>
            <p:spPr bwMode="auto">
              <a:xfrm>
                <a:off x="2603502" y="4481882"/>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37" name="Line 67">
                <a:extLst>
                  <a:ext uri="{FF2B5EF4-FFF2-40B4-BE49-F238E27FC236}">
                    <a16:creationId xmlns:a16="http://schemas.microsoft.com/office/drawing/2014/main" id="{C79DFE08-06C9-ACED-C20A-ED048725CFCD}"/>
                  </a:ext>
                </a:extLst>
              </p:cNvPr>
              <p:cNvSpPr>
                <a:spLocks noChangeShapeType="1"/>
              </p:cNvSpPr>
              <p:nvPr/>
            </p:nvSpPr>
            <p:spPr bwMode="auto">
              <a:xfrm>
                <a:off x="2675201" y="4481863"/>
                <a:ext cx="0" cy="190937"/>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38" name="Line 68">
                <a:extLst>
                  <a:ext uri="{FF2B5EF4-FFF2-40B4-BE49-F238E27FC236}">
                    <a16:creationId xmlns:a16="http://schemas.microsoft.com/office/drawing/2014/main" id="{22AFB820-F81D-667E-B20B-2218256D2EDF}"/>
                  </a:ext>
                </a:extLst>
              </p:cNvPr>
              <p:cNvSpPr>
                <a:spLocks noChangeShapeType="1"/>
              </p:cNvSpPr>
              <p:nvPr/>
            </p:nvSpPr>
            <p:spPr bwMode="auto">
              <a:xfrm>
                <a:off x="2603502" y="4672573"/>
                <a:ext cx="141287"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sp>
        <p:nvSpPr>
          <p:cNvPr id="339" name="Oval 338">
            <a:extLst>
              <a:ext uri="{FF2B5EF4-FFF2-40B4-BE49-F238E27FC236}">
                <a16:creationId xmlns:a16="http://schemas.microsoft.com/office/drawing/2014/main" id="{336307AC-49CA-895A-607A-3E727DCFEBA8}"/>
              </a:ext>
            </a:extLst>
          </p:cNvPr>
          <p:cNvSpPr/>
          <p:nvPr/>
        </p:nvSpPr>
        <p:spPr>
          <a:xfrm>
            <a:off x="1952367" y="1942483"/>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Oval 339">
            <a:extLst>
              <a:ext uri="{FF2B5EF4-FFF2-40B4-BE49-F238E27FC236}">
                <a16:creationId xmlns:a16="http://schemas.microsoft.com/office/drawing/2014/main" id="{E2B33BB0-03DC-408C-6CC8-60D8DBF6081E}"/>
              </a:ext>
            </a:extLst>
          </p:cNvPr>
          <p:cNvSpPr/>
          <p:nvPr/>
        </p:nvSpPr>
        <p:spPr>
          <a:xfrm>
            <a:off x="2124538" y="1674753"/>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Oval 340">
            <a:extLst>
              <a:ext uri="{FF2B5EF4-FFF2-40B4-BE49-F238E27FC236}">
                <a16:creationId xmlns:a16="http://schemas.microsoft.com/office/drawing/2014/main" id="{7638E7E8-45A5-EA9F-3CE2-59C2E714F1EE}"/>
              </a:ext>
            </a:extLst>
          </p:cNvPr>
          <p:cNvSpPr/>
          <p:nvPr/>
        </p:nvSpPr>
        <p:spPr>
          <a:xfrm>
            <a:off x="2444990" y="1525648"/>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 name="Oval 341">
            <a:extLst>
              <a:ext uri="{FF2B5EF4-FFF2-40B4-BE49-F238E27FC236}">
                <a16:creationId xmlns:a16="http://schemas.microsoft.com/office/drawing/2014/main" id="{045201F0-B7F9-7C63-C6FF-E27D29BBBD7A}"/>
              </a:ext>
            </a:extLst>
          </p:cNvPr>
          <p:cNvSpPr/>
          <p:nvPr/>
        </p:nvSpPr>
        <p:spPr>
          <a:xfrm>
            <a:off x="2740728" y="1396314"/>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 name="Oval 342">
            <a:extLst>
              <a:ext uri="{FF2B5EF4-FFF2-40B4-BE49-F238E27FC236}">
                <a16:creationId xmlns:a16="http://schemas.microsoft.com/office/drawing/2014/main" id="{E779DD77-E304-F0CC-DD39-EB84DB597A54}"/>
              </a:ext>
            </a:extLst>
          </p:cNvPr>
          <p:cNvSpPr/>
          <p:nvPr/>
        </p:nvSpPr>
        <p:spPr>
          <a:xfrm>
            <a:off x="3575221" y="1400433"/>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 name="Oval 343">
            <a:extLst>
              <a:ext uri="{FF2B5EF4-FFF2-40B4-BE49-F238E27FC236}">
                <a16:creationId xmlns:a16="http://schemas.microsoft.com/office/drawing/2014/main" id="{94CFC0EB-E87C-3E53-C797-9E220A1ED308}"/>
              </a:ext>
            </a:extLst>
          </p:cNvPr>
          <p:cNvSpPr/>
          <p:nvPr/>
        </p:nvSpPr>
        <p:spPr>
          <a:xfrm>
            <a:off x="4404771" y="1414438"/>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 name="Oval 344">
            <a:extLst>
              <a:ext uri="{FF2B5EF4-FFF2-40B4-BE49-F238E27FC236}">
                <a16:creationId xmlns:a16="http://schemas.microsoft.com/office/drawing/2014/main" id="{FCF27896-B261-76C4-F02C-3B2F8F2E5C0D}"/>
              </a:ext>
            </a:extLst>
          </p:cNvPr>
          <p:cNvSpPr/>
          <p:nvPr/>
        </p:nvSpPr>
        <p:spPr>
          <a:xfrm>
            <a:off x="5229378" y="1458098"/>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Oval 345">
            <a:extLst>
              <a:ext uri="{FF2B5EF4-FFF2-40B4-BE49-F238E27FC236}">
                <a16:creationId xmlns:a16="http://schemas.microsoft.com/office/drawing/2014/main" id="{94DFC6EA-436B-A08D-93BB-09B8CA436C2E}"/>
              </a:ext>
            </a:extLst>
          </p:cNvPr>
          <p:cNvSpPr/>
          <p:nvPr/>
        </p:nvSpPr>
        <p:spPr>
          <a:xfrm>
            <a:off x="5643742" y="1477045"/>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 name="Oval 346">
            <a:extLst>
              <a:ext uri="{FF2B5EF4-FFF2-40B4-BE49-F238E27FC236}">
                <a16:creationId xmlns:a16="http://schemas.microsoft.com/office/drawing/2014/main" id="{CDD24D15-501A-E155-F68D-E0E56C16C84D}"/>
              </a:ext>
            </a:extLst>
          </p:cNvPr>
          <p:cNvSpPr/>
          <p:nvPr/>
        </p:nvSpPr>
        <p:spPr>
          <a:xfrm>
            <a:off x="6067991" y="1441623"/>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Oval 347">
            <a:extLst>
              <a:ext uri="{FF2B5EF4-FFF2-40B4-BE49-F238E27FC236}">
                <a16:creationId xmlns:a16="http://schemas.microsoft.com/office/drawing/2014/main" id="{244A04B0-7058-254B-4481-4AD6F0E06F93}"/>
              </a:ext>
            </a:extLst>
          </p:cNvPr>
          <p:cNvSpPr/>
          <p:nvPr/>
        </p:nvSpPr>
        <p:spPr>
          <a:xfrm>
            <a:off x="6472469" y="1445742"/>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Oval 348">
            <a:extLst>
              <a:ext uri="{FF2B5EF4-FFF2-40B4-BE49-F238E27FC236}">
                <a16:creationId xmlns:a16="http://schemas.microsoft.com/office/drawing/2014/main" id="{31EF2979-5ABA-602A-67FC-A8A39134271B}"/>
              </a:ext>
            </a:extLst>
          </p:cNvPr>
          <p:cNvSpPr/>
          <p:nvPr/>
        </p:nvSpPr>
        <p:spPr>
          <a:xfrm>
            <a:off x="6891774" y="1469632"/>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6" name="Group 355">
            <a:extLst>
              <a:ext uri="{FF2B5EF4-FFF2-40B4-BE49-F238E27FC236}">
                <a16:creationId xmlns:a16="http://schemas.microsoft.com/office/drawing/2014/main" id="{282BB011-E24B-C68E-77FC-EBCDCB790244}"/>
              </a:ext>
            </a:extLst>
          </p:cNvPr>
          <p:cNvGrpSpPr/>
          <p:nvPr/>
        </p:nvGrpSpPr>
        <p:grpSpPr>
          <a:xfrm>
            <a:off x="1958132" y="4020891"/>
            <a:ext cx="5017667" cy="458023"/>
            <a:chOff x="1958132" y="4020891"/>
            <a:chExt cx="5017667" cy="458023"/>
          </a:xfrm>
        </p:grpSpPr>
        <p:sp>
          <p:nvSpPr>
            <p:cNvPr id="293" name="Freeform 292">
              <a:extLst>
                <a:ext uri="{FF2B5EF4-FFF2-40B4-BE49-F238E27FC236}">
                  <a16:creationId xmlns:a16="http://schemas.microsoft.com/office/drawing/2014/main" id="{CEA01CD6-F88B-27D3-CB7D-0E8A2D2E2FB1}"/>
                </a:ext>
              </a:extLst>
            </p:cNvPr>
            <p:cNvSpPr/>
            <p:nvPr/>
          </p:nvSpPr>
          <p:spPr>
            <a:xfrm>
              <a:off x="1996852" y="4062902"/>
              <a:ext cx="4947645" cy="370702"/>
            </a:xfrm>
            <a:custGeom>
              <a:avLst/>
              <a:gdLst>
                <a:gd name="csX0" fmla="*/ 0 w 4947645"/>
                <a:gd name="csY0" fmla="*/ 370702 h 370702"/>
                <a:gd name="csX1" fmla="*/ 795775 w 4947645"/>
                <a:gd name="csY1" fmla="*/ 148281 h 370702"/>
                <a:gd name="csX2" fmla="*/ 1636034 w 4947645"/>
                <a:gd name="csY2" fmla="*/ 123567 h 370702"/>
                <a:gd name="csX3" fmla="*/ 3301725 w 4947645"/>
                <a:gd name="csY3" fmla="*/ 19770 h 370702"/>
                <a:gd name="csX4" fmla="*/ 4127157 w 4947645"/>
                <a:gd name="csY4" fmla="*/ 0 h 370702"/>
                <a:gd name="csX5" fmla="*/ 4947645 w 4947645"/>
                <a:gd name="csY5" fmla="*/ 9885 h 370702"/>
              </a:gdLst>
              <a:ahLst/>
              <a:cxnLst>
                <a:cxn ang="0">
                  <a:pos x="csX0" y="csY0"/>
                </a:cxn>
                <a:cxn ang="0">
                  <a:pos x="csX1" y="csY1"/>
                </a:cxn>
                <a:cxn ang="0">
                  <a:pos x="csX2" y="csY2"/>
                </a:cxn>
                <a:cxn ang="0">
                  <a:pos x="csX3" y="csY3"/>
                </a:cxn>
                <a:cxn ang="0">
                  <a:pos x="csX4" y="csY4"/>
                </a:cxn>
                <a:cxn ang="0">
                  <a:pos x="csX5" y="csY5"/>
                </a:cxn>
              </a:cxnLst>
              <a:rect l="l" t="t" r="r" b="b"/>
              <a:pathLst>
                <a:path w="4947645" h="370702">
                  <a:moveTo>
                    <a:pt x="0" y="370702"/>
                  </a:moveTo>
                  <a:lnTo>
                    <a:pt x="795775" y="148281"/>
                  </a:lnTo>
                  <a:lnTo>
                    <a:pt x="1636034" y="123567"/>
                  </a:lnTo>
                  <a:lnTo>
                    <a:pt x="3301725" y="19770"/>
                  </a:lnTo>
                  <a:lnTo>
                    <a:pt x="4127157" y="0"/>
                  </a:lnTo>
                  <a:lnTo>
                    <a:pt x="4947645" y="9885"/>
                  </a:lnTo>
                </a:path>
              </a:pathLst>
            </a:custGeom>
            <a:noFill/>
            <a:ln w="31750">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Oval 349">
              <a:extLst>
                <a:ext uri="{FF2B5EF4-FFF2-40B4-BE49-F238E27FC236}">
                  <a16:creationId xmlns:a16="http://schemas.microsoft.com/office/drawing/2014/main" id="{9AB6AEBB-CC5C-DABE-D47C-693196D18263}"/>
                </a:ext>
              </a:extLst>
            </p:cNvPr>
            <p:cNvSpPr/>
            <p:nvPr/>
          </p:nvSpPr>
          <p:spPr>
            <a:xfrm>
              <a:off x="1958132" y="4394888"/>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Oval 350">
              <a:extLst>
                <a:ext uri="{FF2B5EF4-FFF2-40B4-BE49-F238E27FC236}">
                  <a16:creationId xmlns:a16="http://schemas.microsoft.com/office/drawing/2014/main" id="{69CD2E5A-D8CA-E717-D8B8-1FC7D5BF8A81}"/>
                </a:ext>
              </a:extLst>
            </p:cNvPr>
            <p:cNvSpPr/>
            <p:nvPr/>
          </p:nvSpPr>
          <p:spPr>
            <a:xfrm>
              <a:off x="2743198" y="4176586"/>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Oval 351">
              <a:extLst>
                <a:ext uri="{FF2B5EF4-FFF2-40B4-BE49-F238E27FC236}">
                  <a16:creationId xmlns:a16="http://schemas.microsoft.com/office/drawing/2014/main" id="{9EC1697E-1B04-2A2D-2F48-63D69E3B0BA6}"/>
                </a:ext>
              </a:extLst>
            </p:cNvPr>
            <p:cNvSpPr/>
            <p:nvPr/>
          </p:nvSpPr>
          <p:spPr>
            <a:xfrm>
              <a:off x="3582633" y="4151048"/>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Oval 352">
              <a:extLst>
                <a:ext uri="{FF2B5EF4-FFF2-40B4-BE49-F238E27FC236}">
                  <a16:creationId xmlns:a16="http://schemas.microsoft.com/office/drawing/2014/main" id="{F3239B97-D82F-3FD3-45B4-FCFC084D5616}"/>
                </a:ext>
              </a:extLst>
            </p:cNvPr>
            <p:cNvSpPr/>
            <p:nvPr/>
          </p:nvSpPr>
          <p:spPr>
            <a:xfrm>
              <a:off x="5252443" y="4041485"/>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Oval 353">
              <a:extLst>
                <a:ext uri="{FF2B5EF4-FFF2-40B4-BE49-F238E27FC236}">
                  <a16:creationId xmlns:a16="http://schemas.microsoft.com/office/drawing/2014/main" id="{18E3B4F9-50D4-82C4-CA9B-74CA0A1A46E1}"/>
                </a:ext>
              </a:extLst>
            </p:cNvPr>
            <p:cNvSpPr/>
            <p:nvPr/>
          </p:nvSpPr>
          <p:spPr>
            <a:xfrm>
              <a:off x="6081993" y="4020891"/>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Oval 354">
              <a:extLst>
                <a:ext uri="{FF2B5EF4-FFF2-40B4-BE49-F238E27FC236}">
                  <a16:creationId xmlns:a16="http://schemas.microsoft.com/office/drawing/2014/main" id="{30D5BC82-8E6A-B390-C887-56CA375F4B46}"/>
                </a:ext>
              </a:extLst>
            </p:cNvPr>
            <p:cNvSpPr/>
            <p:nvPr/>
          </p:nvSpPr>
          <p:spPr>
            <a:xfrm>
              <a:off x="6891773" y="4034895"/>
              <a:ext cx="84026" cy="84026"/>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47342260-1A28-CA14-1778-3A92F8C11F7B}"/>
              </a:ext>
            </a:extLst>
          </p:cNvPr>
          <p:cNvGrpSpPr/>
          <p:nvPr/>
        </p:nvGrpSpPr>
        <p:grpSpPr>
          <a:xfrm>
            <a:off x="1947057" y="3704555"/>
            <a:ext cx="5041098" cy="1226683"/>
            <a:chOff x="1947057" y="3704555"/>
            <a:chExt cx="5041098" cy="1226683"/>
          </a:xfrm>
        </p:grpSpPr>
        <p:grpSp>
          <p:nvGrpSpPr>
            <p:cNvPr id="361" name="Group 360">
              <a:extLst>
                <a:ext uri="{FF2B5EF4-FFF2-40B4-BE49-F238E27FC236}">
                  <a16:creationId xmlns:a16="http://schemas.microsoft.com/office/drawing/2014/main" id="{D2313983-C3C9-506A-A075-BE514000ADEC}"/>
                </a:ext>
              </a:extLst>
            </p:cNvPr>
            <p:cNvGrpSpPr/>
            <p:nvPr/>
          </p:nvGrpSpPr>
          <p:grpSpPr>
            <a:xfrm>
              <a:off x="1947057" y="3929509"/>
              <a:ext cx="102515" cy="1001729"/>
              <a:chOff x="6207667" y="1275277"/>
              <a:chExt cx="102515" cy="1001729"/>
            </a:xfrm>
          </p:grpSpPr>
          <p:sp>
            <p:nvSpPr>
              <p:cNvPr id="358" name="Line 66">
                <a:extLst>
                  <a:ext uri="{FF2B5EF4-FFF2-40B4-BE49-F238E27FC236}">
                    <a16:creationId xmlns:a16="http://schemas.microsoft.com/office/drawing/2014/main" id="{2F159113-C873-0D20-CD8E-C07E2D369017}"/>
                  </a:ext>
                </a:extLst>
              </p:cNvPr>
              <p:cNvSpPr>
                <a:spLocks noChangeShapeType="1"/>
              </p:cNvSpPr>
              <p:nvPr/>
            </p:nvSpPr>
            <p:spPr bwMode="auto">
              <a:xfrm>
                <a:off x="6207667" y="1285165"/>
                <a:ext cx="102515"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59" name="Line 67">
                <a:extLst>
                  <a:ext uri="{FF2B5EF4-FFF2-40B4-BE49-F238E27FC236}">
                    <a16:creationId xmlns:a16="http://schemas.microsoft.com/office/drawing/2014/main" id="{9130A6F9-9E9E-7106-6CD8-3902316F9B94}"/>
                  </a:ext>
                </a:extLst>
              </p:cNvPr>
              <p:cNvSpPr>
                <a:spLocks noChangeShapeType="1"/>
              </p:cNvSpPr>
              <p:nvPr/>
            </p:nvSpPr>
            <p:spPr bwMode="auto">
              <a:xfrm>
                <a:off x="6259690" y="1275277"/>
                <a:ext cx="0" cy="998366"/>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0" name="Line 68">
                <a:extLst>
                  <a:ext uri="{FF2B5EF4-FFF2-40B4-BE49-F238E27FC236}">
                    <a16:creationId xmlns:a16="http://schemas.microsoft.com/office/drawing/2014/main" id="{693B694F-743A-C480-13BA-CA69847BCDDB}"/>
                  </a:ext>
                </a:extLst>
              </p:cNvPr>
              <p:cNvSpPr>
                <a:spLocks noChangeShapeType="1"/>
              </p:cNvSpPr>
              <p:nvPr/>
            </p:nvSpPr>
            <p:spPr bwMode="auto">
              <a:xfrm>
                <a:off x="6207667" y="2277006"/>
                <a:ext cx="102515"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62" name="Group 361">
              <a:extLst>
                <a:ext uri="{FF2B5EF4-FFF2-40B4-BE49-F238E27FC236}">
                  <a16:creationId xmlns:a16="http://schemas.microsoft.com/office/drawing/2014/main" id="{AD204C72-C871-9958-806C-D1E555B336B7}"/>
                </a:ext>
              </a:extLst>
            </p:cNvPr>
            <p:cNvGrpSpPr/>
            <p:nvPr/>
          </p:nvGrpSpPr>
          <p:grpSpPr>
            <a:xfrm>
              <a:off x="2732123" y="3800177"/>
              <a:ext cx="102515" cy="813904"/>
              <a:chOff x="6207667" y="1463102"/>
              <a:chExt cx="102515" cy="813904"/>
            </a:xfrm>
          </p:grpSpPr>
          <p:sp>
            <p:nvSpPr>
              <p:cNvPr id="363" name="Line 66">
                <a:extLst>
                  <a:ext uri="{FF2B5EF4-FFF2-40B4-BE49-F238E27FC236}">
                    <a16:creationId xmlns:a16="http://schemas.microsoft.com/office/drawing/2014/main" id="{A515BAC0-B337-A4EF-95FD-C96B558397A9}"/>
                  </a:ext>
                </a:extLst>
              </p:cNvPr>
              <p:cNvSpPr>
                <a:spLocks noChangeShapeType="1"/>
              </p:cNvSpPr>
              <p:nvPr/>
            </p:nvSpPr>
            <p:spPr bwMode="auto">
              <a:xfrm>
                <a:off x="6207667" y="1463102"/>
                <a:ext cx="102515"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4" name="Line 67">
                <a:extLst>
                  <a:ext uri="{FF2B5EF4-FFF2-40B4-BE49-F238E27FC236}">
                    <a16:creationId xmlns:a16="http://schemas.microsoft.com/office/drawing/2014/main" id="{64195957-0ABA-A06E-BB00-9EC241B8EAA0}"/>
                  </a:ext>
                </a:extLst>
              </p:cNvPr>
              <p:cNvSpPr>
                <a:spLocks noChangeShapeType="1"/>
              </p:cNvSpPr>
              <p:nvPr/>
            </p:nvSpPr>
            <p:spPr bwMode="auto">
              <a:xfrm>
                <a:off x="6259690" y="1468805"/>
                <a:ext cx="0" cy="804837"/>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5" name="Line 68">
                <a:extLst>
                  <a:ext uri="{FF2B5EF4-FFF2-40B4-BE49-F238E27FC236}">
                    <a16:creationId xmlns:a16="http://schemas.microsoft.com/office/drawing/2014/main" id="{08502572-BA8E-49F6-191B-5488902DA898}"/>
                  </a:ext>
                </a:extLst>
              </p:cNvPr>
              <p:cNvSpPr>
                <a:spLocks noChangeShapeType="1"/>
              </p:cNvSpPr>
              <p:nvPr/>
            </p:nvSpPr>
            <p:spPr bwMode="auto">
              <a:xfrm>
                <a:off x="6207667" y="2277006"/>
                <a:ext cx="102515"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66" name="Group 365">
              <a:extLst>
                <a:ext uri="{FF2B5EF4-FFF2-40B4-BE49-F238E27FC236}">
                  <a16:creationId xmlns:a16="http://schemas.microsoft.com/office/drawing/2014/main" id="{EE7BB7F7-E32F-DD95-BEB2-45434F287BFB}"/>
                </a:ext>
              </a:extLst>
            </p:cNvPr>
            <p:cNvGrpSpPr/>
            <p:nvPr/>
          </p:nvGrpSpPr>
          <p:grpSpPr>
            <a:xfrm>
              <a:off x="3576501" y="3809238"/>
              <a:ext cx="102515" cy="757820"/>
              <a:chOff x="6207667" y="1463102"/>
              <a:chExt cx="102515" cy="757820"/>
            </a:xfrm>
          </p:grpSpPr>
          <p:sp>
            <p:nvSpPr>
              <p:cNvPr id="367" name="Line 66">
                <a:extLst>
                  <a:ext uri="{FF2B5EF4-FFF2-40B4-BE49-F238E27FC236}">
                    <a16:creationId xmlns:a16="http://schemas.microsoft.com/office/drawing/2014/main" id="{57CF62F7-49CF-18F3-3019-0CC93B05BA8C}"/>
                  </a:ext>
                </a:extLst>
              </p:cNvPr>
              <p:cNvSpPr>
                <a:spLocks noChangeShapeType="1"/>
              </p:cNvSpPr>
              <p:nvPr/>
            </p:nvSpPr>
            <p:spPr bwMode="auto">
              <a:xfrm>
                <a:off x="6207667" y="1463102"/>
                <a:ext cx="102515"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8" name="Line 67">
                <a:extLst>
                  <a:ext uri="{FF2B5EF4-FFF2-40B4-BE49-F238E27FC236}">
                    <a16:creationId xmlns:a16="http://schemas.microsoft.com/office/drawing/2014/main" id="{10122CE0-8F8D-46EE-EF5C-72FDB41A0943}"/>
                  </a:ext>
                </a:extLst>
              </p:cNvPr>
              <p:cNvSpPr>
                <a:spLocks noChangeShapeType="1"/>
              </p:cNvSpPr>
              <p:nvPr/>
            </p:nvSpPr>
            <p:spPr bwMode="auto">
              <a:xfrm>
                <a:off x="6259690" y="1468806"/>
                <a:ext cx="0" cy="752116"/>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9" name="Line 68">
                <a:extLst>
                  <a:ext uri="{FF2B5EF4-FFF2-40B4-BE49-F238E27FC236}">
                    <a16:creationId xmlns:a16="http://schemas.microsoft.com/office/drawing/2014/main" id="{6D013CD7-03E6-9CAD-2B9C-2767A3F755E6}"/>
                  </a:ext>
                </a:extLst>
              </p:cNvPr>
              <p:cNvSpPr>
                <a:spLocks noChangeShapeType="1"/>
              </p:cNvSpPr>
              <p:nvPr/>
            </p:nvSpPr>
            <p:spPr bwMode="auto">
              <a:xfrm>
                <a:off x="6207667" y="2212751"/>
                <a:ext cx="102515"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70" name="Group 369">
              <a:extLst>
                <a:ext uri="{FF2B5EF4-FFF2-40B4-BE49-F238E27FC236}">
                  <a16:creationId xmlns:a16="http://schemas.microsoft.com/office/drawing/2014/main" id="{9D3DBAB2-3634-3941-BDF2-F0E16982190F}"/>
                </a:ext>
              </a:extLst>
            </p:cNvPr>
            <p:cNvGrpSpPr/>
            <p:nvPr/>
          </p:nvGrpSpPr>
          <p:grpSpPr>
            <a:xfrm>
              <a:off x="5241368" y="3729331"/>
              <a:ext cx="102515" cy="704273"/>
              <a:chOff x="6207667" y="1463102"/>
              <a:chExt cx="102515" cy="704273"/>
            </a:xfrm>
          </p:grpSpPr>
          <p:sp>
            <p:nvSpPr>
              <p:cNvPr id="371" name="Line 66">
                <a:extLst>
                  <a:ext uri="{FF2B5EF4-FFF2-40B4-BE49-F238E27FC236}">
                    <a16:creationId xmlns:a16="http://schemas.microsoft.com/office/drawing/2014/main" id="{73EBF275-686C-5113-A55D-BC32DF3B624B}"/>
                  </a:ext>
                </a:extLst>
              </p:cNvPr>
              <p:cNvSpPr>
                <a:spLocks noChangeShapeType="1"/>
              </p:cNvSpPr>
              <p:nvPr/>
            </p:nvSpPr>
            <p:spPr bwMode="auto">
              <a:xfrm>
                <a:off x="6207667" y="1463102"/>
                <a:ext cx="102515"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72" name="Line 67">
                <a:extLst>
                  <a:ext uri="{FF2B5EF4-FFF2-40B4-BE49-F238E27FC236}">
                    <a16:creationId xmlns:a16="http://schemas.microsoft.com/office/drawing/2014/main" id="{70C1D536-2EE7-653A-2875-CD54E4517E4C}"/>
                  </a:ext>
                </a:extLst>
              </p:cNvPr>
              <p:cNvSpPr>
                <a:spLocks noChangeShapeType="1"/>
              </p:cNvSpPr>
              <p:nvPr/>
            </p:nvSpPr>
            <p:spPr bwMode="auto">
              <a:xfrm>
                <a:off x="6259690" y="1468806"/>
                <a:ext cx="0" cy="698569"/>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73" name="Line 68">
                <a:extLst>
                  <a:ext uri="{FF2B5EF4-FFF2-40B4-BE49-F238E27FC236}">
                    <a16:creationId xmlns:a16="http://schemas.microsoft.com/office/drawing/2014/main" id="{B58C4CB1-6BCD-F1E5-B105-326C4A1321ED}"/>
                  </a:ext>
                </a:extLst>
              </p:cNvPr>
              <p:cNvSpPr>
                <a:spLocks noChangeShapeType="1"/>
              </p:cNvSpPr>
              <p:nvPr/>
            </p:nvSpPr>
            <p:spPr bwMode="auto">
              <a:xfrm>
                <a:off x="6207667" y="2163324"/>
                <a:ext cx="102515"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74" name="Group 373">
              <a:extLst>
                <a:ext uri="{FF2B5EF4-FFF2-40B4-BE49-F238E27FC236}">
                  <a16:creationId xmlns:a16="http://schemas.microsoft.com/office/drawing/2014/main" id="{FCB634BA-5603-62A8-92D2-195532E1C08B}"/>
                </a:ext>
              </a:extLst>
            </p:cNvPr>
            <p:cNvGrpSpPr/>
            <p:nvPr/>
          </p:nvGrpSpPr>
          <p:grpSpPr>
            <a:xfrm>
              <a:off x="6065975" y="3704555"/>
              <a:ext cx="102515" cy="698569"/>
              <a:chOff x="6207667" y="1468806"/>
              <a:chExt cx="102515" cy="698569"/>
            </a:xfrm>
          </p:grpSpPr>
          <p:sp>
            <p:nvSpPr>
              <p:cNvPr id="375" name="Line 66">
                <a:extLst>
                  <a:ext uri="{FF2B5EF4-FFF2-40B4-BE49-F238E27FC236}">
                    <a16:creationId xmlns:a16="http://schemas.microsoft.com/office/drawing/2014/main" id="{2283956B-2609-8DBB-F4C2-A35A4402E4EB}"/>
                  </a:ext>
                </a:extLst>
              </p:cNvPr>
              <p:cNvSpPr>
                <a:spLocks noChangeShapeType="1"/>
              </p:cNvSpPr>
              <p:nvPr/>
            </p:nvSpPr>
            <p:spPr bwMode="auto">
              <a:xfrm>
                <a:off x="6207667" y="1477931"/>
                <a:ext cx="102515"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76" name="Line 67">
                <a:extLst>
                  <a:ext uri="{FF2B5EF4-FFF2-40B4-BE49-F238E27FC236}">
                    <a16:creationId xmlns:a16="http://schemas.microsoft.com/office/drawing/2014/main" id="{D3C09BA6-59C4-733C-824D-3ECB2E70B4EE}"/>
                  </a:ext>
                </a:extLst>
              </p:cNvPr>
              <p:cNvSpPr>
                <a:spLocks noChangeShapeType="1"/>
              </p:cNvSpPr>
              <p:nvPr/>
            </p:nvSpPr>
            <p:spPr bwMode="auto">
              <a:xfrm>
                <a:off x="6259690" y="1468806"/>
                <a:ext cx="0" cy="698569"/>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77" name="Line 68">
                <a:extLst>
                  <a:ext uri="{FF2B5EF4-FFF2-40B4-BE49-F238E27FC236}">
                    <a16:creationId xmlns:a16="http://schemas.microsoft.com/office/drawing/2014/main" id="{687BA02D-41F5-6B9C-8486-BEBFA7F4D471}"/>
                  </a:ext>
                </a:extLst>
              </p:cNvPr>
              <p:cNvSpPr>
                <a:spLocks noChangeShapeType="1"/>
              </p:cNvSpPr>
              <p:nvPr/>
            </p:nvSpPr>
            <p:spPr bwMode="auto">
              <a:xfrm>
                <a:off x="6207667" y="2163324"/>
                <a:ext cx="102515"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78" name="Group 377">
              <a:extLst>
                <a:ext uri="{FF2B5EF4-FFF2-40B4-BE49-F238E27FC236}">
                  <a16:creationId xmlns:a16="http://schemas.microsoft.com/office/drawing/2014/main" id="{32C5A028-E91A-CB03-97C8-D0EAF524A165}"/>
                </a:ext>
              </a:extLst>
            </p:cNvPr>
            <p:cNvGrpSpPr/>
            <p:nvPr/>
          </p:nvGrpSpPr>
          <p:grpSpPr>
            <a:xfrm>
              <a:off x="6885640" y="3718559"/>
              <a:ext cx="102515" cy="698569"/>
              <a:chOff x="6207667" y="1468806"/>
              <a:chExt cx="102515" cy="698569"/>
            </a:xfrm>
          </p:grpSpPr>
          <p:sp>
            <p:nvSpPr>
              <p:cNvPr id="379" name="Line 66">
                <a:extLst>
                  <a:ext uri="{FF2B5EF4-FFF2-40B4-BE49-F238E27FC236}">
                    <a16:creationId xmlns:a16="http://schemas.microsoft.com/office/drawing/2014/main" id="{489526FA-66E1-F9C9-73F2-CFB37749E9C5}"/>
                  </a:ext>
                </a:extLst>
              </p:cNvPr>
              <p:cNvSpPr>
                <a:spLocks noChangeShapeType="1"/>
              </p:cNvSpPr>
              <p:nvPr/>
            </p:nvSpPr>
            <p:spPr bwMode="auto">
              <a:xfrm>
                <a:off x="6207667" y="1477931"/>
                <a:ext cx="102515"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80" name="Line 67">
                <a:extLst>
                  <a:ext uri="{FF2B5EF4-FFF2-40B4-BE49-F238E27FC236}">
                    <a16:creationId xmlns:a16="http://schemas.microsoft.com/office/drawing/2014/main" id="{CE6A2BD3-ACFD-B183-DEE0-933310D9805B}"/>
                  </a:ext>
                </a:extLst>
              </p:cNvPr>
              <p:cNvSpPr>
                <a:spLocks noChangeShapeType="1"/>
              </p:cNvSpPr>
              <p:nvPr/>
            </p:nvSpPr>
            <p:spPr bwMode="auto">
              <a:xfrm>
                <a:off x="6259690" y="1468806"/>
                <a:ext cx="0" cy="698569"/>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81" name="Line 68">
                <a:extLst>
                  <a:ext uri="{FF2B5EF4-FFF2-40B4-BE49-F238E27FC236}">
                    <a16:creationId xmlns:a16="http://schemas.microsoft.com/office/drawing/2014/main" id="{F2EFEE6F-00D9-94EF-A480-348AEB16B53E}"/>
                  </a:ext>
                </a:extLst>
              </p:cNvPr>
              <p:cNvSpPr>
                <a:spLocks noChangeShapeType="1"/>
              </p:cNvSpPr>
              <p:nvPr/>
            </p:nvSpPr>
            <p:spPr bwMode="auto">
              <a:xfrm>
                <a:off x="6207667" y="2163324"/>
                <a:ext cx="102515"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grpSp>
        <p:nvGrpSpPr>
          <p:cNvPr id="383" name="Group 382">
            <a:extLst>
              <a:ext uri="{FF2B5EF4-FFF2-40B4-BE49-F238E27FC236}">
                <a16:creationId xmlns:a16="http://schemas.microsoft.com/office/drawing/2014/main" id="{31BBD845-B207-CABC-6A16-07F776982A75}"/>
              </a:ext>
            </a:extLst>
          </p:cNvPr>
          <p:cNvGrpSpPr/>
          <p:nvPr/>
        </p:nvGrpSpPr>
        <p:grpSpPr>
          <a:xfrm>
            <a:off x="1942937" y="3642772"/>
            <a:ext cx="102515" cy="556878"/>
            <a:chOff x="6207667" y="1610497"/>
            <a:chExt cx="102515" cy="556878"/>
          </a:xfrm>
        </p:grpSpPr>
        <p:sp>
          <p:nvSpPr>
            <p:cNvPr id="384" name="Line 66">
              <a:extLst>
                <a:ext uri="{FF2B5EF4-FFF2-40B4-BE49-F238E27FC236}">
                  <a16:creationId xmlns:a16="http://schemas.microsoft.com/office/drawing/2014/main" id="{FDC9EBC7-4A79-A6E1-3052-81FAA3C7F660}"/>
                </a:ext>
              </a:extLst>
            </p:cNvPr>
            <p:cNvSpPr>
              <a:spLocks noChangeShapeType="1"/>
            </p:cNvSpPr>
            <p:nvPr/>
          </p:nvSpPr>
          <p:spPr bwMode="auto">
            <a:xfrm>
              <a:off x="6207667" y="1621269"/>
              <a:ext cx="102515"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85" name="Line 67">
              <a:extLst>
                <a:ext uri="{FF2B5EF4-FFF2-40B4-BE49-F238E27FC236}">
                  <a16:creationId xmlns:a16="http://schemas.microsoft.com/office/drawing/2014/main" id="{AA17FD16-DB70-CE04-53F7-DAD9534AB0B9}"/>
                </a:ext>
              </a:extLst>
            </p:cNvPr>
            <p:cNvSpPr>
              <a:spLocks noChangeShapeType="1"/>
            </p:cNvSpPr>
            <p:nvPr/>
          </p:nvSpPr>
          <p:spPr bwMode="auto">
            <a:xfrm>
              <a:off x="6259690" y="1610497"/>
              <a:ext cx="0" cy="556878"/>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86" name="Line 68">
              <a:extLst>
                <a:ext uri="{FF2B5EF4-FFF2-40B4-BE49-F238E27FC236}">
                  <a16:creationId xmlns:a16="http://schemas.microsoft.com/office/drawing/2014/main" id="{DB88A2F2-657D-5283-5035-CA539712CA36}"/>
                </a:ext>
              </a:extLst>
            </p:cNvPr>
            <p:cNvSpPr>
              <a:spLocks noChangeShapeType="1"/>
            </p:cNvSpPr>
            <p:nvPr/>
          </p:nvSpPr>
          <p:spPr bwMode="auto">
            <a:xfrm>
              <a:off x="6207667" y="2163324"/>
              <a:ext cx="102515"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93" name="Group 392">
            <a:extLst>
              <a:ext uri="{FF2B5EF4-FFF2-40B4-BE49-F238E27FC236}">
                <a16:creationId xmlns:a16="http://schemas.microsoft.com/office/drawing/2014/main" id="{252F58DB-16DF-D01E-C149-596B009DF256}"/>
              </a:ext>
            </a:extLst>
          </p:cNvPr>
          <p:cNvGrpSpPr/>
          <p:nvPr/>
        </p:nvGrpSpPr>
        <p:grpSpPr>
          <a:xfrm>
            <a:off x="1950719" y="3850366"/>
            <a:ext cx="5027553" cy="112034"/>
            <a:chOff x="1950719" y="3850366"/>
            <a:chExt cx="5027553" cy="112034"/>
          </a:xfrm>
        </p:grpSpPr>
        <p:sp>
          <p:nvSpPr>
            <p:cNvPr id="294" name="Freeform 293">
              <a:extLst>
                <a:ext uri="{FF2B5EF4-FFF2-40B4-BE49-F238E27FC236}">
                  <a16:creationId xmlns:a16="http://schemas.microsoft.com/office/drawing/2014/main" id="{5E680096-1414-4206-D72F-0B8387C99AC6}"/>
                </a:ext>
              </a:extLst>
            </p:cNvPr>
            <p:cNvSpPr/>
            <p:nvPr/>
          </p:nvSpPr>
          <p:spPr>
            <a:xfrm>
              <a:off x="1996852" y="3889907"/>
              <a:ext cx="4942703" cy="29656"/>
            </a:xfrm>
            <a:custGeom>
              <a:avLst/>
              <a:gdLst>
                <a:gd name="csX0" fmla="*/ 0 w 4942703"/>
                <a:gd name="csY0" fmla="*/ 29656 h 29656"/>
                <a:gd name="csX1" fmla="*/ 795775 w 4942703"/>
                <a:gd name="csY1" fmla="*/ 0 h 29656"/>
                <a:gd name="csX2" fmla="*/ 1631092 w 4942703"/>
                <a:gd name="csY2" fmla="*/ 14828 h 29656"/>
                <a:gd name="csX3" fmla="*/ 3301725 w 4942703"/>
                <a:gd name="csY3" fmla="*/ 9885 h 29656"/>
                <a:gd name="csX4" fmla="*/ 4122214 w 4942703"/>
                <a:gd name="csY4" fmla="*/ 0 h 29656"/>
                <a:gd name="csX5" fmla="*/ 4942703 w 4942703"/>
                <a:gd name="csY5" fmla="*/ 19771 h 29656"/>
              </a:gdLst>
              <a:ahLst/>
              <a:cxnLst>
                <a:cxn ang="0">
                  <a:pos x="csX0" y="csY0"/>
                </a:cxn>
                <a:cxn ang="0">
                  <a:pos x="csX1" y="csY1"/>
                </a:cxn>
                <a:cxn ang="0">
                  <a:pos x="csX2" y="csY2"/>
                </a:cxn>
                <a:cxn ang="0">
                  <a:pos x="csX3" y="csY3"/>
                </a:cxn>
                <a:cxn ang="0">
                  <a:pos x="csX4" y="csY4"/>
                </a:cxn>
                <a:cxn ang="0">
                  <a:pos x="csX5" y="csY5"/>
                </a:cxn>
              </a:cxnLst>
              <a:rect l="l" t="t" r="r" b="b"/>
              <a:pathLst>
                <a:path w="4942703" h="29656">
                  <a:moveTo>
                    <a:pt x="0" y="29656"/>
                  </a:moveTo>
                  <a:lnTo>
                    <a:pt x="795775" y="0"/>
                  </a:lnTo>
                  <a:lnTo>
                    <a:pt x="1631092" y="14828"/>
                  </a:lnTo>
                  <a:lnTo>
                    <a:pt x="3301725" y="9885"/>
                  </a:lnTo>
                  <a:lnTo>
                    <a:pt x="4122214" y="0"/>
                  </a:lnTo>
                  <a:lnTo>
                    <a:pt x="4942703" y="19771"/>
                  </a:lnTo>
                </a:path>
              </a:pathLst>
            </a:custGeom>
            <a:noFill/>
            <a:ln w="31750">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 name="Oval 386">
              <a:extLst>
                <a:ext uri="{FF2B5EF4-FFF2-40B4-BE49-F238E27FC236}">
                  <a16:creationId xmlns:a16="http://schemas.microsoft.com/office/drawing/2014/main" id="{C032644B-D2E0-6B65-F0E6-3022FD0C6828}"/>
                </a:ext>
              </a:extLst>
            </p:cNvPr>
            <p:cNvSpPr/>
            <p:nvPr/>
          </p:nvSpPr>
          <p:spPr>
            <a:xfrm>
              <a:off x="1950719" y="3878374"/>
              <a:ext cx="84026" cy="84026"/>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 name="Oval 387">
              <a:extLst>
                <a:ext uri="{FF2B5EF4-FFF2-40B4-BE49-F238E27FC236}">
                  <a16:creationId xmlns:a16="http://schemas.microsoft.com/office/drawing/2014/main" id="{D037F08B-2F08-3751-D4D3-AFA30C03859E}"/>
                </a:ext>
              </a:extLst>
            </p:cNvPr>
            <p:cNvSpPr/>
            <p:nvPr/>
          </p:nvSpPr>
          <p:spPr>
            <a:xfrm>
              <a:off x="2745670" y="3852837"/>
              <a:ext cx="84026" cy="84026"/>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 name="Oval 388">
              <a:extLst>
                <a:ext uri="{FF2B5EF4-FFF2-40B4-BE49-F238E27FC236}">
                  <a16:creationId xmlns:a16="http://schemas.microsoft.com/office/drawing/2014/main" id="{AB419B4A-0BD8-8EB8-1E2D-771C120B8141}"/>
                </a:ext>
              </a:extLst>
            </p:cNvPr>
            <p:cNvSpPr/>
            <p:nvPr/>
          </p:nvSpPr>
          <p:spPr>
            <a:xfrm>
              <a:off x="3585106" y="3861898"/>
              <a:ext cx="84026" cy="84026"/>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Oval 389">
              <a:extLst>
                <a:ext uri="{FF2B5EF4-FFF2-40B4-BE49-F238E27FC236}">
                  <a16:creationId xmlns:a16="http://schemas.microsoft.com/office/drawing/2014/main" id="{4719C8AA-0D22-CCBD-97D6-00EA337795D1}"/>
                </a:ext>
              </a:extLst>
            </p:cNvPr>
            <p:cNvSpPr/>
            <p:nvPr/>
          </p:nvSpPr>
          <p:spPr>
            <a:xfrm>
              <a:off x="5249973" y="3866017"/>
              <a:ext cx="84026" cy="84026"/>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 name="Oval 390">
              <a:extLst>
                <a:ext uri="{FF2B5EF4-FFF2-40B4-BE49-F238E27FC236}">
                  <a16:creationId xmlns:a16="http://schemas.microsoft.com/office/drawing/2014/main" id="{F98C7666-BEB5-3717-B68F-ACFE1F5D304C}"/>
                </a:ext>
              </a:extLst>
            </p:cNvPr>
            <p:cNvSpPr/>
            <p:nvPr/>
          </p:nvSpPr>
          <p:spPr>
            <a:xfrm>
              <a:off x="6084466" y="3850366"/>
              <a:ext cx="84026" cy="84026"/>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 name="Oval 391">
              <a:extLst>
                <a:ext uri="{FF2B5EF4-FFF2-40B4-BE49-F238E27FC236}">
                  <a16:creationId xmlns:a16="http://schemas.microsoft.com/office/drawing/2014/main" id="{65767048-1EA1-BEDE-6214-98E28847C9AE}"/>
                </a:ext>
              </a:extLst>
            </p:cNvPr>
            <p:cNvSpPr/>
            <p:nvPr/>
          </p:nvSpPr>
          <p:spPr>
            <a:xfrm>
              <a:off x="6894246" y="3864370"/>
              <a:ext cx="84026" cy="84026"/>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4" name="Group 393">
            <a:extLst>
              <a:ext uri="{FF2B5EF4-FFF2-40B4-BE49-F238E27FC236}">
                <a16:creationId xmlns:a16="http://schemas.microsoft.com/office/drawing/2014/main" id="{B5F1E45C-2CA8-477E-21B3-FD7E10D6433A}"/>
              </a:ext>
            </a:extLst>
          </p:cNvPr>
          <p:cNvGrpSpPr/>
          <p:nvPr/>
        </p:nvGrpSpPr>
        <p:grpSpPr>
          <a:xfrm>
            <a:off x="2732946" y="3617235"/>
            <a:ext cx="102515" cy="556878"/>
            <a:chOff x="6207667" y="1615440"/>
            <a:chExt cx="102515" cy="556878"/>
          </a:xfrm>
        </p:grpSpPr>
        <p:sp>
          <p:nvSpPr>
            <p:cNvPr id="395" name="Line 66">
              <a:extLst>
                <a:ext uri="{FF2B5EF4-FFF2-40B4-BE49-F238E27FC236}">
                  <a16:creationId xmlns:a16="http://schemas.microsoft.com/office/drawing/2014/main" id="{4D5B1F0C-0DC3-8CFA-A7EE-E940FB87947B}"/>
                </a:ext>
              </a:extLst>
            </p:cNvPr>
            <p:cNvSpPr>
              <a:spLocks noChangeShapeType="1"/>
            </p:cNvSpPr>
            <p:nvPr/>
          </p:nvSpPr>
          <p:spPr bwMode="auto">
            <a:xfrm>
              <a:off x="6207667" y="1621269"/>
              <a:ext cx="102515"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96" name="Line 67">
              <a:extLst>
                <a:ext uri="{FF2B5EF4-FFF2-40B4-BE49-F238E27FC236}">
                  <a16:creationId xmlns:a16="http://schemas.microsoft.com/office/drawing/2014/main" id="{D0BA1282-125E-D616-A728-09E7BD027387}"/>
                </a:ext>
              </a:extLst>
            </p:cNvPr>
            <p:cNvSpPr>
              <a:spLocks noChangeShapeType="1"/>
            </p:cNvSpPr>
            <p:nvPr/>
          </p:nvSpPr>
          <p:spPr bwMode="auto">
            <a:xfrm>
              <a:off x="6259690" y="1615440"/>
              <a:ext cx="0" cy="556878"/>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97" name="Line 68">
              <a:extLst>
                <a:ext uri="{FF2B5EF4-FFF2-40B4-BE49-F238E27FC236}">
                  <a16:creationId xmlns:a16="http://schemas.microsoft.com/office/drawing/2014/main" id="{DA795058-D4F8-07E2-AC77-49340056A573}"/>
                </a:ext>
              </a:extLst>
            </p:cNvPr>
            <p:cNvSpPr>
              <a:spLocks noChangeShapeType="1"/>
            </p:cNvSpPr>
            <p:nvPr/>
          </p:nvSpPr>
          <p:spPr bwMode="auto">
            <a:xfrm>
              <a:off x="6207667" y="2163324"/>
              <a:ext cx="102515"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98" name="Group 397">
            <a:extLst>
              <a:ext uri="{FF2B5EF4-FFF2-40B4-BE49-F238E27FC236}">
                <a16:creationId xmlns:a16="http://schemas.microsoft.com/office/drawing/2014/main" id="{53BF9757-6512-D714-8A8A-C15351DCDAA6}"/>
              </a:ext>
            </a:extLst>
          </p:cNvPr>
          <p:cNvGrpSpPr/>
          <p:nvPr/>
        </p:nvGrpSpPr>
        <p:grpSpPr>
          <a:xfrm>
            <a:off x="3572382" y="3652656"/>
            <a:ext cx="102515" cy="510747"/>
            <a:chOff x="6207667" y="1656627"/>
            <a:chExt cx="102515" cy="510747"/>
          </a:xfrm>
        </p:grpSpPr>
        <p:sp>
          <p:nvSpPr>
            <p:cNvPr id="399" name="Line 66">
              <a:extLst>
                <a:ext uri="{FF2B5EF4-FFF2-40B4-BE49-F238E27FC236}">
                  <a16:creationId xmlns:a16="http://schemas.microsoft.com/office/drawing/2014/main" id="{DB356BAC-E67C-CCB0-0C98-E32C944C508C}"/>
                </a:ext>
              </a:extLst>
            </p:cNvPr>
            <p:cNvSpPr>
              <a:spLocks noChangeShapeType="1"/>
            </p:cNvSpPr>
            <p:nvPr/>
          </p:nvSpPr>
          <p:spPr bwMode="auto">
            <a:xfrm>
              <a:off x="6207667" y="1660811"/>
              <a:ext cx="102515"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00" name="Line 67">
              <a:extLst>
                <a:ext uri="{FF2B5EF4-FFF2-40B4-BE49-F238E27FC236}">
                  <a16:creationId xmlns:a16="http://schemas.microsoft.com/office/drawing/2014/main" id="{D77A9A40-E621-3558-11C2-01F388330CB5}"/>
                </a:ext>
              </a:extLst>
            </p:cNvPr>
            <p:cNvSpPr>
              <a:spLocks noChangeShapeType="1"/>
            </p:cNvSpPr>
            <p:nvPr/>
          </p:nvSpPr>
          <p:spPr bwMode="auto">
            <a:xfrm>
              <a:off x="6259690" y="1656627"/>
              <a:ext cx="0" cy="510747"/>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01" name="Line 68">
              <a:extLst>
                <a:ext uri="{FF2B5EF4-FFF2-40B4-BE49-F238E27FC236}">
                  <a16:creationId xmlns:a16="http://schemas.microsoft.com/office/drawing/2014/main" id="{CCB94C5E-299D-5E87-18CB-22D727663559}"/>
                </a:ext>
              </a:extLst>
            </p:cNvPr>
            <p:cNvSpPr>
              <a:spLocks noChangeShapeType="1"/>
            </p:cNvSpPr>
            <p:nvPr/>
          </p:nvSpPr>
          <p:spPr bwMode="auto">
            <a:xfrm>
              <a:off x="6207667" y="2163324"/>
              <a:ext cx="102515"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02" name="Group 401">
            <a:extLst>
              <a:ext uri="{FF2B5EF4-FFF2-40B4-BE49-F238E27FC236}">
                <a16:creationId xmlns:a16="http://schemas.microsoft.com/office/drawing/2014/main" id="{4756E8D8-7ECC-C3F5-4AD2-3015856186D4}"/>
              </a:ext>
            </a:extLst>
          </p:cNvPr>
          <p:cNvGrpSpPr/>
          <p:nvPr/>
        </p:nvGrpSpPr>
        <p:grpSpPr>
          <a:xfrm>
            <a:off x="5242191" y="3646890"/>
            <a:ext cx="102515" cy="510747"/>
            <a:chOff x="6207667" y="1656627"/>
            <a:chExt cx="102515" cy="510747"/>
          </a:xfrm>
        </p:grpSpPr>
        <p:sp>
          <p:nvSpPr>
            <p:cNvPr id="403" name="Line 66">
              <a:extLst>
                <a:ext uri="{FF2B5EF4-FFF2-40B4-BE49-F238E27FC236}">
                  <a16:creationId xmlns:a16="http://schemas.microsoft.com/office/drawing/2014/main" id="{ECA73AC3-468A-A7C1-3E06-3C9034181303}"/>
                </a:ext>
              </a:extLst>
            </p:cNvPr>
            <p:cNvSpPr>
              <a:spLocks noChangeShapeType="1"/>
            </p:cNvSpPr>
            <p:nvPr/>
          </p:nvSpPr>
          <p:spPr bwMode="auto">
            <a:xfrm>
              <a:off x="6207667" y="1660811"/>
              <a:ext cx="102515"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04" name="Line 67">
              <a:extLst>
                <a:ext uri="{FF2B5EF4-FFF2-40B4-BE49-F238E27FC236}">
                  <a16:creationId xmlns:a16="http://schemas.microsoft.com/office/drawing/2014/main" id="{7D90E50E-F4BE-EF9C-9D9B-55199AEEE5EC}"/>
                </a:ext>
              </a:extLst>
            </p:cNvPr>
            <p:cNvSpPr>
              <a:spLocks noChangeShapeType="1"/>
            </p:cNvSpPr>
            <p:nvPr/>
          </p:nvSpPr>
          <p:spPr bwMode="auto">
            <a:xfrm>
              <a:off x="6259690" y="1656627"/>
              <a:ext cx="0" cy="510747"/>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05" name="Line 68">
              <a:extLst>
                <a:ext uri="{FF2B5EF4-FFF2-40B4-BE49-F238E27FC236}">
                  <a16:creationId xmlns:a16="http://schemas.microsoft.com/office/drawing/2014/main" id="{7DD6202D-996B-EC8F-BCF1-CE95874AE465}"/>
                </a:ext>
              </a:extLst>
            </p:cNvPr>
            <p:cNvSpPr>
              <a:spLocks noChangeShapeType="1"/>
            </p:cNvSpPr>
            <p:nvPr/>
          </p:nvSpPr>
          <p:spPr bwMode="auto">
            <a:xfrm>
              <a:off x="6207667" y="2163324"/>
              <a:ext cx="102515"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06" name="Group 405">
            <a:extLst>
              <a:ext uri="{FF2B5EF4-FFF2-40B4-BE49-F238E27FC236}">
                <a16:creationId xmlns:a16="http://schemas.microsoft.com/office/drawing/2014/main" id="{DCBF7711-FD37-F637-3180-AB4D4062E152}"/>
              </a:ext>
            </a:extLst>
          </p:cNvPr>
          <p:cNvGrpSpPr/>
          <p:nvPr/>
        </p:nvGrpSpPr>
        <p:grpSpPr>
          <a:xfrm>
            <a:off x="6066799" y="3611468"/>
            <a:ext cx="102515" cy="556124"/>
            <a:chOff x="6207667" y="1656627"/>
            <a:chExt cx="102515" cy="556124"/>
          </a:xfrm>
        </p:grpSpPr>
        <p:sp>
          <p:nvSpPr>
            <p:cNvPr id="407" name="Line 66">
              <a:extLst>
                <a:ext uri="{FF2B5EF4-FFF2-40B4-BE49-F238E27FC236}">
                  <a16:creationId xmlns:a16="http://schemas.microsoft.com/office/drawing/2014/main" id="{B76758C8-E27D-ACDE-567B-6563AF2CD54E}"/>
                </a:ext>
              </a:extLst>
            </p:cNvPr>
            <p:cNvSpPr>
              <a:spLocks noChangeShapeType="1"/>
            </p:cNvSpPr>
            <p:nvPr/>
          </p:nvSpPr>
          <p:spPr bwMode="auto">
            <a:xfrm>
              <a:off x="6207667" y="1660811"/>
              <a:ext cx="102515"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08" name="Line 67">
              <a:extLst>
                <a:ext uri="{FF2B5EF4-FFF2-40B4-BE49-F238E27FC236}">
                  <a16:creationId xmlns:a16="http://schemas.microsoft.com/office/drawing/2014/main" id="{C6CD62BF-C1F4-1B23-8E58-16D6B0513976}"/>
                </a:ext>
              </a:extLst>
            </p:cNvPr>
            <p:cNvSpPr>
              <a:spLocks noChangeShapeType="1"/>
            </p:cNvSpPr>
            <p:nvPr/>
          </p:nvSpPr>
          <p:spPr bwMode="auto">
            <a:xfrm>
              <a:off x="6259690" y="1656627"/>
              <a:ext cx="0" cy="550288"/>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09" name="Line 68">
              <a:extLst>
                <a:ext uri="{FF2B5EF4-FFF2-40B4-BE49-F238E27FC236}">
                  <a16:creationId xmlns:a16="http://schemas.microsoft.com/office/drawing/2014/main" id="{CFB4D23C-A996-98B7-1C20-2C37563C7CFD}"/>
                </a:ext>
              </a:extLst>
            </p:cNvPr>
            <p:cNvSpPr>
              <a:spLocks noChangeShapeType="1"/>
            </p:cNvSpPr>
            <p:nvPr/>
          </p:nvSpPr>
          <p:spPr bwMode="auto">
            <a:xfrm>
              <a:off x="6207667" y="2212751"/>
              <a:ext cx="102515"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10" name="Group 409">
            <a:extLst>
              <a:ext uri="{FF2B5EF4-FFF2-40B4-BE49-F238E27FC236}">
                <a16:creationId xmlns:a16="http://schemas.microsoft.com/office/drawing/2014/main" id="{52FD56E0-CF76-535E-3001-C2F36A6BE999}"/>
              </a:ext>
            </a:extLst>
          </p:cNvPr>
          <p:cNvGrpSpPr/>
          <p:nvPr/>
        </p:nvGrpSpPr>
        <p:grpSpPr>
          <a:xfrm>
            <a:off x="6886464" y="3625472"/>
            <a:ext cx="102515" cy="556124"/>
            <a:chOff x="6207667" y="1656627"/>
            <a:chExt cx="102515" cy="556124"/>
          </a:xfrm>
        </p:grpSpPr>
        <p:sp>
          <p:nvSpPr>
            <p:cNvPr id="411" name="Line 66">
              <a:extLst>
                <a:ext uri="{FF2B5EF4-FFF2-40B4-BE49-F238E27FC236}">
                  <a16:creationId xmlns:a16="http://schemas.microsoft.com/office/drawing/2014/main" id="{30DD9C5A-1131-8E63-956A-60F4B2C84DC8}"/>
                </a:ext>
              </a:extLst>
            </p:cNvPr>
            <p:cNvSpPr>
              <a:spLocks noChangeShapeType="1"/>
            </p:cNvSpPr>
            <p:nvPr/>
          </p:nvSpPr>
          <p:spPr bwMode="auto">
            <a:xfrm>
              <a:off x="6207667" y="1660811"/>
              <a:ext cx="102515"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12" name="Line 67">
              <a:extLst>
                <a:ext uri="{FF2B5EF4-FFF2-40B4-BE49-F238E27FC236}">
                  <a16:creationId xmlns:a16="http://schemas.microsoft.com/office/drawing/2014/main" id="{F3F66F9B-453F-1891-D4C5-5C1E43C0DEF3}"/>
                </a:ext>
              </a:extLst>
            </p:cNvPr>
            <p:cNvSpPr>
              <a:spLocks noChangeShapeType="1"/>
            </p:cNvSpPr>
            <p:nvPr/>
          </p:nvSpPr>
          <p:spPr bwMode="auto">
            <a:xfrm>
              <a:off x="6259690" y="1656627"/>
              <a:ext cx="0" cy="550288"/>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13" name="Line 68">
              <a:extLst>
                <a:ext uri="{FF2B5EF4-FFF2-40B4-BE49-F238E27FC236}">
                  <a16:creationId xmlns:a16="http://schemas.microsoft.com/office/drawing/2014/main" id="{2D699076-FA3A-AD94-8D6E-390B5E18E16A}"/>
                </a:ext>
              </a:extLst>
            </p:cNvPr>
            <p:cNvSpPr>
              <a:spLocks noChangeShapeType="1"/>
            </p:cNvSpPr>
            <p:nvPr/>
          </p:nvSpPr>
          <p:spPr bwMode="auto">
            <a:xfrm>
              <a:off x="6207667" y="2212751"/>
              <a:ext cx="102515"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 name="Group 2">
            <a:extLst>
              <a:ext uri="{FF2B5EF4-FFF2-40B4-BE49-F238E27FC236}">
                <a16:creationId xmlns:a16="http://schemas.microsoft.com/office/drawing/2014/main" id="{99E999A9-1BD3-F9F3-7525-F30A589DC27B}"/>
              </a:ext>
            </a:extLst>
          </p:cNvPr>
          <p:cNvGrpSpPr/>
          <p:nvPr/>
        </p:nvGrpSpPr>
        <p:grpSpPr>
          <a:xfrm>
            <a:off x="7791499" y="3857999"/>
            <a:ext cx="3901964" cy="2268994"/>
            <a:chOff x="7780148" y="3635501"/>
            <a:chExt cx="4559617" cy="2678389"/>
          </a:xfrm>
        </p:grpSpPr>
        <p:sp>
          <p:nvSpPr>
            <p:cNvPr id="14" name="TextBox 13">
              <a:extLst>
                <a:ext uri="{FF2B5EF4-FFF2-40B4-BE49-F238E27FC236}">
                  <a16:creationId xmlns:a16="http://schemas.microsoft.com/office/drawing/2014/main" id="{51A7A12D-DADE-4409-0BAF-8F616C711341}"/>
                </a:ext>
              </a:extLst>
            </p:cNvPr>
            <p:cNvSpPr txBox="1"/>
            <p:nvPr/>
          </p:nvSpPr>
          <p:spPr>
            <a:xfrm>
              <a:off x="10957513" y="3635501"/>
              <a:ext cx="1382252" cy="549503"/>
            </a:xfrm>
            <a:prstGeom prst="rect">
              <a:avLst/>
            </a:prstGeom>
          </p:spPr>
          <p:txBody>
            <a:bodyPr vert="horz" wrap="square" lIns="0" tIns="0" rIns="0" bIns="0" rtlCol="0">
              <a:noAutofit/>
            </a:bodyPr>
            <a:lstStyle/>
            <a:p>
              <a:pPr algn="r"/>
              <a:r>
                <a:rPr lang="en-US" sz="1200" b="0">
                  <a:latin typeface="+mn-lt"/>
                </a:rPr>
                <a:t>Healthy general population ∼43.5</a:t>
              </a:r>
              <a:endParaRPr lang="en-US" sz="1200" b="0" baseline="30000">
                <a:latin typeface="+mn-lt"/>
              </a:endParaRPr>
            </a:p>
          </p:txBody>
        </p:sp>
        <p:sp>
          <p:nvSpPr>
            <p:cNvPr id="44" name="Rectangle 43">
              <a:extLst>
                <a:ext uri="{FF2B5EF4-FFF2-40B4-BE49-F238E27FC236}">
                  <a16:creationId xmlns:a16="http://schemas.microsoft.com/office/drawing/2014/main" id="{1D564A80-C700-B778-D59C-ABA539CB1021}"/>
                </a:ext>
              </a:extLst>
            </p:cNvPr>
            <p:cNvSpPr/>
            <p:nvPr/>
          </p:nvSpPr>
          <p:spPr>
            <a:xfrm>
              <a:off x="8397666" y="4536374"/>
              <a:ext cx="813460" cy="1466602"/>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2D68BB34-1AC1-5AB8-B44D-D126293FDF29}"/>
                </a:ext>
              </a:extLst>
            </p:cNvPr>
            <p:cNvSpPr/>
            <p:nvPr/>
          </p:nvSpPr>
          <p:spPr>
            <a:xfrm>
              <a:off x="9541655" y="4340431"/>
              <a:ext cx="813460" cy="166254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F88818B8-B24C-4ECD-EB5F-48AC04604DF7}"/>
                </a:ext>
              </a:extLst>
            </p:cNvPr>
            <p:cNvSpPr/>
            <p:nvPr/>
          </p:nvSpPr>
          <p:spPr>
            <a:xfrm>
              <a:off x="10691582" y="4376057"/>
              <a:ext cx="813460" cy="1626919"/>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0B3BAC7E-9BCF-610A-D3A7-1CA6A3D3BE78}"/>
                </a:ext>
              </a:extLst>
            </p:cNvPr>
            <p:cNvSpPr txBox="1"/>
            <p:nvPr/>
          </p:nvSpPr>
          <p:spPr>
            <a:xfrm>
              <a:off x="8231411" y="6072248"/>
              <a:ext cx="1151907" cy="241642"/>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Baseline*</a:t>
              </a:r>
            </a:p>
          </p:txBody>
        </p:sp>
        <p:sp>
          <p:nvSpPr>
            <p:cNvPr id="35" name="TextBox 34">
              <a:extLst>
                <a:ext uri="{FF2B5EF4-FFF2-40B4-BE49-F238E27FC236}">
                  <a16:creationId xmlns:a16="http://schemas.microsoft.com/office/drawing/2014/main" id="{6F8FFA9E-FA6A-43AC-2812-FBA530120CE0}"/>
                </a:ext>
              </a:extLst>
            </p:cNvPr>
            <p:cNvSpPr txBox="1"/>
            <p:nvPr/>
          </p:nvSpPr>
          <p:spPr>
            <a:xfrm>
              <a:off x="9371443" y="6072248"/>
              <a:ext cx="1151907" cy="241642"/>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Wk 12</a:t>
              </a:r>
            </a:p>
          </p:txBody>
        </p:sp>
        <p:sp>
          <p:nvSpPr>
            <p:cNvPr id="36" name="TextBox 35">
              <a:extLst>
                <a:ext uri="{FF2B5EF4-FFF2-40B4-BE49-F238E27FC236}">
                  <a16:creationId xmlns:a16="http://schemas.microsoft.com/office/drawing/2014/main" id="{F16EC7CE-4ADF-A3AC-B3F2-795D29949452}"/>
                </a:ext>
              </a:extLst>
            </p:cNvPr>
            <p:cNvSpPr txBox="1"/>
            <p:nvPr/>
          </p:nvSpPr>
          <p:spPr>
            <a:xfrm>
              <a:off x="10517411" y="6072248"/>
              <a:ext cx="1151907" cy="241642"/>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Wk 24</a:t>
              </a:r>
            </a:p>
          </p:txBody>
        </p:sp>
        <p:sp>
          <p:nvSpPr>
            <p:cNvPr id="37" name="TextBox 36">
              <a:extLst>
                <a:ext uri="{FF2B5EF4-FFF2-40B4-BE49-F238E27FC236}">
                  <a16:creationId xmlns:a16="http://schemas.microsoft.com/office/drawing/2014/main" id="{72B82199-7DB7-655B-DDD9-709F9190F436}"/>
                </a:ext>
              </a:extLst>
            </p:cNvPr>
            <p:cNvSpPr txBox="1"/>
            <p:nvPr/>
          </p:nvSpPr>
          <p:spPr>
            <a:xfrm>
              <a:off x="7780148" y="3644556"/>
              <a:ext cx="362197" cy="220861"/>
            </a:xfrm>
            <a:prstGeom prst="rect">
              <a:avLst/>
            </a:prstGeom>
          </p:spPr>
          <p:txBody>
            <a:bodyPr vert="horz" wrap="square" lIns="0" tIns="0" rIns="0" bIns="0" rtlCol="0">
              <a:noAutofit/>
            </a:bodyPr>
            <a:lstStyle/>
            <a:p>
              <a:pPr algn="r"/>
              <a:r>
                <a:rPr lang="en-US" sz="1600" b="0">
                  <a:latin typeface="+mn-lt"/>
                </a:rPr>
                <a:t>60</a:t>
              </a:r>
              <a:endParaRPr lang="en-US" sz="1600" b="0" baseline="30000">
                <a:latin typeface="+mn-lt"/>
              </a:endParaRPr>
            </a:p>
          </p:txBody>
        </p:sp>
        <p:sp>
          <p:nvSpPr>
            <p:cNvPr id="38" name="TextBox 37">
              <a:extLst>
                <a:ext uri="{FF2B5EF4-FFF2-40B4-BE49-F238E27FC236}">
                  <a16:creationId xmlns:a16="http://schemas.microsoft.com/office/drawing/2014/main" id="{BFCC8E16-712D-622A-4D74-6319D54F7E4C}"/>
                </a:ext>
              </a:extLst>
            </p:cNvPr>
            <p:cNvSpPr txBox="1"/>
            <p:nvPr/>
          </p:nvSpPr>
          <p:spPr>
            <a:xfrm>
              <a:off x="7780148" y="4016320"/>
              <a:ext cx="362197" cy="220861"/>
            </a:xfrm>
            <a:prstGeom prst="rect">
              <a:avLst/>
            </a:prstGeom>
          </p:spPr>
          <p:txBody>
            <a:bodyPr vert="horz" wrap="square" lIns="0" tIns="0" rIns="0" bIns="0" rtlCol="0">
              <a:noAutofit/>
            </a:bodyPr>
            <a:lstStyle/>
            <a:p>
              <a:pPr algn="r"/>
              <a:r>
                <a:rPr lang="en-US" sz="1600" b="0">
                  <a:latin typeface="+mn-lt"/>
                </a:rPr>
                <a:t>50</a:t>
              </a:r>
              <a:endParaRPr lang="en-US" sz="1600" b="0" baseline="30000">
                <a:latin typeface="+mn-lt"/>
              </a:endParaRPr>
            </a:p>
          </p:txBody>
        </p:sp>
        <p:sp>
          <p:nvSpPr>
            <p:cNvPr id="39" name="TextBox 38">
              <a:extLst>
                <a:ext uri="{FF2B5EF4-FFF2-40B4-BE49-F238E27FC236}">
                  <a16:creationId xmlns:a16="http://schemas.microsoft.com/office/drawing/2014/main" id="{EFBE6752-4073-B9A1-A872-1FC5413524A8}"/>
                </a:ext>
              </a:extLst>
            </p:cNvPr>
            <p:cNvSpPr txBox="1"/>
            <p:nvPr/>
          </p:nvSpPr>
          <p:spPr>
            <a:xfrm>
              <a:off x="7780148" y="4388084"/>
              <a:ext cx="362197" cy="220861"/>
            </a:xfrm>
            <a:prstGeom prst="rect">
              <a:avLst/>
            </a:prstGeom>
          </p:spPr>
          <p:txBody>
            <a:bodyPr vert="horz" wrap="square" lIns="0" tIns="0" rIns="0" bIns="0" rtlCol="0">
              <a:noAutofit/>
            </a:bodyPr>
            <a:lstStyle/>
            <a:p>
              <a:pPr algn="r"/>
              <a:r>
                <a:rPr lang="en-US" sz="1600" b="0">
                  <a:latin typeface="+mn-lt"/>
                </a:rPr>
                <a:t>40</a:t>
              </a:r>
              <a:endParaRPr lang="en-US" sz="1600" b="0" baseline="30000">
                <a:latin typeface="+mn-lt"/>
              </a:endParaRPr>
            </a:p>
          </p:txBody>
        </p:sp>
        <p:sp>
          <p:nvSpPr>
            <p:cNvPr id="40" name="TextBox 39">
              <a:extLst>
                <a:ext uri="{FF2B5EF4-FFF2-40B4-BE49-F238E27FC236}">
                  <a16:creationId xmlns:a16="http://schemas.microsoft.com/office/drawing/2014/main" id="{4CB1C9CE-ECF4-09A8-FF92-3958D5AE9072}"/>
                </a:ext>
              </a:extLst>
            </p:cNvPr>
            <p:cNvSpPr txBox="1"/>
            <p:nvPr/>
          </p:nvSpPr>
          <p:spPr>
            <a:xfrm>
              <a:off x="7780148" y="4759848"/>
              <a:ext cx="362197" cy="220861"/>
            </a:xfrm>
            <a:prstGeom prst="rect">
              <a:avLst/>
            </a:prstGeom>
          </p:spPr>
          <p:txBody>
            <a:bodyPr vert="horz" wrap="square" lIns="0" tIns="0" rIns="0" bIns="0" rtlCol="0">
              <a:noAutofit/>
            </a:bodyPr>
            <a:lstStyle/>
            <a:p>
              <a:pPr algn="r"/>
              <a:r>
                <a:rPr lang="en-US" sz="1600" b="0">
                  <a:latin typeface="+mn-lt"/>
                </a:rPr>
                <a:t>30</a:t>
              </a:r>
              <a:endParaRPr lang="en-US" sz="1600" b="0" baseline="30000">
                <a:latin typeface="+mn-lt"/>
              </a:endParaRPr>
            </a:p>
          </p:txBody>
        </p:sp>
        <p:sp>
          <p:nvSpPr>
            <p:cNvPr id="41" name="TextBox 40">
              <a:extLst>
                <a:ext uri="{FF2B5EF4-FFF2-40B4-BE49-F238E27FC236}">
                  <a16:creationId xmlns:a16="http://schemas.microsoft.com/office/drawing/2014/main" id="{5EE42C79-8668-A9DD-067B-6B1A50F0F40F}"/>
                </a:ext>
              </a:extLst>
            </p:cNvPr>
            <p:cNvSpPr txBox="1"/>
            <p:nvPr/>
          </p:nvSpPr>
          <p:spPr>
            <a:xfrm>
              <a:off x="7780148" y="5131612"/>
              <a:ext cx="362197" cy="220861"/>
            </a:xfrm>
            <a:prstGeom prst="rect">
              <a:avLst/>
            </a:prstGeom>
          </p:spPr>
          <p:txBody>
            <a:bodyPr vert="horz" wrap="square" lIns="0" tIns="0" rIns="0" bIns="0" rtlCol="0">
              <a:noAutofit/>
            </a:bodyPr>
            <a:lstStyle/>
            <a:p>
              <a:pPr algn="r"/>
              <a:r>
                <a:rPr lang="en-US" sz="1600" b="0">
                  <a:latin typeface="+mn-lt"/>
                </a:rPr>
                <a:t>20</a:t>
              </a:r>
              <a:endParaRPr lang="en-US" sz="1600" b="0" baseline="30000">
                <a:latin typeface="+mn-lt"/>
              </a:endParaRPr>
            </a:p>
          </p:txBody>
        </p:sp>
        <p:sp>
          <p:nvSpPr>
            <p:cNvPr id="42" name="TextBox 41">
              <a:extLst>
                <a:ext uri="{FF2B5EF4-FFF2-40B4-BE49-F238E27FC236}">
                  <a16:creationId xmlns:a16="http://schemas.microsoft.com/office/drawing/2014/main" id="{42825345-2070-7C6D-6C00-DCCBBED8B521}"/>
                </a:ext>
              </a:extLst>
            </p:cNvPr>
            <p:cNvSpPr txBox="1"/>
            <p:nvPr/>
          </p:nvSpPr>
          <p:spPr>
            <a:xfrm>
              <a:off x="7780148" y="5503376"/>
              <a:ext cx="362197" cy="220861"/>
            </a:xfrm>
            <a:prstGeom prst="rect">
              <a:avLst/>
            </a:prstGeom>
          </p:spPr>
          <p:txBody>
            <a:bodyPr vert="horz" wrap="square" lIns="0" tIns="0" rIns="0" bIns="0" rtlCol="0">
              <a:noAutofit/>
            </a:bodyPr>
            <a:lstStyle/>
            <a:p>
              <a:pPr algn="r"/>
              <a:r>
                <a:rPr lang="en-US" sz="1600" b="0">
                  <a:latin typeface="+mn-lt"/>
                </a:rPr>
                <a:t>10</a:t>
              </a:r>
              <a:endParaRPr lang="en-US" sz="1600" b="0" baseline="30000">
                <a:latin typeface="+mn-lt"/>
              </a:endParaRPr>
            </a:p>
          </p:txBody>
        </p:sp>
        <p:sp>
          <p:nvSpPr>
            <p:cNvPr id="43" name="TextBox 42">
              <a:extLst>
                <a:ext uri="{FF2B5EF4-FFF2-40B4-BE49-F238E27FC236}">
                  <a16:creationId xmlns:a16="http://schemas.microsoft.com/office/drawing/2014/main" id="{3330520C-D0EA-0669-041D-CB7EC8D033D7}"/>
                </a:ext>
              </a:extLst>
            </p:cNvPr>
            <p:cNvSpPr txBox="1"/>
            <p:nvPr/>
          </p:nvSpPr>
          <p:spPr>
            <a:xfrm>
              <a:off x="7780148" y="5875139"/>
              <a:ext cx="362197" cy="220861"/>
            </a:xfrm>
            <a:prstGeom prst="rect">
              <a:avLst/>
            </a:prstGeom>
          </p:spPr>
          <p:txBody>
            <a:bodyPr vert="horz" wrap="square" lIns="0" tIns="0" rIns="0" bIns="0" rtlCol="0">
              <a:noAutofit/>
            </a:bodyPr>
            <a:lstStyle/>
            <a:p>
              <a:pPr algn="r"/>
              <a:r>
                <a:rPr lang="en-US" sz="1600" b="0">
                  <a:latin typeface="+mn-lt"/>
                </a:rPr>
                <a:t>0</a:t>
              </a:r>
              <a:endParaRPr lang="en-US" sz="1600" b="0" baseline="30000">
                <a:latin typeface="+mn-lt"/>
              </a:endParaRPr>
            </a:p>
          </p:txBody>
        </p:sp>
        <p:grpSp>
          <p:nvGrpSpPr>
            <p:cNvPr id="47" name="Group 46">
              <a:extLst>
                <a:ext uri="{FF2B5EF4-FFF2-40B4-BE49-F238E27FC236}">
                  <a16:creationId xmlns:a16="http://schemas.microsoft.com/office/drawing/2014/main" id="{6EE29004-A7EC-4606-D1F0-2F4E8A146064}"/>
                </a:ext>
              </a:extLst>
            </p:cNvPr>
            <p:cNvGrpSpPr/>
            <p:nvPr/>
          </p:nvGrpSpPr>
          <p:grpSpPr>
            <a:xfrm>
              <a:off x="8743035" y="4181248"/>
              <a:ext cx="111832" cy="705447"/>
              <a:chOff x="2603502" y="4462464"/>
              <a:chExt cx="141287" cy="705447"/>
            </a:xfrm>
          </p:grpSpPr>
          <p:sp>
            <p:nvSpPr>
              <p:cNvPr id="48" name="Line 66">
                <a:extLst>
                  <a:ext uri="{FF2B5EF4-FFF2-40B4-BE49-F238E27FC236}">
                    <a16:creationId xmlns:a16="http://schemas.microsoft.com/office/drawing/2014/main" id="{1DA42674-B213-2E00-9283-0ADE558A1DFA}"/>
                  </a:ext>
                </a:extLst>
              </p:cNvPr>
              <p:cNvSpPr>
                <a:spLocks noChangeShapeType="1"/>
              </p:cNvSpPr>
              <p:nvPr/>
            </p:nvSpPr>
            <p:spPr bwMode="auto">
              <a:xfrm>
                <a:off x="2603502" y="4462464"/>
                <a:ext cx="141287" cy="0"/>
              </a:xfrm>
              <a:prstGeom prst="line">
                <a:avLst/>
              </a:prstGeom>
              <a:noFill/>
              <a:ln w="1587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9" name="Line 67">
                <a:extLst>
                  <a:ext uri="{FF2B5EF4-FFF2-40B4-BE49-F238E27FC236}">
                    <a16:creationId xmlns:a16="http://schemas.microsoft.com/office/drawing/2014/main" id="{D5763C42-4638-E4AA-25FD-4F8A5365C49D}"/>
                  </a:ext>
                </a:extLst>
              </p:cNvPr>
              <p:cNvSpPr>
                <a:spLocks noChangeShapeType="1"/>
              </p:cNvSpPr>
              <p:nvPr/>
            </p:nvSpPr>
            <p:spPr bwMode="auto">
              <a:xfrm>
                <a:off x="2674145" y="4462464"/>
                <a:ext cx="0" cy="361064"/>
              </a:xfrm>
              <a:prstGeom prst="line">
                <a:avLst/>
              </a:prstGeom>
              <a:noFill/>
              <a:ln w="1587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50" name="Line 68">
                <a:extLst>
                  <a:ext uri="{FF2B5EF4-FFF2-40B4-BE49-F238E27FC236}">
                    <a16:creationId xmlns:a16="http://schemas.microsoft.com/office/drawing/2014/main" id="{577031CC-73D3-808B-BA21-132958B868F1}"/>
                  </a:ext>
                </a:extLst>
              </p:cNvPr>
              <p:cNvSpPr>
                <a:spLocks noChangeShapeType="1"/>
              </p:cNvSpPr>
              <p:nvPr/>
            </p:nvSpPr>
            <p:spPr bwMode="auto">
              <a:xfrm>
                <a:off x="2603502" y="5166780"/>
                <a:ext cx="141287" cy="0"/>
              </a:xfrm>
              <a:prstGeom prst="line">
                <a:avLst/>
              </a:prstGeom>
              <a:noFill/>
              <a:ln w="1587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51" name="Line 67">
                <a:extLst>
                  <a:ext uri="{FF2B5EF4-FFF2-40B4-BE49-F238E27FC236}">
                    <a16:creationId xmlns:a16="http://schemas.microsoft.com/office/drawing/2014/main" id="{F86C1072-F2DE-F000-1407-CF522B62E807}"/>
                  </a:ext>
                </a:extLst>
              </p:cNvPr>
              <p:cNvSpPr>
                <a:spLocks noChangeShapeType="1"/>
              </p:cNvSpPr>
              <p:nvPr/>
            </p:nvSpPr>
            <p:spPr bwMode="auto">
              <a:xfrm>
                <a:off x="2674145" y="4820374"/>
                <a:ext cx="0" cy="347537"/>
              </a:xfrm>
              <a:prstGeom prst="line">
                <a:avLst/>
              </a:prstGeom>
              <a:noFill/>
              <a:ln w="1587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52" name="Group 51">
              <a:extLst>
                <a:ext uri="{FF2B5EF4-FFF2-40B4-BE49-F238E27FC236}">
                  <a16:creationId xmlns:a16="http://schemas.microsoft.com/office/drawing/2014/main" id="{AE893B1C-AFED-D110-D3A9-85126BF60308}"/>
                </a:ext>
              </a:extLst>
            </p:cNvPr>
            <p:cNvGrpSpPr/>
            <p:nvPr/>
          </p:nvGrpSpPr>
          <p:grpSpPr>
            <a:xfrm>
              <a:off x="9892962" y="3977388"/>
              <a:ext cx="111832" cy="665237"/>
              <a:chOff x="2603502" y="4462464"/>
              <a:chExt cx="141287" cy="665237"/>
            </a:xfrm>
          </p:grpSpPr>
          <p:sp>
            <p:nvSpPr>
              <p:cNvPr id="53" name="Line 66">
                <a:extLst>
                  <a:ext uri="{FF2B5EF4-FFF2-40B4-BE49-F238E27FC236}">
                    <a16:creationId xmlns:a16="http://schemas.microsoft.com/office/drawing/2014/main" id="{71188FA1-27B5-2399-D604-10936FC8F988}"/>
                  </a:ext>
                </a:extLst>
              </p:cNvPr>
              <p:cNvSpPr>
                <a:spLocks noChangeShapeType="1"/>
              </p:cNvSpPr>
              <p:nvPr/>
            </p:nvSpPr>
            <p:spPr bwMode="auto">
              <a:xfrm>
                <a:off x="2603502" y="4462464"/>
                <a:ext cx="141287" cy="0"/>
              </a:xfrm>
              <a:prstGeom prst="line">
                <a:avLst/>
              </a:prstGeom>
              <a:noFill/>
              <a:ln w="1587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54" name="Line 67">
                <a:extLst>
                  <a:ext uri="{FF2B5EF4-FFF2-40B4-BE49-F238E27FC236}">
                    <a16:creationId xmlns:a16="http://schemas.microsoft.com/office/drawing/2014/main" id="{DF21632C-593D-931E-2E90-49FA41E0C858}"/>
                  </a:ext>
                </a:extLst>
              </p:cNvPr>
              <p:cNvSpPr>
                <a:spLocks noChangeShapeType="1"/>
              </p:cNvSpPr>
              <p:nvPr/>
            </p:nvSpPr>
            <p:spPr bwMode="auto">
              <a:xfrm>
                <a:off x="2674145" y="4462464"/>
                <a:ext cx="0" cy="361064"/>
              </a:xfrm>
              <a:prstGeom prst="line">
                <a:avLst/>
              </a:prstGeom>
              <a:noFill/>
              <a:ln w="1587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55" name="Line 68">
                <a:extLst>
                  <a:ext uri="{FF2B5EF4-FFF2-40B4-BE49-F238E27FC236}">
                    <a16:creationId xmlns:a16="http://schemas.microsoft.com/office/drawing/2014/main" id="{EDC5E789-76F9-3E43-123F-3BA98EF48A9E}"/>
                  </a:ext>
                </a:extLst>
              </p:cNvPr>
              <p:cNvSpPr>
                <a:spLocks noChangeShapeType="1"/>
              </p:cNvSpPr>
              <p:nvPr/>
            </p:nvSpPr>
            <p:spPr bwMode="auto">
              <a:xfrm>
                <a:off x="2603502" y="5125892"/>
                <a:ext cx="141287" cy="0"/>
              </a:xfrm>
              <a:prstGeom prst="line">
                <a:avLst/>
              </a:prstGeom>
              <a:noFill/>
              <a:ln w="1587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56" name="Line 67">
                <a:extLst>
                  <a:ext uri="{FF2B5EF4-FFF2-40B4-BE49-F238E27FC236}">
                    <a16:creationId xmlns:a16="http://schemas.microsoft.com/office/drawing/2014/main" id="{3C27B91A-A9C9-D16E-8E21-E46592662E51}"/>
                  </a:ext>
                </a:extLst>
              </p:cNvPr>
              <p:cNvSpPr>
                <a:spLocks noChangeShapeType="1"/>
              </p:cNvSpPr>
              <p:nvPr/>
            </p:nvSpPr>
            <p:spPr bwMode="auto">
              <a:xfrm>
                <a:off x="2674145" y="4820375"/>
                <a:ext cx="0" cy="307326"/>
              </a:xfrm>
              <a:prstGeom prst="line">
                <a:avLst/>
              </a:prstGeom>
              <a:noFill/>
              <a:ln w="1587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57" name="Group 56">
              <a:extLst>
                <a:ext uri="{FF2B5EF4-FFF2-40B4-BE49-F238E27FC236}">
                  <a16:creationId xmlns:a16="http://schemas.microsoft.com/office/drawing/2014/main" id="{EC5100A4-B5B4-0827-1391-52A1BF47BDD9}"/>
                </a:ext>
              </a:extLst>
            </p:cNvPr>
            <p:cNvGrpSpPr/>
            <p:nvPr/>
          </p:nvGrpSpPr>
          <p:grpSpPr>
            <a:xfrm>
              <a:off x="11036952" y="4011035"/>
              <a:ext cx="111832" cy="735667"/>
              <a:chOff x="2603502" y="4462464"/>
              <a:chExt cx="141287" cy="735667"/>
            </a:xfrm>
          </p:grpSpPr>
          <p:sp>
            <p:nvSpPr>
              <p:cNvPr id="58" name="Line 66">
                <a:extLst>
                  <a:ext uri="{FF2B5EF4-FFF2-40B4-BE49-F238E27FC236}">
                    <a16:creationId xmlns:a16="http://schemas.microsoft.com/office/drawing/2014/main" id="{84A01A93-1DFC-FED4-ECEB-A3DC12BC995B}"/>
                  </a:ext>
                </a:extLst>
              </p:cNvPr>
              <p:cNvSpPr>
                <a:spLocks noChangeShapeType="1"/>
              </p:cNvSpPr>
              <p:nvPr/>
            </p:nvSpPr>
            <p:spPr bwMode="auto">
              <a:xfrm>
                <a:off x="2603502" y="4462464"/>
                <a:ext cx="141287" cy="0"/>
              </a:xfrm>
              <a:prstGeom prst="line">
                <a:avLst/>
              </a:prstGeom>
              <a:noFill/>
              <a:ln w="1587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59" name="Line 67">
                <a:extLst>
                  <a:ext uri="{FF2B5EF4-FFF2-40B4-BE49-F238E27FC236}">
                    <a16:creationId xmlns:a16="http://schemas.microsoft.com/office/drawing/2014/main" id="{295815F1-7A36-CBCE-90DD-35AC60C56C5D}"/>
                  </a:ext>
                </a:extLst>
              </p:cNvPr>
              <p:cNvSpPr>
                <a:spLocks noChangeShapeType="1"/>
              </p:cNvSpPr>
              <p:nvPr/>
            </p:nvSpPr>
            <p:spPr bwMode="auto">
              <a:xfrm>
                <a:off x="2674145" y="4462464"/>
                <a:ext cx="0" cy="361064"/>
              </a:xfrm>
              <a:prstGeom prst="line">
                <a:avLst/>
              </a:prstGeom>
              <a:noFill/>
              <a:ln w="1587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60" name="Line 68">
                <a:extLst>
                  <a:ext uri="{FF2B5EF4-FFF2-40B4-BE49-F238E27FC236}">
                    <a16:creationId xmlns:a16="http://schemas.microsoft.com/office/drawing/2014/main" id="{7E0DFD9B-8C5A-4039-49B0-2886DD91E9AB}"/>
                  </a:ext>
                </a:extLst>
              </p:cNvPr>
              <p:cNvSpPr>
                <a:spLocks noChangeShapeType="1"/>
              </p:cNvSpPr>
              <p:nvPr/>
            </p:nvSpPr>
            <p:spPr bwMode="auto">
              <a:xfrm>
                <a:off x="2603502" y="5196516"/>
                <a:ext cx="141287" cy="0"/>
              </a:xfrm>
              <a:prstGeom prst="line">
                <a:avLst/>
              </a:prstGeom>
              <a:noFill/>
              <a:ln w="1587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61" name="Line 67">
                <a:extLst>
                  <a:ext uri="{FF2B5EF4-FFF2-40B4-BE49-F238E27FC236}">
                    <a16:creationId xmlns:a16="http://schemas.microsoft.com/office/drawing/2014/main" id="{7A5B29E9-04DB-1BF8-FAB1-0F5B336E9391}"/>
                  </a:ext>
                </a:extLst>
              </p:cNvPr>
              <p:cNvSpPr>
                <a:spLocks noChangeShapeType="1"/>
              </p:cNvSpPr>
              <p:nvPr/>
            </p:nvSpPr>
            <p:spPr bwMode="auto">
              <a:xfrm>
                <a:off x="2674146" y="4820374"/>
                <a:ext cx="0" cy="377757"/>
              </a:xfrm>
              <a:prstGeom prst="line">
                <a:avLst/>
              </a:prstGeom>
              <a:noFill/>
              <a:ln w="1587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3" name="Group 32">
              <a:extLst>
                <a:ext uri="{FF2B5EF4-FFF2-40B4-BE49-F238E27FC236}">
                  <a16:creationId xmlns:a16="http://schemas.microsoft.com/office/drawing/2014/main" id="{BA3FBFB1-A2D1-3DDA-5DF2-2F2375D7A575}"/>
                </a:ext>
              </a:extLst>
            </p:cNvPr>
            <p:cNvGrpSpPr/>
            <p:nvPr/>
          </p:nvGrpSpPr>
          <p:grpSpPr>
            <a:xfrm>
              <a:off x="8172033" y="3746666"/>
              <a:ext cx="3497285" cy="2314381"/>
              <a:chOff x="7707084" y="3746666"/>
              <a:chExt cx="3497285" cy="2314381"/>
            </a:xfrm>
          </p:grpSpPr>
          <p:cxnSp>
            <p:nvCxnSpPr>
              <p:cNvPr id="21" name="Straight Connector 20">
                <a:extLst>
                  <a:ext uri="{FF2B5EF4-FFF2-40B4-BE49-F238E27FC236}">
                    <a16:creationId xmlns:a16="http://schemas.microsoft.com/office/drawing/2014/main" id="{2BAE22A6-CBF6-B07C-EB99-5D0568480B4F}"/>
                  </a:ext>
                </a:extLst>
              </p:cNvPr>
              <p:cNvCxnSpPr>
                <a:cxnSpLocks/>
              </p:cNvCxnSpPr>
              <p:nvPr/>
            </p:nvCxnSpPr>
            <p:spPr>
              <a:xfrm flipH="1">
                <a:off x="7707084" y="3746666"/>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E7CE6F9-E604-5D6F-ED18-F92AB593E988}"/>
                  </a:ext>
                </a:extLst>
              </p:cNvPr>
              <p:cNvCxnSpPr>
                <a:cxnSpLocks/>
              </p:cNvCxnSpPr>
              <p:nvPr/>
            </p:nvCxnSpPr>
            <p:spPr>
              <a:xfrm flipH="1">
                <a:off x="7707084" y="4121728"/>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BD54E03-8EAE-8DB8-4935-F9A18D35BEC3}"/>
                  </a:ext>
                </a:extLst>
              </p:cNvPr>
              <p:cNvCxnSpPr>
                <a:cxnSpLocks/>
              </p:cNvCxnSpPr>
              <p:nvPr/>
            </p:nvCxnSpPr>
            <p:spPr>
              <a:xfrm flipH="1">
                <a:off x="7707084" y="4496790"/>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EA894A6-5F37-74DF-E0CA-87CA038E5A02}"/>
                  </a:ext>
                </a:extLst>
              </p:cNvPr>
              <p:cNvCxnSpPr>
                <a:cxnSpLocks/>
              </p:cNvCxnSpPr>
              <p:nvPr/>
            </p:nvCxnSpPr>
            <p:spPr>
              <a:xfrm flipH="1">
                <a:off x="7707084" y="4871852"/>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EC3627-5377-D16F-DF41-0C8EA0F31424}"/>
                  </a:ext>
                </a:extLst>
              </p:cNvPr>
              <p:cNvCxnSpPr>
                <a:cxnSpLocks/>
              </p:cNvCxnSpPr>
              <p:nvPr/>
            </p:nvCxnSpPr>
            <p:spPr>
              <a:xfrm flipH="1">
                <a:off x="7707084" y="5246914"/>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74E46DE-934B-4CF3-DB0B-C34114BD4F05}"/>
                  </a:ext>
                </a:extLst>
              </p:cNvPr>
              <p:cNvCxnSpPr>
                <a:cxnSpLocks/>
              </p:cNvCxnSpPr>
              <p:nvPr/>
            </p:nvCxnSpPr>
            <p:spPr>
              <a:xfrm flipH="1">
                <a:off x="7707084" y="5621976"/>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AA39E0C-4D26-91A1-A324-63B1014A991F}"/>
                  </a:ext>
                </a:extLst>
              </p:cNvPr>
              <p:cNvCxnSpPr>
                <a:cxnSpLocks/>
              </p:cNvCxnSpPr>
              <p:nvPr/>
            </p:nvCxnSpPr>
            <p:spPr>
              <a:xfrm flipH="1">
                <a:off x="7707084" y="5997040"/>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9C24563-1E85-7977-185C-428A0429294A}"/>
                  </a:ext>
                </a:extLst>
              </p:cNvPr>
              <p:cNvCxnSpPr>
                <a:cxnSpLocks/>
              </p:cNvCxnSpPr>
              <p:nvPr/>
            </p:nvCxnSpPr>
            <p:spPr>
              <a:xfrm>
                <a:off x="7769431" y="5997039"/>
                <a:ext cx="0" cy="6400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313FD68-CEE7-973A-A841-19FE821AEFE6}"/>
                  </a:ext>
                </a:extLst>
              </p:cNvPr>
              <p:cNvCxnSpPr>
                <a:cxnSpLocks/>
              </p:cNvCxnSpPr>
              <p:nvPr/>
            </p:nvCxnSpPr>
            <p:spPr>
              <a:xfrm>
                <a:off x="8912431" y="5997039"/>
                <a:ext cx="0" cy="6400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B5E5E82-E136-D026-B3B9-49D6D414A183}"/>
                  </a:ext>
                </a:extLst>
              </p:cNvPr>
              <p:cNvCxnSpPr>
                <a:cxnSpLocks/>
              </p:cNvCxnSpPr>
              <p:nvPr/>
            </p:nvCxnSpPr>
            <p:spPr>
              <a:xfrm>
                <a:off x="10058400" y="5997039"/>
                <a:ext cx="0" cy="6400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205E540-22C8-2A7B-65EB-31D6416980F7}"/>
                  </a:ext>
                </a:extLst>
              </p:cNvPr>
              <p:cNvCxnSpPr>
                <a:cxnSpLocks/>
              </p:cNvCxnSpPr>
              <p:nvPr/>
            </p:nvCxnSpPr>
            <p:spPr>
              <a:xfrm>
                <a:off x="11204369" y="5997039"/>
                <a:ext cx="0" cy="6400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783A4C6D-3E77-14C7-7BB3-2C0267DC3A14}"/>
                </a:ext>
              </a:extLst>
            </p:cNvPr>
            <p:cNvGrpSpPr/>
            <p:nvPr/>
          </p:nvGrpSpPr>
          <p:grpSpPr>
            <a:xfrm>
              <a:off x="8231411" y="3740727"/>
              <a:ext cx="3437906" cy="2256312"/>
              <a:chOff x="7766462" y="3740727"/>
              <a:chExt cx="3437906" cy="2256312"/>
            </a:xfrm>
          </p:grpSpPr>
          <p:cxnSp>
            <p:nvCxnSpPr>
              <p:cNvPr id="16" name="Straight Connector 15">
                <a:extLst>
                  <a:ext uri="{FF2B5EF4-FFF2-40B4-BE49-F238E27FC236}">
                    <a16:creationId xmlns:a16="http://schemas.microsoft.com/office/drawing/2014/main" id="{51EE384C-5925-5BD1-04D1-4E28561A22FF}"/>
                  </a:ext>
                </a:extLst>
              </p:cNvPr>
              <p:cNvCxnSpPr/>
              <p:nvPr/>
            </p:nvCxnSpPr>
            <p:spPr>
              <a:xfrm>
                <a:off x="7766462" y="5997039"/>
                <a:ext cx="34379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FF211B5-CEF3-A848-415E-A3013C7B932C}"/>
                  </a:ext>
                </a:extLst>
              </p:cNvPr>
              <p:cNvCxnSpPr>
                <a:cxnSpLocks/>
              </p:cNvCxnSpPr>
              <p:nvPr/>
            </p:nvCxnSpPr>
            <p:spPr>
              <a:xfrm flipV="1">
                <a:off x="7769431" y="3740727"/>
                <a:ext cx="0" cy="225037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5" name="Straight Connector 4">
            <a:extLst>
              <a:ext uri="{FF2B5EF4-FFF2-40B4-BE49-F238E27FC236}">
                <a16:creationId xmlns:a16="http://schemas.microsoft.com/office/drawing/2014/main" id="{E083E2DD-5A27-505D-A46E-0F5D9B4FCBCA}"/>
              </a:ext>
            </a:extLst>
          </p:cNvPr>
          <p:cNvCxnSpPr>
            <a:cxnSpLocks/>
          </p:cNvCxnSpPr>
          <p:nvPr/>
        </p:nvCxnSpPr>
        <p:spPr>
          <a:xfrm>
            <a:off x="8192106" y="4457859"/>
            <a:ext cx="2890684" cy="0"/>
          </a:xfrm>
          <a:prstGeom prst="line">
            <a:avLst/>
          </a:prstGeom>
          <a:ln w="285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EB78689-4287-7912-B549-0AF2F685391A}"/>
              </a:ext>
            </a:extLst>
          </p:cNvPr>
          <p:cNvSpPr txBox="1"/>
          <p:nvPr/>
        </p:nvSpPr>
        <p:spPr>
          <a:xfrm rot="16200000">
            <a:off x="6426254" y="4780990"/>
            <a:ext cx="2150535" cy="363102"/>
          </a:xfrm>
          <a:prstGeom prst="rect">
            <a:avLst/>
          </a:prstGeom>
        </p:spPr>
        <p:txBody>
          <a:bodyPr vert="horz" wrap="square" lIns="0" tIns="0" rIns="0" bIns="0" rtlCol="0">
            <a:noAutofit/>
          </a:bodyPr>
          <a:lstStyle/>
          <a:p>
            <a:pPr algn="ctr"/>
            <a:r>
              <a:rPr lang="en-US" sz="1600" b="0">
                <a:solidFill>
                  <a:schemeClr val="tx1">
                    <a:lumMod val="75000"/>
                    <a:lumOff val="25000"/>
                  </a:schemeClr>
                </a:solidFill>
                <a:latin typeface="Poppins Medium" pitchFamily="2" charset="77"/>
                <a:cs typeface="Poppins Medium" pitchFamily="2" charset="77"/>
              </a:rPr>
              <a:t>Mean FACIT-Fatigue Score (SD)</a:t>
            </a:r>
          </a:p>
        </p:txBody>
      </p:sp>
      <p:sp>
        <p:nvSpPr>
          <p:cNvPr id="4" name="Rectangle 3">
            <a:extLst>
              <a:ext uri="{FF2B5EF4-FFF2-40B4-BE49-F238E27FC236}">
                <a16:creationId xmlns:a16="http://schemas.microsoft.com/office/drawing/2014/main" id="{0816F87C-8636-D303-8781-95E9BD9773F9}"/>
              </a:ext>
            </a:extLst>
          </p:cNvPr>
          <p:cNvSpPr/>
          <p:nvPr/>
        </p:nvSpPr>
        <p:spPr>
          <a:xfrm>
            <a:off x="8396062" y="1681278"/>
            <a:ext cx="813460" cy="1259258"/>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1344188-1B7F-B512-6433-CF3BEF674F3E}"/>
              </a:ext>
            </a:extLst>
          </p:cNvPr>
          <p:cNvSpPr/>
          <p:nvPr/>
        </p:nvSpPr>
        <p:spPr>
          <a:xfrm>
            <a:off x="9540051" y="1459028"/>
            <a:ext cx="813460" cy="1482969"/>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6D6C5E2-A9D0-FD35-99C1-05E1F6F5200E}"/>
              </a:ext>
            </a:extLst>
          </p:cNvPr>
          <p:cNvSpPr/>
          <p:nvPr/>
        </p:nvSpPr>
        <p:spPr>
          <a:xfrm>
            <a:off x="10689978" y="2040053"/>
            <a:ext cx="813460" cy="900483"/>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F3F9DFA4-9D43-3413-BB56-6B3794D6349B}"/>
              </a:ext>
            </a:extLst>
          </p:cNvPr>
          <p:cNvCxnSpPr>
            <a:cxnSpLocks/>
          </p:cNvCxnSpPr>
          <p:nvPr/>
        </p:nvCxnSpPr>
        <p:spPr>
          <a:xfrm flipV="1">
            <a:off x="9374488" y="1076465"/>
            <a:ext cx="0" cy="187569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20EE1F81-EC83-B17A-6FFE-BB0C19BB862C}"/>
              </a:ext>
            </a:extLst>
          </p:cNvPr>
          <p:cNvGrpSpPr/>
          <p:nvPr/>
        </p:nvGrpSpPr>
        <p:grpSpPr>
          <a:xfrm>
            <a:off x="8229807" y="1060443"/>
            <a:ext cx="3437906" cy="1874156"/>
            <a:chOff x="7766462" y="4122883"/>
            <a:chExt cx="3437906" cy="1874156"/>
          </a:xfrm>
        </p:grpSpPr>
        <p:cxnSp>
          <p:nvCxnSpPr>
            <p:cNvPr id="17" name="Straight Connector 16">
              <a:extLst>
                <a:ext uri="{FF2B5EF4-FFF2-40B4-BE49-F238E27FC236}">
                  <a16:creationId xmlns:a16="http://schemas.microsoft.com/office/drawing/2014/main" id="{6BB4BA74-C09C-81B1-FCB4-61E2240F7FC8}"/>
                </a:ext>
              </a:extLst>
            </p:cNvPr>
            <p:cNvCxnSpPr>
              <a:cxnSpLocks/>
            </p:cNvCxnSpPr>
            <p:nvPr/>
          </p:nvCxnSpPr>
          <p:spPr>
            <a:xfrm flipV="1">
              <a:off x="7769431" y="4122883"/>
              <a:ext cx="0" cy="186821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58067B0-B079-7B0B-7C14-FE7FF9D89ABF}"/>
                </a:ext>
              </a:extLst>
            </p:cNvPr>
            <p:cNvCxnSpPr/>
            <p:nvPr/>
          </p:nvCxnSpPr>
          <p:spPr>
            <a:xfrm>
              <a:off x="7766462" y="5997039"/>
              <a:ext cx="343790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C3693848-22E6-5CFF-076A-4B9CD52E2BEB}"/>
              </a:ext>
            </a:extLst>
          </p:cNvPr>
          <p:cNvGrpSpPr/>
          <p:nvPr/>
        </p:nvGrpSpPr>
        <p:grpSpPr>
          <a:xfrm>
            <a:off x="8170429" y="1059288"/>
            <a:ext cx="3497285" cy="1939319"/>
            <a:chOff x="7707084" y="4121728"/>
            <a:chExt cx="3497285" cy="1939319"/>
          </a:xfrm>
        </p:grpSpPr>
        <p:cxnSp>
          <p:nvCxnSpPr>
            <p:cNvPr id="62" name="Straight Connector 61">
              <a:extLst>
                <a:ext uri="{FF2B5EF4-FFF2-40B4-BE49-F238E27FC236}">
                  <a16:creationId xmlns:a16="http://schemas.microsoft.com/office/drawing/2014/main" id="{4EC4CC9A-C596-A737-8382-E98B2C17D51D}"/>
                </a:ext>
              </a:extLst>
            </p:cNvPr>
            <p:cNvCxnSpPr>
              <a:cxnSpLocks/>
            </p:cNvCxnSpPr>
            <p:nvPr/>
          </p:nvCxnSpPr>
          <p:spPr>
            <a:xfrm flipH="1">
              <a:off x="7707084" y="4121728"/>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A663BA8-EF01-F97E-8C47-22C35633C801}"/>
                </a:ext>
              </a:extLst>
            </p:cNvPr>
            <p:cNvCxnSpPr>
              <a:cxnSpLocks/>
            </p:cNvCxnSpPr>
            <p:nvPr/>
          </p:nvCxnSpPr>
          <p:spPr>
            <a:xfrm flipH="1">
              <a:off x="7707084" y="4746832"/>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036B44F8-725A-5C28-11BA-933427A3CBFF}"/>
                </a:ext>
              </a:extLst>
            </p:cNvPr>
            <p:cNvCxnSpPr>
              <a:cxnSpLocks/>
            </p:cNvCxnSpPr>
            <p:nvPr/>
          </p:nvCxnSpPr>
          <p:spPr>
            <a:xfrm flipH="1">
              <a:off x="7707084" y="5371936"/>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5D809B0C-5E15-FB5C-9EBB-E3832BE5C3D9}"/>
                </a:ext>
              </a:extLst>
            </p:cNvPr>
            <p:cNvCxnSpPr>
              <a:cxnSpLocks/>
            </p:cNvCxnSpPr>
            <p:nvPr/>
          </p:nvCxnSpPr>
          <p:spPr>
            <a:xfrm flipH="1">
              <a:off x="7707084" y="5997040"/>
              <a:ext cx="6400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794151CE-CE03-B4DA-C242-39D4D60271C0}"/>
                </a:ext>
              </a:extLst>
            </p:cNvPr>
            <p:cNvCxnSpPr>
              <a:cxnSpLocks/>
            </p:cNvCxnSpPr>
            <p:nvPr/>
          </p:nvCxnSpPr>
          <p:spPr>
            <a:xfrm>
              <a:off x="7769431" y="5997039"/>
              <a:ext cx="0" cy="6400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E20AB67A-C7B1-5E72-4176-98F57AF97BED}"/>
                </a:ext>
              </a:extLst>
            </p:cNvPr>
            <p:cNvCxnSpPr>
              <a:cxnSpLocks/>
            </p:cNvCxnSpPr>
            <p:nvPr/>
          </p:nvCxnSpPr>
          <p:spPr>
            <a:xfrm>
              <a:off x="8912431" y="5997039"/>
              <a:ext cx="0" cy="6400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F77DB066-E331-093B-52DD-9E6CD18C9B83}"/>
                </a:ext>
              </a:extLst>
            </p:cNvPr>
            <p:cNvCxnSpPr>
              <a:cxnSpLocks/>
            </p:cNvCxnSpPr>
            <p:nvPr/>
          </p:nvCxnSpPr>
          <p:spPr>
            <a:xfrm>
              <a:off x="10058400" y="5997039"/>
              <a:ext cx="0" cy="6400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B2B74F1E-A9EE-BBF5-10B3-4DC228080B8E}"/>
                </a:ext>
              </a:extLst>
            </p:cNvPr>
            <p:cNvCxnSpPr>
              <a:cxnSpLocks/>
            </p:cNvCxnSpPr>
            <p:nvPr/>
          </p:nvCxnSpPr>
          <p:spPr>
            <a:xfrm>
              <a:off x="11204369" y="5997039"/>
              <a:ext cx="0" cy="6400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359CEEFC-3456-639D-91BE-AE6835F80185}"/>
              </a:ext>
            </a:extLst>
          </p:cNvPr>
          <p:cNvSpPr txBox="1"/>
          <p:nvPr/>
        </p:nvSpPr>
        <p:spPr>
          <a:xfrm>
            <a:off x="8141899" y="2994708"/>
            <a:ext cx="1151907" cy="241642"/>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All</a:t>
            </a:r>
            <a:br>
              <a:rPr lang="en-US" sz="1400" b="0">
                <a:solidFill>
                  <a:schemeClr val="tx1">
                    <a:lumMod val="75000"/>
                    <a:lumOff val="25000"/>
                  </a:schemeClr>
                </a:solidFill>
                <a:latin typeface="Poppins Medium" pitchFamily="2" charset="77"/>
                <a:cs typeface="Poppins Medium" pitchFamily="2" charset="77"/>
              </a:rPr>
            </a:br>
            <a:r>
              <a:rPr lang="en-US" sz="1400" b="0">
                <a:solidFill>
                  <a:schemeClr val="tx1">
                    <a:lumMod val="75000"/>
                    <a:lumOff val="25000"/>
                  </a:schemeClr>
                </a:solidFill>
                <a:latin typeface="Poppins Medium" pitchFamily="2" charset="77"/>
                <a:cs typeface="Poppins Medium" pitchFamily="2" charset="77"/>
              </a:rPr>
              <a:t>(N = 52)</a:t>
            </a:r>
          </a:p>
        </p:txBody>
      </p:sp>
      <p:sp>
        <p:nvSpPr>
          <p:cNvPr id="86" name="TextBox 85">
            <a:extLst>
              <a:ext uri="{FF2B5EF4-FFF2-40B4-BE49-F238E27FC236}">
                <a16:creationId xmlns:a16="http://schemas.microsoft.com/office/drawing/2014/main" id="{3C28E6D1-5647-2609-BA51-1E588E7DD513}"/>
              </a:ext>
            </a:extLst>
          </p:cNvPr>
          <p:cNvSpPr txBox="1"/>
          <p:nvPr/>
        </p:nvSpPr>
        <p:spPr>
          <a:xfrm>
            <a:off x="9354894" y="2994708"/>
            <a:ext cx="1151907" cy="241642"/>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Baseline</a:t>
            </a:r>
            <a:br>
              <a:rPr lang="en-US" sz="1400" b="0">
                <a:solidFill>
                  <a:schemeClr val="tx1">
                    <a:lumMod val="75000"/>
                    <a:lumOff val="25000"/>
                  </a:schemeClr>
                </a:solidFill>
                <a:latin typeface="Poppins Medium" pitchFamily="2" charset="77"/>
                <a:cs typeface="Poppins Medium" pitchFamily="2" charset="77"/>
              </a:rPr>
            </a:br>
            <a:r>
              <a:rPr lang="en-US" sz="1400" b="0">
                <a:solidFill>
                  <a:schemeClr val="tx1">
                    <a:lumMod val="75000"/>
                    <a:lumOff val="25000"/>
                  </a:schemeClr>
                </a:solidFill>
                <a:latin typeface="Poppins Medium" pitchFamily="2" charset="77"/>
                <a:cs typeface="Poppins Medium" pitchFamily="2" charset="77"/>
              </a:rPr>
              <a:t>Hb &lt;12 g/dL</a:t>
            </a:r>
            <a:br>
              <a:rPr lang="en-US" sz="1400" b="0">
                <a:solidFill>
                  <a:schemeClr val="tx1">
                    <a:lumMod val="75000"/>
                    <a:lumOff val="25000"/>
                  </a:schemeClr>
                </a:solidFill>
                <a:latin typeface="Poppins Medium" pitchFamily="2" charset="77"/>
                <a:cs typeface="Poppins Medium" pitchFamily="2" charset="77"/>
              </a:rPr>
            </a:br>
            <a:r>
              <a:rPr lang="en-US" sz="1400" b="0">
                <a:solidFill>
                  <a:schemeClr val="tx1">
                    <a:lumMod val="75000"/>
                    <a:lumOff val="25000"/>
                  </a:schemeClr>
                </a:solidFill>
                <a:latin typeface="Poppins Medium" pitchFamily="2" charset="77"/>
                <a:cs typeface="Poppins Medium" pitchFamily="2" charset="77"/>
              </a:rPr>
              <a:t>(N = 32)</a:t>
            </a:r>
          </a:p>
        </p:txBody>
      </p:sp>
      <p:sp>
        <p:nvSpPr>
          <p:cNvPr id="87" name="TextBox 86">
            <a:extLst>
              <a:ext uri="{FF2B5EF4-FFF2-40B4-BE49-F238E27FC236}">
                <a16:creationId xmlns:a16="http://schemas.microsoft.com/office/drawing/2014/main" id="{B07F23E7-0884-157D-F795-21F2EEB8679C}"/>
              </a:ext>
            </a:extLst>
          </p:cNvPr>
          <p:cNvSpPr txBox="1"/>
          <p:nvPr/>
        </p:nvSpPr>
        <p:spPr>
          <a:xfrm>
            <a:off x="10515807" y="3009808"/>
            <a:ext cx="1151907" cy="241642"/>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Baseline</a:t>
            </a:r>
            <a:br>
              <a:rPr lang="en-US" sz="1400" b="0">
                <a:solidFill>
                  <a:schemeClr val="tx1">
                    <a:lumMod val="75000"/>
                    <a:lumOff val="25000"/>
                  </a:schemeClr>
                </a:solidFill>
                <a:latin typeface="Poppins Medium" pitchFamily="2" charset="77"/>
                <a:cs typeface="Poppins Medium" pitchFamily="2" charset="77"/>
              </a:rPr>
            </a:br>
            <a:r>
              <a:rPr lang="en-US" sz="1400" b="0">
                <a:solidFill>
                  <a:schemeClr val="tx1">
                    <a:lumMod val="75000"/>
                    <a:lumOff val="25000"/>
                  </a:schemeClr>
                </a:solidFill>
                <a:latin typeface="Poppins Medium" pitchFamily="2" charset="77"/>
                <a:cs typeface="Poppins Medium" pitchFamily="2" charset="77"/>
              </a:rPr>
              <a:t>Hb ≥12 g/dL</a:t>
            </a:r>
            <a:br>
              <a:rPr lang="en-US" sz="1400" b="0">
                <a:solidFill>
                  <a:schemeClr val="tx1">
                    <a:lumMod val="75000"/>
                    <a:lumOff val="25000"/>
                  </a:schemeClr>
                </a:solidFill>
                <a:latin typeface="Poppins Medium" pitchFamily="2" charset="77"/>
                <a:cs typeface="Poppins Medium" pitchFamily="2" charset="77"/>
              </a:rPr>
            </a:br>
            <a:r>
              <a:rPr lang="en-US" sz="1400" b="0">
                <a:solidFill>
                  <a:schemeClr val="tx1">
                    <a:lumMod val="75000"/>
                    <a:lumOff val="25000"/>
                  </a:schemeClr>
                </a:solidFill>
                <a:latin typeface="Poppins Medium" pitchFamily="2" charset="77"/>
                <a:cs typeface="Poppins Medium" pitchFamily="2" charset="77"/>
              </a:rPr>
              <a:t>(N = 20)</a:t>
            </a:r>
          </a:p>
        </p:txBody>
      </p:sp>
      <p:sp>
        <p:nvSpPr>
          <p:cNvPr id="88" name="TextBox 87">
            <a:extLst>
              <a:ext uri="{FF2B5EF4-FFF2-40B4-BE49-F238E27FC236}">
                <a16:creationId xmlns:a16="http://schemas.microsoft.com/office/drawing/2014/main" id="{C9FDADF8-E96E-FAA8-ED38-9814B954C022}"/>
              </a:ext>
            </a:extLst>
          </p:cNvPr>
          <p:cNvSpPr txBox="1"/>
          <p:nvPr/>
        </p:nvSpPr>
        <p:spPr>
          <a:xfrm>
            <a:off x="7778544" y="953880"/>
            <a:ext cx="362197" cy="220861"/>
          </a:xfrm>
          <a:prstGeom prst="rect">
            <a:avLst/>
          </a:prstGeom>
        </p:spPr>
        <p:txBody>
          <a:bodyPr vert="horz" wrap="square" lIns="0" tIns="0" rIns="0" bIns="0" rtlCol="0">
            <a:noAutofit/>
          </a:bodyPr>
          <a:lstStyle/>
          <a:p>
            <a:pPr algn="r"/>
            <a:r>
              <a:rPr lang="en-US" sz="1600" b="0">
                <a:latin typeface="+mn-lt"/>
              </a:rPr>
              <a:t>3</a:t>
            </a:r>
            <a:endParaRPr lang="en-US" sz="1600" b="0" baseline="30000">
              <a:latin typeface="+mn-lt"/>
            </a:endParaRPr>
          </a:p>
        </p:txBody>
      </p:sp>
      <p:sp>
        <p:nvSpPr>
          <p:cNvPr id="89" name="TextBox 88">
            <a:extLst>
              <a:ext uri="{FF2B5EF4-FFF2-40B4-BE49-F238E27FC236}">
                <a16:creationId xmlns:a16="http://schemas.microsoft.com/office/drawing/2014/main" id="{5CD8A80C-25E9-AE00-1EE6-BBD98FA9AAE1}"/>
              </a:ext>
            </a:extLst>
          </p:cNvPr>
          <p:cNvSpPr txBox="1"/>
          <p:nvPr/>
        </p:nvSpPr>
        <p:spPr>
          <a:xfrm>
            <a:off x="7778544" y="1573486"/>
            <a:ext cx="362197" cy="220861"/>
          </a:xfrm>
          <a:prstGeom prst="rect">
            <a:avLst/>
          </a:prstGeom>
        </p:spPr>
        <p:txBody>
          <a:bodyPr vert="horz" wrap="square" lIns="0" tIns="0" rIns="0" bIns="0" rtlCol="0">
            <a:noAutofit/>
          </a:bodyPr>
          <a:lstStyle/>
          <a:p>
            <a:pPr algn="r"/>
            <a:r>
              <a:rPr lang="en-US" sz="1600" b="0">
                <a:latin typeface="+mn-lt"/>
              </a:rPr>
              <a:t>2</a:t>
            </a:r>
            <a:endParaRPr lang="en-US" sz="1600" b="0" baseline="30000">
              <a:latin typeface="+mn-lt"/>
            </a:endParaRPr>
          </a:p>
        </p:txBody>
      </p:sp>
      <p:sp>
        <p:nvSpPr>
          <p:cNvPr id="90" name="TextBox 89">
            <a:extLst>
              <a:ext uri="{FF2B5EF4-FFF2-40B4-BE49-F238E27FC236}">
                <a16:creationId xmlns:a16="http://schemas.microsoft.com/office/drawing/2014/main" id="{EBE188C1-8924-B3A6-44B6-6F8109B0AF7B}"/>
              </a:ext>
            </a:extLst>
          </p:cNvPr>
          <p:cNvSpPr txBox="1"/>
          <p:nvPr/>
        </p:nvSpPr>
        <p:spPr>
          <a:xfrm>
            <a:off x="7778544" y="2193092"/>
            <a:ext cx="362197" cy="220861"/>
          </a:xfrm>
          <a:prstGeom prst="rect">
            <a:avLst/>
          </a:prstGeom>
        </p:spPr>
        <p:txBody>
          <a:bodyPr vert="horz" wrap="square" lIns="0" tIns="0" rIns="0" bIns="0" rtlCol="0">
            <a:noAutofit/>
          </a:bodyPr>
          <a:lstStyle/>
          <a:p>
            <a:pPr algn="r"/>
            <a:r>
              <a:rPr lang="en-US" sz="1600" b="0">
                <a:latin typeface="+mn-lt"/>
              </a:rPr>
              <a:t>1</a:t>
            </a:r>
            <a:endParaRPr lang="en-US" sz="1600" b="0" baseline="30000">
              <a:latin typeface="+mn-lt"/>
            </a:endParaRPr>
          </a:p>
        </p:txBody>
      </p:sp>
      <p:grpSp>
        <p:nvGrpSpPr>
          <p:cNvPr id="96" name="Group 95">
            <a:extLst>
              <a:ext uri="{FF2B5EF4-FFF2-40B4-BE49-F238E27FC236}">
                <a16:creationId xmlns:a16="http://schemas.microsoft.com/office/drawing/2014/main" id="{B7C99D6B-47D6-E429-5A41-F7F012E562DD}"/>
              </a:ext>
            </a:extLst>
          </p:cNvPr>
          <p:cNvGrpSpPr/>
          <p:nvPr/>
        </p:nvGrpSpPr>
        <p:grpSpPr>
          <a:xfrm>
            <a:off x="8741431" y="1537910"/>
            <a:ext cx="111832" cy="324344"/>
            <a:chOff x="2603502" y="4652966"/>
            <a:chExt cx="141287" cy="324344"/>
          </a:xfrm>
        </p:grpSpPr>
        <p:sp>
          <p:nvSpPr>
            <p:cNvPr id="98" name="Line 66">
              <a:extLst>
                <a:ext uri="{FF2B5EF4-FFF2-40B4-BE49-F238E27FC236}">
                  <a16:creationId xmlns:a16="http://schemas.microsoft.com/office/drawing/2014/main" id="{ECB66EED-82CC-AEBD-1985-D1403C922957}"/>
                </a:ext>
              </a:extLst>
            </p:cNvPr>
            <p:cNvSpPr>
              <a:spLocks noChangeShapeType="1"/>
            </p:cNvSpPr>
            <p:nvPr/>
          </p:nvSpPr>
          <p:spPr bwMode="auto">
            <a:xfrm>
              <a:off x="2603502" y="4652966"/>
              <a:ext cx="141287" cy="0"/>
            </a:xfrm>
            <a:prstGeom prst="line">
              <a:avLst/>
            </a:prstGeom>
            <a:noFill/>
            <a:ln w="1587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99" name="Line 67">
              <a:extLst>
                <a:ext uri="{FF2B5EF4-FFF2-40B4-BE49-F238E27FC236}">
                  <a16:creationId xmlns:a16="http://schemas.microsoft.com/office/drawing/2014/main" id="{D3409CE7-E4CE-7F6E-58C7-20B4F23507A6}"/>
                </a:ext>
              </a:extLst>
            </p:cNvPr>
            <p:cNvSpPr>
              <a:spLocks noChangeShapeType="1"/>
            </p:cNvSpPr>
            <p:nvPr/>
          </p:nvSpPr>
          <p:spPr bwMode="auto">
            <a:xfrm>
              <a:off x="2674145" y="4662006"/>
              <a:ext cx="0" cy="161521"/>
            </a:xfrm>
            <a:prstGeom prst="line">
              <a:avLst/>
            </a:prstGeom>
            <a:noFill/>
            <a:ln w="1587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07" name="Line 68">
              <a:extLst>
                <a:ext uri="{FF2B5EF4-FFF2-40B4-BE49-F238E27FC236}">
                  <a16:creationId xmlns:a16="http://schemas.microsoft.com/office/drawing/2014/main" id="{A4273E42-67D2-7AB0-0D8E-F2870218872A}"/>
                </a:ext>
              </a:extLst>
            </p:cNvPr>
            <p:cNvSpPr>
              <a:spLocks noChangeShapeType="1"/>
            </p:cNvSpPr>
            <p:nvPr/>
          </p:nvSpPr>
          <p:spPr bwMode="auto">
            <a:xfrm>
              <a:off x="2603502" y="4973105"/>
              <a:ext cx="141287" cy="0"/>
            </a:xfrm>
            <a:prstGeom prst="line">
              <a:avLst/>
            </a:prstGeom>
            <a:noFill/>
            <a:ln w="1587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08" name="Line 67">
              <a:extLst>
                <a:ext uri="{FF2B5EF4-FFF2-40B4-BE49-F238E27FC236}">
                  <a16:creationId xmlns:a16="http://schemas.microsoft.com/office/drawing/2014/main" id="{05C50E37-D056-8869-7B7C-81C88B1F5507}"/>
                </a:ext>
              </a:extLst>
            </p:cNvPr>
            <p:cNvSpPr>
              <a:spLocks noChangeShapeType="1"/>
            </p:cNvSpPr>
            <p:nvPr/>
          </p:nvSpPr>
          <p:spPr bwMode="auto">
            <a:xfrm>
              <a:off x="2674145" y="4798150"/>
              <a:ext cx="0" cy="179160"/>
            </a:xfrm>
            <a:prstGeom prst="line">
              <a:avLst/>
            </a:prstGeom>
            <a:noFill/>
            <a:ln w="1587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127" name="Group 126">
            <a:extLst>
              <a:ext uri="{FF2B5EF4-FFF2-40B4-BE49-F238E27FC236}">
                <a16:creationId xmlns:a16="http://schemas.microsoft.com/office/drawing/2014/main" id="{3F454014-0F07-AD91-AB3A-E73FFDA69123}"/>
              </a:ext>
            </a:extLst>
          </p:cNvPr>
          <p:cNvGrpSpPr/>
          <p:nvPr/>
        </p:nvGrpSpPr>
        <p:grpSpPr>
          <a:xfrm>
            <a:off x="9897131" y="1233110"/>
            <a:ext cx="111832" cy="456664"/>
            <a:chOff x="2603502" y="4570416"/>
            <a:chExt cx="141287" cy="456664"/>
          </a:xfrm>
        </p:grpSpPr>
        <p:sp>
          <p:nvSpPr>
            <p:cNvPr id="129" name="Line 66">
              <a:extLst>
                <a:ext uri="{FF2B5EF4-FFF2-40B4-BE49-F238E27FC236}">
                  <a16:creationId xmlns:a16="http://schemas.microsoft.com/office/drawing/2014/main" id="{AA4BADD8-1BED-ABC8-4ABD-8227EFF3E776}"/>
                </a:ext>
              </a:extLst>
            </p:cNvPr>
            <p:cNvSpPr>
              <a:spLocks noChangeShapeType="1"/>
            </p:cNvSpPr>
            <p:nvPr/>
          </p:nvSpPr>
          <p:spPr bwMode="auto">
            <a:xfrm>
              <a:off x="2603502" y="4570416"/>
              <a:ext cx="141287" cy="0"/>
            </a:xfrm>
            <a:prstGeom prst="line">
              <a:avLst/>
            </a:prstGeom>
            <a:noFill/>
            <a:ln w="1587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31" name="Line 67">
              <a:extLst>
                <a:ext uri="{FF2B5EF4-FFF2-40B4-BE49-F238E27FC236}">
                  <a16:creationId xmlns:a16="http://schemas.microsoft.com/office/drawing/2014/main" id="{1F6099DC-5487-FA14-028A-7973886A79EC}"/>
                </a:ext>
              </a:extLst>
            </p:cNvPr>
            <p:cNvSpPr>
              <a:spLocks noChangeShapeType="1"/>
            </p:cNvSpPr>
            <p:nvPr/>
          </p:nvSpPr>
          <p:spPr bwMode="auto">
            <a:xfrm>
              <a:off x="2674145" y="4570910"/>
              <a:ext cx="0" cy="252618"/>
            </a:xfrm>
            <a:prstGeom prst="line">
              <a:avLst/>
            </a:prstGeom>
            <a:noFill/>
            <a:ln w="1587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43" name="Line 68">
              <a:extLst>
                <a:ext uri="{FF2B5EF4-FFF2-40B4-BE49-F238E27FC236}">
                  <a16:creationId xmlns:a16="http://schemas.microsoft.com/office/drawing/2014/main" id="{5B918D09-D8B9-DD42-B7C2-64AE92216FBA}"/>
                </a:ext>
              </a:extLst>
            </p:cNvPr>
            <p:cNvSpPr>
              <a:spLocks noChangeShapeType="1"/>
            </p:cNvSpPr>
            <p:nvPr/>
          </p:nvSpPr>
          <p:spPr bwMode="auto">
            <a:xfrm>
              <a:off x="2603502" y="5027080"/>
              <a:ext cx="141287" cy="0"/>
            </a:xfrm>
            <a:prstGeom prst="line">
              <a:avLst/>
            </a:prstGeom>
            <a:noFill/>
            <a:ln w="1587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77" name="Line 67">
              <a:extLst>
                <a:ext uri="{FF2B5EF4-FFF2-40B4-BE49-F238E27FC236}">
                  <a16:creationId xmlns:a16="http://schemas.microsoft.com/office/drawing/2014/main" id="{E9BDEB7E-A9D4-56D2-1B1F-D6EEFEB5172B}"/>
                </a:ext>
              </a:extLst>
            </p:cNvPr>
            <p:cNvSpPr>
              <a:spLocks noChangeShapeType="1"/>
            </p:cNvSpPr>
            <p:nvPr/>
          </p:nvSpPr>
          <p:spPr bwMode="auto">
            <a:xfrm>
              <a:off x="2674145" y="4798149"/>
              <a:ext cx="0" cy="223609"/>
            </a:xfrm>
            <a:prstGeom prst="line">
              <a:avLst/>
            </a:prstGeom>
            <a:noFill/>
            <a:ln w="1587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178" name="Group 177">
            <a:extLst>
              <a:ext uri="{FF2B5EF4-FFF2-40B4-BE49-F238E27FC236}">
                <a16:creationId xmlns:a16="http://schemas.microsoft.com/office/drawing/2014/main" id="{B8AA97C8-A8B9-0480-F17D-0FD344091099}"/>
              </a:ext>
            </a:extLst>
          </p:cNvPr>
          <p:cNvGrpSpPr/>
          <p:nvPr/>
        </p:nvGrpSpPr>
        <p:grpSpPr>
          <a:xfrm>
            <a:off x="11043306" y="1791910"/>
            <a:ext cx="111832" cy="497939"/>
            <a:chOff x="2603502" y="4570416"/>
            <a:chExt cx="141287" cy="497939"/>
          </a:xfrm>
        </p:grpSpPr>
        <p:sp>
          <p:nvSpPr>
            <p:cNvPr id="179" name="Line 66">
              <a:extLst>
                <a:ext uri="{FF2B5EF4-FFF2-40B4-BE49-F238E27FC236}">
                  <a16:creationId xmlns:a16="http://schemas.microsoft.com/office/drawing/2014/main" id="{45D81C5C-A11D-C808-5EBA-9C2A78F1ED51}"/>
                </a:ext>
              </a:extLst>
            </p:cNvPr>
            <p:cNvSpPr>
              <a:spLocks noChangeShapeType="1"/>
            </p:cNvSpPr>
            <p:nvPr/>
          </p:nvSpPr>
          <p:spPr bwMode="auto">
            <a:xfrm>
              <a:off x="2603502" y="4570416"/>
              <a:ext cx="141287" cy="0"/>
            </a:xfrm>
            <a:prstGeom prst="line">
              <a:avLst/>
            </a:prstGeom>
            <a:noFill/>
            <a:ln w="1587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82" name="Line 67">
              <a:extLst>
                <a:ext uri="{FF2B5EF4-FFF2-40B4-BE49-F238E27FC236}">
                  <a16:creationId xmlns:a16="http://schemas.microsoft.com/office/drawing/2014/main" id="{87F6F44B-95BB-4CE5-F320-969C4FD6FC27}"/>
                </a:ext>
              </a:extLst>
            </p:cNvPr>
            <p:cNvSpPr>
              <a:spLocks noChangeShapeType="1"/>
            </p:cNvSpPr>
            <p:nvPr/>
          </p:nvSpPr>
          <p:spPr bwMode="auto">
            <a:xfrm>
              <a:off x="2674145" y="4570910"/>
              <a:ext cx="0" cy="252618"/>
            </a:xfrm>
            <a:prstGeom prst="line">
              <a:avLst/>
            </a:prstGeom>
            <a:noFill/>
            <a:ln w="15875">
              <a:solidFill>
                <a:srgbClr val="8B8B92"/>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83" name="Line 68">
              <a:extLst>
                <a:ext uri="{FF2B5EF4-FFF2-40B4-BE49-F238E27FC236}">
                  <a16:creationId xmlns:a16="http://schemas.microsoft.com/office/drawing/2014/main" id="{3E06BF6B-C22E-7CCD-8AC5-34F1FBE8D261}"/>
                </a:ext>
              </a:extLst>
            </p:cNvPr>
            <p:cNvSpPr>
              <a:spLocks noChangeShapeType="1"/>
            </p:cNvSpPr>
            <p:nvPr/>
          </p:nvSpPr>
          <p:spPr bwMode="auto">
            <a:xfrm>
              <a:off x="2603502" y="5068355"/>
              <a:ext cx="141287" cy="0"/>
            </a:xfrm>
            <a:prstGeom prst="line">
              <a:avLst/>
            </a:prstGeom>
            <a:noFill/>
            <a:ln w="1587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184" name="Line 67">
              <a:extLst>
                <a:ext uri="{FF2B5EF4-FFF2-40B4-BE49-F238E27FC236}">
                  <a16:creationId xmlns:a16="http://schemas.microsoft.com/office/drawing/2014/main" id="{2BA2A90C-D2A0-B624-B698-1D1B0841DE15}"/>
                </a:ext>
              </a:extLst>
            </p:cNvPr>
            <p:cNvSpPr>
              <a:spLocks noChangeShapeType="1"/>
            </p:cNvSpPr>
            <p:nvPr/>
          </p:nvSpPr>
          <p:spPr bwMode="auto">
            <a:xfrm>
              <a:off x="2674145" y="4820374"/>
              <a:ext cx="0" cy="245835"/>
            </a:xfrm>
            <a:prstGeom prst="line">
              <a:avLst/>
            </a:prstGeom>
            <a:noFill/>
            <a:ln w="15875">
              <a:solidFill>
                <a:schemeClr val="bg1">
                  <a:lumMod val="95000"/>
                </a:schemeClr>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sp>
        <p:nvSpPr>
          <p:cNvPr id="185" name="TextBox 184">
            <a:extLst>
              <a:ext uri="{FF2B5EF4-FFF2-40B4-BE49-F238E27FC236}">
                <a16:creationId xmlns:a16="http://schemas.microsoft.com/office/drawing/2014/main" id="{EBA357D5-8F97-7E25-5BAF-54D6092E981B}"/>
              </a:ext>
            </a:extLst>
          </p:cNvPr>
          <p:cNvSpPr txBox="1"/>
          <p:nvPr/>
        </p:nvSpPr>
        <p:spPr>
          <a:xfrm>
            <a:off x="8402450" y="2437567"/>
            <a:ext cx="809624" cy="437511"/>
          </a:xfrm>
          <a:prstGeom prst="rect">
            <a:avLst/>
          </a:prstGeom>
        </p:spPr>
        <p:txBody>
          <a:bodyPr vert="horz" wrap="square" lIns="0" tIns="0" rIns="0" bIns="0" rtlCol="0">
            <a:noAutofit/>
          </a:bodyPr>
          <a:lstStyle/>
          <a:p>
            <a:pPr algn="ctr"/>
            <a:r>
              <a:rPr lang="en-US" sz="1600" b="0">
                <a:solidFill>
                  <a:schemeClr val="bg1"/>
                </a:solidFill>
                <a:latin typeface="+mn-lt"/>
              </a:rPr>
              <a:t>+2.01</a:t>
            </a:r>
            <a:br>
              <a:rPr lang="en-US" sz="1600" b="0">
                <a:solidFill>
                  <a:schemeClr val="bg1"/>
                </a:solidFill>
                <a:latin typeface="+mn-lt"/>
              </a:rPr>
            </a:br>
            <a:r>
              <a:rPr lang="en-US" sz="1200" b="0">
                <a:solidFill>
                  <a:schemeClr val="bg1"/>
                </a:solidFill>
                <a:latin typeface="+mn-lt"/>
              </a:rPr>
              <a:t>(1.74, 2.29)</a:t>
            </a:r>
            <a:endParaRPr lang="en-US" sz="1200" b="0" baseline="30000">
              <a:solidFill>
                <a:schemeClr val="bg1"/>
              </a:solidFill>
              <a:latin typeface="+mn-lt"/>
            </a:endParaRPr>
          </a:p>
        </p:txBody>
      </p:sp>
      <p:sp>
        <p:nvSpPr>
          <p:cNvPr id="186" name="TextBox 185">
            <a:extLst>
              <a:ext uri="{FF2B5EF4-FFF2-40B4-BE49-F238E27FC236}">
                <a16:creationId xmlns:a16="http://schemas.microsoft.com/office/drawing/2014/main" id="{B4BE027D-1212-1234-B1D0-22B8A5E8F707}"/>
              </a:ext>
            </a:extLst>
          </p:cNvPr>
          <p:cNvSpPr txBox="1"/>
          <p:nvPr/>
        </p:nvSpPr>
        <p:spPr>
          <a:xfrm>
            <a:off x="9548625" y="2437567"/>
            <a:ext cx="809624" cy="437511"/>
          </a:xfrm>
          <a:prstGeom prst="rect">
            <a:avLst/>
          </a:prstGeom>
        </p:spPr>
        <p:txBody>
          <a:bodyPr vert="horz" wrap="square" lIns="0" tIns="0" rIns="0" bIns="0" rtlCol="0">
            <a:noAutofit/>
          </a:bodyPr>
          <a:lstStyle/>
          <a:p>
            <a:pPr algn="ctr"/>
            <a:r>
              <a:rPr lang="en-US" sz="1600" b="0">
                <a:solidFill>
                  <a:schemeClr val="bg1"/>
                </a:solidFill>
                <a:latin typeface="+mn-lt"/>
              </a:rPr>
              <a:t>+2.37</a:t>
            </a:r>
            <a:br>
              <a:rPr lang="en-US" sz="1600" b="0">
                <a:solidFill>
                  <a:schemeClr val="bg1"/>
                </a:solidFill>
                <a:latin typeface="+mn-lt"/>
              </a:rPr>
            </a:br>
            <a:r>
              <a:rPr lang="en-US" sz="1200" b="0">
                <a:solidFill>
                  <a:schemeClr val="bg1"/>
                </a:solidFill>
                <a:latin typeface="+mn-lt"/>
              </a:rPr>
              <a:t>(2.01, 2.74)</a:t>
            </a:r>
            <a:endParaRPr lang="en-US" sz="1200" b="0" baseline="30000">
              <a:solidFill>
                <a:schemeClr val="bg1"/>
              </a:solidFill>
              <a:latin typeface="+mn-lt"/>
            </a:endParaRPr>
          </a:p>
        </p:txBody>
      </p:sp>
      <p:sp>
        <p:nvSpPr>
          <p:cNvPr id="187" name="TextBox 186">
            <a:extLst>
              <a:ext uri="{FF2B5EF4-FFF2-40B4-BE49-F238E27FC236}">
                <a16:creationId xmlns:a16="http://schemas.microsoft.com/office/drawing/2014/main" id="{B9794CEC-92F2-EC93-51DC-C11FCBC93022}"/>
              </a:ext>
            </a:extLst>
          </p:cNvPr>
          <p:cNvSpPr txBox="1"/>
          <p:nvPr/>
        </p:nvSpPr>
        <p:spPr>
          <a:xfrm>
            <a:off x="10694800" y="2437567"/>
            <a:ext cx="809624" cy="437511"/>
          </a:xfrm>
          <a:prstGeom prst="rect">
            <a:avLst/>
          </a:prstGeom>
        </p:spPr>
        <p:txBody>
          <a:bodyPr vert="horz" wrap="square" lIns="0" tIns="0" rIns="0" bIns="0" rtlCol="0">
            <a:noAutofit/>
          </a:bodyPr>
          <a:lstStyle/>
          <a:p>
            <a:pPr algn="ctr"/>
            <a:r>
              <a:rPr lang="en-US" sz="1600" b="0">
                <a:solidFill>
                  <a:schemeClr val="bg1"/>
                </a:solidFill>
                <a:latin typeface="+mn-lt"/>
              </a:rPr>
              <a:t>+1.44</a:t>
            </a:r>
            <a:br>
              <a:rPr lang="en-US" sz="1600" b="0">
                <a:solidFill>
                  <a:schemeClr val="bg1"/>
                </a:solidFill>
                <a:latin typeface="+mn-lt"/>
              </a:rPr>
            </a:br>
            <a:r>
              <a:rPr lang="en-US" sz="1200" b="0">
                <a:solidFill>
                  <a:schemeClr val="bg1"/>
                </a:solidFill>
                <a:latin typeface="+mn-lt"/>
              </a:rPr>
              <a:t>(1.04, 1.84)</a:t>
            </a:r>
            <a:endParaRPr lang="en-US" sz="1200" b="0" baseline="30000">
              <a:solidFill>
                <a:schemeClr val="bg1"/>
              </a:solidFill>
              <a:latin typeface="+mn-lt"/>
            </a:endParaRPr>
          </a:p>
        </p:txBody>
      </p:sp>
    </p:spTree>
    <p:extLst>
      <p:ext uri="{BB962C8B-B14F-4D97-AF65-F5344CB8AC3E}">
        <p14:creationId xmlns:p14="http://schemas.microsoft.com/office/powerpoint/2010/main" val="3764652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sz="3200">
                <a:latin typeface="Times New Roman" panose="02020603050405020304" pitchFamily="18" charset="0"/>
                <a:cs typeface="Times New Roman" panose="02020603050405020304" pitchFamily="18" charset="0"/>
              </a:rPr>
              <a:t>ALPHA Long-term </a:t>
            </a:r>
            <a:r>
              <a:rPr lang="en-US" altLang="en-US" sz="3200">
                <a:latin typeface="Times New Roman" panose="02020603050405020304" pitchFamily="18" charset="0"/>
                <a:cs typeface="Times New Roman" panose="02020603050405020304" pitchFamily="18" charset="0"/>
              </a:rPr>
              <a:t>Study W</a:t>
            </a:r>
            <a:r>
              <a:rPr lang="en-US" sz="3200">
                <a:latin typeface="Times New Roman" panose="02020603050405020304" pitchFamily="18" charset="0"/>
                <a:cs typeface="Times New Roman" panose="02020603050405020304" pitchFamily="18" charset="0"/>
              </a:rPr>
              <a:t>ith Danicopan as Add-on Treatment to Anti-C5 for Patients With PNH and cs-EVH</a:t>
            </a:r>
            <a:endParaRPr lang="en-US" altLang="en-US" sz="320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95D485C-5AEE-34C6-7D83-FBC02E09806F}"/>
              </a:ext>
            </a:extLst>
          </p:cNvPr>
          <p:cNvSpPr>
            <a:spLocks noGrp="1"/>
          </p:cNvSpPr>
          <p:nvPr>
            <p:ph sz="quarter" idx="10"/>
          </p:nvPr>
        </p:nvSpPr>
        <p:spPr/>
        <p:txBody>
          <a:bodyPr/>
          <a:lstStyle/>
          <a:p>
            <a:r>
              <a:rPr lang="en-US"/>
              <a:t>Kulasekararaj. ASH 2023. Abstr 576. Kulasekararaj. Blood. 2024;145:811.</a:t>
            </a:r>
          </a:p>
        </p:txBody>
      </p:sp>
      <p:sp>
        <p:nvSpPr>
          <p:cNvPr id="4" name="Content Placeholder 4">
            <a:extLst>
              <a:ext uri="{FF2B5EF4-FFF2-40B4-BE49-F238E27FC236}">
                <a16:creationId xmlns:a16="http://schemas.microsoft.com/office/drawing/2014/main" id="{44DAC215-7D31-1C95-61F3-E1E5D19748F8}"/>
              </a:ext>
            </a:extLst>
          </p:cNvPr>
          <p:cNvSpPr txBox="1">
            <a:spLocks/>
          </p:cNvSpPr>
          <p:nvPr/>
        </p:nvSpPr>
        <p:spPr>
          <a:xfrm>
            <a:off x="293656" y="1272521"/>
            <a:ext cx="11465405" cy="516191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a:ln>
                  <a:noFill/>
                </a:ln>
                <a:solidFill>
                  <a:srgbClr val="000000"/>
                </a:solidFill>
                <a:effectLst/>
                <a:uLnTx/>
                <a:uFillTx/>
                <a:latin typeface="+mn-lt"/>
                <a:ea typeface="+mn-ea"/>
                <a:cs typeface="+mn-cs"/>
              </a:rPr>
              <a:t>Randomized, double-blind, placebo-controlled phase III trial (data cutoff: </a:t>
            </a:r>
            <a:br>
              <a:rPr kumimoji="0" lang="en-US" sz="2200" b="0" i="0" u="none" strike="noStrike" kern="0" cap="none" spc="0" normalizeH="0" baseline="0" noProof="0">
                <a:ln>
                  <a:noFill/>
                </a:ln>
                <a:solidFill>
                  <a:srgbClr val="000000"/>
                </a:solidFill>
                <a:effectLst/>
                <a:uLnTx/>
                <a:uFillTx/>
                <a:latin typeface="+mn-lt"/>
                <a:ea typeface="+mn-ea"/>
                <a:cs typeface="+mn-cs"/>
              </a:rPr>
            </a:br>
            <a:r>
              <a:rPr kumimoji="0" lang="en-US" sz="2200" b="0" i="0" u="none" strike="noStrike" kern="0" cap="none" spc="0" normalizeH="0" baseline="0" noProof="0">
                <a:ln>
                  <a:noFill/>
                </a:ln>
                <a:solidFill>
                  <a:srgbClr val="000000"/>
                </a:solidFill>
                <a:effectLst/>
                <a:uLnTx/>
                <a:uFillTx/>
                <a:latin typeface="+mn-lt"/>
                <a:ea typeface="+mn-ea"/>
                <a:cs typeface="+mn-cs"/>
              </a:rPr>
              <a:t>Sept 20, 2022)</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1400" b="0" i="0" u="none" strike="noStrike" kern="0" cap="none" spc="0" normalizeH="0" baseline="0" noProof="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400" b="0" i="0" u="none" strike="noStrike" kern="0" cap="none" spc="0" normalizeH="0" baseline="0" noProof="0">
              <a:ln>
                <a:noFill/>
              </a:ln>
              <a:solidFill>
                <a:srgbClr val="000000"/>
              </a:solidFill>
              <a:effectLst/>
              <a:uLnTx/>
              <a:uFillTx/>
              <a:latin typeface="+mn-lt"/>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a:ln>
                  <a:noFill/>
                </a:ln>
                <a:solidFill>
                  <a:srgbClr val="000000"/>
                </a:solidFill>
                <a:effectLst/>
                <a:uLnTx/>
                <a:uFillTx/>
                <a:latin typeface="+mn-lt"/>
                <a:ea typeface="+mn-ea"/>
                <a:cs typeface="+mn-cs"/>
              </a:rPr>
              <a:t>Primary endpoint: </a:t>
            </a:r>
            <a:r>
              <a:rPr kumimoji="0" lang="en-US" sz="2200" b="0" i="0" u="none" strike="noStrike" kern="0" cap="none" spc="0" normalizeH="0" baseline="0" noProof="0">
                <a:ln>
                  <a:noFill/>
                </a:ln>
                <a:solidFill>
                  <a:srgbClr val="000000"/>
                </a:solidFill>
                <a:effectLst/>
                <a:uLnTx/>
                <a:uFillTx/>
                <a:latin typeface="+mn-lt"/>
                <a:ea typeface="+mn-ea"/>
                <a:cs typeface="+mn-cs"/>
              </a:rPr>
              <a:t>change in Hb from baseline to Wk 12</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a:ln>
                  <a:noFill/>
                </a:ln>
                <a:solidFill>
                  <a:srgbClr val="000000"/>
                </a:solidFill>
                <a:effectLst/>
                <a:uLnTx/>
                <a:uFillTx/>
                <a:latin typeface="+mn-lt"/>
                <a:ea typeface="+mn-ea"/>
                <a:cs typeface="+mn-cs"/>
              </a:rPr>
              <a:t>Secondary endpoints: </a:t>
            </a:r>
            <a:r>
              <a:rPr kumimoji="0" lang="en-US" sz="2200" b="0" i="0" u="none" strike="noStrike" kern="0" cap="none" spc="0" normalizeH="0" baseline="0" noProof="0">
                <a:ln>
                  <a:noFill/>
                </a:ln>
                <a:solidFill>
                  <a:srgbClr val="000000"/>
                </a:solidFill>
                <a:effectLst/>
                <a:uLnTx/>
                <a:uFillTx/>
                <a:latin typeface="+mn-lt"/>
                <a:ea typeface="+mn-ea"/>
                <a:cs typeface="+mn-cs"/>
              </a:rPr>
              <a:t>change from baseline to Wk 24 in: Hb, ARC, LDH, C3 deposition on PNH RBCs, and FACIT-Fatigue scores; proportion of patients with transfusion avoidance or Hb increase ≥2 g/dL without transfusion, safety</a:t>
            </a:r>
          </a:p>
        </p:txBody>
      </p:sp>
      <p:sp>
        <p:nvSpPr>
          <p:cNvPr id="5" name="Text Box 45">
            <a:extLst>
              <a:ext uri="{FF2B5EF4-FFF2-40B4-BE49-F238E27FC236}">
                <a16:creationId xmlns:a16="http://schemas.microsoft.com/office/drawing/2014/main" id="{91720C6E-54DD-051A-BA5F-ED1F83713557}"/>
              </a:ext>
            </a:extLst>
          </p:cNvPr>
          <p:cNvSpPr txBox="1">
            <a:spLocks noChangeArrowheads="1"/>
          </p:cNvSpPr>
          <p:nvPr/>
        </p:nvSpPr>
        <p:spPr bwMode="auto">
          <a:xfrm>
            <a:off x="112343" y="2743027"/>
            <a:ext cx="2949208" cy="116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a:ln>
                  <a:noFill/>
                </a:ln>
                <a:solidFill>
                  <a:srgbClr val="000000"/>
                </a:solidFill>
                <a:effectLst/>
                <a:uLnTx/>
                <a:uFillTx/>
                <a:latin typeface="+mn-lt"/>
                <a:ea typeface="+mn-ea"/>
                <a:cs typeface="Arial" panose="020B0604020202020204" pitchFamily="34" charset="0"/>
              </a:rPr>
              <a:t>Adults (≥18 yr) with PNH and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a:ln>
                  <a:noFill/>
                </a:ln>
                <a:solidFill>
                  <a:srgbClr val="000000"/>
                </a:solidFill>
                <a:effectLst/>
                <a:uLnTx/>
                <a:uFillTx/>
                <a:latin typeface="+mn-lt"/>
                <a:ea typeface="+mn-ea"/>
                <a:cs typeface="Arial" panose="020B0604020202020204" pitchFamily="34" charset="0"/>
              </a:rPr>
              <a:t>cs-EVH*; receiving stable eculizumab or ravulizumab treatment ≥6 mo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a:ln>
                  <a:noFill/>
                </a:ln>
                <a:solidFill>
                  <a:srgbClr val="000000"/>
                </a:solidFill>
                <a:effectLst/>
                <a:uLnTx/>
                <a:uFillTx/>
                <a:latin typeface="+mn-lt"/>
                <a:ea typeface="+mn-ea"/>
                <a:cs typeface="Arial" panose="020B0604020202020204" pitchFamily="34" charset="0"/>
              </a:rPr>
              <a:t>(N = 86</a:t>
            </a:r>
            <a:r>
              <a:rPr kumimoji="0" lang="en-US" altLang="en-US" sz="1400" b="0" i="0" u="none" strike="noStrike" kern="1200" cap="none" spc="0" normalizeH="0" baseline="30000" noProof="0">
                <a:ln>
                  <a:noFill/>
                </a:ln>
                <a:solidFill>
                  <a:srgbClr val="000000"/>
                </a:solidFill>
                <a:effectLst/>
                <a:uLnTx/>
                <a:uFillTx/>
                <a:latin typeface="+mn-lt"/>
                <a:ea typeface="+mn-ea"/>
                <a:cs typeface="Arial" panose="020B0604020202020204" pitchFamily="34" charset="0"/>
              </a:rPr>
              <a:t>†</a:t>
            </a:r>
            <a:r>
              <a:rPr kumimoji="0" lang="en-US" altLang="en-US" sz="1400" b="0" i="0" u="none" strike="noStrike" kern="1200" cap="none" spc="0" normalizeH="0" noProof="0">
                <a:ln>
                  <a:noFill/>
                </a:ln>
                <a:solidFill>
                  <a:srgbClr val="000000"/>
                </a:solidFill>
                <a:effectLst/>
                <a:uLnTx/>
                <a:uFillTx/>
                <a:latin typeface="+mn-lt"/>
                <a:ea typeface="+mn-ea"/>
                <a:cs typeface="Arial" panose="020B0604020202020204" pitchFamily="34" charset="0"/>
              </a:rPr>
              <a:t>)</a:t>
            </a:r>
          </a:p>
        </p:txBody>
      </p:sp>
      <p:sp>
        <p:nvSpPr>
          <p:cNvPr id="6" name="Rectangle 49">
            <a:extLst>
              <a:ext uri="{FF2B5EF4-FFF2-40B4-BE49-F238E27FC236}">
                <a16:creationId xmlns:a16="http://schemas.microsoft.com/office/drawing/2014/main" id="{1BD044C8-5685-4289-64C8-35B93302E5FF}"/>
              </a:ext>
            </a:extLst>
          </p:cNvPr>
          <p:cNvSpPr>
            <a:spLocks noChangeArrowheads="1"/>
          </p:cNvSpPr>
          <p:nvPr/>
        </p:nvSpPr>
        <p:spPr bwMode="auto">
          <a:xfrm>
            <a:off x="3572051" y="2434598"/>
            <a:ext cx="2743200" cy="90656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Danicopan </a:t>
            </a: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150 mg TID</a:t>
            </a:r>
            <a:r>
              <a:rPr kumimoji="0" lang="en-US" sz="1400" b="0" i="0" u="none" strike="noStrike" kern="1200" cap="none" spc="0" normalizeH="0" baseline="30000" noProof="0">
                <a:ln>
                  <a:noFill/>
                </a:ln>
                <a:solidFill>
                  <a:schemeClr val="bg2"/>
                </a:solidFill>
                <a:effectLst/>
                <a:uLnTx/>
                <a:uFillTx/>
                <a:latin typeface="+mn-lt"/>
                <a:ea typeface="+mn-ea"/>
                <a:cs typeface="Arial" panose="020B0604020202020204" pitchFamily="34" charset="0"/>
              </a:rPr>
              <a:t>‡</a:t>
            </a: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Eculizumab </a:t>
            </a: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or</a:t>
            </a: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 Ravulizumab</a:t>
            </a:r>
            <a:endPar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(n = 42)</a:t>
            </a:r>
            <a:r>
              <a:rPr kumimoji="0" lang="en-US" altLang="en-US" sz="1400" b="0" i="0" u="none" strike="noStrike" kern="1200" cap="none" spc="0" normalizeH="0" baseline="30000" noProof="0">
                <a:ln>
                  <a:noFill/>
                </a:ln>
                <a:solidFill>
                  <a:schemeClr val="bg2"/>
                </a:solidFill>
                <a:effectLst/>
                <a:uLnTx/>
                <a:uFillTx/>
                <a:latin typeface="+mn-lt"/>
                <a:ea typeface="+mn-ea"/>
                <a:cs typeface="Arial" panose="020B0604020202020204" pitchFamily="34" charset="0"/>
              </a:rPr>
              <a:t>§</a:t>
            </a:r>
          </a:p>
        </p:txBody>
      </p:sp>
      <p:sp>
        <p:nvSpPr>
          <p:cNvPr id="7" name="Rectangle 50">
            <a:extLst>
              <a:ext uri="{FF2B5EF4-FFF2-40B4-BE49-F238E27FC236}">
                <a16:creationId xmlns:a16="http://schemas.microsoft.com/office/drawing/2014/main" id="{71B2BA48-27A8-01BF-1F9A-582D799D233F}"/>
              </a:ext>
            </a:extLst>
          </p:cNvPr>
          <p:cNvSpPr>
            <a:spLocks noChangeArrowheads="1"/>
          </p:cNvSpPr>
          <p:nvPr/>
        </p:nvSpPr>
        <p:spPr bwMode="auto">
          <a:xfrm>
            <a:off x="3572052" y="3440079"/>
            <a:ext cx="2743200" cy="905256"/>
          </a:xfrm>
          <a:prstGeom prst="rect">
            <a:avLst/>
          </a:prstGeom>
          <a:solidFill>
            <a:schemeClr val="bg1">
              <a:lumMod val="50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Placebo </a:t>
            </a: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Eculizumab </a:t>
            </a: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or</a:t>
            </a: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 Ravulizumab</a:t>
            </a:r>
            <a:endPar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(n = 21)</a:t>
            </a:r>
            <a:r>
              <a:rPr kumimoji="0" lang="en-US" altLang="en-US" sz="1400" b="0" i="0" u="none" strike="noStrike" kern="1200" cap="none" spc="0" normalizeH="0" baseline="30000" noProof="0">
                <a:ln>
                  <a:noFill/>
                </a:ln>
                <a:solidFill>
                  <a:schemeClr val="bg2"/>
                </a:solidFill>
                <a:effectLst/>
                <a:uLnTx/>
                <a:uFillTx/>
                <a:latin typeface="+mn-lt"/>
                <a:ea typeface="+mn-ea"/>
                <a:cs typeface="Arial" panose="020B0604020202020204" pitchFamily="34" charset="0"/>
              </a:rPr>
              <a:t>§</a:t>
            </a:r>
            <a:endPar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endParaRPr>
          </a:p>
        </p:txBody>
      </p:sp>
      <p:sp>
        <p:nvSpPr>
          <p:cNvPr id="10" name="Line 53">
            <a:extLst>
              <a:ext uri="{FF2B5EF4-FFF2-40B4-BE49-F238E27FC236}">
                <a16:creationId xmlns:a16="http://schemas.microsoft.com/office/drawing/2014/main" id="{A97B3029-C1CB-117F-D709-240FC03F0BBB}"/>
              </a:ext>
            </a:extLst>
          </p:cNvPr>
          <p:cNvSpPr>
            <a:spLocks noChangeShapeType="1"/>
          </p:cNvSpPr>
          <p:nvPr/>
        </p:nvSpPr>
        <p:spPr bwMode="auto">
          <a:xfrm>
            <a:off x="2824077" y="3541870"/>
            <a:ext cx="622300" cy="350837"/>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Line 54">
            <a:extLst>
              <a:ext uri="{FF2B5EF4-FFF2-40B4-BE49-F238E27FC236}">
                <a16:creationId xmlns:a16="http://schemas.microsoft.com/office/drawing/2014/main" id="{FEAA6D80-5BFF-BA33-85D5-BA9FED07D3C6}"/>
              </a:ext>
            </a:extLst>
          </p:cNvPr>
          <p:cNvSpPr>
            <a:spLocks noChangeShapeType="1"/>
          </p:cNvSpPr>
          <p:nvPr/>
        </p:nvSpPr>
        <p:spPr bwMode="auto">
          <a:xfrm flipV="1">
            <a:off x="2824077" y="2887879"/>
            <a:ext cx="622300" cy="347662"/>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3356A8EE-7613-D8F9-8E7E-383FF6621300}"/>
              </a:ext>
            </a:extLst>
          </p:cNvPr>
          <p:cNvSpPr txBox="1"/>
          <p:nvPr/>
        </p:nvSpPr>
        <p:spPr bwMode="auto">
          <a:xfrm>
            <a:off x="2940684" y="3184683"/>
            <a:ext cx="4828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4" name="Rectangle 49">
            <a:extLst>
              <a:ext uri="{FF2B5EF4-FFF2-40B4-BE49-F238E27FC236}">
                <a16:creationId xmlns:a16="http://schemas.microsoft.com/office/drawing/2014/main" id="{A5113B0F-9DC9-9B2E-3773-48D45F9C23C5}"/>
              </a:ext>
            </a:extLst>
          </p:cNvPr>
          <p:cNvSpPr>
            <a:spLocks noChangeArrowheads="1"/>
          </p:cNvSpPr>
          <p:nvPr/>
        </p:nvSpPr>
        <p:spPr bwMode="auto">
          <a:xfrm>
            <a:off x="6844666" y="3438772"/>
            <a:ext cx="2743200" cy="90656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Danicopan </a:t>
            </a: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150 mg TID</a:t>
            </a:r>
            <a:r>
              <a:rPr kumimoji="0" lang="en-US" sz="1400" b="0" i="0" u="none" strike="noStrike" kern="1200" cap="none" spc="0" normalizeH="0" baseline="30000" noProof="0">
                <a:ln>
                  <a:noFill/>
                </a:ln>
                <a:solidFill>
                  <a:schemeClr val="bg2"/>
                </a:solidFill>
                <a:effectLst/>
                <a:uLnTx/>
                <a:uFillTx/>
                <a:latin typeface="+mn-lt"/>
                <a:ea typeface="+mn-ea"/>
                <a:cs typeface="Arial" panose="020B0604020202020204" pitchFamily="34" charset="0"/>
              </a:rPr>
              <a:t>‡ </a:t>
            </a: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Eculizumab </a:t>
            </a: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or</a:t>
            </a: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 Ravulizumab</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(n = 20)</a:t>
            </a:r>
          </a:p>
        </p:txBody>
      </p:sp>
      <p:sp>
        <p:nvSpPr>
          <p:cNvPr id="15" name="Line 53">
            <a:extLst>
              <a:ext uri="{FF2B5EF4-FFF2-40B4-BE49-F238E27FC236}">
                <a16:creationId xmlns:a16="http://schemas.microsoft.com/office/drawing/2014/main" id="{66219FE4-31D3-C32E-FF98-87C27BAACC59}"/>
              </a:ext>
            </a:extLst>
          </p:cNvPr>
          <p:cNvSpPr>
            <a:spLocks noChangeShapeType="1"/>
          </p:cNvSpPr>
          <p:nvPr/>
        </p:nvSpPr>
        <p:spPr bwMode="auto">
          <a:xfrm flipV="1">
            <a:off x="6379005" y="3892707"/>
            <a:ext cx="43749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14EAEA87-53DA-E55C-A21D-7DC704191B59}"/>
              </a:ext>
            </a:extLst>
          </p:cNvPr>
          <p:cNvSpPr/>
          <p:nvPr/>
        </p:nvSpPr>
        <p:spPr>
          <a:xfrm>
            <a:off x="3937271" y="2107603"/>
            <a:ext cx="2068142" cy="276999"/>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mn-lt"/>
                <a:ea typeface="+mn-ea"/>
                <a:cs typeface="Arial" panose="020B0604020202020204" pitchFamily="34" charset="0"/>
              </a:rPr>
              <a:t>Treatment Period 1 </a:t>
            </a:r>
          </a:p>
        </p:txBody>
      </p:sp>
      <p:sp>
        <p:nvSpPr>
          <p:cNvPr id="17" name="Rectangle 16">
            <a:extLst>
              <a:ext uri="{FF2B5EF4-FFF2-40B4-BE49-F238E27FC236}">
                <a16:creationId xmlns:a16="http://schemas.microsoft.com/office/drawing/2014/main" id="{0B91446E-C484-C898-98EA-343846457C41}"/>
              </a:ext>
            </a:extLst>
          </p:cNvPr>
          <p:cNvSpPr/>
          <p:nvPr/>
        </p:nvSpPr>
        <p:spPr>
          <a:xfrm>
            <a:off x="3572051" y="4365521"/>
            <a:ext cx="8420653" cy="461665"/>
          </a:xfrm>
          <a:prstGeom prst="rect">
            <a:avLst/>
          </a:prstGeom>
        </p:spPr>
        <p:txBody>
          <a:bodyPr wrap="square">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mn-lt"/>
                <a:ea typeface="+mn-ea"/>
                <a:cs typeface="Arial" panose="020B0604020202020204" pitchFamily="34" charset="0"/>
              </a:rPr>
              <a:t>*cs-EVH defined as Hb ≤9.5 g/dL, ARC ≥120 x 10</a:t>
            </a:r>
            <a:r>
              <a:rPr kumimoji="0" lang="en-US" altLang="en-US" sz="1200" b="0" i="0" u="none" strike="noStrike" kern="1200" cap="none" spc="0" normalizeH="0" baseline="30000" noProof="0">
                <a:ln>
                  <a:noFill/>
                </a:ln>
                <a:solidFill>
                  <a:srgbClr val="000000"/>
                </a:solidFill>
                <a:effectLst/>
                <a:uLnTx/>
                <a:uFillTx/>
                <a:latin typeface="+mn-lt"/>
                <a:ea typeface="+mn-ea"/>
                <a:cs typeface="Arial" panose="020B0604020202020204" pitchFamily="34" charset="0"/>
              </a:rPr>
              <a:t>9</a:t>
            </a:r>
            <a:r>
              <a:rPr kumimoji="0" lang="en-US" altLang="en-US" sz="1200" b="0" i="0" u="none" strike="noStrike" kern="1200" cap="none" spc="0" normalizeH="0" baseline="0" noProof="0">
                <a:ln>
                  <a:noFill/>
                </a:ln>
                <a:solidFill>
                  <a:srgbClr val="000000"/>
                </a:solidFill>
                <a:effectLst/>
                <a:uLnTx/>
                <a:uFillTx/>
                <a:latin typeface="+mn-lt"/>
                <a:ea typeface="+mn-ea"/>
                <a:cs typeface="Arial" panose="020B0604020202020204" pitchFamily="34" charset="0"/>
              </a:rPr>
              <a:t>/L. </a:t>
            </a:r>
            <a:r>
              <a:rPr kumimoji="0" lang="en-US" altLang="en-US" sz="1200" b="0" i="0" u="none" strike="noStrike" kern="1200" cap="none" spc="0" normalizeH="0" baseline="30000" noProof="0">
                <a:ln>
                  <a:noFill/>
                </a:ln>
                <a:solidFill>
                  <a:srgbClr val="000000"/>
                </a:solidFill>
                <a:effectLst/>
                <a:uLnTx/>
                <a:uFillTx/>
                <a:latin typeface="+mn-lt"/>
                <a:ea typeface="+mn-ea"/>
                <a:cs typeface="Arial" panose="020B0604020202020204" pitchFamily="34" charset="0"/>
              </a:rPr>
              <a:t>†</a:t>
            </a:r>
            <a:r>
              <a:rPr kumimoji="0" lang="en-US" altLang="en-US" sz="1200" b="0" i="0" u="none" strike="noStrike" kern="1200" cap="none" spc="0" normalizeH="0" baseline="0" noProof="0">
                <a:ln>
                  <a:noFill/>
                </a:ln>
                <a:solidFill>
                  <a:srgbClr val="000000"/>
                </a:solidFill>
                <a:effectLst/>
                <a:uLnTx/>
                <a:uFillTx/>
                <a:latin typeface="+mn-lt"/>
                <a:ea typeface="+mn-ea"/>
                <a:cs typeface="Arial" panose="020B0604020202020204" pitchFamily="34" charset="0"/>
              </a:rPr>
              <a:t>n = 23 excluded from prespecified efficacy analysis.</a:t>
            </a:r>
            <a:r>
              <a:rPr kumimoji="0" lang="en-US" sz="1200" b="0" i="0" u="none" strike="noStrike" kern="1200" cap="none" spc="0" normalizeH="0" baseline="30000" noProof="0">
                <a:ln>
                  <a:noFill/>
                </a:ln>
                <a:solidFill>
                  <a:srgbClr val="040C28"/>
                </a:solidFill>
                <a:effectLst/>
                <a:uLnTx/>
                <a:uFillTx/>
                <a:latin typeface="+mn-lt"/>
                <a:ea typeface="+mn-ea"/>
                <a:cs typeface="Arial" panose="020B0604020202020204" pitchFamily="34" charset="0"/>
              </a:rPr>
              <a:t> ‡</a:t>
            </a:r>
            <a:r>
              <a:rPr kumimoji="0" lang="en-US" sz="1200" b="0" i="0" u="none" strike="noStrike" kern="1200" cap="none" spc="0" normalizeH="0" baseline="0" noProof="0">
                <a:ln>
                  <a:noFill/>
                </a:ln>
                <a:solidFill>
                  <a:srgbClr val="000000"/>
                </a:solidFill>
                <a:effectLst/>
                <a:uLnTx/>
                <a:uFillTx/>
                <a:latin typeface="+mn-lt"/>
                <a:ea typeface="+mn-ea"/>
                <a:cs typeface="Arial" panose="020B0604020202020204" pitchFamily="34" charset="0"/>
              </a:rPr>
              <a:t>E</a:t>
            </a:r>
            <a:r>
              <a:rPr kumimoji="0" lang="en-US" altLang="en-US" sz="1200" b="0" i="0" u="none" strike="noStrike" kern="1200" cap="none" spc="0" normalizeH="0" baseline="0" noProof="0">
                <a:ln>
                  <a:noFill/>
                </a:ln>
                <a:solidFill>
                  <a:srgbClr val="000000"/>
                </a:solidFill>
                <a:effectLst/>
                <a:uLnTx/>
                <a:uFillTx/>
                <a:latin typeface="+mn-lt"/>
                <a:ea typeface="+mn-ea"/>
                <a:cs typeface="Arial" panose="020B0604020202020204" pitchFamily="34" charset="0"/>
              </a:rPr>
              <a:t>scalation to 200 mg TID at investigator’s discretion as per clinical response. </a:t>
            </a:r>
            <a:r>
              <a:rPr kumimoji="0" lang="en-US" altLang="en-US" sz="1200" b="0" i="0" u="none" strike="noStrike" kern="1200" cap="none" spc="0" normalizeH="0" baseline="30000" noProof="0">
                <a:ln>
                  <a:noFill/>
                </a:ln>
                <a:solidFill>
                  <a:srgbClr val="000000"/>
                </a:solidFill>
                <a:effectLst/>
                <a:uLnTx/>
                <a:uFillTx/>
                <a:latin typeface="+mn-lt"/>
                <a:ea typeface="+mn-ea"/>
                <a:cs typeface="Arial" panose="020B0604020202020204" pitchFamily="34" charset="0"/>
              </a:rPr>
              <a:t>§</a:t>
            </a:r>
            <a:r>
              <a:rPr kumimoji="0" lang="en-US" altLang="en-US" sz="1200" b="0" i="0" u="none" strike="noStrike" kern="1200" cap="none" spc="0" normalizeH="0" baseline="0" noProof="0">
                <a:ln>
                  <a:noFill/>
                </a:ln>
                <a:solidFill>
                  <a:srgbClr val="000000"/>
                </a:solidFill>
                <a:effectLst/>
                <a:uLnTx/>
                <a:uFillTx/>
                <a:latin typeface="+mn-lt"/>
                <a:ea typeface="+mn-ea"/>
                <a:cs typeface="Arial" panose="020B0604020202020204" pitchFamily="34" charset="0"/>
              </a:rPr>
              <a:t>Efficacy data set.</a:t>
            </a:r>
          </a:p>
        </p:txBody>
      </p:sp>
      <p:sp>
        <p:nvSpPr>
          <p:cNvPr id="18" name="Rectangle 49">
            <a:extLst>
              <a:ext uri="{FF2B5EF4-FFF2-40B4-BE49-F238E27FC236}">
                <a16:creationId xmlns:a16="http://schemas.microsoft.com/office/drawing/2014/main" id="{07CB34EE-D983-3380-3F18-5B3FD6582BC3}"/>
              </a:ext>
            </a:extLst>
          </p:cNvPr>
          <p:cNvSpPr>
            <a:spLocks noChangeArrowheads="1"/>
          </p:cNvSpPr>
          <p:nvPr/>
        </p:nvSpPr>
        <p:spPr bwMode="auto">
          <a:xfrm>
            <a:off x="6844665" y="2434598"/>
            <a:ext cx="2743200" cy="90656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Danicopan </a:t>
            </a: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150 mg TID</a:t>
            </a:r>
            <a:r>
              <a:rPr kumimoji="0" lang="en-US" sz="1400" b="0" i="0" u="none" strike="noStrike" kern="1200" cap="none" spc="0" normalizeH="0" baseline="30000" noProof="0">
                <a:ln>
                  <a:noFill/>
                </a:ln>
                <a:solidFill>
                  <a:schemeClr val="bg2"/>
                </a:solidFill>
                <a:effectLst/>
                <a:uLnTx/>
                <a:uFillTx/>
                <a:latin typeface="+mn-lt"/>
                <a:ea typeface="+mn-ea"/>
                <a:cs typeface="Arial" panose="020B0604020202020204" pitchFamily="34" charset="0"/>
              </a:rPr>
              <a:t>‡</a:t>
            </a:r>
            <a:r>
              <a:rPr kumimoji="0" lang="en-US" altLang="en-US" sz="1400" b="0" i="0" u="none" strike="noStrike" kern="1200" cap="none" spc="0" normalizeH="0" baseline="30000" noProof="0">
                <a:ln>
                  <a:noFill/>
                </a:ln>
                <a:solidFill>
                  <a:schemeClr val="bg2"/>
                </a:solidFill>
                <a:effectLst/>
                <a:uLnTx/>
                <a:uFillTx/>
                <a:latin typeface="+mn-lt"/>
                <a:ea typeface="+mn-ea"/>
                <a:cs typeface="Arial" panose="020B0604020202020204" pitchFamily="34" charset="0"/>
              </a:rPr>
              <a:t> </a:t>
            </a: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Eculizumab </a:t>
            </a: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or</a:t>
            </a: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 Ravulizumab</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(n = 40)</a:t>
            </a:r>
          </a:p>
        </p:txBody>
      </p:sp>
      <p:sp>
        <p:nvSpPr>
          <p:cNvPr id="19" name="Line 53">
            <a:extLst>
              <a:ext uri="{FF2B5EF4-FFF2-40B4-BE49-F238E27FC236}">
                <a16:creationId xmlns:a16="http://schemas.microsoft.com/office/drawing/2014/main" id="{766D2F9C-F691-710B-65DE-EEF7C7519B6C}"/>
              </a:ext>
            </a:extLst>
          </p:cNvPr>
          <p:cNvSpPr>
            <a:spLocks noChangeShapeType="1"/>
          </p:cNvSpPr>
          <p:nvPr/>
        </p:nvSpPr>
        <p:spPr bwMode="auto">
          <a:xfrm flipV="1">
            <a:off x="6379004" y="2887879"/>
            <a:ext cx="437491"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B56A3D19-5AEF-8551-742A-5AB4D97A6833}"/>
              </a:ext>
            </a:extLst>
          </p:cNvPr>
          <p:cNvSpPr/>
          <p:nvPr/>
        </p:nvSpPr>
        <p:spPr>
          <a:xfrm>
            <a:off x="7242202" y="2108739"/>
            <a:ext cx="2068142" cy="276999"/>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mn-lt"/>
                <a:ea typeface="+mn-ea"/>
                <a:cs typeface="Arial" panose="020B0604020202020204" pitchFamily="34" charset="0"/>
              </a:rPr>
              <a:t>Treatment Period 2 </a:t>
            </a:r>
          </a:p>
        </p:txBody>
      </p:sp>
      <p:sp>
        <p:nvSpPr>
          <p:cNvPr id="22" name="Rectangle 21">
            <a:extLst>
              <a:ext uri="{FF2B5EF4-FFF2-40B4-BE49-F238E27FC236}">
                <a16:creationId xmlns:a16="http://schemas.microsoft.com/office/drawing/2014/main" id="{262D2356-F39A-0B67-AB50-644E81DBAB6F}"/>
              </a:ext>
            </a:extLst>
          </p:cNvPr>
          <p:cNvSpPr/>
          <p:nvPr/>
        </p:nvSpPr>
        <p:spPr>
          <a:xfrm>
            <a:off x="5276647" y="1626445"/>
            <a:ext cx="2068142" cy="461665"/>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mn-lt"/>
                <a:ea typeface="+mn-ea"/>
                <a:cs typeface="Arial" panose="020B0604020202020204" pitchFamily="34" charset="0"/>
              </a:rPr>
              <a:t>Primary Endpoint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mn-lt"/>
                <a:ea typeface="+mn-ea"/>
                <a:cs typeface="Arial" panose="020B0604020202020204" pitchFamily="34" charset="0"/>
              </a:rPr>
              <a:t>(Wk 12) </a:t>
            </a:r>
          </a:p>
        </p:txBody>
      </p:sp>
      <p:sp>
        <p:nvSpPr>
          <p:cNvPr id="23" name="Rectangle 22">
            <a:extLst>
              <a:ext uri="{FF2B5EF4-FFF2-40B4-BE49-F238E27FC236}">
                <a16:creationId xmlns:a16="http://schemas.microsoft.com/office/drawing/2014/main" id="{845EE0FC-12B4-A7E4-C242-A1E2C67BC7E9}"/>
              </a:ext>
            </a:extLst>
          </p:cNvPr>
          <p:cNvSpPr/>
          <p:nvPr/>
        </p:nvSpPr>
        <p:spPr>
          <a:xfrm>
            <a:off x="8569755" y="1640727"/>
            <a:ext cx="2068142" cy="461665"/>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mn-lt"/>
                <a:ea typeface="+mn-ea"/>
                <a:cs typeface="Arial" panose="020B0604020202020204" pitchFamily="34" charset="0"/>
              </a:rPr>
              <a:t>Secondary Endpoints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000000"/>
                </a:solidFill>
                <a:effectLst/>
                <a:uLnTx/>
                <a:uFillTx/>
                <a:latin typeface="+mn-lt"/>
                <a:ea typeface="+mn-ea"/>
                <a:cs typeface="Arial" panose="020B0604020202020204" pitchFamily="34" charset="0"/>
              </a:rPr>
              <a:t>(Wk 24)</a:t>
            </a:r>
          </a:p>
        </p:txBody>
      </p:sp>
      <p:sp>
        <p:nvSpPr>
          <p:cNvPr id="25" name="Line 53">
            <a:extLst>
              <a:ext uri="{FF2B5EF4-FFF2-40B4-BE49-F238E27FC236}">
                <a16:creationId xmlns:a16="http://schemas.microsoft.com/office/drawing/2014/main" id="{43729A88-E0D0-9FE5-C8A4-39B40B3B9949}"/>
              </a:ext>
            </a:extLst>
          </p:cNvPr>
          <p:cNvSpPr>
            <a:spLocks noChangeShapeType="1"/>
          </p:cNvSpPr>
          <p:nvPr/>
        </p:nvSpPr>
        <p:spPr bwMode="auto">
          <a:xfrm flipV="1">
            <a:off x="9629353" y="3892707"/>
            <a:ext cx="43749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Line 53">
            <a:extLst>
              <a:ext uri="{FF2B5EF4-FFF2-40B4-BE49-F238E27FC236}">
                <a16:creationId xmlns:a16="http://schemas.microsoft.com/office/drawing/2014/main" id="{6D857054-371E-FC4F-1007-DCD6D0E3A946}"/>
              </a:ext>
            </a:extLst>
          </p:cNvPr>
          <p:cNvSpPr>
            <a:spLocks noChangeShapeType="1"/>
          </p:cNvSpPr>
          <p:nvPr/>
        </p:nvSpPr>
        <p:spPr bwMode="auto">
          <a:xfrm flipV="1">
            <a:off x="9629352" y="2887879"/>
            <a:ext cx="437491"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9" name="Straight Arrow Connector 28">
            <a:extLst>
              <a:ext uri="{FF2B5EF4-FFF2-40B4-BE49-F238E27FC236}">
                <a16:creationId xmlns:a16="http://schemas.microsoft.com/office/drawing/2014/main" id="{7394A6CA-2F5A-9414-847F-467AFA8C6A58}"/>
              </a:ext>
            </a:extLst>
          </p:cNvPr>
          <p:cNvCxnSpPr>
            <a:cxnSpLocks/>
          </p:cNvCxnSpPr>
          <p:nvPr/>
        </p:nvCxnSpPr>
        <p:spPr bwMode="auto">
          <a:xfrm>
            <a:off x="9595408" y="2112061"/>
            <a:ext cx="0" cy="322537"/>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F73F1501-C97F-CB8C-B6BA-82B933DD4631}"/>
              </a:ext>
            </a:extLst>
          </p:cNvPr>
          <p:cNvCxnSpPr>
            <a:cxnSpLocks/>
          </p:cNvCxnSpPr>
          <p:nvPr/>
        </p:nvCxnSpPr>
        <p:spPr bwMode="auto">
          <a:xfrm>
            <a:off x="6303051" y="2092843"/>
            <a:ext cx="0" cy="322537"/>
          </a:xfrm>
          <a:prstGeom prst="straightConnector1">
            <a:avLst/>
          </a:prstGeom>
          <a:noFill/>
          <a:ln w="28575" cap="flat" cmpd="sng" algn="ctr">
            <a:solidFill>
              <a:schemeClr val="bg1"/>
            </a:solidFill>
            <a:prstDash val="solid"/>
            <a:round/>
            <a:headEnd type="none" w="med" len="med"/>
            <a:tailEnd type="triangle"/>
          </a:ln>
          <a:effectLst/>
        </p:spPr>
      </p:cxnSp>
      <p:sp>
        <p:nvSpPr>
          <p:cNvPr id="33" name="Rectangle 49">
            <a:extLst>
              <a:ext uri="{FF2B5EF4-FFF2-40B4-BE49-F238E27FC236}">
                <a16:creationId xmlns:a16="http://schemas.microsoft.com/office/drawing/2014/main" id="{96064E69-7F1F-7AC2-9E52-3F598A54C9EA}"/>
              </a:ext>
            </a:extLst>
          </p:cNvPr>
          <p:cNvSpPr>
            <a:spLocks noChangeArrowheads="1"/>
          </p:cNvSpPr>
          <p:nvPr/>
        </p:nvSpPr>
        <p:spPr bwMode="auto">
          <a:xfrm>
            <a:off x="10142283" y="2434598"/>
            <a:ext cx="1616778" cy="191659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2-yr long-term extension:</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Danicopan </a:t>
            </a: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Eculizumab </a:t>
            </a:r>
            <a:r>
              <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rPr>
              <a:t>or</a:t>
            </a:r>
            <a:r>
              <a:rPr kumimoji="0" lang="en-US" altLang="en-US" sz="1400" b="1" i="0" u="none" strike="noStrike" kern="1200" cap="none" spc="0" normalizeH="0" baseline="0" noProof="0">
                <a:ln>
                  <a:noFill/>
                </a:ln>
                <a:solidFill>
                  <a:schemeClr val="bg2"/>
                </a:solidFill>
                <a:effectLst/>
                <a:uLnTx/>
                <a:uFillTx/>
                <a:latin typeface="+mn-lt"/>
                <a:ea typeface="+mn-ea"/>
                <a:cs typeface="Arial" panose="020B0604020202020204" pitchFamily="34" charset="0"/>
              </a:rPr>
              <a:t> Ravulizumab</a:t>
            </a:r>
            <a:endParaRPr kumimoji="0" lang="en-US" altLang="en-US" sz="1400" b="0" i="0" u="none" strike="noStrike" kern="1200" cap="none" spc="0" normalizeH="0" baseline="0" noProof="0">
              <a:ln>
                <a:noFill/>
              </a:ln>
              <a:solidFill>
                <a:schemeClr val="bg2"/>
              </a:solidFill>
              <a:effectLst/>
              <a:uLnTx/>
              <a:uFillTx/>
              <a:latin typeface="+mn-lt"/>
              <a:ea typeface="+mn-ea"/>
              <a:cs typeface="Arial" panose="020B0604020202020204" pitchFamily="34" charset="0"/>
            </a:endParaRPr>
          </a:p>
        </p:txBody>
      </p:sp>
    </p:spTree>
    <p:extLst>
      <p:ext uri="{BB962C8B-B14F-4D97-AF65-F5344CB8AC3E}">
        <p14:creationId xmlns:p14="http://schemas.microsoft.com/office/powerpoint/2010/main" val="2227310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B08747-6222-FF77-884A-89AC044000BA}"/>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ALPHA: Hemoglobin Levels Over Time</a:t>
            </a:r>
          </a:p>
        </p:txBody>
      </p:sp>
      <p:sp>
        <p:nvSpPr>
          <p:cNvPr id="6" name="Content Placeholder 5">
            <a:extLst>
              <a:ext uri="{FF2B5EF4-FFF2-40B4-BE49-F238E27FC236}">
                <a16:creationId xmlns:a16="http://schemas.microsoft.com/office/drawing/2014/main" id="{6BFA4E7D-72D8-9A31-2DDD-1764B6447B0C}"/>
              </a:ext>
            </a:extLst>
          </p:cNvPr>
          <p:cNvSpPr>
            <a:spLocks noGrp="1"/>
          </p:cNvSpPr>
          <p:nvPr>
            <p:ph idx="1"/>
          </p:nvPr>
        </p:nvSpPr>
        <p:spPr>
          <a:xfrm>
            <a:off x="231078" y="1130299"/>
            <a:ext cx="11740260" cy="4959603"/>
          </a:xfrm>
        </p:spPr>
        <p:txBody>
          <a:bodyPr/>
          <a:lstStyle/>
          <a:p>
            <a:pPr marL="0" indent="0">
              <a:buNone/>
            </a:pPr>
            <a:r>
              <a:rPr lang="en-US" sz="1800"/>
              <a:t>Danicopan Improved Hemoglobin Levels at Wk 12 and Maintained Improvement Through Wk 48</a:t>
            </a:r>
          </a:p>
        </p:txBody>
      </p:sp>
      <p:sp>
        <p:nvSpPr>
          <p:cNvPr id="360" name="Content Placeholder 359">
            <a:extLst>
              <a:ext uri="{FF2B5EF4-FFF2-40B4-BE49-F238E27FC236}">
                <a16:creationId xmlns:a16="http://schemas.microsoft.com/office/drawing/2014/main" id="{C5AA6382-19FA-760C-E18A-4B31557FCDFE}"/>
              </a:ext>
            </a:extLst>
          </p:cNvPr>
          <p:cNvSpPr>
            <a:spLocks noGrp="1"/>
          </p:cNvSpPr>
          <p:nvPr>
            <p:ph sz="quarter" idx="10"/>
          </p:nvPr>
        </p:nvSpPr>
        <p:spPr/>
        <p:txBody>
          <a:bodyPr/>
          <a:lstStyle/>
          <a:p>
            <a:r>
              <a:rPr lang="en-US"/>
              <a:t>Kulasekararaj. ASH. 2023. Abstr 576. Kulasekararaj. Blood. 2024;145:811.</a:t>
            </a:r>
          </a:p>
        </p:txBody>
      </p:sp>
      <p:grpSp>
        <p:nvGrpSpPr>
          <p:cNvPr id="13" name="Group 12">
            <a:extLst>
              <a:ext uri="{FF2B5EF4-FFF2-40B4-BE49-F238E27FC236}">
                <a16:creationId xmlns:a16="http://schemas.microsoft.com/office/drawing/2014/main" id="{0BB98C35-434E-C62F-A270-C6397572A5CA}"/>
              </a:ext>
            </a:extLst>
          </p:cNvPr>
          <p:cNvGrpSpPr/>
          <p:nvPr/>
        </p:nvGrpSpPr>
        <p:grpSpPr>
          <a:xfrm>
            <a:off x="3391878" y="5705227"/>
            <a:ext cx="5189415" cy="672124"/>
            <a:chOff x="3321539" y="-539262"/>
            <a:chExt cx="5189415" cy="672124"/>
          </a:xfrm>
        </p:grpSpPr>
        <p:sp>
          <p:nvSpPr>
            <p:cNvPr id="12" name="Rounded Rectangle 11">
              <a:extLst>
                <a:ext uri="{FF2B5EF4-FFF2-40B4-BE49-F238E27FC236}">
                  <a16:creationId xmlns:a16="http://schemas.microsoft.com/office/drawing/2014/main" id="{5F5F7EF3-2767-E350-9FAB-C41E2E73E6A9}"/>
                </a:ext>
              </a:extLst>
            </p:cNvPr>
            <p:cNvSpPr/>
            <p:nvPr/>
          </p:nvSpPr>
          <p:spPr>
            <a:xfrm>
              <a:off x="3321539" y="-539262"/>
              <a:ext cx="5189415" cy="672123"/>
            </a:xfrm>
            <a:prstGeom prst="roundRect">
              <a:avLst>
                <a:gd name="adj" fmla="val 20155"/>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6DFFA67-807F-3A1B-3F92-33A0F109A72D}"/>
                </a:ext>
              </a:extLst>
            </p:cNvPr>
            <p:cNvSpPr txBox="1"/>
            <p:nvPr/>
          </p:nvSpPr>
          <p:spPr>
            <a:xfrm>
              <a:off x="3485662" y="-468923"/>
              <a:ext cx="2399323" cy="601785"/>
            </a:xfrm>
            <a:prstGeom prst="rect">
              <a:avLst/>
            </a:prstGeom>
          </p:spPr>
          <p:txBody>
            <a:bodyPr vert="horz" wrap="square" lIns="0" tIns="0" rIns="0" bIns="0" rtlCol="0">
              <a:noAutofit/>
            </a:bodyPr>
            <a:lstStyle/>
            <a:p>
              <a:pPr algn="l"/>
              <a:r>
                <a:rPr lang="en-US" sz="1200" b="1" dirty="0">
                  <a:latin typeface="+mn-lt"/>
                </a:rPr>
                <a:t>LSM (SEM) Change at </a:t>
              </a:r>
              <a:r>
                <a:rPr lang="en-US" sz="1200" b="1" dirty="0" err="1">
                  <a:latin typeface="+mn-lt"/>
                </a:rPr>
                <a:t>Wk</a:t>
              </a:r>
              <a:r>
                <a:rPr lang="en-US" sz="1200" b="1" dirty="0">
                  <a:latin typeface="+mn-lt"/>
                </a:rPr>
                <a:t> 12</a:t>
              </a:r>
            </a:p>
            <a:p>
              <a:pPr marL="171450" indent="-171450">
                <a:buFont typeface="Arial" panose="020B0604020202020204" pitchFamily="34" charset="0"/>
                <a:buChar char="•"/>
              </a:pPr>
              <a:r>
                <a:rPr lang="en-US" sz="1200" dirty="0">
                  <a:latin typeface="+mn-lt"/>
                </a:rPr>
                <a:t>D-D: 2.94 g/dL (0.21) </a:t>
              </a:r>
            </a:p>
            <a:p>
              <a:pPr marL="171450" indent="-171450">
                <a:buFont typeface="Arial" panose="020B0604020202020204" pitchFamily="34" charset="0"/>
                <a:buChar char="•"/>
              </a:pPr>
              <a:r>
                <a:rPr lang="en-US" sz="1200" dirty="0">
                  <a:latin typeface="+mn-lt"/>
                </a:rPr>
                <a:t>P-D: 0.50 g/dL (0.31)</a:t>
              </a:r>
            </a:p>
          </p:txBody>
        </p:sp>
        <p:sp>
          <p:nvSpPr>
            <p:cNvPr id="11" name="TextBox 10">
              <a:extLst>
                <a:ext uri="{FF2B5EF4-FFF2-40B4-BE49-F238E27FC236}">
                  <a16:creationId xmlns:a16="http://schemas.microsoft.com/office/drawing/2014/main" id="{FF4F38D4-408C-E0DA-93CD-26526E6DF0B0}"/>
                </a:ext>
              </a:extLst>
            </p:cNvPr>
            <p:cNvSpPr txBox="1"/>
            <p:nvPr/>
          </p:nvSpPr>
          <p:spPr>
            <a:xfrm>
              <a:off x="5990492" y="-468923"/>
              <a:ext cx="2473569" cy="601785"/>
            </a:xfrm>
            <a:prstGeom prst="rect">
              <a:avLst/>
            </a:prstGeom>
          </p:spPr>
          <p:txBody>
            <a:bodyPr vert="horz" wrap="square" lIns="0" tIns="0" rIns="0" bIns="0" rtlCol="0">
              <a:noAutofit/>
            </a:bodyPr>
            <a:lstStyle/>
            <a:p>
              <a:pPr algn="l"/>
              <a:r>
                <a:rPr lang="en-US" sz="1200" b="1">
                  <a:latin typeface="+mn-lt"/>
                </a:rPr>
                <a:t>LSM (SEM) Change at Wk 24</a:t>
              </a:r>
            </a:p>
            <a:p>
              <a:pPr marL="171450" indent="-171450">
                <a:buFont typeface="Arial" panose="020B0604020202020204" pitchFamily="34" charset="0"/>
                <a:buChar char="•"/>
              </a:pPr>
              <a:r>
                <a:rPr lang="en-US" sz="1200">
                  <a:latin typeface="+mn-lt"/>
                </a:rPr>
                <a:t>D-D: 3.17 g/dL (0.30)</a:t>
              </a:r>
            </a:p>
            <a:p>
              <a:pPr marL="171450" indent="-171450">
                <a:buFont typeface="Arial" panose="020B0604020202020204" pitchFamily="34" charset="0"/>
                <a:buChar char="•"/>
              </a:pPr>
              <a:r>
                <a:rPr lang="en-US" sz="1200">
                  <a:latin typeface="+mn-lt"/>
                </a:rPr>
                <a:t>P-D: 2.26 g/dL (0.34)</a:t>
              </a:r>
            </a:p>
          </p:txBody>
        </p:sp>
      </p:grpSp>
      <p:sp>
        <p:nvSpPr>
          <p:cNvPr id="102" name="TextBox 101">
            <a:extLst>
              <a:ext uri="{FF2B5EF4-FFF2-40B4-BE49-F238E27FC236}">
                <a16:creationId xmlns:a16="http://schemas.microsoft.com/office/drawing/2014/main" id="{A6354EE8-EF82-FC13-B828-6F6EAE4B0B09}"/>
              </a:ext>
            </a:extLst>
          </p:cNvPr>
          <p:cNvSpPr txBox="1"/>
          <p:nvPr/>
        </p:nvSpPr>
        <p:spPr>
          <a:xfrm>
            <a:off x="7587293" y="4771995"/>
            <a:ext cx="1624321" cy="310240"/>
          </a:xfrm>
          <a:prstGeom prst="rect">
            <a:avLst/>
          </a:prstGeom>
        </p:spPr>
        <p:txBody>
          <a:bodyPr vert="horz" wrap="square" lIns="0" tIns="0" rIns="0" bIns="0" rtlCol="0" anchor="ctr">
            <a:noAutofit/>
          </a:bodyPr>
          <a:lstStyle/>
          <a:p>
            <a:pPr algn="ctr"/>
            <a:r>
              <a:rPr lang="en-US" sz="1000"/>
              <a:t>D-D: 10.36 g/dL (1.74)</a:t>
            </a:r>
            <a:br>
              <a:rPr lang="en-US" sz="1000"/>
            </a:br>
            <a:r>
              <a:rPr lang="en-US" sz="1000"/>
              <a:t>P-D: 10.51 g/dL (1.43)</a:t>
            </a:r>
          </a:p>
        </p:txBody>
      </p:sp>
      <p:sp>
        <p:nvSpPr>
          <p:cNvPr id="104" name="TextBox 103">
            <a:extLst>
              <a:ext uri="{FF2B5EF4-FFF2-40B4-BE49-F238E27FC236}">
                <a16:creationId xmlns:a16="http://schemas.microsoft.com/office/drawing/2014/main" id="{637B05FB-42DC-2761-7B94-67DCACE432CD}"/>
              </a:ext>
            </a:extLst>
          </p:cNvPr>
          <p:cNvSpPr txBox="1"/>
          <p:nvPr/>
        </p:nvSpPr>
        <p:spPr>
          <a:xfrm>
            <a:off x="4687403" y="4769849"/>
            <a:ext cx="1624321" cy="310240"/>
          </a:xfrm>
          <a:prstGeom prst="rect">
            <a:avLst/>
          </a:prstGeom>
        </p:spPr>
        <p:txBody>
          <a:bodyPr vert="horz" wrap="square" lIns="0" tIns="0" rIns="0" bIns="0" rtlCol="0" anchor="ctr">
            <a:noAutofit/>
          </a:bodyPr>
          <a:lstStyle/>
          <a:p>
            <a:pPr algn="ctr"/>
            <a:r>
              <a:rPr lang="en-US" sz="1000"/>
              <a:t>D-D: 10.78 g/dL (1.73)</a:t>
            </a:r>
            <a:br>
              <a:rPr lang="en-US" sz="1000"/>
            </a:br>
            <a:r>
              <a:rPr lang="en-US" sz="1000"/>
              <a:t>P-D: 10.46 g/dL (1.70)</a:t>
            </a:r>
          </a:p>
        </p:txBody>
      </p:sp>
      <p:sp>
        <p:nvSpPr>
          <p:cNvPr id="106" name="TextBox 105">
            <a:extLst>
              <a:ext uri="{FF2B5EF4-FFF2-40B4-BE49-F238E27FC236}">
                <a16:creationId xmlns:a16="http://schemas.microsoft.com/office/drawing/2014/main" id="{82248745-E7BF-BECF-2F8D-FE38A358BED4}"/>
              </a:ext>
            </a:extLst>
          </p:cNvPr>
          <p:cNvSpPr txBox="1"/>
          <p:nvPr/>
        </p:nvSpPr>
        <p:spPr>
          <a:xfrm>
            <a:off x="3239604" y="4770922"/>
            <a:ext cx="1624321" cy="310240"/>
          </a:xfrm>
          <a:prstGeom prst="rect">
            <a:avLst/>
          </a:prstGeom>
        </p:spPr>
        <p:txBody>
          <a:bodyPr vert="horz" wrap="square" lIns="0" tIns="0" rIns="0" bIns="0" rtlCol="0" anchor="ctr">
            <a:noAutofit/>
          </a:bodyPr>
          <a:lstStyle/>
          <a:p>
            <a:pPr algn="ctr"/>
            <a:r>
              <a:rPr lang="en-US" sz="1000"/>
              <a:t>D-D: 10.75 g/dL (1.40)</a:t>
            </a:r>
            <a:br>
              <a:rPr lang="en-US" sz="1000"/>
            </a:br>
            <a:r>
              <a:rPr lang="en-US" sz="1000"/>
              <a:t>P-D: 8.46 g/dL (1.13)</a:t>
            </a:r>
          </a:p>
        </p:txBody>
      </p:sp>
      <p:sp>
        <p:nvSpPr>
          <p:cNvPr id="108" name="TextBox 107">
            <a:extLst>
              <a:ext uri="{FF2B5EF4-FFF2-40B4-BE49-F238E27FC236}">
                <a16:creationId xmlns:a16="http://schemas.microsoft.com/office/drawing/2014/main" id="{04CD6368-50D4-5B10-11AA-6D97DE15D7E3}"/>
              </a:ext>
            </a:extLst>
          </p:cNvPr>
          <p:cNvSpPr txBox="1"/>
          <p:nvPr/>
        </p:nvSpPr>
        <p:spPr>
          <a:xfrm>
            <a:off x="1782147" y="4771995"/>
            <a:ext cx="1624321" cy="310240"/>
          </a:xfrm>
          <a:prstGeom prst="rect">
            <a:avLst/>
          </a:prstGeom>
        </p:spPr>
        <p:txBody>
          <a:bodyPr vert="horz" wrap="square" lIns="0" tIns="0" rIns="0" bIns="0" rtlCol="0" anchor="ctr">
            <a:noAutofit/>
          </a:bodyPr>
          <a:lstStyle/>
          <a:p>
            <a:pPr algn="ctr"/>
            <a:r>
              <a:rPr lang="en-US" sz="1000"/>
              <a:t>D-D: 7.66 g/dL (0.94)</a:t>
            </a:r>
            <a:br>
              <a:rPr lang="en-US" sz="1000"/>
            </a:br>
            <a:r>
              <a:rPr lang="en-US" sz="1000"/>
              <a:t>P-D: 7.74 g/dL (1.04)</a:t>
            </a:r>
          </a:p>
        </p:txBody>
      </p:sp>
      <p:graphicFrame>
        <p:nvGraphicFramePr>
          <p:cNvPr id="130" name="Table 129">
            <a:extLst>
              <a:ext uri="{FF2B5EF4-FFF2-40B4-BE49-F238E27FC236}">
                <a16:creationId xmlns:a16="http://schemas.microsoft.com/office/drawing/2014/main" id="{2C461C9A-A3C4-D7F0-1EFD-1FADA80CB766}"/>
              </a:ext>
            </a:extLst>
          </p:cNvPr>
          <p:cNvGraphicFramePr>
            <a:graphicFrameLocks noGrp="1"/>
          </p:cNvGraphicFramePr>
          <p:nvPr/>
        </p:nvGraphicFramePr>
        <p:xfrm>
          <a:off x="843455" y="5142611"/>
          <a:ext cx="10350048" cy="527763"/>
        </p:xfrm>
        <a:graphic>
          <a:graphicData uri="http://schemas.openxmlformats.org/drawingml/2006/table">
            <a:tbl>
              <a:tblPr firstRow="1" bandRow="1">
                <a:tableStyleId>{5C22544A-7EE6-4342-B048-85BDC9FD1C3A}</a:tableStyleId>
              </a:tblPr>
              <a:tblGrid>
                <a:gridCol w="804042">
                  <a:extLst>
                    <a:ext uri="{9D8B030D-6E8A-4147-A177-3AD203B41FA5}">
                      <a16:colId xmlns:a16="http://schemas.microsoft.com/office/drawing/2014/main" val="2058743967"/>
                    </a:ext>
                  </a:extLst>
                </a:gridCol>
                <a:gridCol w="315310">
                  <a:extLst>
                    <a:ext uri="{9D8B030D-6E8A-4147-A177-3AD203B41FA5}">
                      <a16:colId xmlns:a16="http://schemas.microsoft.com/office/drawing/2014/main" val="1949858761"/>
                    </a:ext>
                  </a:extLst>
                </a:gridCol>
                <a:gridCol w="338959">
                  <a:extLst>
                    <a:ext uri="{9D8B030D-6E8A-4147-A177-3AD203B41FA5}">
                      <a16:colId xmlns:a16="http://schemas.microsoft.com/office/drawing/2014/main" val="3703123637"/>
                    </a:ext>
                  </a:extLst>
                </a:gridCol>
                <a:gridCol w="386255">
                  <a:extLst>
                    <a:ext uri="{9D8B030D-6E8A-4147-A177-3AD203B41FA5}">
                      <a16:colId xmlns:a16="http://schemas.microsoft.com/office/drawing/2014/main" val="2205327113"/>
                    </a:ext>
                  </a:extLst>
                </a:gridCol>
                <a:gridCol w="386255">
                  <a:extLst>
                    <a:ext uri="{9D8B030D-6E8A-4147-A177-3AD203B41FA5}">
                      <a16:colId xmlns:a16="http://schemas.microsoft.com/office/drawing/2014/main" val="3998157697"/>
                    </a:ext>
                  </a:extLst>
                </a:gridCol>
                <a:gridCol w="338958">
                  <a:extLst>
                    <a:ext uri="{9D8B030D-6E8A-4147-A177-3AD203B41FA5}">
                      <a16:colId xmlns:a16="http://schemas.microsoft.com/office/drawing/2014/main" val="1108996379"/>
                    </a:ext>
                  </a:extLst>
                </a:gridCol>
                <a:gridCol w="448985">
                  <a:extLst>
                    <a:ext uri="{9D8B030D-6E8A-4147-A177-3AD203B41FA5}">
                      <a16:colId xmlns:a16="http://schemas.microsoft.com/office/drawing/2014/main" val="1622340102"/>
                    </a:ext>
                  </a:extLst>
                </a:gridCol>
                <a:gridCol w="418119">
                  <a:extLst>
                    <a:ext uri="{9D8B030D-6E8A-4147-A177-3AD203B41FA5}">
                      <a16:colId xmlns:a16="http://schemas.microsoft.com/office/drawing/2014/main" val="2941835671"/>
                    </a:ext>
                  </a:extLst>
                </a:gridCol>
                <a:gridCol w="444385">
                  <a:extLst>
                    <a:ext uri="{9D8B030D-6E8A-4147-A177-3AD203B41FA5}">
                      <a16:colId xmlns:a16="http://schemas.microsoft.com/office/drawing/2014/main" val="836316892"/>
                    </a:ext>
                  </a:extLst>
                </a:gridCol>
                <a:gridCol w="414836">
                  <a:extLst>
                    <a:ext uri="{9D8B030D-6E8A-4147-A177-3AD203B41FA5}">
                      <a16:colId xmlns:a16="http://schemas.microsoft.com/office/drawing/2014/main" val="4111142629"/>
                    </a:ext>
                  </a:extLst>
                </a:gridCol>
                <a:gridCol w="447668">
                  <a:extLst>
                    <a:ext uri="{9D8B030D-6E8A-4147-A177-3AD203B41FA5}">
                      <a16:colId xmlns:a16="http://schemas.microsoft.com/office/drawing/2014/main" val="4058654270"/>
                    </a:ext>
                  </a:extLst>
                </a:gridCol>
                <a:gridCol w="419435">
                  <a:extLst>
                    <a:ext uri="{9D8B030D-6E8A-4147-A177-3AD203B41FA5}">
                      <a16:colId xmlns:a16="http://schemas.microsoft.com/office/drawing/2014/main" val="1057928643"/>
                    </a:ext>
                  </a:extLst>
                </a:gridCol>
                <a:gridCol w="443069">
                  <a:extLst>
                    <a:ext uri="{9D8B030D-6E8A-4147-A177-3AD203B41FA5}">
                      <a16:colId xmlns:a16="http://schemas.microsoft.com/office/drawing/2014/main" val="3049968639"/>
                    </a:ext>
                  </a:extLst>
                </a:gridCol>
                <a:gridCol w="431252">
                  <a:extLst>
                    <a:ext uri="{9D8B030D-6E8A-4147-A177-3AD203B41FA5}">
                      <a16:colId xmlns:a16="http://schemas.microsoft.com/office/drawing/2014/main" val="2072023664"/>
                    </a:ext>
                  </a:extLst>
                </a:gridCol>
                <a:gridCol w="431252">
                  <a:extLst>
                    <a:ext uri="{9D8B030D-6E8A-4147-A177-3AD203B41FA5}">
                      <a16:colId xmlns:a16="http://schemas.microsoft.com/office/drawing/2014/main" val="3783823435"/>
                    </a:ext>
                  </a:extLst>
                </a:gridCol>
                <a:gridCol w="431252">
                  <a:extLst>
                    <a:ext uri="{9D8B030D-6E8A-4147-A177-3AD203B41FA5}">
                      <a16:colId xmlns:a16="http://schemas.microsoft.com/office/drawing/2014/main" val="3259164940"/>
                    </a:ext>
                  </a:extLst>
                </a:gridCol>
                <a:gridCol w="431252">
                  <a:extLst>
                    <a:ext uri="{9D8B030D-6E8A-4147-A177-3AD203B41FA5}">
                      <a16:colId xmlns:a16="http://schemas.microsoft.com/office/drawing/2014/main" val="2647181992"/>
                    </a:ext>
                  </a:extLst>
                </a:gridCol>
                <a:gridCol w="431252">
                  <a:extLst>
                    <a:ext uri="{9D8B030D-6E8A-4147-A177-3AD203B41FA5}">
                      <a16:colId xmlns:a16="http://schemas.microsoft.com/office/drawing/2014/main" val="3566571062"/>
                    </a:ext>
                  </a:extLst>
                </a:gridCol>
                <a:gridCol w="431252">
                  <a:extLst>
                    <a:ext uri="{9D8B030D-6E8A-4147-A177-3AD203B41FA5}">
                      <a16:colId xmlns:a16="http://schemas.microsoft.com/office/drawing/2014/main" val="3476468769"/>
                    </a:ext>
                  </a:extLst>
                </a:gridCol>
                <a:gridCol w="431252">
                  <a:extLst>
                    <a:ext uri="{9D8B030D-6E8A-4147-A177-3AD203B41FA5}">
                      <a16:colId xmlns:a16="http://schemas.microsoft.com/office/drawing/2014/main" val="1270586988"/>
                    </a:ext>
                  </a:extLst>
                </a:gridCol>
                <a:gridCol w="431252">
                  <a:extLst>
                    <a:ext uri="{9D8B030D-6E8A-4147-A177-3AD203B41FA5}">
                      <a16:colId xmlns:a16="http://schemas.microsoft.com/office/drawing/2014/main" val="2085991489"/>
                    </a:ext>
                  </a:extLst>
                </a:gridCol>
                <a:gridCol w="431252">
                  <a:extLst>
                    <a:ext uri="{9D8B030D-6E8A-4147-A177-3AD203B41FA5}">
                      <a16:colId xmlns:a16="http://schemas.microsoft.com/office/drawing/2014/main" val="1704873678"/>
                    </a:ext>
                  </a:extLst>
                </a:gridCol>
                <a:gridCol w="413202">
                  <a:extLst>
                    <a:ext uri="{9D8B030D-6E8A-4147-A177-3AD203B41FA5}">
                      <a16:colId xmlns:a16="http://schemas.microsoft.com/office/drawing/2014/main" val="1515357603"/>
                    </a:ext>
                  </a:extLst>
                </a:gridCol>
                <a:gridCol w="449302">
                  <a:extLst>
                    <a:ext uri="{9D8B030D-6E8A-4147-A177-3AD203B41FA5}">
                      <a16:colId xmlns:a16="http://schemas.microsoft.com/office/drawing/2014/main" val="365063530"/>
                    </a:ext>
                  </a:extLst>
                </a:gridCol>
              </a:tblGrid>
              <a:tr h="175921">
                <a:tc>
                  <a:txBody>
                    <a:bodyPr/>
                    <a:lstStyle/>
                    <a:p>
                      <a:pPr marL="0" marR="0" lvl="0" indent="0" algn="ctr" defTabSz="914400" rtl="0" eaLnBrk="1" fontAlgn="auto" latinLnBrk="0" hangingPunct="1">
                        <a:lnSpc>
                          <a:spcPct val="5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61616"/>
                          </a:solidFill>
                          <a:effectLst/>
                          <a:uLnTx/>
                          <a:uFillTx/>
                          <a:latin typeface="Poppins"/>
                          <a:ea typeface="+mn-ea"/>
                          <a:cs typeface="+mn-cs"/>
                        </a:rPr>
                        <a:t>Wk</a:t>
                      </a:r>
                      <a:endParaRPr kumimoji="0" lang="en-US" sz="1100" b="0" i="0" u="none" strike="noStrike" kern="1200" cap="none" spc="0" normalizeH="0" baseline="0" noProof="0">
                        <a:ln>
                          <a:noFill/>
                        </a:ln>
                        <a:solidFill>
                          <a:srgbClr val="161616"/>
                        </a:solidFill>
                        <a:effectLst/>
                        <a:uLnTx/>
                        <a:uFillTx/>
                        <a:latin typeface="Poppins"/>
                        <a:ea typeface="+mn-ea"/>
                        <a:cs typeface="+mn-cs"/>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kumimoji="0" lang="en-US" sz="1100" b="1" i="0" u="none" strike="noStrike" kern="1200" cap="none" spc="0" normalizeH="0" baseline="0" noProof="0">
                          <a:ln>
                            <a:noFill/>
                          </a:ln>
                          <a:solidFill>
                            <a:srgbClr val="161616"/>
                          </a:solidFill>
                          <a:effectLst/>
                          <a:uLnTx/>
                          <a:uFillTx/>
                          <a:latin typeface="+mn-lt"/>
                          <a:ea typeface="+mn-ea"/>
                          <a:cs typeface="+mn-cs"/>
                        </a:rPr>
                        <a:t>BL</a:t>
                      </a:r>
                      <a:endParaRPr lang="en-US" sz="1100"/>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40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44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48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6421961"/>
                  </a:ext>
                </a:extLst>
              </a:tr>
              <a:tr h="175921">
                <a:tc>
                  <a:txBody>
                    <a:bodyPr/>
                    <a:lstStyle/>
                    <a:p>
                      <a:pPr marL="0" marR="0" lvl="0" indent="0" algn="ctr" defTabSz="914400" rtl="0" eaLnBrk="1" fontAlgn="auto" latinLnBrk="0" hangingPunct="1">
                        <a:lnSpc>
                          <a:spcPct val="5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solidFill>
                          <a:effectLst/>
                          <a:uLnTx/>
                          <a:uFillTx/>
                          <a:latin typeface="Poppins"/>
                          <a:ea typeface="+mn-ea"/>
                          <a:cs typeface="+mn-cs"/>
                        </a:rPr>
                        <a:t>D-D, n</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42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41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40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30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4313459"/>
                  </a:ext>
                </a:extLst>
              </a:tr>
              <a:tr h="175921">
                <a:tc>
                  <a:txBody>
                    <a:bodyPr/>
                    <a:lstStyle/>
                    <a:p>
                      <a:pPr marL="0" marR="0" lvl="0" indent="0" algn="ctr" defTabSz="914400" rtl="0" eaLnBrk="1" fontAlgn="auto" latinLnBrk="0" hangingPunct="1">
                        <a:lnSpc>
                          <a:spcPct val="5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solidFill>
                          <a:effectLst/>
                          <a:uLnTx/>
                          <a:uFillTx/>
                          <a:latin typeface="+mn-lt"/>
                          <a:ea typeface="+mn-ea"/>
                          <a:cs typeface="+mn-cs"/>
                        </a:rPr>
                        <a:t>P-D, n</a:t>
                      </a:r>
                      <a:endParaRPr kumimoji="0" lang="en-US" sz="1100" b="0" i="0" u="none" strike="noStrike" kern="1200" cap="none" spc="0" normalizeH="0" baseline="0" noProof="0">
                        <a:ln>
                          <a:noFill/>
                        </a:ln>
                        <a:solidFill>
                          <a:schemeClr val="tx1"/>
                        </a:solidFill>
                        <a:effectLst/>
                        <a:uLnTx/>
                        <a:uFillTx/>
                        <a:latin typeface="Poppins"/>
                        <a:ea typeface="+mn-ea"/>
                        <a:cs typeface="+mn-cs"/>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50000"/>
                        </a:lnSpc>
                      </a:pPr>
                      <a:r>
                        <a:rPr lang="en-US" sz="1100">
                          <a:solidFill>
                            <a:schemeClr val="tx1"/>
                          </a:solidFill>
                        </a:rPr>
                        <a:t>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8886514"/>
                  </a:ext>
                </a:extLst>
              </a:tr>
            </a:tbl>
          </a:graphicData>
        </a:graphic>
      </p:graphicFrame>
      <p:sp>
        <p:nvSpPr>
          <p:cNvPr id="2" name="Rectangle 1">
            <a:extLst>
              <a:ext uri="{FF2B5EF4-FFF2-40B4-BE49-F238E27FC236}">
                <a16:creationId xmlns:a16="http://schemas.microsoft.com/office/drawing/2014/main" id="{E459EDD2-0988-E43C-9A6E-59E8AA830090}"/>
              </a:ext>
            </a:extLst>
          </p:cNvPr>
          <p:cNvSpPr/>
          <p:nvPr/>
        </p:nvSpPr>
        <p:spPr>
          <a:xfrm>
            <a:off x="1880566" y="1747721"/>
            <a:ext cx="1549668" cy="2627697"/>
          </a:xfrm>
          <a:prstGeom prst="rect">
            <a:avLst/>
          </a:prstGeom>
          <a:solidFill>
            <a:schemeClr val="bg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 name="Rectangle 3">
            <a:extLst>
              <a:ext uri="{FF2B5EF4-FFF2-40B4-BE49-F238E27FC236}">
                <a16:creationId xmlns:a16="http://schemas.microsoft.com/office/drawing/2014/main" id="{9ED5822F-CAA4-BBC1-C9C9-CF7EFE77E84F}"/>
              </a:ext>
            </a:extLst>
          </p:cNvPr>
          <p:cNvSpPr/>
          <p:nvPr/>
        </p:nvSpPr>
        <p:spPr>
          <a:xfrm>
            <a:off x="3419004" y="1747721"/>
            <a:ext cx="1464644" cy="2627697"/>
          </a:xfrm>
          <a:prstGeom prst="rect">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7" name="Rectangle 6">
            <a:extLst>
              <a:ext uri="{FF2B5EF4-FFF2-40B4-BE49-F238E27FC236}">
                <a16:creationId xmlns:a16="http://schemas.microsoft.com/office/drawing/2014/main" id="{0FDD4420-26B5-87B4-CC10-F1690E9D92B0}"/>
              </a:ext>
            </a:extLst>
          </p:cNvPr>
          <p:cNvSpPr/>
          <p:nvPr/>
        </p:nvSpPr>
        <p:spPr>
          <a:xfrm>
            <a:off x="4883648" y="1747721"/>
            <a:ext cx="4457601" cy="2627697"/>
          </a:xfrm>
          <a:prstGeom prst="rect">
            <a:avLst/>
          </a:prstGeom>
          <a:solidFill>
            <a:schemeClr val="tx2">
              <a:lumMod val="9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grpSp>
        <p:nvGrpSpPr>
          <p:cNvPr id="8" name="Group 7">
            <a:extLst>
              <a:ext uri="{FF2B5EF4-FFF2-40B4-BE49-F238E27FC236}">
                <a16:creationId xmlns:a16="http://schemas.microsoft.com/office/drawing/2014/main" id="{BFB15EEA-7CFD-50FE-040B-A15713277E5C}"/>
              </a:ext>
            </a:extLst>
          </p:cNvPr>
          <p:cNvGrpSpPr/>
          <p:nvPr/>
        </p:nvGrpSpPr>
        <p:grpSpPr>
          <a:xfrm>
            <a:off x="1940831" y="1827326"/>
            <a:ext cx="5895467" cy="2347917"/>
            <a:chOff x="2553208" y="1733546"/>
            <a:chExt cx="5895467" cy="2347917"/>
          </a:xfrm>
        </p:grpSpPr>
        <p:grpSp>
          <p:nvGrpSpPr>
            <p:cNvPr id="9" name="Group 8">
              <a:extLst>
                <a:ext uri="{FF2B5EF4-FFF2-40B4-BE49-F238E27FC236}">
                  <a16:creationId xmlns:a16="http://schemas.microsoft.com/office/drawing/2014/main" id="{EFCA8F0A-4966-858E-FD37-AF9CDC9AF2BA}"/>
                </a:ext>
              </a:extLst>
            </p:cNvPr>
            <p:cNvGrpSpPr/>
            <p:nvPr/>
          </p:nvGrpSpPr>
          <p:grpSpPr>
            <a:xfrm>
              <a:off x="2553208" y="2800168"/>
              <a:ext cx="89979" cy="1281295"/>
              <a:chOff x="3572382" y="3652656"/>
              <a:chExt cx="102515" cy="510747"/>
            </a:xfrm>
          </p:grpSpPr>
          <p:sp>
            <p:nvSpPr>
              <p:cNvPr id="471" name="Line 66">
                <a:extLst>
                  <a:ext uri="{FF2B5EF4-FFF2-40B4-BE49-F238E27FC236}">
                    <a16:creationId xmlns:a16="http://schemas.microsoft.com/office/drawing/2014/main" id="{D18DDE5F-3ACC-FB04-6EA5-38F518222A58}"/>
                  </a:ext>
                </a:extLst>
              </p:cNvPr>
              <p:cNvSpPr>
                <a:spLocks noChangeShapeType="1"/>
              </p:cNvSpPr>
              <p:nvPr/>
            </p:nvSpPr>
            <p:spPr bwMode="auto">
              <a:xfrm>
                <a:off x="3572382" y="3656840"/>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72" name="Line 67">
                <a:extLst>
                  <a:ext uri="{FF2B5EF4-FFF2-40B4-BE49-F238E27FC236}">
                    <a16:creationId xmlns:a16="http://schemas.microsoft.com/office/drawing/2014/main" id="{08A0738E-E00B-4608-EA60-822FBB2E9DF0}"/>
                  </a:ext>
                </a:extLst>
              </p:cNvPr>
              <p:cNvSpPr>
                <a:spLocks noChangeShapeType="1"/>
              </p:cNvSpPr>
              <p:nvPr/>
            </p:nvSpPr>
            <p:spPr bwMode="auto">
              <a:xfrm>
                <a:off x="3624405" y="3652656"/>
                <a:ext cx="0" cy="510747"/>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73" name="Line 68">
                <a:extLst>
                  <a:ext uri="{FF2B5EF4-FFF2-40B4-BE49-F238E27FC236}">
                    <a16:creationId xmlns:a16="http://schemas.microsoft.com/office/drawing/2014/main" id="{F62C275E-DF03-E343-0C8B-D8A25D1807DE}"/>
                  </a:ext>
                </a:extLst>
              </p:cNvPr>
              <p:cNvSpPr>
                <a:spLocks noChangeShapeType="1"/>
              </p:cNvSpPr>
              <p:nvPr/>
            </p:nvSpPr>
            <p:spPr bwMode="auto">
              <a:xfrm>
                <a:off x="3572382" y="4159353"/>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4" name="Group 13">
              <a:extLst>
                <a:ext uri="{FF2B5EF4-FFF2-40B4-BE49-F238E27FC236}">
                  <a16:creationId xmlns:a16="http://schemas.microsoft.com/office/drawing/2014/main" id="{BA221717-89FD-55A6-4419-53470A1E0F82}"/>
                </a:ext>
              </a:extLst>
            </p:cNvPr>
            <p:cNvGrpSpPr/>
            <p:nvPr/>
          </p:nvGrpSpPr>
          <p:grpSpPr>
            <a:xfrm>
              <a:off x="2553208" y="2571749"/>
              <a:ext cx="89979" cy="1076324"/>
              <a:chOff x="3572382" y="3734361"/>
              <a:chExt cx="102515" cy="429042"/>
            </a:xfrm>
          </p:grpSpPr>
          <p:sp>
            <p:nvSpPr>
              <p:cNvPr id="468" name="Line 66">
                <a:extLst>
                  <a:ext uri="{FF2B5EF4-FFF2-40B4-BE49-F238E27FC236}">
                    <a16:creationId xmlns:a16="http://schemas.microsoft.com/office/drawing/2014/main" id="{D9EA81A2-85CD-DF7E-58C5-DBD1940D0132}"/>
                  </a:ext>
                </a:extLst>
              </p:cNvPr>
              <p:cNvSpPr>
                <a:spLocks noChangeShapeType="1"/>
              </p:cNvSpPr>
              <p:nvPr/>
            </p:nvSpPr>
            <p:spPr bwMode="auto">
              <a:xfrm>
                <a:off x="3572382" y="373657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69" name="Line 67">
                <a:extLst>
                  <a:ext uri="{FF2B5EF4-FFF2-40B4-BE49-F238E27FC236}">
                    <a16:creationId xmlns:a16="http://schemas.microsoft.com/office/drawing/2014/main" id="{32A719A0-A21E-BF45-315C-9C192D5FED65}"/>
                  </a:ext>
                </a:extLst>
              </p:cNvPr>
              <p:cNvSpPr>
                <a:spLocks noChangeShapeType="1"/>
              </p:cNvSpPr>
              <p:nvPr/>
            </p:nvSpPr>
            <p:spPr bwMode="auto">
              <a:xfrm>
                <a:off x="3624405" y="3734361"/>
                <a:ext cx="0" cy="429042"/>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70" name="Line 68">
                <a:extLst>
                  <a:ext uri="{FF2B5EF4-FFF2-40B4-BE49-F238E27FC236}">
                    <a16:creationId xmlns:a16="http://schemas.microsoft.com/office/drawing/2014/main" id="{000DC97A-E82A-781E-0991-56C27FC45D11}"/>
                  </a:ext>
                </a:extLst>
              </p:cNvPr>
              <p:cNvSpPr>
                <a:spLocks noChangeShapeType="1"/>
              </p:cNvSpPr>
              <p:nvPr/>
            </p:nvSpPr>
            <p:spPr bwMode="auto">
              <a:xfrm>
                <a:off x="3572382" y="4159353"/>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6" name="Group 15">
              <a:extLst>
                <a:ext uri="{FF2B5EF4-FFF2-40B4-BE49-F238E27FC236}">
                  <a16:creationId xmlns:a16="http://schemas.microsoft.com/office/drawing/2014/main" id="{D7F688AA-2EDE-F98B-02F1-C6040BBFA7CD}"/>
                </a:ext>
              </a:extLst>
            </p:cNvPr>
            <p:cNvGrpSpPr/>
            <p:nvPr/>
          </p:nvGrpSpPr>
          <p:grpSpPr>
            <a:xfrm>
              <a:off x="2677033" y="2286003"/>
              <a:ext cx="89979" cy="1243010"/>
              <a:chOff x="3572382" y="3667917"/>
              <a:chExt cx="102515" cy="495486"/>
            </a:xfrm>
          </p:grpSpPr>
          <p:sp>
            <p:nvSpPr>
              <p:cNvPr id="465" name="Line 66">
                <a:extLst>
                  <a:ext uri="{FF2B5EF4-FFF2-40B4-BE49-F238E27FC236}">
                    <a16:creationId xmlns:a16="http://schemas.microsoft.com/office/drawing/2014/main" id="{C80CD45E-5CC5-7D28-8467-E25B5780E8AB}"/>
                  </a:ext>
                </a:extLst>
              </p:cNvPr>
              <p:cNvSpPr>
                <a:spLocks noChangeShapeType="1"/>
              </p:cNvSpPr>
              <p:nvPr/>
            </p:nvSpPr>
            <p:spPr bwMode="auto">
              <a:xfrm>
                <a:off x="3572382" y="3672032"/>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66" name="Line 67">
                <a:extLst>
                  <a:ext uri="{FF2B5EF4-FFF2-40B4-BE49-F238E27FC236}">
                    <a16:creationId xmlns:a16="http://schemas.microsoft.com/office/drawing/2014/main" id="{387A50E3-68EA-4226-88D0-2BC37EA31839}"/>
                  </a:ext>
                </a:extLst>
              </p:cNvPr>
              <p:cNvSpPr>
                <a:spLocks noChangeShapeType="1"/>
              </p:cNvSpPr>
              <p:nvPr/>
            </p:nvSpPr>
            <p:spPr bwMode="auto">
              <a:xfrm>
                <a:off x="3624405" y="3667917"/>
                <a:ext cx="0" cy="495486"/>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67" name="Line 68">
                <a:extLst>
                  <a:ext uri="{FF2B5EF4-FFF2-40B4-BE49-F238E27FC236}">
                    <a16:creationId xmlns:a16="http://schemas.microsoft.com/office/drawing/2014/main" id="{B2A3E642-2146-B0B5-3E01-1CD01C4B99A9}"/>
                  </a:ext>
                </a:extLst>
              </p:cNvPr>
              <p:cNvSpPr>
                <a:spLocks noChangeShapeType="1"/>
              </p:cNvSpPr>
              <p:nvPr/>
            </p:nvSpPr>
            <p:spPr bwMode="auto">
              <a:xfrm>
                <a:off x="3572382" y="4159353"/>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8" name="Group 17">
              <a:extLst>
                <a:ext uri="{FF2B5EF4-FFF2-40B4-BE49-F238E27FC236}">
                  <a16:creationId xmlns:a16="http://schemas.microsoft.com/office/drawing/2014/main" id="{48B089AE-A0DD-FD40-B45B-FB92ED83EBAF}"/>
                </a:ext>
              </a:extLst>
            </p:cNvPr>
            <p:cNvGrpSpPr/>
            <p:nvPr/>
          </p:nvGrpSpPr>
          <p:grpSpPr>
            <a:xfrm>
              <a:off x="2677033" y="2066918"/>
              <a:ext cx="89979" cy="1128712"/>
              <a:chOff x="3572382" y="3713477"/>
              <a:chExt cx="102515" cy="449925"/>
            </a:xfrm>
          </p:grpSpPr>
          <p:sp>
            <p:nvSpPr>
              <p:cNvPr id="462" name="Line 66">
                <a:extLst>
                  <a:ext uri="{FF2B5EF4-FFF2-40B4-BE49-F238E27FC236}">
                    <a16:creationId xmlns:a16="http://schemas.microsoft.com/office/drawing/2014/main" id="{C0F53580-4D7A-C521-18FA-4A03E07F92B6}"/>
                  </a:ext>
                </a:extLst>
              </p:cNvPr>
              <p:cNvSpPr>
                <a:spLocks noChangeShapeType="1"/>
              </p:cNvSpPr>
              <p:nvPr/>
            </p:nvSpPr>
            <p:spPr bwMode="auto">
              <a:xfrm>
                <a:off x="3572382" y="3715696"/>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63" name="Line 67">
                <a:extLst>
                  <a:ext uri="{FF2B5EF4-FFF2-40B4-BE49-F238E27FC236}">
                    <a16:creationId xmlns:a16="http://schemas.microsoft.com/office/drawing/2014/main" id="{2A8CF950-D509-3807-59D5-EF668432A86B}"/>
                  </a:ext>
                </a:extLst>
              </p:cNvPr>
              <p:cNvSpPr>
                <a:spLocks noChangeShapeType="1"/>
              </p:cNvSpPr>
              <p:nvPr/>
            </p:nvSpPr>
            <p:spPr bwMode="auto">
              <a:xfrm>
                <a:off x="3624405" y="3713477"/>
                <a:ext cx="0" cy="449925"/>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64" name="Line 68">
                <a:extLst>
                  <a:ext uri="{FF2B5EF4-FFF2-40B4-BE49-F238E27FC236}">
                    <a16:creationId xmlns:a16="http://schemas.microsoft.com/office/drawing/2014/main" id="{11ED544E-5187-48B6-0E82-2EABBD40E810}"/>
                  </a:ext>
                </a:extLst>
              </p:cNvPr>
              <p:cNvSpPr>
                <a:spLocks noChangeShapeType="1"/>
              </p:cNvSpPr>
              <p:nvPr/>
            </p:nvSpPr>
            <p:spPr bwMode="auto">
              <a:xfrm>
                <a:off x="3572382" y="4159353"/>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9" name="Group 28">
              <a:extLst>
                <a:ext uri="{FF2B5EF4-FFF2-40B4-BE49-F238E27FC236}">
                  <a16:creationId xmlns:a16="http://schemas.microsoft.com/office/drawing/2014/main" id="{6081937B-181E-7518-E92B-0BAE001B118A}"/>
                </a:ext>
              </a:extLst>
            </p:cNvPr>
            <p:cNvGrpSpPr/>
            <p:nvPr/>
          </p:nvGrpSpPr>
          <p:grpSpPr>
            <a:xfrm>
              <a:off x="2796095" y="1843087"/>
              <a:ext cx="89979" cy="1638290"/>
              <a:chOff x="3572382" y="3510349"/>
              <a:chExt cx="102515" cy="653052"/>
            </a:xfrm>
          </p:grpSpPr>
          <p:sp>
            <p:nvSpPr>
              <p:cNvPr id="459" name="Line 67">
                <a:extLst>
                  <a:ext uri="{FF2B5EF4-FFF2-40B4-BE49-F238E27FC236}">
                    <a16:creationId xmlns:a16="http://schemas.microsoft.com/office/drawing/2014/main" id="{4521C7E1-01F8-2D80-B6DF-0F6512235EFD}"/>
                  </a:ext>
                </a:extLst>
              </p:cNvPr>
              <p:cNvSpPr>
                <a:spLocks noChangeShapeType="1"/>
              </p:cNvSpPr>
              <p:nvPr/>
            </p:nvSpPr>
            <p:spPr bwMode="auto">
              <a:xfrm>
                <a:off x="3624406" y="3510349"/>
                <a:ext cx="0" cy="653052"/>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60" name="Line 68">
                <a:extLst>
                  <a:ext uri="{FF2B5EF4-FFF2-40B4-BE49-F238E27FC236}">
                    <a16:creationId xmlns:a16="http://schemas.microsoft.com/office/drawing/2014/main" id="{7F43D9B5-656B-AC0F-A670-E1A3813000C0}"/>
                  </a:ext>
                </a:extLst>
              </p:cNvPr>
              <p:cNvSpPr>
                <a:spLocks noChangeShapeType="1"/>
              </p:cNvSpPr>
              <p:nvPr/>
            </p:nvSpPr>
            <p:spPr bwMode="auto">
              <a:xfrm>
                <a:off x="3572382" y="4159353"/>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61" name="Line 66">
                <a:extLst>
                  <a:ext uri="{FF2B5EF4-FFF2-40B4-BE49-F238E27FC236}">
                    <a16:creationId xmlns:a16="http://schemas.microsoft.com/office/drawing/2014/main" id="{13F1B414-B2B6-FF07-03F7-C02BF0CCD86C}"/>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53" name="Group 52">
              <a:extLst>
                <a:ext uri="{FF2B5EF4-FFF2-40B4-BE49-F238E27FC236}">
                  <a16:creationId xmlns:a16="http://schemas.microsoft.com/office/drawing/2014/main" id="{6683E0F2-D793-2328-CD12-DFA74D0B6BB7}"/>
                </a:ext>
              </a:extLst>
            </p:cNvPr>
            <p:cNvGrpSpPr/>
            <p:nvPr/>
          </p:nvGrpSpPr>
          <p:grpSpPr>
            <a:xfrm>
              <a:off x="2796095" y="2082005"/>
              <a:ext cx="89979" cy="536724"/>
              <a:chOff x="3572382" y="3514464"/>
              <a:chExt cx="102515" cy="213948"/>
            </a:xfrm>
          </p:grpSpPr>
          <p:sp>
            <p:nvSpPr>
              <p:cNvPr id="457" name="Line 68">
                <a:extLst>
                  <a:ext uri="{FF2B5EF4-FFF2-40B4-BE49-F238E27FC236}">
                    <a16:creationId xmlns:a16="http://schemas.microsoft.com/office/drawing/2014/main" id="{0C62A4ED-329D-5E4A-C52A-2F198D87E804}"/>
                  </a:ext>
                </a:extLst>
              </p:cNvPr>
              <p:cNvSpPr>
                <a:spLocks noChangeShapeType="1"/>
              </p:cNvSpPr>
              <p:nvPr/>
            </p:nvSpPr>
            <p:spPr bwMode="auto">
              <a:xfrm>
                <a:off x="3572382" y="3728412"/>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58" name="Line 66">
                <a:extLst>
                  <a:ext uri="{FF2B5EF4-FFF2-40B4-BE49-F238E27FC236}">
                    <a16:creationId xmlns:a16="http://schemas.microsoft.com/office/drawing/2014/main" id="{3F0C2140-192D-C900-E002-0CB9674AFE04}"/>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56" name="Group 55">
              <a:extLst>
                <a:ext uri="{FF2B5EF4-FFF2-40B4-BE49-F238E27FC236}">
                  <a16:creationId xmlns:a16="http://schemas.microsoft.com/office/drawing/2014/main" id="{D9E4A4CD-7CC1-F080-F5AD-50416A01AEBC}"/>
                </a:ext>
              </a:extLst>
            </p:cNvPr>
            <p:cNvGrpSpPr/>
            <p:nvPr/>
          </p:nvGrpSpPr>
          <p:grpSpPr>
            <a:xfrm>
              <a:off x="2919920" y="1900237"/>
              <a:ext cx="89979" cy="1585914"/>
              <a:chOff x="3572382" y="3510349"/>
              <a:chExt cx="102515" cy="632174"/>
            </a:xfrm>
          </p:grpSpPr>
          <p:sp>
            <p:nvSpPr>
              <p:cNvPr id="454" name="Line 67">
                <a:extLst>
                  <a:ext uri="{FF2B5EF4-FFF2-40B4-BE49-F238E27FC236}">
                    <a16:creationId xmlns:a16="http://schemas.microsoft.com/office/drawing/2014/main" id="{A3934F4D-8A22-36EF-0C2C-E7E1566864DB}"/>
                  </a:ext>
                </a:extLst>
              </p:cNvPr>
              <p:cNvSpPr>
                <a:spLocks noChangeShapeType="1"/>
              </p:cNvSpPr>
              <p:nvPr/>
            </p:nvSpPr>
            <p:spPr bwMode="auto">
              <a:xfrm>
                <a:off x="3624406" y="3510349"/>
                <a:ext cx="0" cy="632174"/>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55" name="Line 68">
                <a:extLst>
                  <a:ext uri="{FF2B5EF4-FFF2-40B4-BE49-F238E27FC236}">
                    <a16:creationId xmlns:a16="http://schemas.microsoft.com/office/drawing/2014/main" id="{48819BEE-D7D3-F634-7BB0-3AC81370394E}"/>
                  </a:ext>
                </a:extLst>
              </p:cNvPr>
              <p:cNvSpPr>
                <a:spLocks noChangeShapeType="1"/>
              </p:cNvSpPr>
              <p:nvPr/>
            </p:nvSpPr>
            <p:spPr bwMode="auto">
              <a:xfrm>
                <a:off x="3572382" y="41422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56" name="Line 66">
                <a:extLst>
                  <a:ext uri="{FF2B5EF4-FFF2-40B4-BE49-F238E27FC236}">
                    <a16:creationId xmlns:a16="http://schemas.microsoft.com/office/drawing/2014/main" id="{B35D0EB3-561E-7AE9-1CED-03004004F735}"/>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58" name="Group 57">
              <a:extLst>
                <a:ext uri="{FF2B5EF4-FFF2-40B4-BE49-F238E27FC236}">
                  <a16:creationId xmlns:a16="http://schemas.microsoft.com/office/drawing/2014/main" id="{4702E3C7-8207-59B6-E0CC-19540AF36AD7}"/>
                </a:ext>
              </a:extLst>
            </p:cNvPr>
            <p:cNvGrpSpPr/>
            <p:nvPr/>
          </p:nvGrpSpPr>
          <p:grpSpPr>
            <a:xfrm>
              <a:off x="2919920" y="2515410"/>
              <a:ext cx="89979" cy="293828"/>
              <a:chOff x="3572382" y="3514464"/>
              <a:chExt cx="102515" cy="117125"/>
            </a:xfrm>
          </p:grpSpPr>
          <p:sp>
            <p:nvSpPr>
              <p:cNvPr id="452" name="Line 68">
                <a:extLst>
                  <a:ext uri="{FF2B5EF4-FFF2-40B4-BE49-F238E27FC236}">
                    <a16:creationId xmlns:a16="http://schemas.microsoft.com/office/drawing/2014/main" id="{214F50D7-6254-E48C-C255-9CE7C643D6B0}"/>
                  </a:ext>
                </a:extLst>
              </p:cNvPr>
              <p:cNvSpPr>
                <a:spLocks noChangeShapeType="1"/>
              </p:cNvSpPr>
              <p:nvPr/>
            </p:nvSpPr>
            <p:spPr bwMode="auto">
              <a:xfrm>
                <a:off x="3572382" y="3631589"/>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53" name="Line 66">
                <a:extLst>
                  <a:ext uri="{FF2B5EF4-FFF2-40B4-BE49-F238E27FC236}">
                    <a16:creationId xmlns:a16="http://schemas.microsoft.com/office/drawing/2014/main" id="{697AB8B0-559F-C256-F2B4-D275EB539ADD}"/>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10" name="Group 109">
              <a:extLst>
                <a:ext uri="{FF2B5EF4-FFF2-40B4-BE49-F238E27FC236}">
                  <a16:creationId xmlns:a16="http://schemas.microsoft.com/office/drawing/2014/main" id="{82CC35F8-4DCE-E508-F3F0-604A39BBD81B}"/>
                </a:ext>
              </a:extLst>
            </p:cNvPr>
            <p:cNvGrpSpPr/>
            <p:nvPr/>
          </p:nvGrpSpPr>
          <p:grpSpPr>
            <a:xfrm>
              <a:off x="3043745" y="1833558"/>
              <a:ext cx="89979" cy="1676406"/>
              <a:chOff x="3572382" y="3510349"/>
              <a:chExt cx="102515" cy="668246"/>
            </a:xfrm>
          </p:grpSpPr>
          <p:sp>
            <p:nvSpPr>
              <p:cNvPr id="449" name="Line 67">
                <a:extLst>
                  <a:ext uri="{FF2B5EF4-FFF2-40B4-BE49-F238E27FC236}">
                    <a16:creationId xmlns:a16="http://schemas.microsoft.com/office/drawing/2014/main" id="{C993B6A9-407E-DD75-648F-F923A999B826}"/>
                  </a:ext>
                </a:extLst>
              </p:cNvPr>
              <p:cNvSpPr>
                <a:spLocks noChangeShapeType="1"/>
              </p:cNvSpPr>
              <p:nvPr/>
            </p:nvSpPr>
            <p:spPr bwMode="auto">
              <a:xfrm>
                <a:off x="3624406" y="3510349"/>
                <a:ext cx="0" cy="668246"/>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50" name="Line 68">
                <a:extLst>
                  <a:ext uri="{FF2B5EF4-FFF2-40B4-BE49-F238E27FC236}">
                    <a16:creationId xmlns:a16="http://schemas.microsoft.com/office/drawing/2014/main" id="{47964712-C93D-185A-D869-9D37FBA31B61}"/>
                  </a:ext>
                </a:extLst>
              </p:cNvPr>
              <p:cNvSpPr>
                <a:spLocks noChangeShapeType="1"/>
              </p:cNvSpPr>
              <p:nvPr/>
            </p:nvSpPr>
            <p:spPr bwMode="auto">
              <a:xfrm>
                <a:off x="3572382" y="4178338"/>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51" name="Line 66">
                <a:extLst>
                  <a:ext uri="{FF2B5EF4-FFF2-40B4-BE49-F238E27FC236}">
                    <a16:creationId xmlns:a16="http://schemas.microsoft.com/office/drawing/2014/main" id="{C2F06160-839B-E0ED-7C11-5536FD97039D}"/>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13" name="Group 112">
              <a:extLst>
                <a:ext uri="{FF2B5EF4-FFF2-40B4-BE49-F238E27FC236}">
                  <a16:creationId xmlns:a16="http://schemas.microsoft.com/office/drawing/2014/main" id="{6C877C00-8EB8-78FC-0251-A966170DDD43}"/>
                </a:ext>
              </a:extLst>
            </p:cNvPr>
            <p:cNvGrpSpPr/>
            <p:nvPr/>
          </p:nvGrpSpPr>
          <p:grpSpPr>
            <a:xfrm>
              <a:off x="3038983" y="2558313"/>
              <a:ext cx="89979" cy="246197"/>
              <a:chOff x="3572382" y="3514464"/>
              <a:chExt cx="102515" cy="98138"/>
            </a:xfrm>
          </p:grpSpPr>
          <p:sp>
            <p:nvSpPr>
              <p:cNvPr id="447" name="Line 68">
                <a:extLst>
                  <a:ext uri="{FF2B5EF4-FFF2-40B4-BE49-F238E27FC236}">
                    <a16:creationId xmlns:a16="http://schemas.microsoft.com/office/drawing/2014/main" id="{3FBE2D43-BD10-4756-6999-F56608FC1EBD}"/>
                  </a:ext>
                </a:extLst>
              </p:cNvPr>
              <p:cNvSpPr>
                <a:spLocks noChangeShapeType="1"/>
              </p:cNvSpPr>
              <p:nvPr/>
            </p:nvSpPr>
            <p:spPr bwMode="auto">
              <a:xfrm>
                <a:off x="3572382" y="3612602"/>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48" name="Line 66">
                <a:extLst>
                  <a:ext uri="{FF2B5EF4-FFF2-40B4-BE49-F238E27FC236}">
                    <a16:creationId xmlns:a16="http://schemas.microsoft.com/office/drawing/2014/main" id="{96CE2460-7D8C-B6AE-3B8E-A165D8551584}"/>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14" name="Group 113">
              <a:extLst>
                <a:ext uri="{FF2B5EF4-FFF2-40B4-BE49-F238E27FC236}">
                  <a16:creationId xmlns:a16="http://schemas.microsoft.com/office/drawing/2014/main" id="{C3FA6B1A-8DEB-1ED5-C4F5-7EDED60666D6}"/>
                </a:ext>
              </a:extLst>
            </p:cNvPr>
            <p:cNvGrpSpPr/>
            <p:nvPr/>
          </p:nvGrpSpPr>
          <p:grpSpPr>
            <a:xfrm>
              <a:off x="3277108" y="1862133"/>
              <a:ext cx="89979" cy="1528766"/>
              <a:chOff x="3572382" y="3510349"/>
              <a:chExt cx="102515" cy="609394"/>
            </a:xfrm>
          </p:grpSpPr>
          <p:sp>
            <p:nvSpPr>
              <p:cNvPr id="444" name="Line 67">
                <a:extLst>
                  <a:ext uri="{FF2B5EF4-FFF2-40B4-BE49-F238E27FC236}">
                    <a16:creationId xmlns:a16="http://schemas.microsoft.com/office/drawing/2014/main" id="{BB6BB186-F999-2D4A-0F5E-5311E348473A}"/>
                  </a:ext>
                </a:extLst>
              </p:cNvPr>
              <p:cNvSpPr>
                <a:spLocks noChangeShapeType="1"/>
              </p:cNvSpPr>
              <p:nvPr/>
            </p:nvSpPr>
            <p:spPr bwMode="auto">
              <a:xfrm>
                <a:off x="3624406" y="3510349"/>
                <a:ext cx="0" cy="609394"/>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45" name="Line 68">
                <a:extLst>
                  <a:ext uri="{FF2B5EF4-FFF2-40B4-BE49-F238E27FC236}">
                    <a16:creationId xmlns:a16="http://schemas.microsoft.com/office/drawing/2014/main" id="{93BD7832-12AD-2DCC-E088-107503D5D3AC}"/>
                  </a:ext>
                </a:extLst>
              </p:cNvPr>
              <p:cNvSpPr>
                <a:spLocks noChangeShapeType="1"/>
              </p:cNvSpPr>
              <p:nvPr/>
            </p:nvSpPr>
            <p:spPr bwMode="auto">
              <a:xfrm>
                <a:off x="3572382" y="4117588"/>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46" name="Line 66">
                <a:extLst>
                  <a:ext uri="{FF2B5EF4-FFF2-40B4-BE49-F238E27FC236}">
                    <a16:creationId xmlns:a16="http://schemas.microsoft.com/office/drawing/2014/main" id="{F340B093-8DA1-699C-4262-05A40FB40D78}"/>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15" name="Group 114">
              <a:extLst>
                <a:ext uri="{FF2B5EF4-FFF2-40B4-BE49-F238E27FC236}">
                  <a16:creationId xmlns:a16="http://schemas.microsoft.com/office/drawing/2014/main" id="{DFF9F1B1-F541-4A6D-103F-9C73C3D4712E}"/>
                </a:ext>
              </a:extLst>
            </p:cNvPr>
            <p:cNvGrpSpPr/>
            <p:nvPr/>
          </p:nvGrpSpPr>
          <p:grpSpPr>
            <a:xfrm>
              <a:off x="3277109" y="2715471"/>
              <a:ext cx="89979" cy="98551"/>
              <a:chOff x="3572382" y="3514464"/>
              <a:chExt cx="102515" cy="39284"/>
            </a:xfrm>
          </p:grpSpPr>
          <p:sp>
            <p:nvSpPr>
              <p:cNvPr id="442" name="Line 68">
                <a:extLst>
                  <a:ext uri="{FF2B5EF4-FFF2-40B4-BE49-F238E27FC236}">
                    <a16:creationId xmlns:a16="http://schemas.microsoft.com/office/drawing/2014/main" id="{92DD06DD-C400-1EB5-A0FF-CBBC3CCECA45}"/>
                  </a:ext>
                </a:extLst>
              </p:cNvPr>
              <p:cNvSpPr>
                <a:spLocks noChangeShapeType="1"/>
              </p:cNvSpPr>
              <p:nvPr/>
            </p:nvSpPr>
            <p:spPr bwMode="auto">
              <a:xfrm>
                <a:off x="3572382" y="3553748"/>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43" name="Line 66">
                <a:extLst>
                  <a:ext uri="{FF2B5EF4-FFF2-40B4-BE49-F238E27FC236}">
                    <a16:creationId xmlns:a16="http://schemas.microsoft.com/office/drawing/2014/main" id="{641700BF-2492-0E31-A209-04DBE328F8F9}"/>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16" name="Group 115">
              <a:extLst>
                <a:ext uri="{FF2B5EF4-FFF2-40B4-BE49-F238E27FC236}">
                  <a16:creationId xmlns:a16="http://schemas.microsoft.com/office/drawing/2014/main" id="{2EA35C6E-5D5F-DFFE-900D-F30FA280BE42}"/>
                </a:ext>
              </a:extLst>
            </p:cNvPr>
            <p:cNvGrpSpPr/>
            <p:nvPr/>
          </p:nvGrpSpPr>
          <p:grpSpPr>
            <a:xfrm>
              <a:off x="3519996" y="1933572"/>
              <a:ext cx="89979" cy="1528766"/>
              <a:chOff x="3572382" y="3510349"/>
              <a:chExt cx="102515" cy="609394"/>
            </a:xfrm>
          </p:grpSpPr>
          <p:sp>
            <p:nvSpPr>
              <p:cNvPr id="439" name="Line 67">
                <a:extLst>
                  <a:ext uri="{FF2B5EF4-FFF2-40B4-BE49-F238E27FC236}">
                    <a16:creationId xmlns:a16="http://schemas.microsoft.com/office/drawing/2014/main" id="{187C2D00-0C11-B238-23E2-AACC9E74742E}"/>
                  </a:ext>
                </a:extLst>
              </p:cNvPr>
              <p:cNvSpPr>
                <a:spLocks noChangeShapeType="1"/>
              </p:cNvSpPr>
              <p:nvPr/>
            </p:nvSpPr>
            <p:spPr bwMode="auto">
              <a:xfrm>
                <a:off x="3624406" y="3510349"/>
                <a:ext cx="0" cy="609394"/>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40" name="Line 68">
                <a:extLst>
                  <a:ext uri="{FF2B5EF4-FFF2-40B4-BE49-F238E27FC236}">
                    <a16:creationId xmlns:a16="http://schemas.microsoft.com/office/drawing/2014/main" id="{95B1F2FC-5822-A664-B320-2D9B55604825}"/>
                  </a:ext>
                </a:extLst>
              </p:cNvPr>
              <p:cNvSpPr>
                <a:spLocks noChangeShapeType="1"/>
              </p:cNvSpPr>
              <p:nvPr/>
            </p:nvSpPr>
            <p:spPr bwMode="auto">
              <a:xfrm>
                <a:off x="3572382" y="4117588"/>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41" name="Line 66">
                <a:extLst>
                  <a:ext uri="{FF2B5EF4-FFF2-40B4-BE49-F238E27FC236}">
                    <a16:creationId xmlns:a16="http://schemas.microsoft.com/office/drawing/2014/main" id="{9B80C210-AFE7-2F3E-F4E4-272470861CE8}"/>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17" name="Group 116">
              <a:extLst>
                <a:ext uri="{FF2B5EF4-FFF2-40B4-BE49-F238E27FC236}">
                  <a16:creationId xmlns:a16="http://schemas.microsoft.com/office/drawing/2014/main" id="{1373AB95-20F0-E094-F63C-9A49E2BDEE18}"/>
                </a:ext>
              </a:extLst>
            </p:cNvPr>
            <p:cNvGrpSpPr/>
            <p:nvPr/>
          </p:nvGrpSpPr>
          <p:grpSpPr>
            <a:xfrm>
              <a:off x="3519997" y="2620220"/>
              <a:ext cx="89979" cy="312865"/>
              <a:chOff x="3572382" y="3514464"/>
              <a:chExt cx="102515" cy="124713"/>
            </a:xfrm>
          </p:grpSpPr>
          <p:sp>
            <p:nvSpPr>
              <p:cNvPr id="437" name="Line 68">
                <a:extLst>
                  <a:ext uri="{FF2B5EF4-FFF2-40B4-BE49-F238E27FC236}">
                    <a16:creationId xmlns:a16="http://schemas.microsoft.com/office/drawing/2014/main" id="{17471938-E06E-9C33-301A-6F0168C3CC2F}"/>
                  </a:ext>
                </a:extLst>
              </p:cNvPr>
              <p:cNvSpPr>
                <a:spLocks noChangeShapeType="1"/>
              </p:cNvSpPr>
              <p:nvPr/>
            </p:nvSpPr>
            <p:spPr bwMode="auto">
              <a:xfrm>
                <a:off x="3572382" y="3639177"/>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38" name="Line 66">
                <a:extLst>
                  <a:ext uri="{FF2B5EF4-FFF2-40B4-BE49-F238E27FC236}">
                    <a16:creationId xmlns:a16="http://schemas.microsoft.com/office/drawing/2014/main" id="{D9B8E920-8CB4-80DF-3777-A1D34521FDE7}"/>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18" name="Group 117">
              <a:extLst>
                <a:ext uri="{FF2B5EF4-FFF2-40B4-BE49-F238E27FC236}">
                  <a16:creationId xmlns:a16="http://schemas.microsoft.com/office/drawing/2014/main" id="{E3580EA1-CA90-9E18-8E10-EC6A92032860}"/>
                </a:ext>
              </a:extLst>
            </p:cNvPr>
            <p:cNvGrpSpPr/>
            <p:nvPr/>
          </p:nvGrpSpPr>
          <p:grpSpPr>
            <a:xfrm>
              <a:off x="3762883" y="1904997"/>
              <a:ext cx="89979" cy="1499540"/>
              <a:chOff x="3572382" y="3510349"/>
              <a:chExt cx="102515" cy="597744"/>
            </a:xfrm>
          </p:grpSpPr>
          <p:sp>
            <p:nvSpPr>
              <p:cNvPr id="434" name="Line 67">
                <a:extLst>
                  <a:ext uri="{FF2B5EF4-FFF2-40B4-BE49-F238E27FC236}">
                    <a16:creationId xmlns:a16="http://schemas.microsoft.com/office/drawing/2014/main" id="{E63B55ED-27A8-B4D5-A6C4-67AD058174D0}"/>
                  </a:ext>
                </a:extLst>
              </p:cNvPr>
              <p:cNvSpPr>
                <a:spLocks noChangeShapeType="1"/>
              </p:cNvSpPr>
              <p:nvPr/>
            </p:nvSpPr>
            <p:spPr bwMode="auto">
              <a:xfrm>
                <a:off x="3624406" y="3510349"/>
                <a:ext cx="0" cy="596105"/>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35" name="Line 68">
                <a:extLst>
                  <a:ext uri="{FF2B5EF4-FFF2-40B4-BE49-F238E27FC236}">
                    <a16:creationId xmlns:a16="http://schemas.microsoft.com/office/drawing/2014/main" id="{9C5A94D9-DD29-B09E-C9D6-E5D447905B86}"/>
                  </a:ext>
                </a:extLst>
              </p:cNvPr>
              <p:cNvSpPr>
                <a:spLocks noChangeShapeType="1"/>
              </p:cNvSpPr>
              <p:nvPr/>
            </p:nvSpPr>
            <p:spPr bwMode="auto">
              <a:xfrm>
                <a:off x="3572382" y="4108093"/>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36" name="Line 66">
                <a:extLst>
                  <a:ext uri="{FF2B5EF4-FFF2-40B4-BE49-F238E27FC236}">
                    <a16:creationId xmlns:a16="http://schemas.microsoft.com/office/drawing/2014/main" id="{B70CFCEC-E8C7-69BD-08FD-0B8833C0960F}"/>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19" name="Group 118">
              <a:extLst>
                <a:ext uri="{FF2B5EF4-FFF2-40B4-BE49-F238E27FC236}">
                  <a16:creationId xmlns:a16="http://schemas.microsoft.com/office/drawing/2014/main" id="{5FC690C8-77B6-0035-AB9D-9AC0F422C102}"/>
                </a:ext>
              </a:extLst>
            </p:cNvPr>
            <p:cNvGrpSpPr/>
            <p:nvPr/>
          </p:nvGrpSpPr>
          <p:grpSpPr>
            <a:xfrm>
              <a:off x="3762884" y="2715482"/>
              <a:ext cx="89979" cy="127125"/>
              <a:chOff x="3572382" y="3563823"/>
              <a:chExt cx="102515" cy="50674"/>
            </a:xfrm>
          </p:grpSpPr>
          <p:sp>
            <p:nvSpPr>
              <p:cNvPr id="432" name="Line 68">
                <a:extLst>
                  <a:ext uri="{FF2B5EF4-FFF2-40B4-BE49-F238E27FC236}">
                    <a16:creationId xmlns:a16="http://schemas.microsoft.com/office/drawing/2014/main" id="{DA035F69-5A7F-0FB8-AD33-C84D0B01E8FA}"/>
                  </a:ext>
                </a:extLst>
              </p:cNvPr>
              <p:cNvSpPr>
                <a:spLocks noChangeShapeType="1"/>
              </p:cNvSpPr>
              <p:nvPr/>
            </p:nvSpPr>
            <p:spPr bwMode="auto">
              <a:xfrm>
                <a:off x="3572382" y="3614497"/>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33" name="Line 66">
                <a:extLst>
                  <a:ext uri="{FF2B5EF4-FFF2-40B4-BE49-F238E27FC236}">
                    <a16:creationId xmlns:a16="http://schemas.microsoft.com/office/drawing/2014/main" id="{E0507BEA-BC37-1D0E-A8D0-06ECADD72184}"/>
                  </a:ext>
                </a:extLst>
              </p:cNvPr>
              <p:cNvSpPr>
                <a:spLocks noChangeShapeType="1"/>
              </p:cNvSpPr>
              <p:nvPr/>
            </p:nvSpPr>
            <p:spPr bwMode="auto">
              <a:xfrm>
                <a:off x="3572382" y="3563823"/>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20" name="Group 119">
              <a:extLst>
                <a:ext uri="{FF2B5EF4-FFF2-40B4-BE49-F238E27FC236}">
                  <a16:creationId xmlns:a16="http://schemas.microsoft.com/office/drawing/2014/main" id="{3AA60EC8-C32B-1776-B098-4E6D8B336F09}"/>
                </a:ext>
              </a:extLst>
            </p:cNvPr>
            <p:cNvGrpSpPr/>
            <p:nvPr/>
          </p:nvGrpSpPr>
          <p:grpSpPr>
            <a:xfrm>
              <a:off x="4010533" y="1904997"/>
              <a:ext cx="89979" cy="1081092"/>
              <a:chOff x="3572382" y="3510349"/>
              <a:chExt cx="102515" cy="430943"/>
            </a:xfrm>
          </p:grpSpPr>
          <p:sp>
            <p:nvSpPr>
              <p:cNvPr id="429" name="Line 67">
                <a:extLst>
                  <a:ext uri="{FF2B5EF4-FFF2-40B4-BE49-F238E27FC236}">
                    <a16:creationId xmlns:a16="http://schemas.microsoft.com/office/drawing/2014/main" id="{E999E327-CEBE-1BED-788D-B4B605330A5C}"/>
                  </a:ext>
                </a:extLst>
              </p:cNvPr>
              <p:cNvSpPr>
                <a:spLocks noChangeShapeType="1"/>
              </p:cNvSpPr>
              <p:nvPr/>
            </p:nvSpPr>
            <p:spPr bwMode="auto">
              <a:xfrm>
                <a:off x="3624406" y="3510349"/>
                <a:ext cx="0" cy="430943"/>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30" name="Line 68">
                <a:extLst>
                  <a:ext uri="{FF2B5EF4-FFF2-40B4-BE49-F238E27FC236}">
                    <a16:creationId xmlns:a16="http://schemas.microsoft.com/office/drawing/2014/main" id="{025FA06B-3433-DEA3-ED91-A35E5D7D55CA}"/>
                  </a:ext>
                </a:extLst>
              </p:cNvPr>
              <p:cNvSpPr>
                <a:spLocks noChangeShapeType="1"/>
              </p:cNvSpPr>
              <p:nvPr/>
            </p:nvSpPr>
            <p:spPr bwMode="auto">
              <a:xfrm>
                <a:off x="3572382" y="3939133"/>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31" name="Line 66">
                <a:extLst>
                  <a:ext uri="{FF2B5EF4-FFF2-40B4-BE49-F238E27FC236}">
                    <a16:creationId xmlns:a16="http://schemas.microsoft.com/office/drawing/2014/main" id="{96E8EE2D-3EA2-03D7-8850-AF1C8717CB4A}"/>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21" name="Group 120">
              <a:extLst>
                <a:ext uri="{FF2B5EF4-FFF2-40B4-BE49-F238E27FC236}">
                  <a16:creationId xmlns:a16="http://schemas.microsoft.com/office/drawing/2014/main" id="{E862B11F-E71B-35EB-E869-ECEEDDE14AAE}"/>
                </a:ext>
              </a:extLst>
            </p:cNvPr>
            <p:cNvGrpSpPr/>
            <p:nvPr/>
          </p:nvGrpSpPr>
          <p:grpSpPr>
            <a:xfrm>
              <a:off x="4010534" y="2496483"/>
              <a:ext cx="89979" cy="236617"/>
              <a:chOff x="3572382" y="3563845"/>
              <a:chExt cx="102515" cy="94319"/>
            </a:xfrm>
          </p:grpSpPr>
          <p:sp>
            <p:nvSpPr>
              <p:cNvPr id="427" name="Line 68">
                <a:extLst>
                  <a:ext uri="{FF2B5EF4-FFF2-40B4-BE49-F238E27FC236}">
                    <a16:creationId xmlns:a16="http://schemas.microsoft.com/office/drawing/2014/main" id="{2882C21C-09A0-8C85-370C-4713E74326C3}"/>
                  </a:ext>
                </a:extLst>
              </p:cNvPr>
              <p:cNvSpPr>
                <a:spLocks noChangeShapeType="1"/>
              </p:cNvSpPr>
              <p:nvPr/>
            </p:nvSpPr>
            <p:spPr bwMode="auto">
              <a:xfrm>
                <a:off x="3572382" y="36581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28" name="Line 66">
                <a:extLst>
                  <a:ext uri="{FF2B5EF4-FFF2-40B4-BE49-F238E27FC236}">
                    <a16:creationId xmlns:a16="http://schemas.microsoft.com/office/drawing/2014/main" id="{8C4EEC02-FD8C-2AA1-2BAC-EBCEDAC6DE40}"/>
                  </a:ext>
                </a:extLst>
              </p:cNvPr>
              <p:cNvSpPr>
                <a:spLocks noChangeShapeType="1"/>
              </p:cNvSpPr>
              <p:nvPr/>
            </p:nvSpPr>
            <p:spPr bwMode="auto">
              <a:xfrm>
                <a:off x="3572382" y="3563845"/>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sp>
          <p:nvSpPr>
            <p:cNvPr id="122" name="Line 66">
              <a:extLst>
                <a:ext uri="{FF2B5EF4-FFF2-40B4-BE49-F238E27FC236}">
                  <a16:creationId xmlns:a16="http://schemas.microsoft.com/office/drawing/2014/main" id="{DDDB3489-5CEB-2B0D-3AB5-EB92E030F624}"/>
                </a:ext>
              </a:extLst>
            </p:cNvPr>
            <p:cNvSpPr>
              <a:spLocks noChangeShapeType="1"/>
            </p:cNvSpPr>
            <p:nvPr/>
          </p:nvSpPr>
          <p:spPr bwMode="auto">
            <a:xfrm>
              <a:off x="4010534" y="2553633"/>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nvGrpSpPr>
            <p:cNvPr id="123" name="Group 122">
              <a:extLst>
                <a:ext uri="{FF2B5EF4-FFF2-40B4-BE49-F238E27FC236}">
                  <a16:creationId xmlns:a16="http://schemas.microsoft.com/office/drawing/2014/main" id="{C4AFFAF8-01E2-3510-6BF0-EA8AEC937E0D}"/>
                </a:ext>
              </a:extLst>
            </p:cNvPr>
            <p:cNvGrpSpPr/>
            <p:nvPr/>
          </p:nvGrpSpPr>
          <p:grpSpPr>
            <a:xfrm>
              <a:off x="4129595" y="1843080"/>
              <a:ext cx="89979" cy="1175696"/>
              <a:chOff x="3572382" y="3510349"/>
              <a:chExt cx="102515" cy="468654"/>
            </a:xfrm>
          </p:grpSpPr>
          <p:sp>
            <p:nvSpPr>
              <p:cNvPr id="424" name="Line 67">
                <a:extLst>
                  <a:ext uri="{FF2B5EF4-FFF2-40B4-BE49-F238E27FC236}">
                    <a16:creationId xmlns:a16="http://schemas.microsoft.com/office/drawing/2014/main" id="{E423F675-65C6-43A3-AC7C-972BBA2ACE33}"/>
                  </a:ext>
                </a:extLst>
              </p:cNvPr>
              <p:cNvSpPr>
                <a:spLocks noChangeShapeType="1"/>
              </p:cNvSpPr>
              <p:nvPr/>
            </p:nvSpPr>
            <p:spPr bwMode="auto">
              <a:xfrm>
                <a:off x="3624406" y="3510349"/>
                <a:ext cx="0" cy="467014"/>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25" name="Line 68">
                <a:extLst>
                  <a:ext uri="{FF2B5EF4-FFF2-40B4-BE49-F238E27FC236}">
                    <a16:creationId xmlns:a16="http://schemas.microsoft.com/office/drawing/2014/main" id="{39081FF7-7357-9EFB-38A2-83D0E0779BE9}"/>
                  </a:ext>
                </a:extLst>
              </p:cNvPr>
              <p:cNvSpPr>
                <a:spLocks noChangeShapeType="1"/>
              </p:cNvSpPr>
              <p:nvPr/>
            </p:nvSpPr>
            <p:spPr bwMode="auto">
              <a:xfrm>
                <a:off x="3572382" y="3979003"/>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26" name="Line 66">
                <a:extLst>
                  <a:ext uri="{FF2B5EF4-FFF2-40B4-BE49-F238E27FC236}">
                    <a16:creationId xmlns:a16="http://schemas.microsoft.com/office/drawing/2014/main" id="{BB33F828-6B1B-A20D-ECE8-0310BC3D3862}"/>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24" name="Group 123">
              <a:extLst>
                <a:ext uri="{FF2B5EF4-FFF2-40B4-BE49-F238E27FC236}">
                  <a16:creationId xmlns:a16="http://schemas.microsoft.com/office/drawing/2014/main" id="{F736202D-4586-63A0-CD0B-3BFA9E81312F}"/>
                </a:ext>
              </a:extLst>
            </p:cNvPr>
            <p:cNvGrpSpPr/>
            <p:nvPr/>
          </p:nvGrpSpPr>
          <p:grpSpPr>
            <a:xfrm>
              <a:off x="4129596" y="2425047"/>
              <a:ext cx="89979" cy="469983"/>
              <a:chOff x="3572382" y="3560047"/>
              <a:chExt cx="102515" cy="187342"/>
            </a:xfrm>
          </p:grpSpPr>
          <p:sp>
            <p:nvSpPr>
              <p:cNvPr id="422" name="Line 68">
                <a:extLst>
                  <a:ext uri="{FF2B5EF4-FFF2-40B4-BE49-F238E27FC236}">
                    <a16:creationId xmlns:a16="http://schemas.microsoft.com/office/drawing/2014/main" id="{72654D07-36D1-9ECE-5057-83CB976DC662}"/>
                  </a:ext>
                </a:extLst>
              </p:cNvPr>
              <p:cNvSpPr>
                <a:spLocks noChangeShapeType="1"/>
              </p:cNvSpPr>
              <p:nvPr/>
            </p:nvSpPr>
            <p:spPr bwMode="auto">
              <a:xfrm>
                <a:off x="3572382" y="3747389"/>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23" name="Line 66">
                <a:extLst>
                  <a:ext uri="{FF2B5EF4-FFF2-40B4-BE49-F238E27FC236}">
                    <a16:creationId xmlns:a16="http://schemas.microsoft.com/office/drawing/2014/main" id="{D48EBD93-FF80-26BE-E5B9-43A12D2B9A22}"/>
                  </a:ext>
                </a:extLst>
              </p:cNvPr>
              <p:cNvSpPr>
                <a:spLocks noChangeShapeType="1"/>
              </p:cNvSpPr>
              <p:nvPr/>
            </p:nvSpPr>
            <p:spPr bwMode="auto">
              <a:xfrm>
                <a:off x="3572382" y="3560047"/>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25" name="Group 124">
              <a:extLst>
                <a:ext uri="{FF2B5EF4-FFF2-40B4-BE49-F238E27FC236}">
                  <a16:creationId xmlns:a16="http://schemas.microsoft.com/office/drawing/2014/main" id="{413BD77F-89AC-BD24-5693-6F42B55672AF}"/>
                </a:ext>
              </a:extLst>
            </p:cNvPr>
            <p:cNvGrpSpPr/>
            <p:nvPr/>
          </p:nvGrpSpPr>
          <p:grpSpPr>
            <a:xfrm>
              <a:off x="4248658" y="1819266"/>
              <a:ext cx="89979" cy="1133480"/>
              <a:chOff x="3572382" y="3510349"/>
              <a:chExt cx="102515" cy="451826"/>
            </a:xfrm>
          </p:grpSpPr>
          <p:sp>
            <p:nvSpPr>
              <p:cNvPr id="419" name="Line 67">
                <a:extLst>
                  <a:ext uri="{FF2B5EF4-FFF2-40B4-BE49-F238E27FC236}">
                    <a16:creationId xmlns:a16="http://schemas.microsoft.com/office/drawing/2014/main" id="{8C4839DA-7A80-3BD4-A3ED-DD7B3A45E5DC}"/>
                  </a:ext>
                </a:extLst>
              </p:cNvPr>
              <p:cNvSpPr>
                <a:spLocks noChangeShapeType="1"/>
              </p:cNvSpPr>
              <p:nvPr/>
            </p:nvSpPr>
            <p:spPr bwMode="auto">
              <a:xfrm>
                <a:off x="3624406" y="3510349"/>
                <a:ext cx="0" cy="451826"/>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20" name="Line 68">
                <a:extLst>
                  <a:ext uri="{FF2B5EF4-FFF2-40B4-BE49-F238E27FC236}">
                    <a16:creationId xmlns:a16="http://schemas.microsoft.com/office/drawing/2014/main" id="{3C7A4580-EAE3-A923-9012-66B39A1FB685}"/>
                  </a:ext>
                </a:extLst>
              </p:cNvPr>
              <p:cNvSpPr>
                <a:spLocks noChangeShapeType="1"/>
              </p:cNvSpPr>
              <p:nvPr/>
            </p:nvSpPr>
            <p:spPr bwMode="auto">
              <a:xfrm>
                <a:off x="3572382" y="3960019"/>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21" name="Line 66">
                <a:extLst>
                  <a:ext uri="{FF2B5EF4-FFF2-40B4-BE49-F238E27FC236}">
                    <a16:creationId xmlns:a16="http://schemas.microsoft.com/office/drawing/2014/main" id="{C4799340-28E9-B22E-078A-911E40C657A7}"/>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sp>
          <p:nvSpPr>
            <p:cNvPr id="126" name="Line 68">
              <a:extLst>
                <a:ext uri="{FF2B5EF4-FFF2-40B4-BE49-F238E27FC236}">
                  <a16:creationId xmlns:a16="http://schemas.microsoft.com/office/drawing/2014/main" id="{364D8856-63F5-C3EB-08F2-FA689EE21234}"/>
                </a:ext>
              </a:extLst>
            </p:cNvPr>
            <p:cNvSpPr>
              <a:spLocks noChangeShapeType="1"/>
            </p:cNvSpPr>
            <p:nvPr/>
          </p:nvSpPr>
          <p:spPr bwMode="auto">
            <a:xfrm>
              <a:off x="4248659" y="2909311"/>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nvGrpSpPr>
            <p:cNvPr id="127" name="Group 126">
              <a:extLst>
                <a:ext uri="{FF2B5EF4-FFF2-40B4-BE49-F238E27FC236}">
                  <a16:creationId xmlns:a16="http://schemas.microsoft.com/office/drawing/2014/main" id="{9525A838-9CF8-C615-4AA8-0756490FF60A}"/>
                </a:ext>
              </a:extLst>
            </p:cNvPr>
            <p:cNvGrpSpPr/>
            <p:nvPr/>
          </p:nvGrpSpPr>
          <p:grpSpPr>
            <a:xfrm>
              <a:off x="4367720" y="1838320"/>
              <a:ext cx="89979" cy="1038234"/>
              <a:chOff x="3572382" y="3510349"/>
              <a:chExt cx="102515" cy="413859"/>
            </a:xfrm>
          </p:grpSpPr>
          <p:sp>
            <p:nvSpPr>
              <p:cNvPr id="416" name="Line 67">
                <a:extLst>
                  <a:ext uri="{FF2B5EF4-FFF2-40B4-BE49-F238E27FC236}">
                    <a16:creationId xmlns:a16="http://schemas.microsoft.com/office/drawing/2014/main" id="{63261AB4-96A8-89D8-5C23-16662650FB23}"/>
                  </a:ext>
                </a:extLst>
              </p:cNvPr>
              <p:cNvSpPr>
                <a:spLocks noChangeShapeType="1"/>
              </p:cNvSpPr>
              <p:nvPr/>
            </p:nvSpPr>
            <p:spPr bwMode="auto">
              <a:xfrm>
                <a:off x="3624406" y="3510349"/>
                <a:ext cx="0" cy="413859"/>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17" name="Line 68">
                <a:extLst>
                  <a:ext uri="{FF2B5EF4-FFF2-40B4-BE49-F238E27FC236}">
                    <a16:creationId xmlns:a16="http://schemas.microsoft.com/office/drawing/2014/main" id="{391024E3-1DAD-FFC0-B765-F1F421683F2E}"/>
                  </a:ext>
                </a:extLst>
              </p:cNvPr>
              <p:cNvSpPr>
                <a:spLocks noChangeShapeType="1"/>
              </p:cNvSpPr>
              <p:nvPr/>
            </p:nvSpPr>
            <p:spPr bwMode="auto">
              <a:xfrm>
                <a:off x="3572382" y="3920152"/>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18" name="Line 66">
                <a:extLst>
                  <a:ext uri="{FF2B5EF4-FFF2-40B4-BE49-F238E27FC236}">
                    <a16:creationId xmlns:a16="http://schemas.microsoft.com/office/drawing/2014/main" id="{6639BAB1-5C57-8C81-92B7-F5A45FA15795}"/>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28" name="Group 127">
              <a:extLst>
                <a:ext uri="{FF2B5EF4-FFF2-40B4-BE49-F238E27FC236}">
                  <a16:creationId xmlns:a16="http://schemas.microsoft.com/office/drawing/2014/main" id="{547747CC-C69B-9345-5E67-FB9676B567F3}"/>
                </a:ext>
              </a:extLst>
            </p:cNvPr>
            <p:cNvGrpSpPr/>
            <p:nvPr/>
          </p:nvGrpSpPr>
          <p:grpSpPr>
            <a:xfrm>
              <a:off x="4367722" y="1896411"/>
              <a:ext cx="89979" cy="931943"/>
              <a:chOff x="3572382" y="3563845"/>
              <a:chExt cx="102515" cy="371486"/>
            </a:xfrm>
          </p:grpSpPr>
          <p:sp>
            <p:nvSpPr>
              <p:cNvPr id="414" name="Line 68">
                <a:extLst>
                  <a:ext uri="{FF2B5EF4-FFF2-40B4-BE49-F238E27FC236}">
                    <a16:creationId xmlns:a16="http://schemas.microsoft.com/office/drawing/2014/main" id="{42925A27-A133-ADEE-4FBF-63CEE883B8FF}"/>
                  </a:ext>
                </a:extLst>
              </p:cNvPr>
              <p:cNvSpPr>
                <a:spLocks noChangeShapeType="1"/>
              </p:cNvSpPr>
              <p:nvPr/>
            </p:nvSpPr>
            <p:spPr bwMode="auto">
              <a:xfrm>
                <a:off x="3572382" y="3935331"/>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15" name="Line 66">
                <a:extLst>
                  <a:ext uri="{FF2B5EF4-FFF2-40B4-BE49-F238E27FC236}">
                    <a16:creationId xmlns:a16="http://schemas.microsoft.com/office/drawing/2014/main" id="{03B113FA-782A-5C2A-D775-81876E9E63D3}"/>
                  </a:ext>
                </a:extLst>
              </p:cNvPr>
              <p:cNvSpPr>
                <a:spLocks noChangeShapeType="1"/>
              </p:cNvSpPr>
              <p:nvPr/>
            </p:nvSpPr>
            <p:spPr bwMode="auto">
              <a:xfrm>
                <a:off x="3572382" y="3563845"/>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29" name="Group 128">
              <a:extLst>
                <a:ext uri="{FF2B5EF4-FFF2-40B4-BE49-F238E27FC236}">
                  <a16:creationId xmlns:a16="http://schemas.microsoft.com/office/drawing/2014/main" id="{62C0F97F-E4F3-A3CE-DD2D-2C2B6BA1E27F}"/>
                </a:ext>
              </a:extLst>
            </p:cNvPr>
            <p:cNvGrpSpPr/>
            <p:nvPr/>
          </p:nvGrpSpPr>
          <p:grpSpPr>
            <a:xfrm>
              <a:off x="4491545" y="1881183"/>
              <a:ext cx="89979" cy="1038234"/>
              <a:chOff x="3572382" y="3510349"/>
              <a:chExt cx="102515" cy="413859"/>
            </a:xfrm>
          </p:grpSpPr>
          <p:sp>
            <p:nvSpPr>
              <p:cNvPr id="411" name="Line 67">
                <a:extLst>
                  <a:ext uri="{FF2B5EF4-FFF2-40B4-BE49-F238E27FC236}">
                    <a16:creationId xmlns:a16="http://schemas.microsoft.com/office/drawing/2014/main" id="{B403776E-A3F0-6505-34B7-198EEE4BF414}"/>
                  </a:ext>
                </a:extLst>
              </p:cNvPr>
              <p:cNvSpPr>
                <a:spLocks noChangeShapeType="1"/>
              </p:cNvSpPr>
              <p:nvPr/>
            </p:nvSpPr>
            <p:spPr bwMode="auto">
              <a:xfrm>
                <a:off x="3624406" y="3510349"/>
                <a:ext cx="0" cy="413859"/>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12" name="Line 68">
                <a:extLst>
                  <a:ext uri="{FF2B5EF4-FFF2-40B4-BE49-F238E27FC236}">
                    <a16:creationId xmlns:a16="http://schemas.microsoft.com/office/drawing/2014/main" id="{F302FA64-E9D0-C741-1CBF-225B55C8F27A}"/>
                  </a:ext>
                </a:extLst>
              </p:cNvPr>
              <p:cNvSpPr>
                <a:spLocks noChangeShapeType="1"/>
              </p:cNvSpPr>
              <p:nvPr/>
            </p:nvSpPr>
            <p:spPr bwMode="auto">
              <a:xfrm>
                <a:off x="3572382" y="3923949"/>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13" name="Line 66">
                <a:extLst>
                  <a:ext uri="{FF2B5EF4-FFF2-40B4-BE49-F238E27FC236}">
                    <a16:creationId xmlns:a16="http://schemas.microsoft.com/office/drawing/2014/main" id="{1C7352E3-A57B-4597-7AF7-673164B7AE6A}"/>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sp>
          <p:nvSpPr>
            <p:cNvPr id="133" name="Line 66">
              <a:extLst>
                <a:ext uri="{FF2B5EF4-FFF2-40B4-BE49-F238E27FC236}">
                  <a16:creationId xmlns:a16="http://schemas.microsoft.com/office/drawing/2014/main" id="{04FC55A0-C71D-8F27-58D6-AE2299624F03}"/>
                </a:ext>
              </a:extLst>
            </p:cNvPr>
            <p:cNvSpPr>
              <a:spLocks noChangeShapeType="1"/>
            </p:cNvSpPr>
            <p:nvPr/>
          </p:nvSpPr>
          <p:spPr bwMode="auto">
            <a:xfrm>
              <a:off x="4491547" y="1963086"/>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nvGrpSpPr>
            <p:cNvPr id="134" name="Group 133">
              <a:extLst>
                <a:ext uri="{FF2B5EF4-FFF2-40B4-BE49-F238E27FC236}">
                  <a16:creationId xmlns:a16="http://schemas.microsoft.com/office/drawing/2014/main" id="{A16D35EF-FCA0-FE94-6D39-119385B3C6F5}"/>
                </a:ext>
              </a:extLst>
            </p:cNvPr>
            <p:cNvGrpSpPr/>
            <p:nvPr/>
          </p:nvGrpSpPr>
          <p:grpSpPr>
            <a:xfrm>
              <a:off x="4734433" y="1905000"/>
              <a:ext cx="89979" cy="1166816"/>
              <a:chOff x="3572382" y="3510349"/>
              <a:chExt cx="102515" cy="465114"/>
            </a:xfrm>
          </p:grpSpPr>
          <p:sp>
            <p:nvSpPr>
              <p:cNvPr id="408" name="Line 67">
                <a:extLst>
                  <a:ext uri="{FF2B5EF4-FFF2-40B4-BE49-F238E27FC236}">
                    <a16:creationId xmlns:a16="http://schemas.microsoft.com/office/drawing/2014/main" id="{DACEFBD4-2F56-3EFB-233F-31E456DB18D5}"/>
                  </a:ext>
                </a:extLst>
              </p:cNvPr>
              <p:cNvSpPr>
                <a:spLocks noChangeShapeType="1"/>
              </p:cNvSpPr>
              <p:nvPr/>
            </p:nvSpPr>
            <p:spPr bwMode="auto">
              <a:xfrm>
                <a:off x="3624406" y="3510349"/>
                <a:ext cx="0" cy="465114"/>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09" name="Line 68">
                <a:extLst>
                  <a:ext uri="{FF2B5EF4-FFF2-40B4-BE49-F238E27FC236}">
                    <a16:creationId xmlns:a16="http://schemas.microsoft.com/office/drawing/2014/main" id="{A7C919C9-D290-4696-FC2A-FFECC1CA65B7}"/>
                  </a:ext>
                </a:extLst>
              </p:cNvPr>
              <p:cNvSpPr>
                <a:spLocks noChangeShapeType="1"/>
              </p:cNvSpPr>
              <p:nvPr/>
            </p:nvSpPr>
            <p:spPr bwMode="auto">
              <a:xfrm>
                <a:off x="3572382" y="3973305"/>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10" name="Line 66">
                <a:extLst>
                  <a:ext uri="{FF2B5EF4-FFF2-40B4-BE49-F238E27FC236}">
                    <a16:creationId xmlns:a16="http://schemas.microsoft.com/office/drawing/2014/main" id="{D481C54B-0F06-6B52-4D33-4D79A1935FA1}"/>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158" name="Group 157">
              <a:extLst>
                <a:ext uri="{FF2B5EF4-FFF2-40B4-BE49-F238E27FC236}">
                  <a16:creationId xmlns:a16="http://schemas.microsoft.com/office/drawing/2014/main" id="{F0A4F8C8-038F-5AF9-6D5A-694FE5311BFA}"/>
                </a:ext>
              </a:extLst>
            </p:cNvPr>
            <p:cNvGrpSpPr/>
            <p:nvPr/>
          </p:nvGrpSpPr>
          <p:grpSpPr>
            <a:xfrm>
              <a:off x="4734434" y="1982126"/>
              <a:ext cx="89979" cy="993854"/>
              <a:chOff x="3572382" y="3358817"/>
              <a:chExt cx="102515" cy="396165"/>
            </a:xfrm>
          </p:grpSpPr>
          <p:sp>
            <p:nvSpPr>
              <p:cNvPr id="406" name="Line 68">
                <a:extLst>
                  <a:ext uri="{FF2B5EF4-FFF2-40B4-BE49-F238E27FC236}">
                    <a16:creationId xmlns:a16="http://schemas.microsoft.com/office/drawing/2014/main" id="{840AED13-A379-EE2D-5B62-242DC4886E63}"/>
                  </a:ext>
                </a:extLst>
              </p:cNvPr>
              <p:cNvSpPr>
                <a:spLocks noChangeShapeType="1"/>
              </p:cNvSpPr>
              <p:nvPr/>
            </p:nvSpPr>
            <p:spPr bwMode="auto">
              <a:xfrm>
                <a:off x="3572382" y="3754982"/>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07" name="Line 66">
                <a:extLst>
                  <a:ext uri="{FF2B5EF4-FFF2-40B4-BE49-F238E27FC236}">
                    <a16:creationId xmlns:a16="http://schemas.microsoft.com/office/drawing/2014/main" id="{EA49A9BF-2AA8-7144-DFA7-A0D3E06B649E}"/>
                  </a:ext>
                </a:extLst>
              </p:cNvPr>
              <p:cNvSpPr>
                <a:spLocks noChangeShapeType="1"/>
              </p:cNvSpPr>
              <p:nvPr/>
            </p:nvSpPr>
            <p:spPr bwMode="auto">
              <a:xfrm>
                <a:off x="3572382" y="3358817"/>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sp>
          <p:nvSpPr>
            <p:cNvPr id="204" name="Line 68">
              <a:extLst>
                <a:ext uri="{FF2B5EF4-FFF2-40B4-BE49-F238E27FC236}">
                  <a16:creationId xmlns:a16="http://schemas.microsoft.com/office/drawing/2014/main" id="{F158300C-A10F-F1C4-59E4-4D17A3C8C871}"/>
                </a:ext>
              </a:extLst>
            </p:cNvPr>
            <p:cNvSpPr>
              <a:spLocks noChangeShapeType="1"/>
            </p:cNvSpPr>
            <p:nvPr/>
          </p:nvSpPr>
          <p:spPr bwMode="auto">
            <a:xfrm>
              <a:off x="4977322" y="2956930"/>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212" name="Line 66">
              <a:extLst>
                <a:ext uri="{FF2B5EF4-FFF2-40B4-BE49-F238E27FC236}">
                  <a16:creationId xmlns:a16="http://schemas.microsoft.com/office/drawing/2014/main" id="{5A7AF4D1-BBFF-14AB-878E-022FCB5543AF}"/>
                </a:ext>
              </a:extLst>
            </p:cNvPr>
            <p:cNvSpPr>
              <a:spLocks noChangeShapeType="1"/>
            </p:cNvSpPr>
            <p:nvPr/>
          </p:nvSpPr>
          <p:spPr bwMode="auto">
            <a:xfrm>
              <a:off x="4977322" y="2010701"/>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nvGrpSpPr>
            <p:cNvPr id="215" name="Group 214">
              <a:extLst>
                <a:ext uri="{FF2B5EF4-FFF2-40B4-BE49-F238E27FC236}">
                  <a16:creationId xmlns:a16="http://schemas.microsoft.com/office/drawing/2014/main" id="{65005324-2897-77D2-7D65-D32B6E91D149}"/>
                </a:ext>
              </a:extLst>
            </p:cNvPr>
            <p:cNvGrpSpPr/>
            <p:nvPr/>
          </p:nvGrpSpPr>
          <p:grpSpPr>
            <a:xfrm>
              <a:off x="4977320" y="1824037"/>
              <a:ext cx="89979" cy="1166816"/>
              <a:chOff x="3572382" y="3510349"/>
              <a:chExt cx="102515" cy="465114"/>
            </a:xfrm>
          </p:grpSpPr>
          <p:sp>
            <p:nvSpPr>
              <p:cNvPr id="403" name="Line 67">
                <a:extLst>
                  <a:ext uri="{FF2B5EF4-FFF2-40B4-BE49-F238E27FC236}">
                    <a16:creationId xmlns:a16="http://schemas.microsoft.com/office/drawing/2014/main" id="{29FBAB99-C248-915A-F710-3B6885F6A718}"/>
                  </a:ext>
                </a:extLst>
              </p:cNvPr>
              <p:cNvSpPr>
                <a:spLocks noChangeShapeType="1"/>
              </p:cNvSpPr>
              <p:nvPr/>
            </p:nvSpPr>
            <p:spPr bwMode="auto">
              <a:xfrm>
                <a:off x="3624406" y="3510349"/>
                <a:ext cx="0" cy="465114"/>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04" name="Line 68">
                <a:extLst>
                  <a:ext uri="{FF2B5EF4-FFF2-40B4-BE49-F238E27FC236}">
                    <a16:creationId xmlns:a16="http://schemas.microsoft.com/office/drawing/2014/main" id="{F8B39441-1A72-7313-FC5B-AC493DB9D7AD}"/>
                  </a:ext>
                </a:extLst>
              </p:cNvPr>
              <p:cNvSpPr>
                <a:spLocks noChangeShapeType="1"/>
              </p:cNvSpPr>
              <p:nvPr/>
            </p:nvSpPr>
            <p:spPr bwMode="auto">
              <a:xfrm>
                <a:off x="3572382" y="3973305"/>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05" name="Line 66">
                <a:extLst>
                  <a:ext uri="{FF2B5EF4-FFF2-40B4-BE49-F238E27FC236}">
                    <a16:creationId xmlns:a16="http://schemas.microsoft.com/office/drawing/2014/main" id="{672C8B61-CFC6-4D4A-BD9E-8331D6210BFE}"/>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16" name="Group 215">
              <a:extLst>
                <a:ext uri="{FF2B5EF4-FFF2-40B4-BE49-F238E27FC236}">
                  <a16:creationId xmlns:a16="http://schemas.microsoft.com/office/drawing/2014/main" id="{6A2AC75F-8BDC-ABE7-AAA4-13194947FCFE}"/>
                </a:ext>
              </a:extLst>
            </p:cNvPr>
            <p:cNvGrpSpPr/>
            <p:nvPr/>
          </p:nvGrpSpPr>
          <p:grpSpPr>
            <a:xfrm>
              <a:off x="5215445" y="1733546"/>
              <a:ext cx="89979" cy="1262067"/>
              <a:chOff x="3572382" y="3510349"/>
              <a:chExt cx="102515" cy="503083"/>
            </a:xfrm>
          </p:grpSpPr>
          <p:sp>
            <p:nvSpPr>
              <p:cNvPr id="400" name="Line 67">
                <a:extLst>
                  <a:ext uri="{FF2B5EF4-FFF2-40B4-BE49-F238E27FC236}">
                    <a16:creationId xmlns:a16="http://schemas.microsoft.com/office/drawing/2014/main" id="{4CAEEE69-4480-6620-B7D5-687140EC2F62}"/>
                  </a:ext>
                </a:extLst>
              </p:cNvPr>
              <p:cNvSpPr>
                <a:spLocks noChangeShapeType="1"/>
              </p:cNvSpPr>
              <p:nvPr/>
            </p:nvSpPr>
            <p:spPr bwMode="auto">
              <a:xfrm>
                <a:off x="3624406" y="3510349"/>
                <a:ext cx="0" cy="503083"/>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01" name="Line 68">
                <a:extLst>
                  <a:ext uri="{FF2B5EF4-FFF2-40B4-BE49-F238E27FC236}">
                    <a16:creationId xmlns:a16="http://schemas.microsoft.com/office/drawing/2014/main" id="{83DCB841-700A-E1C3-88BA-72A14C873BB0}"/>
                  </a:ext>
                </a:extLst>
              </p:cNvPr>
              <p:cNvSpPr>
                <a:spLocks noChangeShapeType="1"/>
              </p:cNvSpPr>
              <p:nvPr/>
            </p:nvSpPr>
            <p:spPr bwMode="auto">
              <a:xfrm>
                <a:off x="3572382" y="4011273"/>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402" name="Line 66">
                <a:extLst>
                  <a:ext uri="{FF2B5EF4-FFF2-40B4-BE49-F238E27FC236}">
                    <a16:creationId xmlns:a16="http://schemas.microsoft.com/office/drawing/2014/main" id="{D2C8D7A2-E146-98AB-515B-3BC35CDB262E}"/>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17" name="Group 216">
              <a:extLst>
                <a:ext uri="{FF2B5EF4-FFF2-40B4-BE49-F238E27FC236}">
                  <a16:creationId xmlns:a16="http://schemas.microsoft.com/office/drawing/2014/main" id="{DCB4DA36-E668-C472-B7FE-F2463BE2A178}"/>
                </a:ext>
              </a:extLst>
            </p:cNvPr>
            <p:cNvGrpSpPr/>
            <p:nvPr/>
          </p:nvGrpSpPr>
          <p:grpSpPr>
            <a:xfrm>
              <a:off x="5215447" y="1872587"/>
              <a:ext cx="89979" cy="950993"/>
              <a:chOff x="3572382" y="3358817"/>
              <a:chExt cx="102515" cy="379080"/>
            </a:xfrm>
          </p:grpSpPr>
          <p:sp>
            <p:nvSpPr>
              <p:cNvPr id="398" name="Line 68">
                <a:extLst>
                  <a:ext uri="{FF2B5EF4-FFF2-40B4-BE49-F238E27FC236}">
                    <a16:creationId xmlns:a16="http://schemas.microsoft.com/office/drawing/2014/main" id="{9006DC14-FC00-94B5-7A82-C629FE25E084}"/>
                  </a:ext>
                </a:extLst>
              </p:cNvPr>
              <p:cNvSpPr>
                <a:spLocks noChangeShapeType="1"/>
              </p:cNvSpPr>
              <p:nvPr/>
            </p:nvSpPr>
            <p:spPr bwMode="auto">
              <a:xfrm>
                <a:off x="3572382" y="3737897"/>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99" name="Line 66">
                <a:extLst>
                  <a:ext uri="{FF2B5EF4-FFF2-40B4-BE49-F238E27FC236}">
                    <a16:creationId xmlns:a16="http://schemas.microsoft.com/office/drawing/2014/main" id="{AED9415C-B23D-D28D-4553-28F0796727E2}"/>
                  </a:ext>
                </a:extLst>
              </p:cNvPr>
              <p:cNvSpPr>
                <a:spLocks noChangeShapeType="1"/>
              </p:cNvSpPr>
              <p:nvPr/>
            </p:nvSpPr>
            <p:spPr bwMode="auto">
              <a:xfrm>
                <a:off x="3572382" y="3358817"/>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18" name="Group 217">
              <a:extLst>
                <a:ext uri="{FF2B5EF4-FFF2-40B4-BE49-F238E27FC236}">
                  <a16:creationId xmlns:a16="http://schemas.microsoft.com/office/drawing/2014/main" id="{33C258FA-BE62-8E45-A4BA-74B61A96164E}"/>
                </a:ext>
              </a:extLst>
            </p:cNvPr>
            <p:cNvGrpSpPr/>
            <p:nvPr/>
          </p:nvGrpSpPr>
          <p:grpSpPr>
            <a:xfrm>
              <a:off x="5453570" y="1800223"/>
              <a:ext cx="89979" cy="1195392"/>
              <a:chOff x="3572382" y="3510349"/>
              <a:chExt cx="102515" cy="476505"/>
            </a:xfrm>
          </p:grpSpPr>
          <p:sp>
            <p:nvSpPr>
              <p:cNvPr id="395" name="Line 67">
                <a:extLst>
                  <a:ext uri="{FF2B5EF4-FFF2-40B4-BE49-F238E27FC236}">
                    <a16:creationId xmlns:a16="http://schemas.microsoft.com/office/drawing/2014/main" id="{362D4442-12BD-EF3B-24AC-A18E24EFCBCE}"/>
                  </a:ext>
                </a:extLst>
              </p:cNvPr>
              <p:cNvSpPr>
                <a:spLocks noChangeShapeType="1"/>
              </p:cNvSpPr>
              <p:nvPr/>
            </p:nvSpPr>
            <p:spPr bwMode="auto">
              <a:xfrm>
                <a:off x="3624406" y="3510349"/>
                <a:ext cx="0" cy="476505"/>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96" name="Line 68">
                <a:extLst>
                  <a:ext uri="{FF2B5EF4-FFF2-40B4-BE49-F238E27FC236}">
                    <a16:creationId xmlns:a16="http://schemas.microsoft.com/office/drawing/2014/main" id="{9B57E85E-C41F-6186-B61D-84B8115172F1}"/>
                  </a:ext>
                </a:extLst>
              </p:cNvPr>
              <p:cNvSpPr>
                <a:spLocks noChangeShapeType="1"/>
              </p:cNvSpPr>
              <p:nvPr/>
            </p:nvSpPr>
            <p:spPr bwMode="auto">
              <a:xfrm>
                <a:off x="3572382" y="3984695"/>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97" name="Line 66">
                <a:extLst>
                  <a:ext uri="{FF2B5EF4-FFF2-40B4-BE49-F238E27FC236}">
                    <a16:creationId xmlns:a16="http://schemas.microsoft.com/office/drawing/2014/main" id="{74B4A064-395B-8A2B-58B6-23112F2FAB2E}"/>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66" name="Group 265">
              <a:extLst>
                <a:ext uri="{FF2B5EF4-FFF2-40B4-BE49-F238E27FC236}">
                  <a16:creationId xmlns:a16="http://schemas.microsoft.com/office/drawing/2014/main" id="{ABE5D039-DECC-C161-C9E5-857CC24DB8C3}"/>
                </a:ext>
              </a:extLst>
            </p:cNvPr>
            <p:cNvGrpSpPr/>
            <p:nvPr/>
          </p:nvGrpSpPr>
          <p:grpSpPr>
            <a:xfrm>
              <a:off x="5453572" y="1920210"/>
              <a:ext cx="89979" cy="979577"/>
              <a:chOff x="3572382" y="3358817"/>
              <a:chExt cx="102515" cy="390474"/>
            </a:xfrm>
          </p:grpSpPr>
          <p:sp>
            <p:nvSpPr>
              <p:cNvPr id="393" name="Line 68">
                <a:extLst>
                  <a:ext uri="{FF2B5EF4-FFF2-40B4-BE49-F238E27FC236}">
                    <a16:creationId xmlns:a16="http://schemas.microsoft.com/office/drawing/2014/main" id="{2CB4C30E-48FD-905D-B068-5FFAE1BFECD6}"/>
                  </a:ext>
                </a:extLst>
              </p:cNvPr>
              <p:cNvSpPr>
                <a:spLocks noChangeShapeType="1"/>
              </p:cNvSpPr>
              <p:nvPr/>
            </p:nvSpPr>
            <p:spPr bwMode="auto">
              <a:xfrm>
                <a:off x="3572382" y="3749291"/>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94" name="Line 66">
                <a:extLst>
                  <a:ext uri="{FF2B5EF4-FFF2-40B4-BE49-F238E27FC236}">
                    <a16:creationId xmlns:a16="http://schemas.microsoft.com/office/drawing/2014/main" id="{1E8B10BF-17FF-D538-A693-140687B8304C}"/>
                  </a:ext>
                </a:extLst>
              </p:cNvPr>
              <p:cNvSpPr>
                <a:spLocks noChangeShapeType="1"/>
              </p:cNvSpPr>
              <p:nvPr/>
            </p:nvSpPr>
            <p:spPr bwMode="auto">
              <a:xfrm>
                <a:off x="3572382" y="3358817"/>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68" name="Group 267">
              <a:extLst>
                <a:ext uri="{FF2B5EF4-FFF2-40B4-BE49-F238E27FC236}">
                  <a16:creationId xmlns:a16="http://schemas.microsoft.com/office/drawing/2014/main" id="{F9D816D0-EC83-2017-F550-6D7719888A45}"/>
                </a:ext>
              </a:extLst>
            </p:cNvPr>
            <p:cNvGrpSpPr/>
            <p:nvPr/>
          </p:nvGrpSpPr>
          <p:grpSpPr>
            <a:xfrm>
              <a:off x="5944107" y="1857374"/>
              <a:ext cx="89979" cy="1128062"/>
              <a:chOff x="3572382" y="3510349"/>
              <a:chExt cx="102515" cy="449666"/>
            </a:xfrm>
          </p:grpSpPr>
          <p:sp>
            <p:nvSpPr>
              <p:cNvPr id="390" name="Line 67">
                <a:extLst>
                  <a:ext uri="{FF2B5EF4-FFF2-40B4-BE49-F238E27FC236}">
                    <a16:creationId xmlns:a16="http://schemas.microsoft.com/office/drawing/2014/main" id="{58457B3A-20DD-98E7-5D67-1F14CE97C066}"/>
                  </a:ext>
                </a:extLst>
              </p:cNvPr>
              <p:cNvSpPr>
                <a:spLocks noChangeShapeType="1"/>
              </p:cNvSpPr>
              <p:nvPr/>
            </p:nvSpPr>
            <p:spPr bwMode="auto">
              <a:xfrm>
                <a:off x="3624406" y="3510349"/>
                <a:ext cx="0" cy="448028"/>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91" name="Line 68">
                <a:extLst>
                  <a:ext uri="{FF2B5EF4-FFF2-40B4-BE49-F238E27FC236}">
                    <a16:creationId xmlns:a16="http://schemas.microsoft.com/office/drawing/2014/main" id="{A490AAFA-5D31-A1FA-9390-316681F3C213}"/>
                  </a:ext>
                </a:extLst>
              </p:cNvPr>
              <p:cNvSpPr>
                <a:spLocks noChangeShapeType="1"/>
              </p:cNvSpPr>
              <p:nvPr/>
            </p:nvSpPr>
            <p:spPr bwMode="auto">
              <a:xfrm>
                <a:off x="3572382" y="3960015"/>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92" name="Line 66">
                <a:extLst>
                  <a:ext uri="{FF2B5EF4-FFF2-40B4-BE49-F238E27FC236}">
                    <a16:creationId xmlns:a16="http://schemas.microsoft.com/office/drawing/2014/main" id="{5D3B6C81-7D9E-D8E9-3260-21773E9E1D38}"/>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76" name="Group 275">
              <a:extLst>
                <a:ext uri="{FF2B5EF4-FFF2-40B4-BE49-F238E27FC236}">
                  <a16:creationId xmlns:a16="http://schemas.microsoft.com/office/drawing/2014/main" id="{B2E7D351-B5FA-3E05-CC2C-EC82047C7D3C}"/>
                </a:ext>
              </a:extLst>
            </p:cNvPr>
            <p:cNvGrpSpPr/>
            <p:nvPr/>
          </p:nvGrpSpPr>
          <p:grpSpPr>
            <a:xfrm>
              <a:off x="5944109" y="1977360"/>
              <a:ext cx="89979" cy="931937"/>
              <a:chOff x="3572382" y="3358817"/>
              <a:chExt cx="102515" cy="371484"/>
            </a:xfrm>
          </p:grpSpPr>
          <p:sp>
            <p:nvSpPr>
              <p:cNvPr id="388" name="Line 68">
                <a:extLst>
                  <a:ext uri="{FF2B5EF4-FFF2-40B4-BE49-F238E27FC236}">
                    <a16:creationId xmlns:a16="http://schemas.microsoft.com/office/drawing/2014/main" id="{2CF379EB-5F5D-1D66-D03F-73DC74DABE75}"/>
                  </a:ext>
                </a:extLst>
              </p:cNvPr>
              <p:cNvSpPr>
                <a:spLocks noChangeShapeType="1"/>
              </p:cNvSpPr>
              <p:nvPr/>
            </p:nvSpPr>
            <p:spPr bwMode="auto">
              <a:xfrm>
                <a:off x="3572382" y="3730301"/>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89" name="Line 66">
                <a:extLst>
                  <a:ext uri="{FF2B5EF4-FFF2-40B4-BE49-F238E27FC236}">
                    <a16:creationId xmlns:a16="http://schemas.microsoft.com/office/drawing/2014/main" id="{E547A2E8-B72A-995B-1534-FB71D38537BC}"/>
                  </a:ext>
                </a:extLst>
              </p:cNvPr>
              <p:cNvSpPr>
                <a:spLocks noChangeShapeType="1"/>
              </p:cNvSpPr>
              <p:nvPr/>
            </p:nvSpPr>
            <p:spPr bwMode="auto">
              <a:xfrm>
                <a:off x="3572382" y="3358817"/>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77" name="Group 276">
              <a:extLst>
                <a:ext uri="{FF2B5EF4-FFF2-40B4-BE49-F238E27FC236}">
                  <a16:creationId xmlns:a16="http://schemas.microsoft.com/office/drawing/2014/main" id="{4EF250E2-5EEA-BC6B-23FC-0DD989CBCE16}"/>
                </a:ext>
              </a:extLst>
            </p:cNvPr>
            <p:cNvGrpSpPr/>
            <p:nvPr/>
          </p:nvGrpSpPr>
          <p:grpSpPr>
            <a:xfrm>
              <a:off x="6425119" y="1795462"/>
              <a:ext cx="89979" cy="1304928"/>
              <a:chOff x="3572382" y="3510349"/>
              <a:chExt cx="102515" cy="520168"/>
            </a:xfrm>
          </p:grpSpPr>
          <p:sp>
            <p:nvSpPr>
              <p:cNvPr id="385" name="Line 67">
                <a:extLst>
                  <a:ext uri="{FF2B5EF4-FFF2-40B4-BE49-F238E27FC236}">
                    <a16:creationId xmlns:a16="http://schemas.microsoft.com/office/drawing/2014/main" id="{DC1B9616-4C9F-4600-A820-4A4F88729BC9}"/>
                  </a:ext>
                </a:extLst>
              </p:cNvPr>
              <p:cNvSpPr>
                <a:spLocks noChangeShapeType="1"/>
              </p:cNvSpPr>
              <p:nvPr/>
            </p:nvSpPr>
            <p:spPr bwMode="auto">
              <a:xfrm>
                <a:off x="3624406" y="3510349"/>
                <a:ext cx="0" cy="520168"/>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86" name="Line 68">
                <a:extLst>
                  <a:ext uri="{FF2B5EF4-FFF2-40B4-BE49-F238E27FC236}">
                    <a16:creationId xmlns:a16="http://schemas.microsoft.com/office/drawing/2014/main" id="{CB3C399E-B5A7-CFA7-25EE-8F782257077A}"/>
                  </a:ext>
                </a:extLst>
              </p:cNvPr>
              <p:cNvSpPr>
                <a:spLocks noChangeShapeType="1"/>
              </p:cNvSpPr>
              <p:nvPr/>
            </p:nvSpPr>
            <p:spPr bwMode="auto">
              <a:xfrm>
                <a:off x="3572382" y="4030256"/>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87" name="Line 66">
                <a:extLst>
                  <a:ext uri="{FF2B5EF4-FFF2-40B4-BE49-F238E27FC236}">
                    <a16:creationId xmlns:a16="http://schemas.microsoft.com/office/drawing/2014/main" id="{1BA11D24-659C-6682-F61E-82671323587C}"/>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78" name="Group 277">
              <a:extLst>
                <a:ext uri="{FF2B5EF4-FFF2-40B4-BE49-F238E27FC236}">
                  <a16:creationId xmlns:a16="http://schemas.microsoft.com/office/drawing/2014/main" id="{62F61831-8F2B-FC13-ABCB-A3493470816A}"/>
                </a:ext>
              </a:extLst>
            </p:cNvPr>
            <p:cNvGrpSpPr/>
            <p:nvPr/>
          </p:nvGrpSpPr>
          <p:grpSpPr>
            <a:xfrm>
              <a:off x="6425121" y="2034514"/>
              <a:ext cx="89979" cy="908125"/>
              <a:chOff x="3572382" y="3406277"/>
              <a:chExt cx="102515" cy="361992"/>
            </a:xfrm>
          </p:grpSpPr>
          <p:sp>
            <p:nvSpPr>
              <p:cNvPr id="383" name="Line 68">
                <a:extLst>
                  <a:ext uri="{FF2B5EF4-FFF2-40B4-BE49-F238E27FC236}">
                    <a16:creationId xmlns:a16="http://schemas.microsoft.com/office/drawing/2014/main" id="{2DFE0245-93AA-C3DA-0857-8524968EB0D4}"/>
                  </a:ext>
                </a:extLst>
              </p:cNvPr>
              <p:cNvSpPr>
                <a:spLocks noChangeShapeType="1"/>
              </p:cNvSpPr>
              <p:nvPr/>
            </p:nvSpPr>
            <p:spPr bwMode="auto">
              <a:xfrm>
                <a:off x="3572382" y="3768269"/>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84" name="Line 66">
                <a:extLst>
                  <a:ext uri="{FF2B5EF4-FFF2-40B4-BE49-F238E27FC236}">
                    <a16:creationId xmlns:a16="http://schemas.microsoft.com/office/drawing/2014/main" id="{D8985644-CAD6-BFC7-2A0A-A4A0A0B1BC7E}"/>
                  </a:ext>
                </a:extLst>
              </p:cNvPr>
              <p:cNvSpPr>
                <a:spLocks noChangeShapeType="1"/>
              </p:cNvSpPr>
              <p:nvPr/>
            </p:nvSpPr>
            <p:spPr bwMode="auto">
              <a:xfrm>
                <a:off x="3572382" y="3406277"/>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79" name="Group 278">
              <a:extLst>
                <a:ext uri="{FF2B5EF4-FFF2-40B4-BE49-F238E27FC236}">
                  <a16:creationId xmlns:a16="http://schemas.microsoft.com/office/drawing/2014/main" id="{8E626EB9-DBDD-20A7-9024-CF127A7D02A3}"/>
                </a:ext>
              </a:extLst>
            </p:cNvPr>
            <p:cNvGrpSpPr/>
            <p:nvPr/>
          </p:nvGrpSpPr>
          <p:grpSpPr>
            <a:xfrm>
              <a:off x="6910894" y="1776412"/>
              <a:ext cx="89979" cy="1028049"/>
              <a:chOff x="3572382" y="3510349"/>
              <a:chExt cx="102515" cy="409799"/>
            </a:xfrm>
          </p:grpSpPr>
          <p:sp>
            <p:nvSpPr>
              <p:cNvPr id="380" name="Line 67">
                <a:extLst>
                  <a:ext uri="{FF2B5EF4-FFF2-40B4-BE49-F238E27FC236}">
                    <a16:creationId xmlns:a16="http://schemas.microsoft.com/office/drawing/2014/main" id="{DB245984-3796-4133-A423-CB16ECD14AE2}"/>
                  </a:ext>
                </a:extLst>
              </p:cNvPr>
              <p:cNvSpPr>
                <a:spLocks noChangeShapeType="1"/>
              </p:cNvSpPr>
              <p:nvPr/>
            </p:nvSpPr>
            <p:spPr bwMode="auto">
              <a:xfrm>
                <a:off x="3624406" y="3510349"/>
                <a:ext cx="0" cy="406262"/>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81" name="Line 68">
                <a:extLst>
                  <a:ext uri="{FF2B5EF4-FFF2-40B4-BE49-F238E27FC236}">
                    <a16:creationId xmlns:a16="http://schemas.microsoft.com/office/drawing/2014/main" id="{DD7F9EDE-CD48-3FA8-096D-E8D68AF6220C}"/>
                  </a:ext>
                </a:extLst>
              </p:cNvPr>
              <p:cNvSpPr>
                <a:spLocks noChangeShapeType="1"/>
              </p:cNvSpPr>
              <p:nvPr/>
            </p:nvSpPr>
            <p:spPr bwMode="auto">
              <a:xfrm>
                <a:off x="3572382" y="3920148"/>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82" name="Line 66">
                <a:extLst>
                  <a:ext uri="{FF2B5EF4-FFF2-40B4-BE49-F238E27FC236}">
                    <a16:creationId xmlns:a16="http://schemas.microsoft.com/office/drawing/2014/main" id="{2BC3FC3B-72C5-A374-3490-F355EEC9B6CF}"/>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80" name="Group 279">
              <a:extLst>
                <a:ext uri="{FF2B5EF4-FFF2-40B4-BE49-F238E27FC236}">
                  <a16:creationId xmlns:a16="http://schemas.microsoft.com/office/drawing/2014/main" id="{F62052C6-DB16-0E08-7B90-37B7C9A9F70A}"/>
                </a:ext>
              </a:extLst>
            </p:cNvPr>
            <p:cNvGrpSpPr/>
            <p:nvPr/>
          </p:nvGrpSpPr>
          <p:grpSpPr>
            <a:xfrm>
              <a:off x="6910896" y="1958312"/>
              <a:ext cx="89979" cy="765250"/>
              <a:chOff x="3572382" y="3383496"/>
              <a:chExt cx="102515" cy="305040"/>
            </a:xfrm>
          </p:grpSpPr>
          <p:sp>
            <p:nvSpPr>
              <p:cNvPr id="378" name="Line 68">
                <a:extLst>
                  <a:ext uri="{FF2B5EF4-FFF2-40B4-BE49-F238E27FC236}">
                    <a16:creationId xmlns:a16="http://schemas.microsoft.com/office/drawing/2014/main" id="{5EAA7763-FC42-C9CF-E607-B942ECDA2E68}"/>
                  </a:ext>
                </a:extLst>
              </p:cNvPr>
              <p:cNvSpPr>
                <a:spLocks noChangeShapeType="1"/>
              </p:cNvSpPr>
              <p:nvPr/>
            </p:nvSpPr>
            <p:spPr bwMode="auto">
              <a:xfrm>
                <a:off x="3572382" y="3688536"/>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79" name="Line 66">
                <a:extLst>
                  <a:ext uri="{FF2B5EF4-FFF2-40B4-BE49-F238E27FC236}">
                    <a16:creationId xmlns:a16="http://schemas.microsoft.com/office/drawing/2014/main" id="{DCF7C8A4-563E-5902-2ECF-752E19285D84}"/>
                  </a:ext>
                </a:extLst>
              </p:cNvPr>
              <p:cNvSpPr>
                <a:spLocks noChangeShapeType="1"/>
              </p:cNvSpPr>
              <p:nvPr/>
            </p:nvSpPr>
            <p:spPr bwMode="auto">
              <a:xfrm>
                <a:off x="3572382" y="3383496"/>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81" name="Group 280">
              <a:extLst>
                <a:ext uri="{FF2B5EF4-FFF2-40B4-BE49-F238E27FC236}">
                  <a16:creationId xmlns:a16="http://schemas.microsoft.com/office/drawing/2014/main" id="{4E0DF2B8-BAAD-A771-4247-D4A8A5E4946A}"/>
                </a:ext>
              </a:extLst>
            </p:cNvPr>
            <p:cNvGrpSpPr/>
            <p:nvPr/>
          </p:nvGrpSpPr>
          <p:grpSpPr>
            <a:xfrm>
              <a:off x="7391907" y="1847853"/>
              <a:ext cx="89979" cy="1414462"/>
              <a:chOff x="3572382" y="3510349"/>
              <a:chExt cx="102515" cy="563830"/>
            </a:xfrm>
          </p:grpSpPr>
          <p:sp>
            <p:nvSpPr>
              <p:cNvPr id="375" name="Line 67">
                <a:extLst>
                  <a:ext uri="{FF2B5EF4-FFF2-40B4-BE49-F238E27FC236}">
                    <a16:creationId xmlns:a16="http://schemas.microsoft.com/office/drawing/2014/main" id="{477483C4-F7A3-33CE-5419-0276937E6318}"/>
                  </a:ext>
                </a:extLst>
              </p:cNvPr>
              <p:cNvSpPr>
                <a:spLocks noChangeShapeType="1"/>
              </p:cNvSpPr>
              <p:nvPr/>
            </p:nvSpPr>
            <p:spPr bwMode="auto">
              <a:xfrm>
                <a:off x="3624406" y="3510349"/>
                <a:ext cx="0" cy="56383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76" name="Line 68">
                <a:extLst>
                  <a:ext uri="{FF2B5EF4-FFF2-40B4-BE49-F238E27FC236}">
                    <a16:creationId xmlns:a16="http://schemas.microsoft.com/office/drawing/2014/main" id="{0AB36B31-1E6D-8827-7ADC-6DF73FCA7594}"/>
                  </a:ext>
                </a:extLst>
              </p:cNvPr>
              <p:cNvSpPr>
                <a:spLocks noChangeShapeType="1"/>
              </p:cNvSpPr>
              <p:nvPr/>
            </p:nvSpPr>
            <p:spPr bwMode="auto">
              <a:xfrm>
                <a:off x="3572382" y="4073920"/>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77" name="Line 66">
                <a:extLst>
                  <a:ext uri="{FF2B5EF4-FFF2-40B4-BE49-F238E27FC236}">
                    <a16:creationId xmlns:a16="http://schemas.microsoft.com/office/drawing/2014/main" id="{7134DBB5-8AFE-014F-6939-10C453FD6CEB}"/>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82" name="Group 281">
              <a:extLst>
                <a:ext uri="{FF2B5EF4-FFF2-40B4-BE49-F238E27FC236}">
                  <a16:creationId xmlns:a16="http://schemas.microsoft.com/office/drawing/2014/main" id="{831E7AEA-6C91-B8DA-2A2C-9365744B5B69}"/>
                </a:ext>
              </a:extLst>
            </p:cNvPr>
            <p:cNvGrpSpPr/>
            <p:nvPr/>
          </p:nvGrpSpPr>
          <p:grpSpPr>
            <a:xfrm>
              <a:off x="7391909" y="2010692"/>
              <a:ext cx="89979" cy="1031956"/>
              <a:chOff x="3572382" y="3375900"/>
              <a:chExt cx="102515" cy="411353"/>
            </a:xfrm>
          </p:grpSpPr>
          <p:sp>
            <p:nvSpPr>
              <p:cNvPr id="373" name="Line 68">
                <a:extLst>
                  <a:ext uri="{FF2B5EF4-FFF2-40B4-BE49-F238E27FC236}">
                    <a16:creationId xmlns:a16="http://schemas.microsoft.com/office/drawing/2014/main" id="{E3A95C37-7069-88B5-244A-2DE900812BE5}"/>
                  </a:ext>
                </a:extLst>
              </p:cNvPr>
              <p:cNvSpPr>
                <a:spLocks noChangeShapeType="1"/>
              </p:cNvSpPr>
              <p:nvPr/>
            </p:nvSpPr>
            <p:spPr bwMode="auto">
              <a:xfrm>
                <a:off x="3572382" y="3787253"/>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74" name="Line 66">
                <a:extLst>
                  <a:ext uri="{FF2B5EF4-FFF2-40B4-BE49-F238E27FC236}">
                    <a16:creationId xmlns:a16="http://schemas.microsoft.com/office/drawing/2014/main" id="{9F4B90E3-9851-B575-A6E1-87744CE189E0}"/>
                  </a:ext>
                </a:extLst>
              </p:cNvPr>
              <p:cNvSpPr>
                <a:spLocks noChangeShapeType="1"/>
              </p:cNvSpPr>
              <p:nvPr/>
            </p:nvSpPr>
            <p:spPr bwMode="auto">
              <a:xfrm>
                <a:off x="3572382" y="3375900"/>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83" name="Group 282">
              <a:extLst>
                <a:ext uri="{FF2B5EF4-FFF2-40B4-BE49-F238E27FC236}">
                  <a16:creationId xmlns:a16="http://schemas.microsoft.com/office/drawing/2014/main" id="{35CA082F-9C1E-ED10-9456-7B1A5573FFCE}"/>
                </a:ext>
              </a:extLst>
            </p:cNvPr>
            <p:cNvGrpSpPr/>
            <p:nvPr/>
          </p:nvGrpSpPr>
          <p:grpSpPr>
            <a:xfrm>
              <a:off x="7877682" y="1743077"/>
              <a:ext cx="89979" cy="1338261"/>
              <a:chOff x="3572382" y="3510349"/>
              <a:chExt cx="102515" cy="533455"/>
            </a:xfrm>
          </p:grpSpPr>
          <p:sp>
            <p:nvSpPr>
              <p:cNvPr id="370" name="Line 67">
                <a:extLst>
                  <a:ext uri="{FF2B5EF4-FFF2-40B4-BE49-F238E27FC236}">
                    <a16:creationId xmlns:a16="http://schemas.microsoft.com/office/drawing/2014/main" id="{DBB6A535-2948-5DCC-E054-01A4172BA1B6}"/>
                  </a:ext>
                </a:extLst>
              </p:cNvPr>
              <p:cNvSpPr>
                <a:spLocks noChangeShapeType="1"/>
              </p:cNvSpPr>
              <p:nvPr/>
            </p:nvSpPr>
            <p:spPr bwMode="auto">
              <a:xfrm>
                <a:off x="3624406" y="3510349"/>
                <a:ext cx="0" cy="533455"/>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71" name="Line 68">
                <a:extLst>
                  <a:ext uri="{FF2B5EF4-FFF2-40B4-BE49-F238E27FC236}">
                    <a16:creationId xmlns:a16="http://schemas.microsoft.com/office/drawing/2014/main" id="{391ACA9D-E10B-FF04-BAD2-0005FD1C54FC}"/>
                  </a:ext>
                </a:extLst>
              </p:cNvPr>
              <p:cNvSpPr>
                <a:spLocks noChangeShapeType="1"/>
              </p:cNvSpPr>
              <p:nvPr/>
            </p:nvSpPr>
            <p:spPr bwMode="auto">
              <a:xfrm>
                <a:off x="3572382" y="4043545"/>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72" name="Line 66">
                <a:extLst>
                  <a:ext uri="{FF2B5EF4-FFF2-40B4-BE49-F238E27FC236}">
                    <a16:creationId xmlns:a16="http://schemas.microsoft.com/office/drawing/2014/main" id="{1C33E0CC-E695-D78B-8FA5-3B0C3407C26B}"/>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84" name="Group 283">
              <a:extLst>
                <a:ext uri="{FF2B5EF4-FFF2-40B4-BE49-F238E27FC236}">
                  <a16:creationId xmlns:a16="http://schemas.microsoft.com/office/drawing/2014/main" id="{7587AED5-942A-D4A1-60E5-36CE1064BE87}"/>
                </a:ext>
              </a:extLst>
            </p:cNvPr>
            <p:cNvGrpSpPr/>
            <p:nvPr/>
          </p:nvGrpSpPr>
          <p:grpSpPr>
            <a:xfrm>
              <a:off x="7877684" y="1905915"/>
              <a:ext cx="89979" cy="917655"/>
              <a:chOff x="3572382" y="3375900"/>
              <a:chExt cx="102515" cy="365791"/>
            </a:xfrm>
          </p:grpSpPr>
          <p:sp>
            <p:nvSpPr>
              <p:cNvPr id="368" name="Line 68">
                <a:extLst>
                  <a:ext uri="{FF2B5EF4-FFF2-40B4-BE49-F238E27FC236}">
                    <a16:creationId xmlns:a16="http://schemas.microsoft.com/office/drawing/2014/main" id="{58308726-2E95-B2D3-3BBB-46761D7E232A}"/>
                  </a:ext>
                </a:extLst>
              </p:cNvPr>
              <p:cNvSpPr>
                <a:spLocks noChangeShapeType="1"/>
              </p:cNvSpPr>
              <p:nvPr/>
            </p:nvSpPr>
            <p:spPr bwMode="auto">
              <a:xfrm>
                <a:off x="3572382" y="3741691"/>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69" name="Line 66">
                <a:extLst>
                  <a:ext uri="{FF2B5EF4-FFF2-40B4-BE49-F238E27FC236}">
                    <a16:creationId xmlns:a16="http://schemas.microsoft.com/office/drawing/2014/main" id="{38C4D795-568F-3A82-C680-10E50C77DE23}"/>
                  </a:ext>
                </a:extLst>
              </p:cNvPr>
              <p:cNvSpPr>
                <a:spLocks noChangeShapeType="1"/>
              </p:cNvSpPr>
              <p:nvPr/>
            </p:nvSpPr>
            <p:spPr bwMode="auto">
              <a:xfrm>
                <a:off x="3572382" y="3375900"/>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361" name="Group 360">
              <a:extLst>
                <a:ext uri="{FF2B5EF4-FFF2-40B4-BE49-F238E27FC236}">
                  <a16:creationId xmlns:a16="http://schemas.microsoft.com/office/drawing/2014/main" id="{8861B077-DA96-7F01-6DEA-CE936A84779F}"/>
                </a:ext>
              </a:extLst>
            </p:cNvPr>
            <p:cNvGrpSpPr/>
            <p:nvPr/>
          </p:nvGrpSpPr>
          <p:grpSpPr>
            <a:xfrm>
              <a:off x="8358694" y="1928816"/>
              <a:ext cx="89979" cy="1100136"/>
              <a:chOff x="3572382" y="3510349"/>
              <a:chExt cx="102515" cy="438534"/>
            </a:xfrm>
          </p:grpSpPr>
          <p:sp>
            <p:nvSpPr>
              <p:cNvPr id="365" name="Line 67">
                <a:extLst>
                  <a:ext uri="{FF2B5EF4-FFF2-40B4-BE49-F238E27FC236}">
                    <a16:creationId xmlns:a16="http://schemas.microsoft.com/office/drawing/2014/main" id="{63A73C1B-15A5-1125-1A2E-99B720681D98}"/>
                  </a:ext>
                </a:extLst>
              </p:cNvPr>
              <p:cNvSpPr>
                <a:spLocks noChangeShapeType="1"/>
              </p:cNvSpPr>
              <p:nvPr/>
            </p:nvSpPr>
            <p:spPr bwMode="auto">
              <a:xfrm>
                <a:off x="3624406" y="3510349"/>
                <a:ext cx="0" cy="438534"/>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66" name="Line 68">
                <a:extLst>
                  <a:ext uri="{FF2B5EF4-FFF2-40B4-BE49-F238E27FC236}">
                    <a16:creationId xmlns:a16="http://schemas.microsoft.com/office/drawing/2014/main" id="{AEC379F3-3E0A-77B2-2FAC-A05A20E2CA3E}"/>
                  </a:ext>
                </a:extLst>
              </p:cNvPr>
              <p:cNvSpPr>
                <a:spLocks noChangeShapeType="1"/>
              </p:cNvSpPr>
              <p:nvPr/>
            </p:nvSpPr>
            <p:spPr bwMode="auto">
              <a:xfrm>
                <a:off x="3572382" y="394862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67" name="Line 66">
                <a:extLst>
                  <a:ext uri="{FF2B5EF4-FFF2-40B4-BE49-F238E27FC236}">
                    <a16:creationId xmlns:a16="http://schemas.microsoft.com/office/drawing/2014/main" id="{2931EBB2-636C-AB20-409D-F40E5CD1D369}"/>
                  </a:ext>
                </a:extLst>
              </p:cNvPr>
              <p:cNvSpPr>
                <a:spLocks noChangeShapeType="1"/>
              </p:cNvSpPr>
              <p:nvPr/>
            </p:nvSpPr>
            <p:spPr bwMode="auto">
              <a:xfrm>
                <a:off x="3572382" y="3514464"/>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362" name="Group 361">
              <a:extLst>
                <a:ext uri="{FF2B5EF4-FFF2-40B4-BE49-F238E27FC236}">
                  <a16:creationId xmlns:a16="http://schemas.microsoft.com/office/drawing/2014/main" id="{CD8AAFA2-FAFC-EF9C-44EA-A66B4DB8FFAE}"/>
                </a:ext>
              </a:extLst>
            </p:cNvPr>
            <p:cNvGrpSpPr/>
            <p:nvPr/>
          </p:nvGrpSpPr>
          <p:grpSpPr>
            <a:xfrm>
              <a:off x="8358696" y="1986872"/>
              <a:ext cx="89979" cy="908129"/>
              <a:chOff x="3572382" y="3334135"/>
              <a:chExt cx="102515" cy="361994"/>
            </a:xfrm>
          </p:grpSpPr>
          <p:sp>
            <p:nvSpPr>
              <p:cNvPr id="363" name="Line 68">
                <a:extLst>
                  <a:ext uri="{FF2B5EF4-FFF2-40B4-BE49-F238E27FC236}">
                    <a16:creationId xmlns:a16="http://schemas.microsoft.com/office/drawing/2014/main" id="{D310E25A-C537-F3C2-1DA2-CE2457ACB046}"/>
                  </a:ext>
                </a:extLst>
              </p:cNvPr>
              <p:cNvSpPr>
                <a:spLocks noChangeShapeType="1"/>
              </p:cNvSpPr>
              <p:nvPr/>
            </p:nvSpPr>
            <p:spPr bwMode="auto">
              <a:xfrm>
                <a:off x="3572382" y="3696129"/>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64" name="Line 66">
                <a:extLst>
                  <a:ext uri="{FF2B5EF4-FFF2-40B4-BE49-F238E27FC236}">
                    <a16:creationId xmlns:a16="http://schemas.microsoft.com/office/drawing/2014/main" id="{76C2D5A9-7BFC-3528-FD7C-60FE225F0991}"/>
                  </a:ext>
                </a:extLst>
              </p:cNvPr>
              <p:cNvSpPr>
                <a:spLocks noChangeShapeType="1"/>
              </p:cNvSpPr>
              <p:nvPr/>
            </p:nvSpPr>
            <p:spPr bwMode="auto">
              <a:xfrm>
                <a:off x="3572382" y="3334135"/>
                <a:ext cx="102515"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grpSp>
        <p:nvGrpSpPr>
          <p:cNvPr id="474" name="Group 473">
            <a:extLst>
              <a:ext uri="{FF2B5EF4-FFF2-40B4-BE49-F238E27FC236}">
                <a16:creationId xmlns:a16="http://schemas.microsoft.com/office/drawing/2014/main" id="{28E213F9-6D88-0D04-50E9-2A1D9BCEC978}"/>
              </a:ext>
            </a:extLst>
          </p:cNvPr>
          <p:cNvGrpSpPr/>
          <p:nvPr/>
        </p:nvGrpSpPr>
        <p:grpSpPr>
          <a:xfrm>
            <a:off x="1943101" y="2386733"/>
            <a:ext cx="5883724" cy="1064075"/>
            <a:chOff x="2555478" y="2292953"/>
            <a:chExt cx="5883724" cy="1064075"/>
          </a:xfrm>
        </p:grpSpPr>
        <p:sp>
          <p:nvSpPr>
            <p:cNvPr id="475" name="Freeform 131">
              <a:extLst>
                <a:ext uri="{FF2B5EF4-FFF2-40B4-BE49-F238E27FC236}">
                  <a16:creationId xmlns:a16="http://schemas.microsoft.com/office/drawing/2014/main" id="{1562602F-9439-3371-AFA4-A354201116B4}"/>
                </a:ext>
              </a:extLst>
            </p:cNvPr>
            <p:cNvSpPr/>
            <p:nvPr/>
          </p:nvSpPr>
          <p:spPr>
            <a:xfrm>
              <a:off x="2590800" y="2328863"/>
              <a:ext cx="5815013" cy="985837"/>
            </a:xfrm>
            <a:custGeom>
              <a:avLst/>
              <a:gdLst>
                <a:gd name="csX0" fmla="*/ 0 w 5815013"/>
                <a:gd name="csY0" fmla="*/ 985837 h 985837"/>
                <a:gd name="csX1" fmla="*/ 133350 w 5815013"/>
                <a:gd name="csY1" fmla="*/ 652462 h 985837"/>
                <a:gd name="csX2" fmla="*/ 247650 w 5815013"/>
                <a:gd name="csY2" fmla="*/ 723900 h 985837"/>
                <a:gd name="csX3" fmla="*/ 361950 w 5815013"/>
                <a:gd name="csY3" fmla="*/ 666750 h 985837"/>
                <a:gd name="csX4" fmla="*/ 495300 w 5815013"/>
                <a:gd name="csY4" fmla="*/ 709612 h 985837"/>
                <a:gd name="csX5" fmla="*/ 738188 w 5815013"/>
                <a:gd name="csY5" fmla="*/ 714375 h 985837"/>
                <a:gd name="csX6" fmla="*/ 976313 w 5815013"/>
                <a:gd name="csY6" fmla="*/ 709612 h 985837"/>
                <a:gd name="csX7" fmla="*/ 1223963 w 5815013"/>
                <a:gd name="csY7" fmla="*/ 757237 h 985837"/>
                <a:gd name="csX8" fmla="*/ 1462088 w 5815013"/>
                <a:gd name="csY8" fmla="*/ 752475 h 985837"/>
                <a:gd name="csX9" fmla="*/ 1581150 w 5815013"/>
                <a:gd name="csY9" fmla="*/ 385762 h 985837"/>
                <a:gd name="csX10" fmla="*/ 1700213 w 5815013"/>
                <a:gd name="csY10" fmla="*/ 47625 h 985837"/>
                <a:gd name="csX11" fmla="*/ 1833563 w 5815013"/>
                <a:gd name="csY11" fmla="*/ 33337 h 985837"/>
                <a:gd name="csX12" fmla="*/ 1943100 w 5815013"/>
                <a:gd name="csY12" fmla="*/ 114300 h 985837"/>
                <a:gd name="csX13" fmla="*/ 2190750 w 5815013"/>
                <a:gd name="csY13" fmla="*/ 133350 h 985837"/>
                <a:gd name="csX14" fmla="*/ 2433638 w 5815013"/>
                <a:gd name="csY14" fmla="*/ 166687 h 985837"/>
                <a:gd name="csX15" fmla="*/ 2671763 w 5815013"/>
                <a:gd name="csY15" fmla="*/ 19050 h 985837"/>
                <a:gd name="csX16" fmla="*/ 2914650 w 5815013"/>
                <a:gd name="csY16" fmla="*/ 128587 h 985837"/>
                <a:gd name="csX17" fmla="*/ 3400425 w 5815013"/>
                <a:gd name="csY17" fmla="*/ 142875 h 985837"/>
                <a:gd name="csX18" fmla="*/ 3881438 w 5815013"/>
                <a:gd name="csY18" fmla="*/ 238125 h 985837"/>
                <a:gd name="csX19" fmla="*/ 4367213 w 5815013"/>
                <a:gd name="csY19" fmla="*/ 0 h 985837"/>
                <a:gd name="csX20" fmla="*/ 4843463 w 5815013"/>
                <a:gd name="csY20" fmla="*/ 280987 h 985837"/>
                <a:gd name="csX21" fmla="*/ 5338763 w 5815013"/>
                <a:gd name="csY21" fmla="*/ 28575 h 985837"/>
                <a:gd name="csX22" fmla="*/ 5815013 w 5815013"/>
                <a:gd name="csY22" fmla="*/ 109537 h 985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815013" h="985837">
                  <a:moveTo>
                    <a:pt x="0" y="985837"/>
                  </a:moveTo>
                  <a:lnTo>
                    <a:pt x="133350" y="652462"/>
                  </a:lnTo>
                  <a:lnTo>
                    <a:pt x="247650" y="723900"/>
                  </a:lnTo>
                  <a:lnTo>
                    <a:pt x="361950" y="666750"/>
                  </a:lnTo>
                  <a:lnTo>
                    <a:pt x="495300" y="709612"/>
                  </a:lnTo>
                  <a:lnTo>
                    <a:pt x="738188" y="714375"/>
                  </a:lnTo>
                  <a:lnTo>
                    <a:pt x="976313" y="709612"/>
                  </a:lnTo>
                  <a:lnTo>
                    <a:pt x="1223963" y="757237"/>
                  </a:lnTo>
                  <a:lnTo>
                    <a:pt x="1462088" y="752475"/>
                  </a:lnTo>
                  <a:lnTo>
                    <a:pt x="1581150" y="385762"/>
                  </a:lnTo>
                  <a:lnTo>
                    <a:pt x="1700213" y="47625"/>
                  </a:lnTo>
                  <a:lnTo>
                    <a:pt x="1833563" y="33337"/>
                  </a:lnTo>
                  <a:lnTo>
                    <a:pt x="1943100" y="114300"/>
                  </a:lnTo>
                  <a:lnTo>
                    <a:pt x="2190750" y="133350"/>
                  </a:lnTo>
                  <a:lnTo>
                    <a:pt x="2433638" y="166687"/>
                  </a:lnTo>
                  <a:lnTo>
                    <a:pt x="2671763" y="19050"/>
                  </a:lnTo>
                  <a:lnTo>
                    <a:pt x="2914650" y="128587"/>
                  </a:lnTo>
                  <a:lnTo>
                    <a:pt x="3400425" y="142875"/>
                  </a:lnTo>
                  <a:lnTo>
                    <a:pt x="3881438" y="238125"/>
                  </a:lnTo>
                  <a:lnTo>
                    <a:pt x="4367213" y="0"/>
                  </a:lnTo>
                  <a:lnTo>
                    <a:pt x="4843463" y="280987"/>
                  </a:lnTo>
                  <a:lnTo>
                    <a:pt x="5338763" y="28575"/>
                  </a:lnTo>
                  <a:lnTo>
                    <a:pt x="5815013" y="109537"/>
                  </a:lnTo>
                </a:path>
              </a:pathLst>
            </a:custGeom>
            <a:noFill/>
            <a:ln w="31750">
              <a:solidFill>
                <a:schemeClr val="bg1">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76" name="Rectangle 475">
              <a:extLst>
                <a:ext uri="{FF2B5EF4-FFF2-40B4-BE49-F238E27FC236}">
                  <a16:creationId xmlns:a16="http://schemas.microsoft.com/office/drawing/2014/main" id="{2EBF5201-CC42-6FF5-DB07-75574A28EFC7}"/>
                </a:ext>
              </a:extLst>
            </p:cNvPr>
            <p:cNvSpPr/>
            <p:nvPr/>
          </p:nvSpPr>
          <p:spPr>
            <a:xfrm>
              <a:off x="8360965" y="2397728"/>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77" name="Rectangle 476">
              <a:extLst>
                <a:ext uri="{FF2B5EF4-FFF2-40B4-BE49-F238E27FC236}">
                  <a16:creationId xmlns:a16="http://schemas.microsoft.com/office/drawing/2014/main" id="{25312290-1AA2-D2FD-FA76-248296199085}"/>
                </a:ext>
              </a:extLst>
            </p:cNvPr>
            <p:cNvSpPr/>
            <p:nvPr/>
          </p:nvSpPr>
          <p:spPr>
            <a:xfrm>
              <a:off x="7884715" y="2316766"/>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78" name="Rectangle 477">
              <a:extLst>
                <a:ext uri="{FF2B5EF4-FFF2-40B4-BE49-F238E27FC236}">
                  <a16:creationId xmlns:a16="http://schemas.microsoft.com/office/drawing/2014/main" id="{F74F8CDA-BF92-4C79-07EC-9B2C72499DC4}"/>
                </a:ext>
              </a:extLst>
            </p:cNvPr>
            <p:cNvSpPr/>
            <p:nvPr/>
          </p:nvSpPr>
          <p:spPr>
            <a:xfrm>
              <a:off x="7398940" y="2573940"/>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79" name="Rectangle 478">
              <a:extLst>
                <a:ext uri="{FF2B5EF4-FFF2-40B4-BE49-F238E27FC236}">
                  <a16:creationId xmlns:a16="http://schemas.microsoft.com/office/drawing/2014/main" id="{E762B814-16C1-830B-5342-CBA00C643D00}"/>
                </a:ext>
              </a:extLst>
            </p:cNvPr>
            <p:cNvSpPr/>
            <p:nvPr/>
          </p:nvSpPr>
          <p:spPr>
            <a:xfrm>
              <a:off x="6922690" y="2292953"/>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80" name="Rectangle 479">
              <a:extLst>
                <a:ext uri="{FF2B5EF4-FFF2-40B4-BE49-F238E27FC236}">
                  <a16:creationId xmlns:a16="http://schemas.microsoft.com/office/drawing/2014/main" id="{93CC7F23-6F5B-D207-C825-2660E0F8D463}"/>
                </a:ext>
              </a:extLst>
            </p:cNvPr>
            <p:cNvSpPr/>
            <p:nvPr/>
          </p:nvSpPr>
          <p:spPr>
            <a:xfrm>
              <a:off x="6427390" y="2521553"/>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81" name="Rectangle 480">
              <a:extLst>
                <a:ext uri="{FF2B5EF4-FFF2-40B4-BE49-F238E27FC236}">
                  <a16:creationId xmlns:a16="http://schemas.microsoft.com/office/drawing/2014/main" id="{3086C4CA-4242-C7C0-DE85-C11557A5405B}"/>
                </a:ext>
              </a:extLst>
            </p:cNvPr>
            <p:cNvSpPr/>
            <p:nvPr/>
          </p:nvSpPr>
          <p:spPr>
            <a:xfrm>
              <a:off x="5951139" y="2435828"/>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82" name="Rectangle 481">
              <a:extLst>
                <a:ext uri="{FF2B5EF4-FFF2-40B4-BE49-F238E27FC236}">
                  <a16:creationId xmlns:a16="http://schemas.microsoft.com/office/drawing/2014/main" id="{50C3A97E-9077-983F-071F-B312CF6F3317}"/>
                </a:ext>
              </a:extLst>
            </p:cNvPr>
            <p:cNvSpPr/>
            <p:nvPr/>
          </p:nvSpPr>
          <p:spPr>
            <a:xfrm>
              <a:off x="2555478" y="3278791"/>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83" name="Rectangle 482">
              <a:extLst>
                <a:ext uri="{FF2B5EF4-FFF2-40B4-BE49-F238E27FC236}">
                  <a16:creationId xmlns:a16="http://schemas.microsoft.com/office/drawing/2014/main" id="{9B3E7D6D-3205-F14C-0027-09D027765178}"/>
                </a:ext>
              </a:extLst>
            </p:cNvPr>
            <p:cNvSpPr/>
            <p:nvPr/>
          </p:nvSpPr>
          <p:spPr>
            <a:xfrm>
              <a:off x="2684065" y="2950178"/>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84" name="Rectangle 483">
              <a:extLst>
                <a:ext uri="{FF2B5EF4-FFF2-40B4-BE49-F238E27FC236}">
                  <a16:creationId xmlns:a16="http://schemas.microsoft.com/office/drawing/2014/main" id="{02E72438-3155-850C-2075-530D95780326}"/>
                </a:ext>
              </a:extLst>
            </p:cNvPr>
            <p:cNvSpPr/>
            <p:nvPr/>
          </p:nvSpPr>
          <p:spPr>
            <a:xfrm>
              <a:off x="2803127" y="3012090"/>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85" name="Rectangle 484">
              <a:extLst>
                <a:ext uri="{FF2B5EF4-FFF2-40B4-BE49-F238E27FC236}">
                  <a16:creationId xmlns:a16="http://schemas.microsoft.com/office/drawing/2014/main" id="{C8A82B0A-C077-75AD-5C9D-F3CF5BD3A4F4}"/>
                </a:ext>
              </a:extLst>
            </p:cNvPr>
            <p:cNvSpPr/>
            <p:nvPr/>
          </p:nvSpPr>
          <p:spPr>
            <a:xfrm>
              <a:off x="2917427" y="2964465"/>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86" name="Rectangle 485">
              <a:extLst>
                <a:ext uri="{FF2B5EF4-FFF2-40B4-BE49-F238E27FC236}">
                  <a16:creationId xmlns:a16="http://schemas.microsoft.com/office/drawing/2014/main" id="{ADB4C623-BD81-86AF-7E81-68EED3AF2597}"/>
                </a:ext>
              </a:extLst>
            </p:cNvPr>
            <p:cNvSpPr/>
            <p:nvPr/>
          </p:nvSpPr>
          <p:spPr>
            <a:xfrm>
              <a:off x="3046015" y="2997803"/>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87" name="Rectangle 486">
              <a:extLst>
                <a:ext uri="{FF2B5EF4-FFF2-40B4-BE49-F238E27FC236}">
                  <a16:creationId xmlns:a16="http://schemas.microsoft.com/office/drawing/2014/main" id="{E7F630F6-83DA-F57E-723E-A9E62AECA8F4}"/>
                </a:ext>
              </a:extLst>
            </p:cNvPr>
            <p:cNvSpPr/>
            <p:nvPr/>
          </p:nvSpPr>
          <p:spPr>
            <a:xfrm>
              <a:off x="3284140" y="3002565"/>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88" name="Rectangle 487">
              <a:extLst>
                <a:ext uri="{FF2B5EF4-FFF2-40B4-BE49-F238E27FC236}">
                  <a16:creationId xmlns:a16="http://schemas.microsoft.com/office/drawing/2014/main" id="{EBD9A3E1-CAB1-C03E-6111-01CBA348A082}"/>
                </a:ext>
              </a:extLst>
            </p:cNvPr>
            <p:cNvSpPr/>
            <p:nvPr/>
          </p:nvSpPr>
          <p:spPr>
            <a:xfrm>
              <a:off x="3527027" y="3007328"/>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89" name="Rectangle 488">
              <a:extLst>
                <a:ext uri="{FF2B5EF4-FFF2-40B4-BE49-F238E27FC236}">
                  <a16:creationId xmlns:a16="http://schemas.microsoft.com/office/drawing/2014/main" id="{969162CA-9289-9890-CF8B-DCE3856B5B70}"/>
                </a:ext>
              </a:extLst>
            </p:cNvPr>
            <p:cNvSpPr/>
            <p:nvPr/>
          </p:nvSpPr>
          <p:spPr>
            <a:xfrm>
              <a:off x="3769914" y="3045428"/>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90" name="Rectangle 489">
              <a:extLst>
                <a:ext uri="{FF2B5EF4-FFF2-40B4-BE49-F238E27FC236}">
                  <a16:creationId xmlns:a16="http://schemas.microsoft.com/office/drawing/2014/main" id="{07F1EBF9-A24F-0FA4-CC37-B8A435E8CC45}"/>
                </a:ext>
              </a:extLst>
            </p:cNvPr>
            <p:cNvSpPr/>
            <p:nvPr/>
          </p:nvSpPr>
          <p:spPr>
            <a:xfrm>
              <a:off x="4012802" y="3045428"/>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91" name="Rectangle 490">
              <a:extLst>
                <a:ext uri="{FF2B5EF4-FFF2-40B4-BE49-F238E27FC236}">
                  <a16:creationId xmlns:a16="http://schemas.microsoft.com/office/drawing/2014/main" id="{2742EC32-5BB2-7346-C12B-A59670CAEE9F}"/>
                </a:ext>
              </a:extLst>
            </p:cNvPr>
            <p:cNvSpPr/>
            <p:nvPr/>
          </p:nvSpPr>
          <p:spPr>
            <a:xfrm>
              <a:off x="4131864" y="2683478"/>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92" name="Rectangle 491">
              <a:extLst>
                <a:ext uri="{FF2B5EF4-FFF2-40B4-BE49-F238E27FC236}">
                  <a16:creationId xmlns:a16="http://schemas.microsoft.com/office/drawing/2014/main" id="{4D4EFD20-ECA9-663B-ACD2-9F3A0E825B1C}"/>
                </a:ext>
              </a:extLst>
            </p:cNvPr>
            <p:cNvSpPr/>
            <p:nvPr/>
          </p:nvSpPr>
          <p:spPr>
            <a:xfrm>
              <a:off x="4250927" y="2340578"/>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93" name="Rectangle 492">
              <a:extLst>
                <a:ext uri="{FF2B5EF4-FFF2-40B4-BE49-F238E27FC236}">
                  <a16:creationId xmlns:a16="http://schemas.microsoft.com/office/drawing/2014/main" id="{BE479B03-6237-6A37-DBD6-1DECC36149BD}"/>
                </a:ext>
              </a:extLst>
            </p:cNvPr>
            <p:cNvSpPr/>
            <p:nvPr/>
          </p:nvSpPr>
          <p:spPr>
            <a:xfrm>
              <a:off x="4493814" y="2402491"/>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94" name="Rectangle 493">
              <a:extLst>
                <a:ext uri="{FF2B5EF4-FFF2-40B4-BE49-F238E27FC236}">
                  <a16:creationId xmlns:a16="http://schemas.microsoft.com/office/drawing/2014/main" id="{AD821180-ABBA-E6B2-B08E-783A4C34F035}"/>
                </a:ext>
              </a:extLst>
            </p:cNvPr>
            <p:cNvSpPr/>
            <p:nvPr/>
          </p:nvSpPr>
          <p:spPr>
            <a:xfrm>
              <a:off x="4736701" y="2426303"/>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95" name="Rectangle 494">
              <a:extLst>
                <a:ext uri="{FF2B5EF4-FFF2-40B4-BE49-F238E27FC236}">
                  <a16:creationId xmlns:a16="http://schemas.microsoft.com/office/drawing/2014/main" id="{9ACC9AE4-9C4A-03E6-7E43-91559D811815}"/>
                </a:ext>
              </a:extLst>
            </p:cNvPr>
            <p:cNvSpPr/>
            <p:nvPr/>
          </p:nvSpPr>
          <p:spPr>
            <a:xfrm>
              <a:off x="4979589" y="2450116"/>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96" name="Rectangle 495">
              <a:extLst>
                <a:ext uri="{FF2B5EF4-FFF2-40B4-BE49-F238E27FC236}">
                  <a16:creationId xmlns:a16="http://schemas.microsoft.com/office/drawing/2014/main" id="{54151C01-DE50-ECF4-C781-88C2D137BCD8}"/>
                </a:ext>
              </a:extLst>
            </p:cNvPr>
            <p:cNvSpPr/>
            <p:nvPr/>
          </p:nvSpPr>
          <p:spPr>
            <a:xfrm>
              <a:off x="5222477" y="2316766"/>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497" name="Rectangle 496">
              <a:extLst>
                <a:ext uri="{FF2B5EF4-FFF2-40B4-BE49-F238E27FC236}">
                  <a16:creationId xmlns:a16="http://schemas.microsoft.com/office/drawing/2014/main" id="{324E7FD7-82FB-8847-DCC6-75E6011ED633}"/>
                </a:ext>
              </a:extLst>
            </p:cNvPr>
            <p:cNvSpPr/>
            <p:nvPr/>
          </p:nvSpPr>
          <p:spPr>
            <a:xfrm>
              <a:off x="5460602" y="2412016"/>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grpSp>
      <p:grpSp>
        <p:nvGrpSpPr>
          <p:cNvPr id="498" name="Group 497">
            <a:extLst>
              <a:ext uri="{FF2B5EF4-FFF2-40B4-BE49-F238E27FC236}">
                <a16:creationId xmlns:a16="http://schemas.microsoft.com/office/drawing/2014/main" id="{A62DD991-7811-EFDD-616D-BF8573564FA0}"/>
              </a:ext>
            </a:extLst>
          </p:cNvPr>
          <p:cNvGrpSpPr/>
          <p:nvPr/>
        </p:nvGrpSpPr>
        <p:grpSpPr>
          <a:xfrm>
            <a:off x="1802577" y="1735011"/>
            <a:ext cx="7548196" cy="2711938"/>
            <a:chOff x="2414954" y="1641231"/>
            <a:chExt cx="7548196" cy="2711938"/>
          </a:xfrm>
        </p:grpSpPr>
        <p:cxnSp>
          <p:nvCxnSpPr>
            <p:cNvPr id="499" name="Straight Connector 498">
              <a:extLst>
                <a:ext uri="{FF2B5EF4-FFF2-40B4-BE49-F238E27FC236}">
                  <a16:creationId xmlns:a16="http://schemas.microsoft.com/office/drawing/2014/main" id="{284D3B13-0B2E-DD43-B4D1-F9B59FB2B62A}"/>
                </a:ext>
              </a:extLst>
            </p:cNvPr>
            <p:cNvCxnSpPr/>
            <p:nvPr/>
          </p:nvCxnSpPr>
          <p:spPr>
            <a:xfrm>
              <a:off x="2485292" y="1641231"/>
              <a:ext cx="0" cy="264941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0" name="Straight Connector 499">
              <a:extLst>
                <a:ext uri="{FF2B5EF4-FFF2-40B4-BE49-F238E27FC236}">
                  <a16:creationId xmlns:a16="http://schemas.microsoft.com/office/drawing/2014/main" id="{849BA210-F93A-272E-754F-79799004B494}"/>
                </a:ext>
              </a:extLst>
            </p:cNvPr>
            <p:cNvCxnSpPr>
              <a:cxnSpLocks/>
            </p:cNvCxnSpPr>
            <p:nvPr/>
          </p:nvCxnSpPr>
          <p:spPr>
            <a:xfrm>
              <a:off x="2455572" y="4290646"/>
              <a:ext cx="750757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1" name="Straight Connector 500">
              <a:extLst>
                <a:ext uri="{FF2B5EF4-FFF2-40B4-BE49-F238E27FC236}">
                  <a16:creationId xmlns:a16="http://schemas.microsoft.com/office/drawing/2014/main" id="{8BF8AADC-CA99-822C-81A8-856683401496}"/>
                </a:ext>
              </a:extLst>
            </p:cNvPr>
            <p:cNvCxnSpPr>
              <a:cxnSpLocks/>
            </p:cNvCxnSpPr>
            <p:nvPr/>
          </p:nvCxnSpPr>
          <p:spPr>
            <a:xfrm flipH="1">
              <a:off x="2414954" y="1649046"/>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2" name="Straight Connector 501">
              <a:extLst>
                <a:ext uri="{FF2B5EF4-FFF2-40B4-BE49-F238E27FC236}">
                  <a16:creationId xmlns:a16="http://schemas.microsoft.com/office/drawing/2014/main" id="{5696E6E3-B294-395D-1941-3BC46216D7A0}"/>
                </a:ext>
              </a:extLst>
            </p:cNvPr>
            <p:cNvCxnSpPr>
              <a:cxnSpLocks/>
            </p:cNvCxnSpPr>
            <p:nvPr/>
          </p:nvCxnSpPr>
          <p:spPr>
            <a:xfrm flipH="1">
              <a:off x="2414954" y="1964592"/>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3" name="Straight Connector 502">
              <a:extLst>
                <a:ext uri="{FF2B5EF4-FFF2-40B4-BE49-F238E27FC236}">
                  <a16:creationId xmlns:a16="http://schemas.microsoft.com/office/drawing/2014/main" id="{652F89A0-14B6-218C-698C-9785BD159612}"/>
                </a:ext>
              </a:extLst>
            </p:cNvPr>
            <p:cNvCxnSpPr>
              <a:cxnSpLocks/>
            </p:cNvCxnSpPr>
            <p:nvPr/>
          </p:nvCxnSpPr>
          <p:spPr>
            <a:xfrm flipH="1">
              <a:off x="2414954" y="2280138"/>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4" name="Straight Connector 503">
              <a:extLst>
                <a:ext uri="{FF2B5EF4-FFF2-40B4-BE49-F238E27FC236}">
                  <a16:creationId xmlns:a16="http://schemas.microsoft.com/office/drawing/2014/main" id="{8EC5E5B7-6F7D-E23A-F504-353D4E18C379}"/>
                </a:ext>
              </a:extLst>
            </p:cNvPr>
            <p:cNvCxnSpPr>
              <a:cxnSpLocks/>
            </p:cNvCxnSpPr>
            <p:nvPr/>
          </p:nvCxnSpPr>
          <p:spPr>
            <a:xfrm flipH="1">
              <a:off x="2414954" y="2595684"/>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5" name="Straight Connector 504">
              <a:extLst>
                <a:ext uri="{FF2B5EF4-FFF2-40B4-BE49-F238E27FC236}">
                  <a16:creationId xmlns:a16="http://schemas.microsoft.com/office/drawing/2014/main" id="{EE2F5AFD-5737-6223-7A09-F2B50CB8D765}"/>
                </a:ext>
              </a:extLst>
            </p:cNvPr>
            <p:cNvCxnSpPr>
              <a:cxnSpLocks/>
            </p:cNvCxnSpPr>
            <p:nvPr/>
          </p:nvCxnSpPr>
          <p:spPr>
            <a:xfrm flipH="1">
              <a:off x="2414954" y="2911230"/>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6" name="Straight Connector 505">
              <a:extLst>
                <a:ext uri="{FF2B5EF4-FFF2-40B4-BE49-F238E27FC236}">
                  <a16:creationId xmlns:a16="http://schemas.microsoft.com/office/drawing/2014/main" id="{4EEA3504-C30D-D531-1D3D-CBF7DEE941B5}"/>
                </a:ext>
              </a:extLst>
            </p:cNvPr>
            <p:cNvCxnSpPr>
              <a:cxnSpLocks/>
            </p:cNvCxnSpPr>
            <p:nvPr/>
          </p:nvCxnSpPr>
          <p:spPr>
            <a:xfrm flipH="1">
              <a:off x="2414954" y="3226776"/>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7" name="Straight Connector 506">
              <a:extLst>
                <a:ext uri="{FF2B5EF4-FFF2-40B4-BE49-F238E27FC236}">
                  <a16:creationId xmlns:a16="http://schemas.microsoft.com/office/drawing/2014/main" id="{A44D6A2F-7EC9-EF26-F551-F59186479CC4}"/>
                </a:ext>
              </a:extLst>
            </p:cNvPr>
            <p:cNvCxnSpPr>
              <a:cxnSpLocks/>
            </p:cNvCxnSpPr>
            <p:nvPr/>
          </p:nvCxnSpPr>
          <p:spPr>
            <a:xfrm flipH="1">
              <a:off x="2414954" y="3542322"/>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8" name="Straight Connector 507">
              <a:extLst>
                <a:ext uri="{FF2B5EF4-FFF2-40B4-BE49-F238E27FC236}">
                  <a16:creationId xmlns:a16="http://schemas.microsoft.com/office/drawing/2014/main" id="{DAFCB171-ECA1-930D-C578-12308F62DA01}"/>
                </a:ext>
              </a:extLst>
            </p:cNvPr>
            <p:cNvCxnSpPr>
              <a:cxnSpLocks/>
            </p:cNvCxnSpPr>
            <p:nvPr/>
          </p:nvCxnSpPr>
          <p:spPr>
            <a:xfrm flipH="1">
              <a:off x="2414954" y="3857868"/>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9" name="Straight Connector 508">
              <a:extLst>
                <a:ext uri="{FF2B5EF4-FFF2-40B4-BE49-F238E27FC236}">
                  <a16:creationId xmlns:a16="http://schemas.microsoft.com/office/drawing/2014/main" id="{980109C3-7F0D-EFF4-06B1-E0EB2C7F7545}"/>
                </a:ext>
              </a:extLst>
            </p:cNvPr>
            <p:cNvCxnSpPr>
              <a:cxnSpLocks/>
            </p:cNvCxnSpPr>
            <p:nvPr/>
          </p:nvCxnSpPr>
          <p:spPr>
            <a:xfrm flipH="1">
              <a:off x="2414954" y="4173415"/>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0" name="Straight Connector 509">
              <a:extLst>
                <a:ext uri="{FF2B5EF4-FFF2-40B4-BE49-F238E27FC236}">
                  <a16:creationId xmlns:a16="http://schemas.microsoft.com/office/drawing/2014/main" id="{FB86C6DA-511D-BC8E-B760-28689458AE9F}"/>
                </a:ext>
              </a:extLst>
            </p:cNvPr>
            <p:cNvCxnSpPr>
              <a:cxnSpLocks/>
            </p:cNvCxnSpPr>
            <p:nvPr/>
          </p:nvCxnSpPr>
          <p:spPr>
            <a:xfrm flipH="1">
              <a:off x="2414954" y="4290646"/>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1" name="Straight Connector 510">
              <a:extLst>
                <a:ext uri="{FF2B5EF4-FFF2-40B4-BE49-F238E27FC236}">
                  <a16:creationId xmlns:a16="http://schemas.microsoft.com/office/drawing/2014/main" id="{F414647A-2A10-266A-7291-DB6DA3B7FFF2}"/>
                </a:ext>
              </a:extLst>
            </p:cNvPr>
            <p:cNvCxnSpPr>
              <a:cxnSpLocks/>
            </p:cNvCxnSpPr>
            <p:nvPr/>
          </p:nvCxnSpPr>
          <p:spPr>
            <a:xfrm>
              <a:off x="2594708"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2" name="Straight Connector 511">
              <a:extLst>
                <a:ext uri="{FF2B5EF4-FFF2-40B4-BE49-F238E27FC236}">
                  <a16:creationId xmlns:a16="http://schemas.microsoft.com/office/drawing/2014/main" id="{100AECB0-C1E4-9B8C-5DED-31164368DDB0}"/>
                </a:ext>
              </a:extLst>
            </p:cNvPr>
            <p:cNvCxnSpPr>
              <a:cxnSpLocks/>
            </p:cNvCxnSpPr>
            <p:nvPr/>
          </p:nvCxnSpPr>
          <p:spPr>
            <a:xfrm>
              <a:off x="2717057"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 name="Straight Connector 512">
              <a:extLst>
                <a:ext uri="{FF2B5EF4-FFF2-40B4-BE49-F238E27FC236}">
                  <a16:creationId xmlns:a16="http://schemas.microsoft.com/office/drawing/2014/main" id="{620D6672-BC13-BF42-0C65-CFD34E888883}"/>
                </a:ext>
              </a:extLst>
            </p:cNvPr>
            <p:cNvCxnSpPr>
              <a:cxnSpLocks/>
            </p:cNvCxnSpPr>
            <p:nvPr/>
          </p:nvCxnSpPr>
          <p:spPr>
            <a:xfrm>
              <a:off x="2835113"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4" name="Straight Connector 513">
              <a:extLst>
                <a:ext uri="{FF2B5EF4-FFF2-40B4-BE49-F238E27FC236}">
                  <a16:creationId xmlns:a16="http://schemas.microsoft.com/office/drawing/2014/main" id="{B170E183-0FEB-77E8-ED94-3DD6C9097334}"/>
                </a:ext>
              </a:extLst>
            </p:cNvPr>
            <p:cNvCxnSpPr>
              <a:cxnSpLocks/>
            </p:cNvCxnSpPr>
            <p:nvPr/>
          </p:nvCxnSpPr>
          <p:spPr>
            <a:xfrm>
              <a:off x="2957463"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5" name="Straight Connector 514">
              <a:extLst>
                <a:ext uri="{FF2B5EF4-FFF2-40B4-BE49-F238E27FC236}">
                  <a16:creationId xmlns:a16="http://schemas.microsoft.com/office/drawing/2014/main" id="{78B787CE-E0B1-ACD8-B137-6618E142B136}"/>
                </a:ext>
              </a:extLst>
            </p:cNvPr>
            <p:cNvCxnSpPr>
              <a:cxnSpLocks/>
            </p:cNvCxnSpPr>
            <p:nvPr/>
          </p:nvCxnSpPr>
          <p:spPr>
            <a:xfrm>
              <a:off x="3088398"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6" name="Straight Connector 515">
              <a:extLst>
                <a:ext uri="{FF2B5EF4-FFF2-40B4-BE49-F238E27FC236}">
                  <a16:creationId xmlns:a16="http://schemas.microsoft.com/office/drawing/2014/main" id="{1DAFD8D4-A132-6943-646F-C82325724161}"/>
                </a:ext>
              </a:extLst>
            </p:cNvPr>
            <p:cNvCxnSpPr>
              <a:cxnSpLocks/>
            </p:cNvCxnSpPr>
            <p:nvPr/>
          </p:nvCxnSpPr>
          <p:spPr>
            <a:xfrm>
              <a:off x="3322364"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7" name="Straight Connector 516">
              <a:extLst>
                <a:ext uri="{FF2B5EF4-FFF2-40B4-BE49-F238E27FC236}">
                  <a16:creationId xmlns:a16="http://schemas.microsoft.com/office/drawing/2014/main" id="{283D38DF-1EFA-C859-8941-506EAAC70A07}"/>
                </a:ext>
              </a:extLst>
            </p:cNvPr>
            <p:cNvCxnSpPr>
              <a:cxnSpLocks/>
            </p:cNvCxnSpPr>
            <p:nvPr/>
          </p:nvCxnSpPr>
          <p:spPr>
            <a:xfrm>
              <a:off x="3560623"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8" name="Straight Connector 517">
              <a:extLst>
                <a:ext uri="{FF2B5EF4-FFF2-40B4-BE49-F238E27FC236}">
                  <a16:creationId xmlns:a16="http://schemas.microsoft.com/office/drawing/2014/main" id="{DAC594B3-4E14-FF03-EE21-075641D60CC4}"/>
                </a:ext>
              </a:extLst>
            </p:cNvPr>
            <p:cNvCxnSpPr>
              <a:cxnSpLocks/>
            </p:cNvCxnSpPr>
            <p:nvPr/>
          </p:nvCxnSpPr>
          <p:spPr>
            <a:xfrm>
              <a:off x="3807469"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9" name="Straight Connector 518">
              <a:extLst>
                <a:ext uri="{FF2B5EF4-FFF2-40B4-BE49-F238E27FC236}">
                  <a16:creationId xmlns:a16="http://schemas.microsoft.com/office/drawing/2014/main" id="{3EED3500-E7A9-99CB-BBC0-D50D42D2E618}"/>
                </a:ext>
              </a:extLst>
            </p:cNvPr>
            <p:cNvCxnSpPr>
              <a:cxnSpLocks/>
            </p:cNvCxnSpPr>
            <p:nvPr/>
          </p:nvCxnSpPr>
          <p:spPr>
            <a:xfrm>
              <a:off x="4054314"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0" name="Straight Connector 519">
              <a:extLst>
                <a:ext uri="{FF2B5EF4-FFF2-40B4-BE49-F238E27FC236}">
                  <a16:creationId xmlns:a16="http://schemas.microsoft.com/office/drawing/2014/main" id="{7A81C2E0-FF90-03D5-32F0-7128B7391937}"/>
                </a:ext>
              </a:extLst>
            </p:cNvPr>
            <p:cNvCxnSpPr>
              <a:cxnSpLocks/>
            </p:cNvCxnSpPr>
            <p:nvPr/>
          </p:nvCxnSpPr>
          <p:spPr>
            <a:xfrm>
              <a:off x="4176663"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1" name="Straight Connector 520">
              <a:extLst>
                <a:ext uri="{FF2B5EF4-FFF2-40B4-BE49-F238E27FC236}">
                  <a16:creationId xmlns:a16="http://schemas.microsoft.com/office/drawing/2014/main" id="{CAEA65A3-D998-19B4-EB0A-F434B8EC14A3}"/>
                </a:ext>
              </a:extLst>
            </p:cNvPr>
            <p:cNvCxnSpPr>
              <a:cxnSpLocks/>
            </p:cNvCxnSpPr>
            <p:nvPr/>
          </p:nvCxnSpPr>
          <p:spPr>
            <a:xfrm>
              <a:off x="4290427"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2" name="Straight Connector 521">
              <a:extLst>
                <a:ext uri="{FF2B5EF4-FFF2-40B4-BE49-F238E27FC236}">
                  <a16:creationId xmlns:a16="http://schemas.microsoft.com/office/drawing/2014/main" id="{1F46BC4D-7F63-2B89-6308-6FBCFEB44213}"/>
                </a:ext>
              </a:extLst>
            </p:cNvPr>
            <p:cNvCxnSpPr>
              <a:cxnSpLocks/>
            </p:cNvCxnSpPr>
            <p:nvPr/>
          </p:nvCxnSpPr>
          <p:spPr>
            <a:xfrm>
              <a:off x="4411785"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3" name="Straight Connector 522">
              <a:extLst>
                <a:ext uri="{FF2B5EF4-FFF2-40B4-BE49-F238E27FC236}">
                  <a16:creationId xmlns:a16="http://schemas.microsoft.com/office/drawing/2014/main" id="{3B0253EC-4FB3-3B64-6138-B04309F512B6}"/>
                </a:ext>
              </a:extLst>
            </p:cNvPr>
            <p:cNvCxnSpPr>
              <a:cxnSpLocks/>
            </p:cNvCxnSpPr>
            <p:nvPr/>
          </p:nvCxnSpPr>
          <p:spPr>
            <a:xfrm>
              <a:off x="4525108"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4" name="Straight Connector 523">
              <a:extLst>
                <a:ext uri="{FF2B5EF4-FFF2-40B4-BE49-F238E27FC236}">
                  <a16:creationId xmlns:a16="http://schemas.microsoft.com/office/drawing/2014/main" id="{565C1C65-B476-EEA4-452E-FF3FCF3710F8}"/>
                </a:ext>
              </a:extLst>
            </p:cNvPr>
            <p:cNvCxnSpPr>
              <a:cxnSpLocks/>
            </p:cNvCxnSpPr>
            <p:nvPr/>
          </p:nvCxnSpPr>
          <p:spPr>
            <a:xfrm>
              <a:off x="4779108"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5" name="Straight Connector 524">
              <a:extLst>
                <a:ext uri="{FF2B5EF4-FFF2-40B4-BE49-F238E27FC236}">
                  <a16:creationId xmlns:a16="http://schemas.microsoft.com/office/drawing/2014/main" id="{CAAF31CF-E748-4FCF-88AD-63B0BF508F57}"/>
                </a:ext>
              </a:extLst>
            </p:cNvPr>
            <p:cNvCxnSpPr>
              <a:cxnSpLocks/>
            </p:cNvCxnSpPr>
            <p:nvPr/>
          </p:nvCxnSpPr>
          <p:spPr>
            <a:xfrm>
              <a:off x="5017477"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6" name="Straight Connector 525">
              <a:extLst>
                <a:ext uri="{FF2B5EF4-FFF2-40B4-BE49-F238E27FC236}">
                  <a16:creationId xmlns:a16="http://schemas.microsoft.com/office/drawing/2014/main" id="{75F67B08-8A58-67A1-AF0E-515AB31E74F1}"/>
                </a:ext>
              </a:extLst>
            </p:cNvPr>
            <p:cNvCxnSpPr>
              <a:cxnSpLocks/>
            </p:cNvCxnSpPr>
            <p:nvPr/>
          </p:nvCxnSpPr>
          <p:spPr>
            <a:xfrm>
              <a:off x="5255847"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7" name="Straight Connector 526">
              <a:extLst>
                <a:ext uri="{FF2B5EF4-FFF2-40B4-BE49-F238E27FC236}">
                  <a16:creationId xmlns:a16="http://schemas.microsoft.com/office/drawing/2014/main" id="{D9203569-2D90-7BFE-63B4-DCFAD1CEFDB5}"/>
                </a:ext>
              </a:extLst>
            </p:cNvPr>
            <p:cNvCxnSpPr>
              <a:cxnSpLocks/>
            </p:cNvCxnSpPr>
            <p:nvPr/>
          </p:nvCxnSpPr>
          <p:spPr>
            <a:xfrm>
              <a:off x="5494215"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8" name="Straight Connector 527">
              <a:extLst>
                <a:ext uri="{FF2B5EF4-FFF2-40B4-BE49-F238E27FC236}">
                  <a16:creationId xmlns:a16="http://schemas.microsoft.com/office/drawing/2014/main" id="{68D496BB-244D-8247-3D1F-168674A71F79}"/>
                </a:ext>
              </a:extLst>
            </p:cNvPr>
            <p:cNvCxnSpPr>
              <a:cxnSpLocks/>
            </p:cNvCxnSpPr>
            <p:nvPr/>
          </p:nvCxnSpPr>
          <p:spPr>
            <a:xfrm>
              <a:off x="5982677"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9" name="Straight Connector 528">
              <a:extLst>
                <a:ext uri="{FF2B5EF4-FFF2-40B4-BE49-F238E27FC236}">
                  <a16:creationId xmlns:a16="http://schemas.microsoft.com/office/drawing/2014/main" id="{13FE496C-7EE6-0EA0-C027-069369AD85BB}"/>
                </a:ext>
              </a:extLst>
            </p:cNvPr>
            <p:cNvCxnSpPr>
              <a:cxnSpLocks/>
            </p:cNvCxnSpPr>
            <p:nvPr/>
          </p:nvCxnSpPr>
          <p:spPr>
            <a:xfrm>
              <a:off x="6463323"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0" name="Straight Connector 529">
              <a:extLst>
                <a:ext uri="{FF2B5EF4-FFF2-40B4-BE49-F238E27FC236}">
                  <a16:creationId xmlns:a16="http://schemas.microsoft.com/office/drawing/2014/main" id="{CEA271A4-30F3-736E-F6DB-77FBFE600737}"/>
                </a:ext>
              </a:extLst>
            </p:cNvPr>
            <p:cNvCxnSpPr>
              <a:cxnSpLocks/>
            </p:cNvCxnSpPr>
            <p:nvPr/>
          </p:nvCxnSpPr>
          <p:spPr>
            <a:xfrm>
              <a:off x="6951785"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a:extLst>
                <a:ext uri="{FF2B5EF4-FFF2-40B4-BE49-F238E27FC236}">
                  <a16:creationId xmlns:a16="http://schemas.microsoft.com/office/drawing/2014/main" id="{C6336BFC-C6FE-00C9-A831-5872D34110AF}"/>
                </a:ext>
              </a:extLst>
            </p:cNvPr>
            <p:cNvCxnSpPr>
              <a:cxnSpLocks/>
            </p:cNvCxnSpPr>
            <p:nvPr/>
          </p:nvCxnSpPr>
          <p:spPr>
            <a:xfrm>
              <a:off x="7432432"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2" name="Straight Connector 531">
              <a:extLst>
                <a:ext uri="{FF2B5EF4-FFF2-40B4-BE49-F238E27FC236}">
                  <a16:creationId xmlns:a16="http://schemas.microsoft.com/office/drawing/2014/main" id="{E70DA70B-1903-D490-9332-3B623C7F1C8D}"/>
                </a:ext>
              </a:extLst>
            </p:cNvPr>
            <p:cNvCxnSpPr>
              <a:cxnSpLocks/>
            </p:cNvCxnSpPr>
            <p:nvPr/>
          </p:nvCxnSpPr>
          <p:spPr>
            <a:xfrm>
              <a:off x="7920893" y="4290646"/>
              <a:ext cx="0" cy="6252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3" name="Straight Connector 532">
              <a:extLst>
                <a:ext uri="{FF2B5EF4-FFF2-40B4-BE49-F238E27FC236}">
                  <a16:creationId xmlns:a16="http://schemas.microsoft.com/office/drawing/2014/main" id="{8682C78F-E7D0-15D4-AC70-E7C7FDCA0255}"/>
                </a:ext>
              </a:extLst>
            </p:cNvPr>
            <p:cNvCxnSpPr>
              <a:cxnSpLocks/>
            </p:cNvCxnSpPr>
            <p:nvPr/>
          </p:nvCxnSpPr>
          <p:spPr>
            <a:xfrm>
              <a:off x="8393723" y="4290646"/>
              <a:ext cx="0" cy="6252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34" name="Group 533">
            <a:extLst>
              <a:ext uri="{FF2B5EF4-FFF2-40B4-BE49-F238E27FC236}">
                <a16:creationId xmlns:a16="http://schemas.microsoft.com/office/drawing/2014/main" id="{20D06074-C4FE-AA2B-12EE-E7222EBB3C5C}"/>
              </a:ext>
            </a:extLst>
          </p:cNvPr>
          <p:cNvGrpSpPr/>
          <p:nvPr/>
        </p:nvGrpSpPr>
        <p:grpSpPr>
          <a:xfrm>
            <a:off x="9688999" y="1706412"/>
            <a:ext cx="2282915" cy="382954"/>
            <a:chOff x="8807116" y="2058373"/>
            <a:chExt cx="2282915" cy="382954"/>
          </a:xfrm>
        </p:grpSpPr>
        <p:sp>
          <p:nvSpPr>
            <p:cNvPr id="535" name="TextBox 534">
              <a:extLst>
                <a:ext uri="{FF2B5EF4-FFF2-40B4-BE49-F238E27FC236}">
                  <a16:creationId xmlns:a16="http://schemas.microsoft.com/office/drawing/2014/main" id="{BC745F58-D4BB-1A2F-9492-CE3CF472427C}"/>
                </a:ext>
              </a:extLst>
            </p:cNvPr>
            <p:cNvSpPr txBox="1"/>
            <p:nvPr/>
          </p:nvSpPr>
          <p:spPr>
            <a:xfrm>
              <a:off x="9097108" y="2058373"/>
              <a:ext cx="1992923" cy="382954"/>
            </a:xfrm>
            <a:prstGeom prst="rect">
              <a:avLst/>
            </a:prstGeom>
          </p:spPr>
          <p:txBody>
            <a:bodyPr vert="horz" wrap="square" lIns="0" tIns="0" rIns="0" bIns="0" rtlCol="0">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i="0" u="none" strike="noStrike" kern="1200" cap="none" spc="0" normalizeH="0" baseline="0" noProof="0">
                  <a:ln>
                    <a:noFill/>
                  </a:ln>
                  <a:solidFill>
                    <a:srgbClr val="161616"/>
                  </a:solidFill>
                  <a:effectLst/>
                  <a:uLnTx/>
                  <a:uFillTx/>
                  <a:ea typeface="+mn-ea"/>
                  <a:cs typeface="Arial" panose="020B0604020202020204" pitchFamily="34" charset="0"/>
                </a:rPr>
                <a:t>Danicopan-danicopan</a:t>
              </a:r>
              <a:br>
                <a:rPr kumimoji="0" lang="en-US" sz="1200" i="0" u="none" strike="noStrike" kern="1200" cap="none" spc="0" normalizeH="0" baseline="0" noProof="0">
                  <a:ln>
                    <a:noFill/>
                  </a:ln>
                  <a:solidFill>
                    <a:srgbClr val="161616"/>
                  </a:solidFill>
                  <a:effectLst/>
                  <a:uLnTx/>
                  <a:uFillTx/>
                  <a:ea typeface="+mn-ea"/>
                  <a:cs typeface="Arial" panose="020B0604020202020204" pitchFamily="34" charset="0"/>
                </a:rPr>
              </a:br>
              <a:r>
                <a:rPr kumimoji="0" lang="en-US" sz="1200" i="0" u="none" strike="noStrike" kern="1200" cap="none" spc="0" normalizeH="0" baseline="0" noProof="0">
                  <a:ln>
                    <a:noFill/>
                  </a:ln>
                  <a:solidFill>
                    <a:srgbClr val="161616"/>
                  </a:solidFill>
                  <a:effectLst/>
                  <a:uLnTx/>
                  <a:uFillTx/>
                  <a:ea typeface="+mn-ea"/>
                  <a:cs typeface="Arial" panose="020B0604020202020204" pitchFamily="34" charset="0"/>
                </a:rPr>
                <a:t>Placebo-</a:t>
              </a:r>
              <a:r>
                <a:rPr lang="en-US" sz="1200">
                  <a:solidFill>
                    <a:srgbClr val="161616"/>
                  </a:solidFill>
                  <a:cs typeface="Arial" panose="020B0604020202020204" pitchFamily="34" charset="0"/>
                </a:rPr>
                <a:t>d</a:t>
              </a:r>
              <a:r>
                <a:rPr kumimoji="0" lang="en-US" sz="1200" i="0" u="none" strike="noStrike" kern="1200" cap="none" spc="0" normalizeH="0" baseline="0" noProof="0">
                  <a:ln>
                    <a:noFill/>
                  </a:ln>
                  <a:solidFill>
                    <a:srgbClr val="161616"/>
                  </a:solidFill>
                  <a:effectLst/>
                  <a:uLnTx/>
                  <a:uFillTx/>
                  <a:ea typeface="+mn-ea"/>
                  <a:cs typeface="Arial" panose="020B0604020202020204" pitchFamily="34" charset="0"/>
                </a:rPr>
                <a:t>anicopan</a:t>
              </a:r>
            </a:p>
          </p:txBody>
        </p:sp>
        <p:cxnSp>
          <p:nvCxnSpPr>
            <p:cNvPr id="536" name="Straight Connector 535">
              <a:extLst>
                <a:ext uri="{FF2B5EF4-FFF2-40B4-BE49-F238E27FC236}">
                  <a16:creationId xmlns:a16="http://schemas.microsoft.com/office/drawing/2014/main" id="{051E32BD-0104-5353-CF6C-330374BE60C9}"/>
                </a:ext>
              </a:extLst>
            </p:cNvPr>
            <p:cNvCxnSpPr>
              <a:cxnSpLocks/>
            </p:cNvCxnSpPr>
            <p:nvPr/>
          </p:nvCxnSpPr>
          <p:spPr>
            <a:xfrm>
              <a:off x="8807116" y="2149231"/>
              <a:ext cx="235284"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7" name="Straight Connector 536">
              <a:extLst>
                <a:ext uri="{FF2B5EF4-FFF2-40B4-BE49-F238E27FC236}">
                  <a16:creationId xmlns:a16="http://schemas.microsoft.com/office/drawing/2014/main" id="{1F5CD7B3-CA66-B0A9-CB02-6C657E622D10}"/>
                </a:ext>
              </a:extLst>
            </p:cNvPr>
            <p:cNvCxnSpPr>
              <a:cxnSpLocks/>
            </p:cNvCxnSpPr>
            <p:nvPr/>
          </p:nvCxnSpPr>
          <p:spPr>
            <a:xfrm>
              <a:off x="8807116" y="2320881"/>
              <a:ext cx="235284" cy="0"/>
            </a:xfrm>
            <a:prstGeom prst="line">
              <a:avLst/>
            </a:prstGeom>
            <a:ln w="317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38" name="Oval 537">
              <a:extLst>
                <a:ext uri="{FF2B5EF4-FFF2-40B4-BE49-F238E27FC236}">
                  <a16:creationId xmlns:a16="http://schemas.microsoft.com/office/drawing/2014/main" id="{BC768960-6A0F-E9F2-0515-B4A817BB1B98}"/>
                </a:ext>
              </a:extLst>
            </p:cNvPr>
            <p:cNvSpPr/>
            <p:nvPr/>
          </p:nvSpPr>
          <p:spPr>
            <a:xfrm>
              <a:off x="8879947" y="2102630"/>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39" name="Rectangle 538">
              <a:extLst>
                <a:ext uri="{FF2B5EF4-FFF2-40B4-BE49-F238E27FC236}">
                  <a16:creationId xmlns:a16="http://schemas.microsoft.com/office/drawing/2014/main" id="{487B78D9-0B3E-93BB-C6ED-4B133CA12934}"/>
                </a:ext>
              </a:extLst>
            </p:cNvPr>
            <p:cNvSpPr/>
            <p:nvPr/>
          </p:nvSpPr>
          <p:spPr>
            <a:xfrm>
              <a:off x="8884839" y="2278665"/>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grpSp>
      <p:sp>
        <p:nvSpPr>
          <p:cNvPr id="540" name="TextBox 539">
            <a:extLst>
              <a:ext uri="{FF2B5EF4-FFF2-40B4-BE49-F238E27FC236}">
                <a16:creationId xmlns:a16="http://schemas.microsoft.com/office/drawing/2014/main" id="{53077C95-7464-5081-7B68-502A15BC754C}"/>
              </a:ext>
            </a:extLst>
          </p:cNvPr>
          <p:cNvSpPr txBox="1"/>
          <p:nvPr/>
        </p:nvSpPr>
        <p:spPr>
          <a:xfrm>
            <a:off x="1863126" y="1427280"/>
            <a:ext cx="1578543" cy="279132"/>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t>Treatment </a:t>
            </a:r>
            <a:b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br>
            <a: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t>Period 1</a:t>
            </a:r>
          </a:p>
        </p:txBody>
      </p:sp>
      <p:sp>
        <p:nvSpPr>
          <p:cNvPr id="541" name="TextBox 540">
            <a:extLst>
              <a:ext uri="{FF2B5EF4-FFF2-40B4-BE49-F238E27FC236}">
                <a16:creationId xmlns:a16="http://schemas.microsoft.com/office/drawing/2014/main" id="{11A76509-6418-4C3D-1C08-BB7E7FC53154}"/>
              </a:ext>
            </a:extLst>
          </p:cNvPr>
          <p:cNvSpPr txBox="1"/>
          <p:nvPr/>
        </p:nvSpPr>
        <p:spPr>
          <a:xfrm>
            <a:off x="3369687" y="1427280"/>
            <a:ext cx="1578543" cy="279132"/>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t>Treatment </a:t>
            </a:r>
            <a:b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br>
            <a: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t>Period 2</a:t>
            </a:r>
          </a:p>
        </p:txBody>
      </p:sp>
      <p:sp>
        <p:nvSpPr>
          <p:cNvPr id="542" name="TextBox 541">
            <a:extLst>
              <a:ext uri="{FF2B5EF4-FFF2-40B4-BE49-F238E27FC236}">
                <a16:creationId xmlns:a16="http://schemas.microsoft.com/office/drawing/2014/main" id="{EE3155F8-1B1C-D766-FC10-E679C2E7AD1E}"/>
              </a:ext>
            </a:extLst>
          </p:cNvPr>
          <p:cNvSpPr txBox="1"/>
          <p:nvPr/>
        </p:nvSpPr>
        <p:spPr>
          <a:xfrm>
            <a:off x="5576905" y="1427280"/>
            <a:ext cx="3022332" cy="279132"/>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t>Long-term Extension</a:t>
            </a:r>
          </a:p>
        </p:txBody>
      </p:sp>
      <p:sp>
        <p:nvSpPr>
          <p:cNvPr id="543" name="TextBox 542">
            <a:extLst>
              <a:ext uri="{FF2B5EF4-FFF2-40B4-BE49-F238E27FC236}">
                <a16:creationId xmlns:a16="http://schemas.microsoft.com/office/drawing/2014/main" id="{DA0CC374-A256-0BC4-53C0-C3093415BE32}"/>
              </a:ext>
            </a:extLst>
          </p:cNvPr>
          <p:cNvSpPr txBox="1"/>
          <p:nvPr/>
        </p:nvSpPr>
        <p:spPr>
          <a:xfrm rot="16200000">
            <a:off x="-162937" y="2920933"/>
            <a:ext cx="3161500" cy="279132"/>
          </a:xfrm>
          <a:prstGeom prst="rect">
            <a:avLst/>
          </a:prstGeom>
        </p:spPr>
        <p:txBody>
          <a:bodyPr vert="horz" wrap="square" lIns="0" tIns="0" rIns="0" bIns="0" rtlCol="0" anchor="b">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i="0" u="none" strike="noStrike" kern="1200" cap="none" spc="0" normalizeH="0" baseline="0" noProof="0">
                <a:ln>
                  <a:noFill/>
                </a:ln>
                <a:solidFill>
                  <a:srgbClr val="161616">
                    <a:lumMod val="75000"/>
                    <a:lumOff val="25000"/>
                  </a:srgbClr>
                </a:solidFill>
                <a:effectLst/>
                <a:uLnTx/>
                <a:uFillTx/>
                <a:latin typeface="Poppins Medium" pitchFamily="2" charset="77"/>
                <a:ea typeface="+mn-ea"/>
                <a:cs typeface="Poppins Medium" pitchFamily="2" charset="77"/>
              </a:rPr>
              <a:t>Mean (SD) Hemoglobin (g/dL)</a:t>
            </a:r>
          </a:p>
        </p:txBody>
      </p:sp>
      <p:sp>
        <p:nvSpPr>
          <p:cNvPr id="544" name="TextBox 543">
            <a:extLst>
              <a:ext uri="{FF2B5EF4-FFF2-40B4-BE49-F238E27FC236}">
                <a16:creationId xmlns:a16="http://schemas.microsoft.com/office/drawing/2014/main" id="{E978D04F-9185-670B-19C0-18CF51312D90}"/>
              </a:ext>
            </a:extLst>
          </p:cNvPr>
          <p:cNvSpPr txBox="1"/>
          <p:nvPr/>
        </p:nvSpPr>
        <p:spPr>
          <a:xfrm>
            <a:off x="1495556" y="1624197"/>
            <a:ext cx="288758" cy="259882"/>
          </a:xfrm>
          <a:prstGeom prst="rect">
            <a:avLst/>
          </a:prstGeom>
        </p:spPr>
        <p:txBody>
          <a:bodyPr vert="horz" wrap="square" lIns="0" tIns="0" rIns="0" bIns="0" rtlCol="0" anchor="ctr">
            <a:no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t>13</a:t>
            </a:r>
          </a:p>
        </p:txBody>
      </p:sp>
      <p:sp>
        <p:nvSpPr>
          <p:cNvPr id="545" name="TextBox 544">
            <a:extLst>
              <a:ext uri="{FF2B5EF4-FFF2-40B4-BE49-F238E27FC236}">
                <a16:creationId xmlns:a16="http://schemas.microsoft.com/office/drawing/2014/main" id="{9D16369F-ECC6-7E71-103B-E406277958BD}"/>
              </a:ext>
            </a:extLst>
          </p:cNvPr>
          <p:cNvSpPr txBox="1"/>
          <p:nvPr/>
        </p:nvSpPr>
        <p:spPr>
          <a:xfrm>
            <a:off x="1495556" y="1941210"/>
            <a:ext cx="288758" cy="259882"/>
          </a:xfrm>
          <a:prstGeom prst="rect">
            <a:avLst/>
          </a:prstGeom>
        </p:spPr>
        <p:txBody>
          <a:bodyPr vert="horz" wrap="square" lIns="0" tIns="0" rIns="0" bIns="0" rtlCol="0" anchor="ctr">
            <a:no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t>12</a:t>
            </a:r>
          </a:p>
        </p:txBody>
      </p:sp>
      <p:sp>
        <p:nvSpPr>
          <p:cNvPr id="546" name="TextBox 545">
            <a:extLst>
              <a:ext uri="{FF2B5EF4-FFF2-40B4-BE49-F238E27FC236}">
                <a16:creationId xmlns:a16="http://schemas.microsoft.com/office/drawing/2014/main" id="{8B52908A-69A3-48B9-E5F2-D606DA21C7B2}"/>
              </a:ext>
            </a:extLst>
          </p:cNvPr>
          <p:cNvSpPr txBox="1"/>
          <p:nvPr/>
        </p:nvSpPr>
        <p:spPr>
          <a:xfrm>
            <a:off x="1495556" y="2258223"/>
            <a:ext cx="288758" cy="259882"/>
          </a:xfrm>
          <a:prstGeom prst="rect">
            <a:avLst/>
          </a:prstGeom>
        </p:spPr>
        <p:txBody>
          <a:bodyPr vert="horz" wrap="square" lIns="0" tIns="0" rIns="0" bIns="0" rtlCol="0" anchor="ctr">
            <a:no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t>11</a:t>
            </a:r>
          </a:p>
        </p:txBody>
      </p:sp>
      <p:sp>
        <p:nvSpPr>
          <p:cNvPr id="547" name="TextBox 546">
            <a:extLst>
              <a:ext uri="{FF2B5EF4-FFF2-40B4-BE49-F238E27FC236}">
                <a16:creationId xmlns:a16="http://schemas.microsoft.com/office/drawing/2014/main" id="{705809C8-6872-1856-82BF-75FCEBF46CB6}"/>
              </a:ext>
            </a:extLst>
          </p:cNvPr>
          <p:cNvSpPr txBox="1"/>
          <p:nvPr/>
        </p:nvSpPr>
        <p:spPr>
          <a:xfrm>
            <a:off x="1495556" y="2575236"/>
            <a:ext cx="288758" cy="259882"/>
          </a:xfrm>
          <a:prstGeom prst="rect">
            <a:avLst/>
          </a:prstGeom>
        </p:spPr>
        <p:txBody>
          <a:bodyPr vert="horz" wrap="square" lIns="0" tIns="0" rIns="0" bIns="0" rtlCol="0" anchor="ctr">
            <a:no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t>10</a:t>
            </a:r>
          </a:p>
        </p:txBody>
      </p:sp>
      <p:sp>
        <p:nvSpPr>
          <p:cNvPr id="548" name="TextBox 547">
            <a:extLst>
              <a:ext uri="{FF2B5EF4-FFF2-40B4-BE49-F238E27FC236}">
                <a16:creationId xmlns:a16="http://schemas.microsoft.com/office/drawing/2014/main" id="{9A24A234-FC74-86E5-12DE-A2DD3F7A1608}"/>
              </a:ext>
            </a:extLst>
          </p:cNvPr>
          <p:cNvSpPr txBox="1"/>
          <p:nvPr/>
        </p:nvSpPr>
        <p:spPr>
          <a:xfrm>
            <a:off x="1495556" y="2892249"/>
            <a:ext cx="288758" cy="259882"/>
          </a:xfrm>
          <a:prstGeom prst="rect">
            <a:avLst/>
          </a:prstGeom>
        </p:spPr>
        <p:txBody>
          <a:bodyPr vert="horz" wrap="square" lIns="0" tIns="0" rIns="0" bIns="0" rtlCol="0" anchor="ctr">
            <a:no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t>9</a:t>
            </a:r>
          </a:p>
        </p:txBody>
      </p:sp>
      <p:sp>
        <p:nvSpPr>
          <p:cNvPr id="549" name="TextBox 548">
            <a:extLst>
              <a:ext uri="{FF2B5EF4-FFF2-40B4-BE49-F238E27FC236}">
                <a16:creationId xmlns:a16="http://schemas.microsoft.com/office/drawing/2014/main" id="{8B7E1467-F8B7-A937-3C27-FB66B518EBF4}"/>
              </a:ext>
            </a:extLst>
          </p:cNvPr>
          <p:cNvSpPr txBox="1"/>
          <p:nvPr/>
        </p:nvSpPr>
        <p:spPr>
          <a:xfrm>
            <a:off x="1495556" y="3209262"/>
            <a:ext cx="288758" cy="259882"/>
          </a:xfrm>
          <a:prstGeom prst="rect">
            <a:avLst/>
          </a:prstGeom>
        </p:spPr>
        <p:txBody>
          <a:bodyPr vert="horz" wrap="square" lIns="0" tIns="0" rIns="0" bIns="0" rtlCol="0" anchor="ctr">
            <a:no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t>8</a:t>
            </a:r>
          </a:p>
        </p:txBody>
      </p:sp>
      <p:sp>
        <p:nvSpPr>
          <p:cNvPr id="550" name="TextBox 549">
            <a:extLst>
              <a:ext uri="{FF2B5EF4-FFF2-40B4-BE49-F238E27FC236}">
                <a16:creationId xmlns:a16="http://schemas.microsoft.com/office/drawing/2014/main" id="{6C94A9D3-1E09-1C62-A3AE-366D6B16B19C}"/>
              </a:ext>
            </a:extLst>
          </p:cNvPr>
          <p:cNvSpPr txBox="1"/>
          <p:nvPr/>
        </p:nvSpPr>
        <p:spPr>
          <a:xfrm>
            <a:off x="1495556" y="3526275"/>
            <a:ext cx="288758" cy="259882"/>
          </a:xfrm>
          <a:prstGeom prst="rect">
            <a:avLst/>
          </a:prstGeom>
        </p:spPr>
        <p:txBody>
          <a:bodyPr vert="horz" wrap="square" lIns="0" tIns="0" rIns="0" bIns="0" rtlCol="0" anchor="ctr">
            <a:no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t>7</a:t>
            </a:r>
          </a:p>
        </p:txBody>
      </p:sp>
      <p:sp>
        <p:nvSpPr>
          <p:cNvPr id="551" name="TextBox 550">
            <a:extLst>
              <a:ext uri="{FF2B5EF4-FFF2-40B4-BE49-F238E27FC236}">
                <a16:creationId xmlns:a16="http://schemas.microsoft.com/office/drawing/2014/main" id="{31D51AA0-C25F-8106-C847-DBE9BA2F6FAD}"/>
              </a:ext>
            </a:extLst>
          </p:cNvPr>
          <p:cNvSpPr txBox="1"/>
          <p:nvPr/>
        </p:nvSpPr>
        <p:spPr>
          <a:xfrm>
            <a:off x="1495556" y="3843290"/>
            <a:ext cx="288758" cy="259882"/>
          </a:xfrm>
          <a:prstGeom prst="rect">
            <a:avLst/>
          </a:prstGeom>
        </p:spPr>
        <p:txBody>
          <a:bodyPr vert="horz" wrap="square" lIns="0" tIns="0" rIns="0" bIns="0" rtlCol="0" anchor="ctr">
            <a:no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t>6</a:t>
            </a:r>
          </a:p>
        </p:txBody>
      </p:sp>
      <p:sp>
        <p:nvSpPr>
          <p:cNvPr id="552" name="TextBox 551">
            <a:extLst>
              <a:ext uri="{FF2B5EF4-FFF2-40B4-BE49-F238E27FC236}">
                <a16:creationId xmlns:a16="http://schemas.microsoft.com/office/drawing/2014/main" id="{5B9D9C5C-B091-77C8-F6C5-61F9FBCD7A56}"/>
              </a:ext>
            </a:extLst>
          </p:cNvPr>
          <p:cNvSpPr txBox="1"/>
          <p:nvPr/>
        </p:nvSpPr>
        <p:spPr>
          <a:xfrm>
            <a:off x="1495556" y="4277561"/>
            <a:ext cx="288758" cy="259882"/>
          </a:xfrm>
          <a:prstGeom prst="rect">
            <a:avLst/>
          </a:prstGeom>
        </p:spPr>
        <p:txBody>
          <a:bodyPr vert="horz" wrap="square" lIns="0" tIns="0" rIns="0" bIns="0" rtlCol="0" anchor="ctr">
            <a:no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t>0</a:t>
            </a:r>
          </a:p>
        </p:txBody>
      </p:sp>
      <p:sp>
        <p:nvSpPr>
          <p:cNvPr id="553" name="TextBox 552">
            <a:extLst>
              <a:ext uri="{FF2B5EF4-FFF2-40B4-BE49-F238E27FC236}">
                <a16:creationId xmlns:a16="http://schemas.microsoft.com/office/drawing/2014/main" id="{10BCF51A-4D4A-0F92-243F-4D8C6FA90883}"/>
              </a:ext>
            </a:extLst>
          </p:cNvPr>
          <p:cNvSpPr txBox="1"/>
          <p:nvPr/>
        </p:nvSpPr>
        <p:spPr>
          <a:xfrm>
            <a:off x="1495556" y="4136939"/>
            <a:ext cx="288758" cy="259882"/>
          </a:xfrm>
          <a:prstGeom prst="rect">
            <a:avLst/>
          </a:prstGeom>
        </p:spPr>
        <p:txBody>
          <a:bodyPr vert="horz" wrap="square" lIns="0" tIns="0" rIns="0" bIns="0" rtlCol="0" anchor="ctr">
            <a:no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61616"/>
                </a:solidFill>
                <a:effectLst/>
                <a:uLnTx/>
                <a:uFillTx/>
                <a:ea typeface="+mn-ea"/>
                <a:cs typeface="Arial" panose="020B0604020202020204" pitchFamily="34" charset="0"/>
              </a:rPr>
              <a:t>5</a:t>
            </a:r>
          </a:p>
        </p:txBody>
      </p:sp>
      <p:sp>
        <p:nvSpPr>
          <p:cNvPr id="554" name="TextBox 553">
            <a:extLst>
              <a:ext uri="{FF2B5EF4-FFF2-40B4-BE49-F238E27FC236}">
                <a16:creationId xmlns:a16="http://schemas.microsoft.com/office/drawing/2014/main" id="{F1ECC656-2614-0450-0B5A-B3DBCE3EA3CE}"/>
              </a:ext>
            </a:extLst>
          </p:cNvPr>
          <p:cNvSpPr txBox="1"/>
          <p:nvPr/>
        </p:nvSpPr>
        <p:spPr>
          <a:xfrm>
            <a:off x="2004795" y="4446802"/>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1</a:t>
            </a:r>
          </a:p>
        </p:txBody>
      </p:sp>
      <p:sp>
        <p:nvSpPr>
          <p:cNvPr id="555" name="TextBox 554">
            <a:extLst>
              <a:ext uri="{FF2B5EF4-FFF2-40B4-BE49-F238E27FC236}">
                <a16:creationId xmlns:a16="http://schemas.microsoft.com/office/drawing/2014/main" id="{A1234C9A-DDEA-AA3C-0EEB-C7560D456933}"/>
              </a:ext>
            </a:extLst>
          </p:cNvPr>
          <p:cNvSpPr txBox="1"/>
          <p:nvPr/>
        </p:nvSpPr>
        <p:spPr>
          <a:xfrm>
            <a:off x="2116307" y="4446802"/>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2</a:t>
            </a:r>
          </a:p>
        </p:txBody>
      </p:sp>
      <p:sp>
        <p:nvSpPr>
          <p:cNvPr id="556" name="TextBox 555">
            <a:extLst>
              <a:ext uri="{FF2B5EF4-FFF2-40B4-BE49-F238E27FC236}">
                <a16:creationId xmlns:a16="http://schemas.microsoft.com/office/drawing/2014/main" id="{89B1BE68-2FF4-F7EC-058F-A89AA8107E55}"/>
              </a:ext>
            </a:extLst>
          </p:cNvPr>
          <p:cNvSpPr txBox="1"/>
          <p:nvPr/>
        </p:nvSpPr>
        <p:spPr>
          <a:xfrm>
            <a:off x="2246404" y="4446802"/>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3</a:t>
            </a:r>
          </a:p>
        </p:txBody>
      </p:sp>
      <p:sp>
        <p:nvSpPr>
          <p:cNvPr id="557" name="TextBox 556">
            <a:extLst>
              <a:ext uri="{FF2B5EF4-FFF2-40B4-BE49-F238E27FC236}">
                <a16:creationId xmlns:a16="http://schemas.microsoft.com/office/drawing/2014/main" id="{29E06466-2101-6D21-4A4B-A02F4604A6EB}"/>
              </a:ext>
            </a:extLst>
          </p:cNvPr>
          <p:cNvSpPr txBox="1"/>
          <p:nvPr/>
        </p:nvSpPr>
        <p:spPr>
          <a:xfrm>
            <a:off x="2361634" y="4446802"/>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4</a:t>
            </a:r>
          </a:p>
        </p:txBody>
      </p:sp>
      <p:sp>
        <p:nvSpPr>
          <p:cNvPr id="558" name="TextBox 557">
            <a:extLst>
              <a:ext uri="{FF2B5EF4-FFF2-40B4-BE49-F238E27FC236}">
                <a16:creationId xmlns:a16="http://schemas.microsoft.com/office/drawing/2014/main" id="{38EDE0D1-906A-6237-F8E1-FE870912E84E}"/>
              </a:ext>
            </a:extLst>
          </p:cNvPr>
          <p:cNvSpPr txBox="1"/>
          <p:nvPr/>
        </p:nvSpPr>
        <p:spPr>
          <a:xfrm>
            <a:off x="2614395" y="4441436"/>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6</a:t>
            </a:r>
          </a:p>
        </p:txBody>
      </p:sp>
      <p:sp>
        <p:nvSpPr>
          <p:cNvPr id="559" name="TextBox 558">
            <a:extLst>
              <a:ext uri="{FF2B5EF4-FFF2-40B4-BE49-F238E27FC236}">
                <a16:creationId xmlns:a16="http://schemas.microsoft.com/office/drawing/2014/main" id="{B4E22F14-7751-961A-F4C4-34275BEE3F4D}"/>
              </a:ext>
            </a:extLst>
          </p:cNvPr>
          <p:cNvSpPr txBox="1"/>
          <p:nvPr/>
        </p:nvSpPr>
        <p:spPr>
          <a:xfrm>
            <a:off x="3340873" y="4441436"/>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12</a:t>
            </a:r>
          </a:p>
        </p:txBody>
      </p:sp>
      <p:sp>
        <p:nvSpPr>
          <p:cNvPr id="560" name="TextBox 559">
            <a:extLst>
              <a:ext uri="{FF2B5EF4-FFF2-40B4-BE49-F238E27FC236}">
                <a16:creationId xmlns:a16="http://schemas.microsoft.com/office/drawing/2014/main" id="{37647010-B631-2977-3C6A-8020D7352A2F}"/>
              </a:ext>
            </a:extLst>
          </p:cNvPr>
          <p:cNvSpPr txBox="1"/>
          <p:nvPr/>
        </p:nvSpPr>
        <p:spPr>
          <a:xfrm>
            <a:off x="2856004" y="4441436"/>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8</a:t>
            </a:r>
          </a:p>
        </p:txBody>
      </p:sp>
      <p:sp>
        <p:nvSpPr>
          <p:cNvPr id="561" name="TextBox 560">
            <a:extLst>
              <a:ext uri="{FF2B5EF4-FFF2-40B4-BE49-F238E27FC236}">
                <a16:creationId xmlns:a16="http://schemas.microsoft.com/office/drawing/2014/main" id="{3050CFBE-6B94-3A6B-04B2-F39456E37F45}"/>
              </a:ext>
            </a:extLst>
          </p:cNvPr>
          <p:cNvSpPr txBox="1"/>
          <p:nvPr/>
        </p:nvSpPr>
        <p:spPr>
          <a:xfrm>
            <a:off x="3093583" y="4441436"/>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10</a:t>
            </a:r>
          </a:p>
        </p:txBody>
      </p:sp>
      <p:sp>
        <p:nvSpPr>
          <p:cNvPr id="562" name="TextBox 561">
            <a:extLst>
              <a:ext uri="{FF2B5EF4-FFF2-40B4-BE49-F238E27FC236}">
                <a16:creationId xmlns:a16="http://schemas.microsoft.com/office/drawing/2014/main" id="{72C08DAE-F65D-A63F-140A-8B223F7D4151}"/>
              </a:ext>
            </a:extLst>
          </p:cNvPr>
          <p:cNvSpPr txBox="1"/>
          <p:nvPr/>
        </p:nvSpPr>
        <p:spPr>
          <a:xfrm>
            <a:off x="3460271" y="4441436"/>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13</a:t>
            </a:r>
          </a:p>
        </p:txBody>
      </p:sp>
      <p:sp>
        <p:nvSpPr>
          <p:cNvPr id="563" name="TextBox 562">
            <a:extLst>
              <a:ext uri="{FF2B5EF4-FFF2-40B4-BE49-F238E27FC236}">
                <a16:creationId xmlns:a16="http://schemas.microsoft.com/office/drawing/2014/main" id="{475E3EE0-78DD-2562-F452-FABC7DB4C60A}"/>
              </a:ext>
            </a:extLst>
          </p:cNvPr>
          <p:cNvSpPr txBox="1"/>
          <p:nvPr/>
        </p:nvSpPr>
        <p:spPr>
          <a:xfrm>
            <a:off x="3579669" y="4441436"/>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14</a:t>
            </a:r>
          </a:p>
        </p:txBody>
      </p:sp>
      <p:sp>
        <p:nvSpPr>
          <p:cNvPr id="564" name="TextBox 563">
            <a:extLst>
              <a:ext uri="{FF2B5EF4-FFF2-40B4-BE49-F238E27FC236}">
                <a16:creationId xmlns:a16="http://schemas.microsoft.com/office/drawing/2014/main" id="{83FD363D-A44E-380B-2595-259FFE88C79E}"/>
              </a:ext>
            </a:extLst>
          </p:cNvPr>
          <p:cNvSpPr txBox="1"/>
          <p:nvPr/>
        </p:nvSpPr>
        <p:spPr>
          <a:xfrm>
            <a:off x="3699067" y="4441436"/>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15</a:t>
            </a:r>
          </a:p>
        </p:txBody>
      </p:sp>
      <p:sp>
        <p:nvSpPr>
          <p:cNvPr id="565" name="TextBox 564">
            <a:extLst>
              <a:ext uri="{FF2B5EF4-FFF2-40B4-BE49-F238E27FC236}">
                <a16:creationId xmlns:a16="http://schemas.microsoft.com/office/drawing/2014/main" id="{41757484-B452-F0C5-5C2D-93A25D9F673A}"/>
              </a:ext>
            </a:extLst>
          </p:cNvPr>
          <p:cNvSpPr txBox="1"/>
          <p:nvPr/>
        </p:nvSpPr>
        <p:spPr>
          <a:xfrm>
            <a:off x="3818465" y="4441436"/>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16</a:t>
            </a:r>
          </a:p>
        </p:txBody>
      </p:sp>
      <p:sp>
        <p:nvSpPr>
          <p:cNvPr id="566" name="TextBox 565">
            <a:extLst>
              <a:ext uri="{FF2B5EF4-FFF2-40B4-BE49-F238E27FC236}">
                <a16:creationId xmlns:a16="http://schemas.microsoft.com/office/drawing/2014/main" id="{E9F150CE-1F6F-B4F8-B5D9-7B6DE687B572}"/>
              </a:ext>
            </a:extLst>
          </p:cNvPr>
          <p:cNvSpPr txBox="1"/>
          <p:nvPr/>
        </p:nvSpPr>
        <p:spPr>
          <a:xfrm>
            <a:off x="4069603"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18</a:t>
            </a:r>
          </a:p>
        </p:txBody>
      </p:sp>
      <p:sp>
        <p:nvSpPr>
          <p:cNvPr id="567" name="TextBox 566">
            <a:extLst>
              <a:ext uri="{FF2B5EF4-FFF2-40B4-BE49-F238E27FC236}">
                <a16:creationId xmlns:a16="http://schemas.microsoft.com/office/drawing/2014/main" id="{DC25CD1B-5497-B65D-6147-4E395581B604}"/>
              </a:ext>
            </a:extLst>
          </p:cNvPr>
          <p:cNvSpPr txBox="1"/>
          <p:nvPr/>
        </p:nvSpPr>
        <p:spPr>
          <a:xfrm>
            <a:off x="5270827"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28</a:t>
            </a:r>
          </a:p>
        </p:txBody>
      </p:sp>
      <p:sp>
        <p:nvSpPr>
          <p:cNvPr id="568" name="TextBox 567">
            <a:extLst>
              <a:ext uri="{FF2B5EF4-FFF2-40B4-BE49-F238E27FC236}">
                <a16:creationId xmlns:a16="http://schemas.microsoft.com/office/drawing/2014/main" id="{5BAAA862-3AAE-58CE-3527-51CCE39F5E7C}"/>
              </a:ext>
            </a:extLst>
          </p:cNvPr>
          <p:cNvSpPr txBox="1"/>
          <p:nvPr/>
        </p:nvSpPr>
        <p:spPr>
          <a:xfrm>
            <a:off x="4308399"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20</a:t>
            </a:r>
          </a:p>
        </p:txBody>
      </p:sp>
      <p:sp>
        <p:nvSpPr>
          <p:cNvPr id="569" name="TextBox 568">
            <a:extLst>
              <a:ext uri="{FF2B5EF4-FFF2-40B4-BE49-F238E27FC236}">
                <a16:creationId xmlns:a16="http://schemas.microsoft.com/office/drawing/2014/main" id="{B0749C53-FA01-7B18-3DDF-DC058939CC63}"/>
              </a:ext>
            </a:extLst>
          </p:cNvPr>
          <p:cNvSpPr txBox="1"/>
          <p:nvPr/>
        </p:nvSpPr>
        <p:spPr>
          <a:xfrm>
            <a:off x="4546927"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22</a:t>
            </a:r>
          </a:p>
        </p:txBody>
      </p:sp>
      <p:sp>
        <p:nvSpPr>
          <p:cNvPr id="570" name="TextBox 569">
            <a:extLst>
              <a:ext uri="{FF2B5EF4-FFF2-40B4-BE49-F238E27FC236}">
                <a16:creationId xmlns:a16="http://schemas.microsoft.com/office/drawing/2014/main" id="{7B865BD3-5B3C-F084-3EA3-74DB6BD0AA73}"/>
              </a:ext>
            </a:extLst>
          </p:cNvPr>
          <p:cNvSpPr txBox="1"/>
          <p:nvPr/>
        </p:nvSpPr>
        <p:spPr>
          <a:xfrm>
            <a:off x="4775795"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24</a:t>
            </a:r>
          </a:p>
        </p:txBody>
      </p:sp>
      <p:sp>
        <p:nvSpPr>
          <p:cNvPr id="571" name="TextBox 570">
            <a:extLst>
              <a:ext uri="{FF2B5EF4-FFF2-40B4-BE49-F238E27FC236}">
                <a16:creationId xmlns:a16="http://schemas.microsoft.com/office/drawing/2014/main" id="{F5884C6F-5541-A589-734F-F3A3BB0FCAF3}"/>
              </a:ext>
            </a:extLst>
          </p:cNvPr>
          <p:cNvSpPr txBox="1"/>
          <p:nvPr/>
        </p:nvSpPr>
        <p:spPr>
          <a:xfrm>
            <a:off x="5752926"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32</a:t>
            </a:r>
          </a:p>
        </p:txBody>
      </p:sp>
      <p:sp>
        <p:nvSpPr>
          <p:cNvPr id="572" name="TextBox 571">
            <a:extLst>
              <a:ext uri="{FF2B5EF4-FFF2-40B4-BE49-F238E27FC236}">
                <a16:creationId xmlns:a16="http://schemas.microsoft.com/office/drawing/2014/main" id="{B725E130-ADA2-7629-708B-1F772C35A8D6}"/>
              </a:ext>
            </a:extLst>
          </p:cNvPr>
          <p:cNvSpPr txBox="1"/>
          <p:nvPr/>
        </p:nvSpPr>
        <p:spPr>
          <a:xfrm>
            <a:off x="6235025"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36</a:t>
            </a:r>
          </a:p>
        </p:txBody>
      </p:sp>
      <p:sp>
        <p:nvSpPr>
          <p:cNvPr id="573" name="TextBox 572">
            <a:extLst>
              <a:ext uri="{FF2B5EF4-FFF2-40B4-BE49-F238E27FC236}">
                <a16:creationId xmlns:a16="http://schemas.microsoft.com/office/drawing/2014/main" id="{35BBED2D-2FF6-76D9-CC27-B59C15FA2D83}"/>
              </a:ext>
            </a:extLst>
          </p:cNvPr>
          <p:cNvSpPr txBox="1"/>
          <p:nvPr/>
        </p:nvSpPr>
        <p:spPr>
          <a:xfrm>
            <a:off x="6717124"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40</a:t>
            </a:r>
          </a:p>
        </p:txBody>
      </p:sp>
      <p:sp>
        <p:nvSpPr>
          <p:cNvPr id="574" name="TextBox 573">
            <a:extLst>
              <a:ext uri="{FF2B5EF4-FFF2-40B4-BE49-F238E27FC236}">
                <a16:creationId xmlns:a16="http://schemas.microsoft.com/office/drawing/2014/main" id="{93565FB5-ACA5-A047-9507-0B5546877293}"/>
              </a:ext>
            </a:extLst>
          </p:cNvPr>
          <p:cNvSpPr txBox="1"/>
          <p:nvPr/>
        </p:nvSpPr>
        <p:spPr>
          <a:xfrm>
            <a:off x="7199223"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44</a:t>
            </a:r>
          </a:p>
        </p:txBody>
      </p:sp>
      <p:sp>
        <p:nvSpPr>
          <p:cNvPr id="575" name="TextBox 574">
            <a:extLst>
              <a:ext uri="{FF2B5EF4-FFF2-40B4-BE49-F238E27FC236}">
                <a16:creationId xmlns:a16="http://schemas.microsoft.com/office/drawing/2014/main" id="{FFD0E7D7-AFBC-486E-C131-C550AD822FA5}"/>
              </a:ext>
            </a:extLst>
          </p:cNvPr>
          <p:cNvSpPr txBox="1"/>
          <p:nvPr/>
        </p:nvSpPr>
        <p:spPr>
          <a:xfrm>
            <a:off x="7681322"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48</a:t>
            </a:r>
          </a:p>
        </p:txBody>
      </p:sp>
      <p:sp>
        <p:nvSpPr>
          <p:cNvPr id="576" name="Right Brace 575">
            <a:extLst>
              <a:ext uri="{FF2B5EF4-FFF2-40B4-BE49-F238E27FC236}">
                <a16:creationId xmlns:a16="http://schemas.microsoft.com/office/drawing/2014/main" id="{3AC042DB-ED75-91B8-4232-4DE10925F978}"/>
              </a:ext>
            </a:extLst>
          </p:cNvPr>
          <p:cNvSpPr/>
          <p:nvPr/>
        </p:nvSpPr>
        <p:spPr>
          <a:xfrm rot="16200000">
            <a:off x="7715430" y="4301452"/>
            <a:ext cx="143276" cy="793663"/>
          </a:xfrm>
          <a:prstGeom prst="rightBrace">
            <a:avLst>
              <a:gd name="adj1" fmla="val 30805"/>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a:ea typeface="+mn-ea"/>
              <a:cs typeface="+mn-cs"/>
            </a:endParaRPr>
          </a:p>
        </p:txBody>
      </p:sp>
      <p:sp>
        <p:nvSpPr>
          <p:cNvPr id="577" name="Right Brace 576">
            <a:extLst>
              <a:ext uri="{FF2B5EF4-FFF2-40B4-BE49-F238E27FC236}">
                <a16:creationId xmlns:a16="http://schemas.microsoft.com/office/drawing/2014/main" id="{FA7A0603-C93C-7F38-3E15-19278BB0D5B5}"/>
              </a:ext>
            </a:extLst>
          </p:cNvPr>
          <p:cNvSpPr/>
          <p:nvPr/>
        </p:nvSpPr>
        <p:spPr>
          <a:xfrm rot="16200000">
            <a:off x="4815540" y="4299306"/>
            <a:ext cx="143276" cy="793663"/>
          </a:xfrm>
          <a:prstGeom prst="rightBrace">
            <a:avLst>
              <a:gd name="adj1" fmla="val 30805"/>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a:ea typeface="+mn-ea"/>
              <a:cs typeface="+mn-cs"/>
            </a:endParaRPr>
          </a:p>
        </p:txBody>
      </p:sp>
      <p:sp>
        <p:nvSpPr>
          <p:cNvPr id="578" name="Right Brace 577">
            <a:extLst>
              <a:ext uri="{FF2B5EF4-FFF2-40B4-BE49-F238E27FC236}">
                <a16:creationId xmlns:a16="http://schemas.microsoft.com/office/drawing/2014/main" id="{1A76BC65-F8A2-C455-8205-67738CDD6D6C}"/>
              </a:ext>
            </a:extLst>
          </p:cNvPr>
          <p:cNvSpPr/>
          <p:nvPr/>
        </p:nvSpPr>
        <p:spPr>
          <a:xfrm rot="16200000">
            <a:off x="3367741" y="4300379"/>
            <a:ext cx="143276" cy="793663"/>
          </a:xfrm>
          <a:prstGeom prst="rightBrace">
            <a:avLst>
              <a:gd name="adj1" fmla="val 30805"/>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a:ea typeface="+mn-ea"/>
              <a:cs typeface="+mn-cs"/>
            </a:endParaRPr>
          </a:p>
        </p:txBody>
      </p:sp>
      <p:sp>
        <p:nvSpPr>
          <p:cNvPr id="579" name="Right Brace 578">
            <a:extLst>
              <a:ext uri="{FF2B5EF4-FFF2-40B4-BE49-F238E27FC236}">
                <a16:creationId xmlns:a16="http://schemas.microsoft.com/office/drawing/2014/main" id="{B7D9999D-6FA9-A962-995D-304818DCF97B}"/>
              </a:ext>
            </a:extLst>
          </p:cNvPr>
          <p:cNvSpPr/>
          <p:nvPr/>
        </p:nvSpPr>
        <p:spPr>
          <a:xfrm rot="16200000">
            <a:off x="1910284" y="4301452"/>
            <a:ext cx="143276" cy="793663"/>
          </a:xfrm>
          <a:prstGeom prst="rightBrace">
            <a:avLst>
              <a:gd name="adj1" fmla="val 30805"/>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a:ea typeface="+mn-ea"/>
              <a:cs typeface="+mn-cs"/>
            </a:endParaRPr>
          </a:p>
        </p:txBody>
      </p:sp>
      <p:cxnSp>
        <p:nvCxnSpPr>
          <p:cNvPr id="580" name="Straight Arrow Connector 579">
            <a:extLst>
              <a:ext uri="{FF2B5EF4-FFF2-40B4-BE49-F238E27FC236}">
                <a16:creationId xmlns:a16="http://schemas.microsoft.com/office/drawing/2014/main" id="{0A4772CD-C343-E4B1-2AFC-5605E5A07274}"/>
              </a:ext>
            </a:extLst>
          </p:cNvPr>
          <p:cNvCxnSpPr/>
          <p:nvPr/>
        </p:nvCxnSpPr>
        <p:spPr>
          <a:xfrm flipV="1">
            <a:off x="1982716" y="4470488"/>
            <a:ext cx="0" cy="11913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81" name="TextBox 580">
            <a:extLst>
              <a:ext uri="{FF2B5EF4-FFF2-40B4-BE49-F238E27FC236}">
                <a16:creationId xmlns:a16="http://schemas.microsoft.com/office/drawing/2014/main" id="{3C4FEA3B-4C3C-A9E2-920D-45A6E3DD220F}"/>
              </a:ext>
            </a:extLst>
          </p:cNvPr>
          <p:cNvSpPr txBox="1"/>
          <p:nvPr/>
        </p:nvSpPr>
        <p:spPr>
          <a:xfrm>
            <a:off x="1358705" y="4446802"/>
            <a:ext cx="611132"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Baseline</a:t>
            </a:r>
          </a:p>
        </p:txBody>
      </p:sp>
      <p:grpSp>
        <p:nvGrpSpPr>
          <p:cNvPr id="582" name="Group 581">
            <a:extLst>
              <a:ext uri="{FF2B5EF4-FFF2-40B4-BE49-F238E27FC236}">
                <a16:creationId xmlns:a16="http://schemas.microsoft.com/office/drawing/2014/main" id="{CB728396-5141-F619-763C-D9317193AF20}"/>
              </a:ext>
            </a:extLst>
          </p:cNvPr>
          <p:cNvGrpSpPr/>
          <p:nvPr/>
        </p:nvGrpSpPr>
        <p:grpSpPr>
          <a:xfrm>
            <a:off x="1938208" y="2344047"/>
            <a:ext cx="5898268" cy="1140530"/>
            <a:chOff x="2550585" y="2250267"/>
            <a:chExt cx="5898268" cy="1140530"/>
          </a:xfrm>
        </p:grpSpPr>
        <p:sp>
          <p:nvSpPr>
            <p:cNvPr id="583" name="Freeform 130">
              <a:extLst>
                <a:ext uri="{FF2B5EF4-FFF2-40B4-BE49-F238E27FC236}">
                  <a16:creationId xmlns:a16="http://schemas.microsoft.com/office/drawing/2014/main" id="{70CECD4F-7C4E-B526-9879-0FE39182D438}"/>
                </a:ext>
              </a:extLst>
            </p:cNvPr>
            <p:cNvSpPr/>
            <p:nvPr/>
          </p:nvSpPr>
          <p:spPr>
            <a:xfrm>
              <a:off x="2595563" y="2295525"/>
              <a:ext cx="5815012" cy="1047750"/>
            </a:xfrm>
            <a:custGeom>
              <a:avLst/>
              <a:gdLst>
                <a:gd name="csX0" fmla="*/ 0 w 5815012"/>
                <a:gd name="csY0" fmla="*/ 1047750 h 1047750"/>
                <a:gd name="csX1" fmla="*/ 123825 w 5815012"/>
                <a:gd name="csY1" fmla="*/ 361950 h 1047750"/>
                <a:gd name="csX2" fmla="*/ 247650 w 5815012"/>
                <a:gd name="csY2" fmla="*/ 128588 h 1047750"/>
                <a:gd name="csX3" fmla="*/ 376237 w 5815012"/>
                <a:gd name="csY3" fmla="*/ 100013 h 1047750"/>
                <a:gd name="csX4" fmla="*/ 485775 w 5815012"/>
                <a:gd name="csY4" fmla="*/ 19050 h 1047750"/>
                <a:gd name="csX5" fmla="*/ 733425 w 5815012"/>
                <a:gd name="csY5" fmla="*/ 52388 h 1047750"/>
                <a:gd name="csX6" fmla="*/ 971550 w 5815012"/>
                <a:gd name="csY6" fmla="*/ 133350 h 1047750"/>
                <a:gd name="csX7" fmla="*/ 1214437 w 5815012"/>
                <a:gd name="csY7" fmla="*/ 80963 h 1047750"/>
                <a:gd name="csX8" fmla="*/ 1452562 w 5815012"/>
                <a:gd name="csY8" fmla="*/ 57150 h 1047750"/>
                <a:gd name="csX9" fmla="*/ 1576387 w 5815012"/>
                <a:gd name="csY9" fmla="*/ 71438 h 1047750"/>
                <a:gd name="csX10" fmla="*/ 1695450 w 5815012"/>
                <a:gd name="csY10" fmla="*/ 76200 h 1047750"/>
                <a:gd name="csX11" fmla="*/ 1824037 w 5815012"/>
                <a:gd name="csY11" fmla="*/ 57150 h 1047750"/>
                <a:gd name="csX12" fmla="*/ 1938337 w 5815012"/>
                <a:gd name="csY12" fmla="*/ 109538 h 1047750"/>
                <a:gd name="csX13" fmla="*/ 2185987 w 5815012"/>
                <a:gd name="csY13" fmla="*/ 204788 h 1047750"/>
                <a:gd name="csX14" fmla="*/ 2424112 w 5815012"/>
                <a:gd name="csY14" fmla="*/ 95250 h 1047750"/>
                <a:gd name="csX15" fmla="*/ 2667000 w 5815012"/>
                <a:gd name="csY15" fmla="*/ 66675 h 1047750"/>
                <a:gd name="csX16" fmla="*/ 2905125 w 5815012"/>
                <a:gd name="csY16" fmla="*/ 52388 h 1047750"/>
                <a:gd name="csX17" fmla="*/ 3395662 w 5815012"/>
                <a:gd name="csY17" fmla="*/ 95250 h 1047750"/>
                <a:gd name="csX18" fmla="*/ 3881437 w 5815012"/>
                <a:gd name="csY18" fmla="*/ 71438 h 1047750"/>
                <a:gd name="csX19" fmla="*/ 4362450 w 5815012"/>
                <a:gd name="csY19" fmla="*/ 0 h 1047750"/>
                <a:gd name="csX20" fmla="*/ 4843462 w 5815012"/>
                <a:gd name="csY20" fmla="*/ 152400 h 1047750"/>
                <a:gd name="csX21" fmla="*/ 5324475 w 5815012"/>
                <a:gd name="csY21" fmla="*/ 157163 h 1047750"/>
                <a:gd name="csX22" fmla="*/ 5815012 w 5815012"/>
                <a:gd name="csY22" fmla="*/ 185738 h 1047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5815012" h="1047750">
                  <a:moveTo>
                    <a:pt x="0" y="1047750"/>
                  </a:moveTo>
                  <a:lnTo>
                    <a:pt x="123825" y="361950"/>
                  </a:lnTo>
                  <a:lnTo>
                    <a:pt x="247650" y="128588"/>
                  </a:lnTo>
                  <a:lnTo>
                    <a:pt x="376237" y="100013"/>
                  </a:lnTo>
                  <a:lnTo>
                    <a:pt x="485775" y="19050"/>
                  </a:lnTo>
                  <a:lnTo>
                    <a:pt x="733425" y="52388"/>
                  </a:lnTo>
                  <a:lnTo>
                    <a:pt x="971550" y="133350"/>
                  </a:lnTo>
                  <a:lnTo>
                    <a:pt x="1214437" y="80963"/>
                  </a:lnTo>
                  <a:lnTo>
                    <a:pt x="1452562" y="57150"/>
                  </a:lnTo>
                  <a:lnTo>
                    <a:pt x="1576387" y="71438"/>
                  </a:lnTo>
                  <a:lnTo>
                    <a:pt x="1695450" y="76200"/>
                  </a:lnTo>
                  <a:lnTo>
                    <a:pt x="1824037" y="57150"/>
                  </a:lnTo>
                  <a:lnTo>
                    <a:pt x="1938337" y="109538"/>
                  </a:lnTo>
                  <a:lnTo>
                    <a:pt x="2185987" y="204788"/>
                  </a:lnTo>
                  <a:lnTo>
                    <a:pt x="2424112" y="95250"/>
                  </a:lnTo>
                  <a:lnTo>
                    <a:pt x="2667000" y="66675"/>
                  </a:lnTo>
                  <a:lnTo>
                    <a:pt x="2905125" y="52388"/>
                  </a:lnTo>
                  <a:lnTo>
                    <a:pt x="3395662" y="95250"/>
                  </a:lnTo>
                  <a:lnTo>
                    <a:pt x="3881437" y="71438"/>
                  </a:lnTo>
                  <a:lnTo>
                    <a:pt x="4362450" y="0"/>
                  </a:lnTo>
                  <a:lnTo>
                    <a:pt x="4843462" y="152400"/>
                  </a:lnTo>
                  <a:lnTo>
                    <a:pt x="5324475" y="157163"/>
                  </a:lnTo>
                  <a:lnTo>
                    <a:pt x="5815012" y="185738"/>
                  </a:lnTo>
                </a:path>
              </a:pathLst>
            </a:custGeom>
            <a:noFill/>
            <a:ln w="31750">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84" name="Oval 583">
              <a:extLst>
                <a:ext uri="{FF2B5EF4-FFF2-40B4-BE49-F238E27FC236}">
                  <a16:creationId xmlns:a16="http://schemas.microsoft.com/office/drawing/2014/main" id="{2CECD3BF-40A7-157E-8748-2B4738E82E71}"/>
                </a:ext>
              </a:extLst>
            </p:cNvPr>
            <p:cNvSpPr/>
            <p:nvPr/>
          </p:nvSpPr>
          <p:spPr>
            <a:xfrm>
              <a:off x="2550585" y="3302780"/>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85" name="Oval 584">
              <a:extLst>
                <a:ext uri="{FF2B5EF4-FFF2-40B4-BE49-F238E27FC236}">
                  <a16:creationId xmlns:a16="http://schemas.microsoft.com/office/drawing/2014/main" id="{EB3F305E-7BBA-1E6A-231E-169BA9EC2487}"/>
                </a:ext>
              </a:extLst>
            </p:cNvPr>
            <p:cNvSpPr/>
            <p:nvPr/>
          </p:nvSpPr>
          <p:spPr>
            <a:xfrm>
              <a:off x="2683935" y="2607455"/>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86" name="Oval 585">
              <a:extLst>
                <a:ext uri="{FF2B5EF4-FFF2-40B4-BE49-F238E27FC236}">
                  <a16:creationId xmlns:a16="http://schemas.microsoft.com/office/drawing/2014/main" id="{F63BC18E-E379-92D9-0919-915E53695D8F}"/>
                </a:ext>
              </a:extLst>
            </p:cNvPr>
            <p:cNvSpPr/>
            <p:nvPr/>
          </p:nvSpPr>
          <p:spPr>
            <a:xfrm>
              <a:off x="2793473" y="2383617"/>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87" name="Oval 586">
              <a:extLst>
                <a:ext uri="{FF2B5EF4-FFF2-40B4-BE49-F238E27FC236}">
                  <a16:creationId xmlns:a16="http://schemas.microsoft.com/office/drawing/2014/main" id="{F2E1DE48-579C-33B3-F0BF-8E9258D84877}"/>
                </a:ext>
              </a:extLst>
            </p:cNvPr>
            <p:cNvSpPr/>
            <p:nvPr/>
          </p:nvSpPr>
          <p:spPr>
            <a:xfrm>
              <a:off x="2917298" y="2350280"/>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88" name="Oval 587">
              <a:extLst>
                <a:ext uri="{FF2B5EF4-FFF2-40B4-BE49-F238E27FC236}">
                  <a16:creationId xmlns:a16="http://schemas.microsoft.com/office/drawing/2014/main" id="{8165081A-3564-C7D4-4813-67AF59D625C8}"/>
                </a:ext>
              </a:extLst>
            </p:cNvPr>
            <p:cNvSpPr/>
            <p:nvPr/>
          </p:nvSpPr>
          <p:spPr>
            <a:xfrm>
              <a:off x="3036360" y="2274080"/>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89" name="Oval 588">
              <a:extLst>
                <a:ext uri="{FF2B5EF4-FFF2-40B4-BE49-F238E27FC236}">
                  <a16:creationId xmlns:a16="http://schemas.microsoft.com/office/drawing/2014/main" id="{E66A7D00-FF78-FB61-E095-5C787F622532}"/>
                </a:ext>
              </a:extLst>
            </p:cNvPr>
            <p:cNvSpPr/>
            <p:nvPr/>
          </p:nvSpPr>
          <p:spPr>
            <a:xfrm>
              <a:off x="3284010" y="2297892"/>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90" name="Oval 589">
              <a:extLst>
                <a:ext uri="{FF2B5EF4-FFF2-40B4-BE49-F238E27FC236}">
                  <a16:creationId xmlns:a16="http://schemas.microsoft.com/office/drawing/2014/main" id="{85DDDCB7-C621-9D42-32FA-E4607203BE13}"/>
                </a:ext>
              </a:extLst>
            </p:cNvPr>
            <p:cNvSpPr/>
            <p:nvPr/>
          </p:nvSpPr>
          <p:spPr>
            <a:xfrm>
              <a:off x="3517372" y="2383617"/>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91" name="Oval 590">
              <a:extLst>
                <a:ext uri="{FF2B5EF4-FFF2-40B4-BE49-F238E27FC236}">
                  <a16:creationId xmlns:a16="http://schemas.microsoft.com/office/drawing/2014/main" id="{0D2B1B38-B439-C2D2-95B6-F1553887A3B3}"/>
                </a:ext>
              </a:extLst>
            </p:cNvPr>
            <p:cNvSpPr/>
            <p:nvPr/>
          </p:nvSpPr>
          <p:spPr>
            <a:xfrm>
              <a:off x="3769785" y="2331230"/>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92" name="Oval 591">
              <a:extLst>
                <a:ext uri="{FF2B5EF4-FFF2-40B4-BE49-F238E27FC236}">
                  <a16:creationId xmlns:a16="http://schemas.microsoft.com/office/drawing/2014/main" id="{A3B23F27-C1E9-FE27-92C8-55F87FF6C702}"/>
                </a:ext>
              </a:extLst>
            </p:cNvPr>
            <p:cNvSpPr/>
            <p:nvPr/>
          </p:nvSpPr>
          <p:spPr>
            <a:xfrm>
              <a:off x="4007910" y="2312180"/>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93" name="Oval 592">
              <a:extLst>
                <a:ext uri="{FF2B5EF4-FFF2-40B4-BE49-F238E27FC236}">
                  <a16:creationId xmlns:a16="http://schemas.microsoft.com/office/drawing/2014/main" id="{8483FB3D-0091-4D31-AAD4-7C4423AADF69}"/>
                </a:ext>
              </a:extLst>
            </p:cNvPr>
            <p:cNvSpPr/>
            <p:nvPr/>
          </p:nvSpPr>
          <p:spPr>
            <a:xfrm>
              <a:off x="4126972" y="2321705"/>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94" name="Oval 593">
              <a:extLst>
                <a:ext uri="{FF2B5EF4-FFF2-40B4-BE49-F238E27FC236}">
                  <a16:creationId xmlns:a16="http://schemas.microsoft.com/office/drawing/2014/main" id="{C333FBB4-9F9D-443A-6CFC-E515F792466F}"/>
                </a:ext>
              </a:extLst>
            </p:cNvPr>
            <p:cNvSpPr/>
            <p:nvPr/>
          </p:nvSpPr>
          <p:spPr>
            <a:xfrm>
              <a:off x="4255560" y="2316943"/>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95" name="Oval 594">
              <a:extLst>
                <a:ext uri="{FF2B5EF4-FFF2-40B4-BE49-F238E27FC236}">
                  <a16:creationId xmlns:a16="http://schemas.microsoft.com/office/drawing/2014/main" id="{79C984A8-F73F-08B0-113D-B209E3BEECC5}"/>
                </a:ext>
              </a:extLst>
            </p:cNvPr>
            <p:cNvSpPr/>
            <p:nvPr/>
          </p:nvSpPr>
          <p:spPr>
            <a:xfrm>
              <a:off x="4374622" y="2312180"/>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96" name="Oval 595">
              <a:extLst>
                <a:ext uri="{FF2B5EF4-FFF2-40B4-BE49-F238E27FC236}">
                  <a16:creationId xmlns:a16="http://schemas.microsoft.com/office/drawing/2014/main" id="{E56FDF6E-8FC5-7985-30E9-CB473CAB9B53}"/>
                </a:ext>
              </a:extLst>
            </p:cNvPr>
            <p:cNvSpPr/>
            <p:nvPr/>
          </p:nvSpPr>
          <p:spPr>
            <a:xfrm>
              <a:off x="4493685" y="2355042"/>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97" name="Oval 596">
              <a:extLst>
                <a:ext uri="{FF2B5EF4-FFF2-40B4-BE49-F238E27FC236}">
                  <a16:creationId xmlns:a16="http://schemas.microsoft.com/office/drawing/2014/main" id="{7E689A14-8048-FB8F-0C22-CDCB63A6B3B8}"/>
                </a:ext>
              </a:extLst>
            </p:cNvPr>
            <p:cNvSpPr/>
            <p:nvPr/>
          </p:nvSpPr>
          <p:spPr>
            <a:xfrm>
              <a:off x="4736573" y="2450292"/>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98" name="Oval 597">
              <a:extLst>
                <a:ext uri="{FF2B5EF4-FFF2-40B4-BE49-F238E27FC236}">
                  <a16:creationId xmlns:a16="http://schemas.microsoft.com/office/drawing/2014/main" id="{C57866DC-9959-7FAB-ED92-1B97F37754DD}"/>
                </a:ext>
              </a:extLst>
            </p:cNvPr>
            <p:cNvSpPr/>
            <p:nvPr/>
          </p:nvSpPr>
          <p:spPr>
            <a:xfrm>
              <a:off x="4974697" y="2355042"/>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599" name="Oval 598">
              <a:extLst>
                <a:ext uri="{FF2B5EF4-FFF2-40B4-BE49-F238E27FC236}">
                  <a16:creationId xmlns:a16="http://schemas.microsoft.com/office/drawing/2014/main" id="{93759DE6-71A9-E93A-6EB2-6005B838D41C}"/>
                </a:ext>
              </a:extLst>
            </p:cNvPr>
            <p:cNvSpPr/>
            <p:nvPr/>
          </p:nvSpPr>
          <p:spPr>
            <a:xfrm>
              <a:off x="5212823" y="2316942"/>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00" name="Oval 599">
              <a:extLst>
                <a:ext uri="{FF2B5EF4-FFF2-40B4-BE49-F238E27FC236}">
                  <a16:creationId xmlns:a16="http://schemas.microsoft.com/office/drawing/2014/main" id="{DBD9384E-9E64-1748-7861-118F190F20F1}"/>
                </a:ext>
              </a:extLst>
            </p:cNvPr>
            <p:cNvSpPr/>
            <p:nvPr/>
          </p:nvSpPr>
          <p:spPr>
            <a:xfrm>
              <a:off x="5455710" y="2307417"/>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01" name="Oval 600">
              <a:extLst>
                <a:ext uri="{FF2B5EF4-FFF2-40B4-BE49-F238E27FC236}">
                  <a16:creationId xmlns:a16="http://schemas.microsoft.com/office/drawing/2014/main" id="{15094723-1059-0ECD-5806-C5B3EE08421E}"/>
                </a:ext>
              </a:extLst>
            </p:cNvPr>
            <p:cNvSpPr/>
            <p:nvPr/>
          </p:nvSpPr>
          <p:spPr>
            <a:xfrm>
              <a:off x="5946248" y="2345517"/>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02" name="Oval 601">
              <a:extLst>
                <a:ext uri="{FF2B5EF4-FFF2-40B4-BE49-F238E27FC236}">
                  <a16:creationId xmlns:a16="http://schemas.microsoft.com/office/drawing/2014/main" id="{A36D47C2-EEBA-A3EC-1617-3286F944817E}"/>
                </a:ext>
              </a:extLst>
            </p:cNvPr>
            <p:cNvSpPr/>
            <p:nvPr/>
          </p:nvSpPr>
          <p:spPr>
            <a:xfrm>
              <a:off x="6427261" y="2321704"/>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03" name="Oval 602">
              <a:extLst>
                <a:ext uri="{FF2B5EF4-FFF2-40B4-BE49-F238E27FC236}">
                  <a16:creationId xmlns:a16="http://schemas.microsoft.com/office/drawing/2014/main" id="{5E151D1E-775F-0CE7-6759-DBD3BDADCA20}"/>
                </a:ext>
              </a:extLst>
            </p:cNvPr>
            <p:cNvSpPr/>
            <p:nvPr/>
          </p:nvSpPr>
          <p:spPr>
            <a:xfrm>
              <a:off x="6913035" y="2250267"/>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04" name="Oval 603">
              <a:extLst>
                <a:ext uri="{FF2B5EF4-FFF2-40B4-BE49-F238E27FC236}">
                  <a16:creationId xmlns:a16="http://schemas.microsoft.com/office/drawing/2014/main" id="{8A2DA9D0-1D15-F344-8FDF-93EAA5515BC6}"/>
                </a:ext>
              </a:extLst>
            </p:cNvPr>
            <p:cNvSpPr/>
            <p:nvPr/>
          </p:nvSpPr>
          <p:spPr>
            <a:xfrm>
              <a:off x="7389286" y="2407430"/>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05" name="Oval 604">
              <a:extLst>
                <a:ext uri="{FF2B5EF4-FFF2-40B4-BE49-F238E27FC236}">
                  <a16:creationId xmlns:a16="http://schemas.microsoft.com/office/drawing/2014/main" id="{4C1E6E4C-3901-EC11-3A5B-7C801404D149}"/>
                </a:ext>
              </a:extLst>
            </p:cNvPr>
            <p:cNvSpPr/>
            <p:nvPr/>
          </p:nvSpPr>
          <p:spPr>
            <a:xfrm>
              <a:off x="7879823" y="2416954"/>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06" name="Oval 605">
              <a:extLst>
                <a:ext uri="{FF2B5EF4-FFF2-40B4-BE49-F238E27FC236}">
                  <a16:creationId xmlns:a16="http://schemas.microsoft.com/office/drawing/2014/main" id="{D9A30228-D224-2EBC-A362-C66D0189BEB5}"/>
                </a:ext>
              </a:extLst>
            </p:cNvPr>
            <p:cNvSpPr/>
            <p:nvPr/>
          </p:nvSpPr>
          <p:spPr>
            <a:xfrm>
              <a:off x="8360836" y="2440766"/>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grpSp>
      <p:cxnSp>
        <p:nvCxnSpPr>
          <p:cNvPr id="607" name="Straight Connector 606">
            <a:extLst>
              <a:ext uri="{FF2B5EF4-FFF2-40B4-BE49-F238E27FC236}">
                <a16:creationId xmlns:a16="http://schemas.microsoft.com/office/drawing/2014/main" id="{D6C8C8EF-05C4-DBDD-C1A1-1AD53B9BE076}"/>
              </a:ext>
            </a:extLst>
          </p:cNvPr>
          <p:cNvCxnSpPr>
            <a:cxnSpLocks/>
          </p:cNvCxnSpPr>
          <p:nvPr/>
        </p:nvCxnSpPr>
        <p:spPr>
          <a:xfrm>
            <a:off x="8026798" y="4375418"/>
            <a:ext cx="0" cy="695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8" name="Straight Connector 607">
            <a:extLst>
              <a:ext uri="{FF2B5EF4-FFF2-40B4-BE49-F238E27FC236}">
                <a16:creationId xmlns:a16="http://schemas.microsoft.com/office/drawing/2014/main" id="{00774455-CAC1-5C42-905B-7D9748E902EA}"/>
              </a:ext>
            </a:extLst>
          </p:cNvPr>
          <p:cNvCxnSpPr>
            <a:cxnSpLocks/>
          </p:cNvCxnSpPr>
          <p:nvPr/>
        </p:nvCxnSpPr>
        <p:spPr>
          <a:xfrm>
            <a:off x="8293498" y="4375418"/>
            <a:ext cx="0" cy="695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9" name="Straight Connector 608">
            <a:extLst>
              <a:ext uri="{FF2B5EF4-FFF2-40B4-BE49-F238E27FC236}">
                <a16:creationId xmlns:a16="http://schemas.microsoft.com/office/drawing/2014/main" id="{AEE9A914-4CDA-C39E-89D7-71431E0FC48D}"/>
              </a:ext>
            </a:extLst>
          </p:cNvPr>
          <p:cNvCxnSpPr>
            <a:cxnSpLocks/>
          </p:cNvCxnSpPr>
          <p:nvPr/>
        </p:nvCxnSpPr>
        <p:spPr>
          <a:xfrm>
            <a:off x="8544958" y="4375418"/>
            <a:ext cx="0" cy="695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0" name="Straight Connector 609">
            <a:extLst>
              <a:ext uri="{FF2B5EF4-FFF2-40B4-BE49-F238E27FC236}">
                <a16:creationId xmlns:a16="http://schemas.microsoft.com/office/drawing/2014/main" id="{31BDF091-E37C-6647-6071-6BA7B36F6274}"/>
              </a:ext>
            </a:extLst>
          </p:cNvPr>
          <p:cNvCxnSpPr>
            <a:cxnSpLocks/>
          </p:cNvCxnSpPr>
          <p:nvPr/>
        </p:nvCxnSpPr>
        <p:spPr>
          <a:xfrm>
            <a:off x="8804038" y="4375418"/>
            <a:ext cx="0" cy="695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1" name="Straight Connector 610">
            <a:extLst>
              <a:ext uri="{FF2B5EF4-FFF2-40B4-BE49-F238E27FC236}">
                <a16:creationId xmlns:a16="http://schemas.microsoft.com/office/drawing/2014/main" id="{1668412D-2686-4DC7-6CB8-E5391B26741E}"/>
              </a:ext>
            </a:extLst>
          </p:cNvPr>
          <p:cNvCxnSpPr>
            <a:cxnSpLocks/>
          </p:cNvCxnSpPr>
          <p:nvPr/>
        </p:nvCxnSpPr>
        <p:spPr>
          <a:xfrm>
            <a:off x="9078358" y="4375418"/>
            <a:ext cx="0" cy="695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2" name="Straight Connector 611">
            <a:extLst>
              <a:ext uri="{FF2B5EF4-FFF2-40B4-BE49-F238E27FC236}">
                <a16:creationId xmlns:a16="http://schemas.microsoft.com/office/drawing/2014/main" id="{242CA166-44C6-2E1B-D70A-201A4E5B2CD6}"/>
              </a:ext>
            </a:extLst>
          </p:cNvPr>
          <p:cNvCxnSpPr>
            <a:cxnSpLocks/>
          </p:cNvCxnSpPr>
          <p:nvPr/>
        </p:nvCxnSpPr>
        <p:spPr>
          <a:xfrm>
            <a:off x="9345058" y="4375418"/>
            <a:ext cx="0" cy="695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13" name="TextBox 612">
            <a:extLst>
              <a:ext uri="{FF2B5EF4-FFF2-40B4-BE49-F238E27FC236}">
                <a16:creationId xmlns:a16="http://schemas.microsoft.com/office/drawing/2014/main" id="{54278920-A790-145F-612B-C7D96B7F2F85}"/>
              </a:ext>
            </a:extLst>
          </p:cNvPr>
          <p:cNvSpPr txBox="1"/>
          <p:nvPr/>
        </p:nvSpPr>
        <p:spPr>
          <a:xfrm>
            <a:off x="7928972"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i="0" u="none" strike="noStrike" kern="1200" cap="none" spc="0" normalizeH="0" baseline="0" noProof="0">
                <a:ln>
                  <a:noFill/>
                </a:ln>
                <a:solidFill>
                  <a:srgbClr val="161616"/>
                </a:solidFill>
                <a:effectLst/>
                <a:uLnTx/>
                <a:uFillTx/>
                <a:ea typeface="+mn-ea"/>
                <a:cs typeface="Arial" panose="020B0604020202020204" pitchFamily="34" charset="0"/>
              </a:rPr>
              <a:t>52</a:t>
            </a:r>
          </a:p>
        </p:txBody>
      </p:sp>
      <p:sp>
        <p:nvSpPr>
          <p:cNvPr id="614" name="TextBox 613">
            <a:extLst>
              <a:ext uri="{FF2B5EF4-FFF2-40B4-BE49-F238E27FC236}">
                <a16:creationId xmlns:a16="http://schemas.microsoft.com/office/drawing/2014/main" id="{79A15846-7EA7-86D4-A6AE-B7A50E930B6B}"/>
              </a:ext>
            </a:extLst>
          </p:cNvPr>
          <p:cNvSpPr txBox="1"/>
          <p:nvPr/>
        </p:nvSpPr>
        <p:spPr>
          <a:xfrm>
            <a:off x="8195672"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000">
                <a:solidFill>
                  <a:srgbClr val="161616"/>
                </a:solidFill>
                <a:cs typeface="Arial" panose="020B0604020202020204" pitchFamily="34" charset="0"/>
              </a:rPr>
              <a:t>56</a:t>
            </a:r>
            <a:endParaRPr kumimoji="0" lang="en-US" sz="1000" i="0" u="none" strike="noStrike" kern="1200" cap="none" spc="0" normalizeH="0" baseline="0" noProof="0">
              <a:ln>
                <a:noFill/>
              </a:ln>
              <a:solidFill>
                <a:srgbClr val="161616"/>
              </a:solidFill>
              <a:effectLst/>
              <a:uLnTx/>
              <a:uFillTx/>
              <a:ea typeface="+mn-ea"/>
              <a:cs typeface="Arial" panose="020B0604020202020204" pitchFamily="34" charset="0"/>
            </a:endParaRPr>
          </a:p>
        </p:txBody>
      </p:sp>
      <p:sp>
        <p:nvSpPr>
          <p:cNvPr id="615" name="TextBox 614">
            <a:extLst>
              <a:ext uri="{FF2B5EF4-FFF2-40B4-BE49-F238E27FC236}">
                <a16:creationId xmlns:a16="http://schemas.microsoft.com/office/drawing/2014/main" id="{DE7C947C-9547-CEB8-0041-351C21BBFD01}"/>
              </a:ext>
            </a:extLst>
          </p:cNvPr>
          <p:cNvSpPr txBox="1"/>
          <p:nvPr/>
        </p:nvSpPr>
        <p:spPr>
          <a:xfrm>
            <a:off x="8449672"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000">
                <a:solidFill>
                  <a:srgbClr val="161616"/>
                </a:solidFill>
                <a:cs typeface="Arial" panose="020B0604020202020204" pitchFamily="34" charset="0"/>
              </a:rPr>
              <a:t>60</a:t>
            </a:r>
            <a:endParaRPr kumimoji="0" lang="en-US" sz="1000" i="0" u="none" strike="noStrike" kern="1200" cap="none" spc="0" normalizeH="0" baseline="0" noProof="0">
              <a:ln>
                <a:noFill/>
              </a:ln>
              <a:solidFill>
                <a:srgbClr val="161616"/>
              </a:solidFill>
              <a:effectLst/>
              <a:uLnTx/>
              <a:uFillTx/>
              <a:ea typeface="+mn-ea"/>
              <a:cs typeface="Arial" panose="020B0604020202020204" pitchFamily="34" charset="0"/>
            </a:endParaRPr>
          </a:p>
        </p:txBody>
      </p:sp>
      <p:sp>
        <p:nvSpPr>
          <p:cNvPr id="616" name="TextBox 615">
            <a:extLst>
              <a:ext uri="{FF2B5EF4-FFF2-40B4-BE49-F238E27FC236}">
                <a16:creationId xmlns:a16="http://schemas.microsoft.com/office/drawing/2014/main" id="{AF35209F-9674-7EA1-0E26-3C74E9E3A641}"/>
              </a:ext>
            </a:extLst>
          </p:cNvPr>
          <p:cNvSpPr txBox="1"/>
          <p:nvPr/>
        </p:nvSpPr>
        <p:spPr>
          <a:xfrm>
            <a:off x="8710022"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000">
                <a:solidFill>
                  <a:srgbClr val="161616"/>
                </a:solidFill>
                <a:cs typeface="Arial" panose="020B0604020202020204" pitchFamily="34" charset="0"/>
              </a:rPr>
              <a:t>64</a:t>
            </a:r>
            <a:endParaRPr kumimoji="0" lang="en-US" sz="1000" i="0" u="none" strike="noStrike" kern="1200" cap="none" spc="0" normalizeH="0" baseline="0" noProof="0">
              <a:ln>
                <a:noFill/>
              </a:ln>
              <a:solidFill>
                <a:srgbClr val="161616"/>
              </a:solidFill>
              <a:effectLst/>
              <a:uLnTx/>
              <a:uFillTx/>
              <a:ea typeface="+mn-ea"/>
              <a:cs typeface="Arial" panose="020B0604020202020204" pitchFamily="34" charset="0"/>
            </a:endParaRPr>
          </a:p>
        </p:txBody>
      </p:sp>
      <p:sp>
        <p:nvSpPr>
          <p:cNvPr id="617" name="TextBox 616">
            <a:extLst>
              <a:ext uri="{FF2B5EF4-FFF2-40B4-BE49-F238E27FC236}">
                <a16:creationId xmlns:a16="http://schemas.microsoft.com/office/drawing/2014/main" id="{62BA6948-D366-6804-6560-10E402B32C67}"/>
              </a:ext>
            </a:extLst>
          </p:cNvPr>
          <p:cNvSpPr txBox="1"/>
          <p:nvPr/>
        </p:nvSpPr>
        <p:spPr>
          <a:xfrm>
            <a:off x="8964022"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000">
                <a:solidFill>
                  <a:srgbClr val="161616"/>
                </a:solidFill>
                <a:cs typeface="Arial" panose="020B0604020202020204" pitchFamily="34" charset="0"/>
              </a:rPr>
              <a:t>68</a:t>
            </a:r>
            <a:endParaRPr kumimoji="0" lang="en-US" sz="1000" i="0" u="none" strike="noStrike" kern="1200" cap="none" spc="0" normalizeH="0" baseline="0" noProof="0">
              <a:ln>
                <a:noFill/>
              </a:ln>
              <a:solidFill>
                <a:srgbClr val="161616"/>
              </a:solidFill>
              <a:effectLst/>
              <a:uLnTx/>
              <a:uFillTx/>
              <a:ea typeface="+mn-ea"/>
              <a:cs typeface="Arial" panose="020B0604020202020204" pitchFamily="34" charset="0"/>
            </a:endParaRPr>
          </a:p>
        </p:txBody>
      </p:sp>
      <p:sp>
        <p:nvSpPr>
          <p:cNvPr id="618" name="TextBox 617">
            <a:extLst>
              <a:ext uri="{FF2B5EF4-FFF2-40B4-BE49-F238E27FC236}">
                <a16:creationId xmlns:a16="http://schemas.microsoft.com/office/drawing/2014/main" id="{84D74A6C-A4F3-242E-E82A-2ACB8E8095AE}"/>
              </a:ext>
            </a:extLst>
          </p:cNvPr>
          <p:cNvSpPr txBox="1"/>
          <p:nvPr/>
        </p:nvSpPr>
        <p:spPr>
          <a:xfrm>
            <a:off x="9249772" y="4442510"/>
            <a:ext cx="204087" cy="183153"/>
          </a:xfrm>
          <a:prstGeom prst="rect">
            <a:avLst/>
          </a:prstGeom>
        </p:spPr>
        <p:txBody>
          <a:bodyPr vert="horz" wrap="squar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000">
                <a:solidFill>
                  <a:srgbClr val="161616"/>
                </a:solidFill>
                <a:cs typeface="Arial" panose="020B0604020202020204" pitchFamily="34" charset="0"/>
              </a:rPr>
              <a:t>72</a:t>
            </a:r>
            <a:endParaRPr kumimoji="0" lang="en-US" sz="1000" i="0" u="none" strike="noStrike" kern="1200" cap="none" spc="0" normalizeH="0" baseline="0" noProof="0">
              <a:ln>
                <a:noFill/>
              </a:ln>
              <a:solidFill>
                <a:srgbClr val="161616"/>
              </a:solidFill>
              <a:effectLst/>
              <a:uLnTx/>
              <a:uFillTx/>
              <a:ea typeface="+mn-ea"/>
              <a:cs typeface="Arial" panose="020B0604020202020204" pitchFamily="34" charset="0"/>
            </a:endParaRPr>
          </a:p>
        </p:txBody>
      </p:sp>
      <p:grpSp>
        <p:nvGrpSpPr>
          <p:cNvPr id="619" name="Group 618">
            <a:extLst>
              <a:ext uri="{FF2B5EF4-FFF2-40B4-BE49-F238E27FC236}">
                <a16:creationId xmlns:a16="http://schemas.microsoft.com/office/drawing/2014/main" id="{7A7A8FF5-80A1-BD6C-2A75-C5BE8E117F86}"/>
              </a:ext>
            </a:extLst>
          </p:cNvPr>
          <p:cNvGrpSpPr/>
          <p:nvPr/>
        </p:nvGrpSpPr>
        <p:grpSpPr>
          <a:xfrm>
            <a:off x="7984983" y="1883843"/>
            <a:ext cx="89979" cy="1211781"/>
            <a:chOff x="8511094" y="2174996"/>
            <a:chExt cx="89979" cy="1100136"/>
          </a:xfrm>
        </p:grpSpPr>
        <p:sp>
          <p:nvSpPr>
            <p:cNvPr id="620" name="Line 67">
              <a:extLst>
                <a:ext uri="{FF2B5EF4-FFF2-40B4-BE49-F238E27FC236}">
                  <a16:creationId xmlns:a16="http://schemas.microsoft.com/office/drawing/2014/main" id="{41E3D417-1EE6-DBFE-E14E-8E1F2E7D6F42}"/>
                </a:ext>
              </a:extLst>
            </p:cNvPr>
            <p:cNvSpPr>
              <a:spLocks noChangeShapeType="1"/>
            </p:cNvSpPr>
            <p:nvPr/>
          </p:nvSpPr>
          <p:spPr bwMode="auto">
            <a:xfrm>
              <a:off x="8556756" y="2174996"/>
              <a:ext cx="0" cy="1100136"/>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21" name="Line 66">
              <a:extLst>
                <a:ext uri="{FF2B5EF4-FFF2-40B4-BE49-F238E27FC236}">
                  <a16:creationId xmlns:a16="http://schemas.microsoft.com/office/drawing/2014/main" id="{285EB1ED-2B59-C082-F860-1DAF541212D3}"/>
                </a:ext>
              </a:extLst>
            </p:cNvPr>
            <p:cNvSpPr>
              <a:spLocks noChangeShapeType="1"/>
            </p:cNvSpPr>
            <p:nvPr/>
          </p:nvSpPr>
          <p:spPr bwMode="auto">
            <a:xfrm>
              <a:off x="8511094" y="2185319"/>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22" name="Line 66">
              <a:extLst>
                <a:ext uri="{FF2B5EF4-FFF2-40B4-BE49-F238E27FC236}">
                  <a16:creationId xmlns:a16="http://schemas.microsoft.com/office/drawing/2014/main" id="{6FEE5ECB-302C-9A53-53AB-4B947F85D9CD}"/>
                </a:ext>
              </a:extLst>
            </p:cNvPr>
            <p:cNvSpPr>
              <a:spLocks noChangeShapeType="1"/>
            </p:cNvSpPr>
            <p:nvPr/>
          </p:nvSpPr>
          <p:spPr bwMode="auto">
            <a:xfrm>
              <a:off x="8511094" y="3274344"/>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623" name="Group 622">
            <a:extLst>
              <a:ext uri="{FF2B5EF4-FFF2-40B4-BE49-F238E27FC236}">
                <a16:creationId xmlns:a16="http://schemas.microsoft.com/office/drawing/2014/main" id="{0E218BC8-6013-1118-6269-FB348C359A90}"/>
              </a:ext>
            </a:extLst>
          </p:cNvPr>
          <p:cNvGrpSpPr/>
          <p:nvPr/>
        </p:nvGrpSpPr>
        <p:grpSpPr>
          <a:xfrm>
            <a:off x="7984983" y="1855268"/>
            <a:ext cx="89979" cy="1221307"/>
            <a:chOff x="8511094" y="2174996"/>
            <a:chExt cx="89979" cy="1100136"/>
          </a:xfrm>
        </p:grpSpPr>
        <p:sp>
          <p:nvSpPr>
            <p:cNvPr id="624" name="Line 67">
              <a:extLst>
                <a:ext uri="{FF2B5EF4-FFF2-40B4-BE49-F238E27FC236}">
                  <a16:creationId xmlns:a16="http://schemas.microsoft.com/office/drawing/2014/main" id="{5AF4AACD-81DC-BDF6-D64E-E0B01F4A8B6E}"/>
                </a:ext>
              </a:extLst>
            </p:cNvPr>
            <p:cNvSpPr>
              <a:spLocks noChangeShapeType="1"/>
            </p:cNvSpPr>
            <p:nvPr/>
          </p:nvSpPr>
          <p:spPr bwMode="auto">
            <a:xfrm>
              <a:off x="8556756" y="2174996"/>
              <a:ext cx="0" cy="1100136"/>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25" name="Line 66">
              <a:extLst>
                <a:ext uri="{FF2B5EF4-FFF2-40B4-BE49-F238E27FC236}">
                  <a16:creationId xmlns:a16="http://schemas.microsoft.com/office/drawing/2014/main" id="{F82A224C-0E7B-012B-DD4F-19BC38264B95}"/>
                </a:ext>
              </a:extLst>
            </p:cNvPr>
            <p:cNvSpPr>
              <a:spLocks noChangeShapeType="1"/>
            </p:cNvSpPr>
            <p:nvPr/>
          </p:nvSpPr>
          <p:spPr bwMode="auto">
            <a:xfrm>
              <a:off x="8511094" y="2185319"/>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26" name="Line 66">
              <a:extLst>
                <a:ext uri="{FF2B5EF4-FFF2-40B4-BE49-F238E27FC236}">
                  <a16:creationId xmlns:a16="http://schemas.microsoft.com/office/drawing/2014/main" id="{D263DD6E-E19D-A8AE-6FF5-3D9861D6E37A}"/>
                </a:ext>
              </a:extLst>
            </p:cNvPr>
            <p:cNvSpPr>
              <a:spLocks noChangeShapeType="1"/>
            </p:cNvSpPr>
            <p:nvPr/>
          </p:nvSpPr>
          <p:spPr bwMode="auto">
            <a:xfrm>
              <a:off x="8511094" y="3274344"/>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627" name="Group 626">
            <a:extLst>
              <a:ext uri="{FF2B5EF4-FFF2-40B4-BE49-F238E27FC236}">
                <a16:creationId xmlns:a16="http://schemas.microsoft.com/office/drawing/2014/main" id="{650D979D-E522-A825-FA33-08BAD1AB8155}"/>
              </a:ext>
            </a:extLst>
          </p:cNvPr>
          <p:cNvGrpSpPr/>
          <p:nvPr/>
        </p:nvGrpSpPr>
        <p:grpSpPr>
          <a:xfrm>
            <a:off x="8248508" y="2032000"/>
            <a:ext cx="89979" cy="942873"/>
            <a:chOff x="8511094" y="2174996"/>
            <a:chExt cx="89979" cy="1100136"/>
          </a:xfrm>
        </p:grpSpPr>
        <p:sp>
          <p:nvSpPr>
            <p:cNvPr id="628" name="Line 67">
              <a:extLst>
                <a:ext uri="{FF2B5EF4-FFF2-40B4-BE49-F238E27FC236}">
                  <a16:creationId xmlns:a16="http://schemas.microsoft.com/office/drawing/2014/main" id="{C8D6F858-7D96-373B-BF68-D329390BF773}"/>
                </a:ext>
              </a:extLst>
            </p:cNvPr>
            <p:cNvSpPr>
              <a:spLocks noChangeShapeType="1"/>
            </p:cNvSpPr>
            <p:nvPr/>
          </p:nvSpPr>
          <p:spPr bwMode="auto">
            <a:xfrm>
              <a:off x="8556756" y="2174996"/>
              <a:ext cx="0" cy="1100136"/>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29" name="Line 66">
              <a:extLst>
                <a:ext uri="{FF2B5EF4-FFF2-40B4-BE49-F238E27FC236}">
                  <a16:creationId xmlns:a16="http://schemas.microsoft.com/office/drawing/2014/main" id="{AE644DF1-86ED-0E5F-E95F-3EB7AD4EDC29}"/>
                </a:ext>
              </a:extLst>
            </p:cNvPr>
            <p:cNvSpPr>
              <a:spLocks noChangeShapeType="1"/>
            </p:cNvSpPr>
            <p:nvPr/>
          </p:nvSpPr>
          <p:spPr bwMode="auto">
            <a:xfrm>
              <a:off x="8511094" y="2185319"/>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30" name="Line 66">
              <a:extLst>
                <a:ext uri="{FF2B5EF4-FFF2-40B4-BE49-F238E27FC236}">
                  <a16:creationId xmlns:a16="http://schemas.microsoft.com/office/drawing/2014/main" id="{21EC1903-F239-5278-1FAF-5AE7A4F5D39E}"/>
                </a:ext>
              </a:extLst>
            </p:cNvPr>
            <p:cNvSpPr>
              <a:spLocks noChangeShapeType="1"/>
            </p:cNvSpPr>
            <p:nvPr/>
          </p:nvSpPr>
          <p:spPr bwMode="auto">
            <a:xfrm>
              <a:off x="8511094" y="3274344"/>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631" name="Group 630">
            <a:extLst>
              <a:ext uri="{FF2B5EF4-FFF2-40B4-BE49-F238E27FC236}">
                <a16:creationId xmlns:a16="http://schemas.microsoft.com/office/drawing/2014/main" id="{9CC05E32-C493-6931-4137-935E14504E0F}"/>
              </a:ext>
            </a:extLst>
          </p:cNvPr>
          <p:cNvGrpSpPr/>
          <p:nvPr/>
        </p:nvGrpSpPr>
        <p:grpSpPr>
          <a:xfrm>
            <a:off x="8248508" y="1898650"/>
            <a:ext cx="89979" cy="1254125"/>
            <a:chOff x="8511094" y="2174996"/>
            <a:chExt cx="89979" cy="1100136"/>
          </a:xfrm>
        </p:grpSpPr>
        <p:sp>
          <p:nvSpPr>
            <p:cNvPr id="632" name="Line 67">
              <a:extLst>
                <a:ext uri="{FF2B5EF4-FFF2-40B4-BE49-F238E27FC236}">
                  <a16:creationId xmlns:a16="http://schemas.microsoft.com/office/drawing/2014/main" id="{A81C43EA-5592-E64F-C8DC-1A0E092EFBE6}"/>
                </a:ext>
              </a:extLst>
            </p:cNvPr>
            <p:cNvSpPr>
              <a:spLocks noChangeShapeType="1"/>
            </p:cNvSpPr>
            <p:nvPr/>
          </p:nvSpPr>
          <p:spPr bwMode="auto">
            <a:xfrm>
              <a:off x="8556756" y="2174996"/>
              <a:ext cx="0" cy="1100136"/>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33" name="Line 66">
              <a:extLst>
                <a:ext uri="{FF2B5EF4-FFF2-40B4-BE49-F238E27FC236}">
                  <a16:creationId xmlns:a16="http://schemas.microsoft.com/office/drawing/2014/main" id="{B0548241-8F89-E40B-C116-814383956104}"/>
                </a:ext>
              </a:extLst>
            </p:cNvPr>
            <p:cNvSpPr>
              <a:spLocks noChangeShapeType="1"/>
            </p:cNvSpPr>
            <p:nvPr/>
          </p:nvSpPr>
          <p:spPr bwMode="auto">
            <a:xfrm>
              <a:off x="8511094" y="2185319"/>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34" name="Line 66">
              <a:extLst>
                <a:ext uri="{FF2B5EF4-FFF2-40B4-BE49-F238E27FC236}">
                  <a16:creationId xmlns:a16="http://schemas.microsoft.com/office/drawing/2014/main" id="{1246188E-6BFD-FB66-A337-BC291B2D6835}"/>
                </a:ext>
              </a:extLst>
            </p:cNvPr>
            <p:cNvSpPr>
              <a:spLocks noChangeShapeType="1"/>
            </p:cNvSpPr>
            <p:nvPr/>
          </p:nvSpPr>
          <p:spPr bwMode="auto">
            <a:xfrm>
              <a:off x="8511094" y="3274344"/>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635" name="Group 634">
            <a:extLst>
              <a:ext uri="{FF2B5EF4-FFF2-40B4-BE49-F238E27FC236}">
                <a16:creationId xmlns:a16="http://schemas.microsoft.com/office/drawing/2014/main" id="{0A4ACA48-1D70-CC3F-2FFC-27C6D9CE0C65}"/>
              </a:ext>
            </a:extLst>
          </p:cNvPr>
          <p:cNvGrpSpPr/>
          <p:nvPr/>
        </p:nvGrpSpPr>
        <p:grpSpPr>
          <a:xfrm>
            <a:off x="8505683" y="2000250"/>
            <a:ext cx="89979" cy="1082675"/>
            <a:chOff x="8511094" y="2174996"/>
            <a:chExt cx="89979" cy="1100136"/>
          </a:xfrm>
        </p:grpSpPr>
        <p:sp>
          <p:nvSpPr>
            <p:cNvPr id="636" name="Line 67">
              <a:extLst>
                <a:ext uri="{FF2B5EF4-FFF2-40B4-BE49-F238E27FC236}">
                  <a16:creationId xmlns:a16="http://schemas.microsoft.com/office/drawing/2014/main" id="{E8CB70BA-833D-E29F-B83C-B0A72A1C17C9}"/>
                </a:ext>
              </a:extLst>
            </p:cNvPr>
            <p:cNvSpPr>
              <a:spLocks noChangeShapeType="1"/>
            </p:cNvSpPr>
            <p:nvPr/>
          </p:nvSpPr>
          <p:spPr bwMode="auto">
            <a:xfrm>
              <a:off x="8556756" y="2174996"/>
              <a:ext cx="0" cy="1100136"/>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37" name="Line 66">
              <a:extLst>
                <a:ext uri="{FF2B5EF4-FFF2-40B4-BE49-F238E27FC236}">
                  <a16:creationId xmlns:a16="http://schemas.microsoft.com/office/drawing/2014/main" id="{16AA0962-6077-4390-A85E-8F52C896E5D3}"/>
                </a:ext>
              </a:extLst>
            </p:cNvPr>
            <p:cNvSpPr>
              <a:spLocks noChangeShapeType="1"/>
            </p:cNvSpPr>
            <p:nvPr/>
          </p:nvSpPr>
          <p:spPr bwMode="auto">
            <a:xfrm>
              <a:off x="8511094" y="2185319"/>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38" name="Line 66">
              <a:extLst>
                <a:ext uri="{FF2B5EF4-FFF2-40B4-BE49-F238E27FC236}">
                  <a16:creationId xmlns:a16="http://schemas.microsoft.com/office/drawing/2014/main" id="{D5BA405C-1B0F-5AB4-39AC-AA29153F2134}"/>
                </a:ext>
              </a:extLst>
            </p:cNvPr>
            <p:cNvSpPr>
              <a:spLocks noChangeShapeType="1"/>
            </p:cNvSpPr>
            <p:nvPr/>
          </p:nvSpPr>
          <p:spPr bwMode="auto">
            <a:xfrm>
              <a:off x="8511094" y="3274344"/>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639" name="Group 638">
            <a:extLst>
              <a:ext uri="{FF2B5EF4-FFF2-40B4-BE49-F238E27FC236}">
                <a16:creationId xmlns:a16="http://schemas.microsoft.com/office/drawing/2014/main" id="{546DEE04-111E-8D25-B7D7-4ED79169578A}"/>
              </a:ext>
            </a:extLst>
          </p:cNvPr>
          <p:cNvGrpSpPr/>
          <p:nvPr/>
        </p:nvGrpSpPr>
        <p:grpSpPr>
          <a:xfrm>
            <a:off x="8505683" y="1876425"/>
            <a:ext cx="89979" cy="1196975"/>
            <a:chOff x="8511094" y="2174996"/>
            <a:chExt cx="89979" cy="1100136"/>
          </a:xfrm>
        </p:grpSpPr>
        <p:sp>
          <p:nvSpPr>
            <p:cNvPr id="640" name="Line 67">
              <a:extLst>
                <a:ext uri="{FF2B5EF4-FFF2-40B4-BE49-F238E27FC236}">
                  <a16:creationId xmlns:a16="http://schemas.microsoft.com/office/drawing/2014/main" id="{87145C6F-FF96-2F18-0D12-311C433CE668}"/>
                </a:ext>
              </a:extLst>
            </p:cNvPr>
            <p:cNvSpPr>
              <a:spLocks noChangeShapeType="1"/>
            </p:cNvSpPr>
            <p:nvPr/>
          </p:nvSpPr>
          <p:spPr bwMode="auto">
            <a:xfrm>
              <a:off x="8556756" y="2174996"/>
              <a:ext cx="0" cy="1100136"/>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41" name="Line 66">
              <a:extLst>
                <a:ext uri="{FF2B5EF4-FFF2-40B4-BE49-F238E27FC236}">
                  <a16:creationId xmlns:a16="http://schemas.microsoft.com/office/drawing/2014/main" id="{EA1B377A-DE0E-83F2-5B14-A5088697027E}"/>
                </a:ext>
              </a:extLst>
            </p:cNvPr>
            <p:cNvSpPr>
              <a:spLocks noChangeShapeType="1"/>
            </p:cNvSpPr>
            <p:nvPr/>
          </p:nvSpPr>
          <p:spPr bwMode="auto">
            <a:xfrm>
              <a:off x="8511094" y="2185319"/>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42" name="Line 66">
              <a:extLst>
                <a:ext uri="{FF2B5EF4-FFF2-40B4-BE49-F238E27FC236}">
                  <a16:creationId xmlns:a16="http://schemas.microsoft.com/office/drawing/2014/main" id="{0934D09E-B065-0B7E-13CC-F79C557CEFC5}"/>
                </a:ext>
              </a:extLst>
            </p:cNvPr>
            <p:cNvSpPr>
              <a:spLocks noChangeShapeType="1"/>
            </p:cNvSpPr>
            <p:nvPr/>
          </p:nvSpPr>
          <p:spPr bwMode="auto">
            <a:xfrm>
              <a:off x="8511094" y="3274344"/>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643" name="Group 642">
            <a:extLst>
              <a:ext uri="{FF2B5EF4-FFF2-40B4-BE49-F238E27FC236}">
                <a16:creationId xmlns:a16="http://schemas.microsoft.com/office/drawing/2014/main" id="{BE58C39E-0CED-7E80-87A3-D53DF25247CF}"/>
              </a:ext>
            </a:extLst>
          </p:cNvPr>
          <p:cNvGrpSpPr/>
          <p:nvPr/>
        </p:nvGrpSpPr>
        <p:grpSpPr>
          <a:xfrm>
            <a:off x="8767075" y="2089150"/>
            <a:ext cx="89979" cy="1141901"/>
            <a:chOff x="8511094" y="2174996"/>
            <a:chExt cx="89979" cy="1100136"/>
          </a:xfrm>
        </p:grpSpPr>
        <p:sp>
          <p:nvSpPr>
            <p:cNvPr id="644" name="Line 67">
              <a:extLst>
                <a:ext uri="{FF2B5EF4-FFF2-40B4-BE49-F238E27FC236}">
                  <a16:creationId xmlns:a16="http://schemas.microsoft.com/office/drawing/2014/main" id="{397520A8-CE00-8195-126E-67D03C31FAA7}"/>
                </a:ext>
              </a:extLst>
            </p:cNvPr>
            <p:cNvSpPr>
              <a:spLocks noChangeShapeType="1"/>
            </p:cNvSpPr>
            <p:nvPr/>
          </p:nvSpPr>
          <p:spPr bwMode="auto">
            <a:xfrm>
              <a:off x="8556756" y="2174996"/>
              <a:ext cx="0" cy="1100136"/>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45" name="Line 66">
              <a:extLst>
                <a:ext uri="{FF2B5EF4-FFF2-40B4-BE49-F238E27FC236}">
                  <a16:creationId xmlns:a16="http://schemas.microsoft.com/office/drawing/2014/main" id="{408AD556-7DAC-9E2A-B02E-2C93D81093E5}"/>
                </a:ext>
              </a:extLst>
            </p:cNvPr>
            <p:cNvSpPr>
              <a:spLocks noChangeShapeType="1"/>
            </p:cNvSpPr>
            <p:nvPr/>
          </p:nvSpPr>
          <p:spPr bwMode="auto">
            <a:xfrm>
              <a:off x="8511094" y="2185319"/>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46" name="Line 66">
              <a:extLst>
                <a:ext uri="{FF2B5EF4-FFF2-40B4-BE49-F238E27FC236}">
                  <a16:creationId xmlns:a16="http://schemas.microsoft.com/office/drawing/2014/main" id="{CDD3514F-8AEB-646E-AF14-5D416EB60DAC}"/>
                </a:ext>
              </a:extLst>
            </p:cNvPr>
            <p:cNvSpPr>
              <a:spLocks noChangeShapeType="1"/>
            </p:cNvSpPr>
            <p:nvPr/>
          </p:nvSpPr>
          <p:spPr bwMode="auto">
            <a:xfrm>
              <a:off x="8511094" y="3274344"/>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647" name="Group 646">
            <a:extLst>
              <a:ext uri="{FF2B5EF4-FFF2-40B4-BE49-F238E27FC236}">
                <a16:creationId xmlns:a16="http://schemas.microsoft.com/office/drawing/2014/main" id="{9483CD32-CF9C-B79B-DE87-9E096C3FF6D4}"/>
              </a:ext>
            </a:extLst>
          </p:cNvPr>
          <p:cNvGrpSpPr/>
          <p:nvPr/>
        </p:nvGrpSpPr>
        <p:grpSpPr>
          <a:xfrm>
            <a:off x="8767075" y="1997075"/>
            <a:ext cx="89979" cy="1141901"/>
            <a:chOff x="8511094" y="2174996"/>
            <a:chExt cx="89979" cy="1100136"/>
          </a:xfrm>
        </p:grpSpPr>
        <p:sp>
          <p:nvSpPr>
            <p:cNvPr id="648" name="Line 67">
              <a:extLst>
                <a:ext uri="{FF2B5EF4-FFF2-40B4-BE49-F238E27FC236}">
                  <a16:creationId xmlns:a16="http://schemas.microsoft.com/office/drawing/2014/main" id="{A42B31B9-00EE-8D65-5CE7-607D5CFC6450}"/>
                </a:ext>
              </a:extLst>
            </p:cNvPr>
            <p:cNvSpPr>
              <a:spLocks noChangeShapeType="1"/>
            </p:cNvSpPr>
            <p:nvPr/>
          </p:nvSpPr>
          <p:spPr bwMode="auto">
            <a:xfrm>
              <a:off x="8556756" y="2174996"/>
              <a:ext cx="0" cy="1100136"/>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49" name="Line 66">
              <a:extLst>
                <a:ext uri="{FF2B5EF4-FFF2-40B4-BE49-F238E27FC236}">
                  <a16:creationId xmlns:a16="http://schemas.microsoft.com/office/drawing/2014/main" id="{E376CEA5-C658-A743-DA00-B79159207AEF}"/>
                </a:ext>
              </a:extLst>
            </p:cNvPr>
            <p:cNvSpPr>
              <a:spLocks noChangeShapeType="1"/>
            </p:cNvSpPr>
            <p:nvPr/>
          </p:nvSpPr>
          <p:spPr bwMode="auto">
            <a:xfrm>
              <a:off x="8511094" y="2185319"/>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50" name="Line 66">
              <a:extLst>
                <a:ext uri="{FF2B5EF4-FFF2-40B4-BE49-F238E27FC236}">
                  <a16:creationId xmlns:a16="http://schemas.microsoft.com/office/drawing/2014/main" id="{E989DEDE-8AFA-D9CD-8E07-AA01AFAE6204}"/>
                </a:ext>
              </a:extLst>
            </p:cNvPr>
            <p:cNvSpPr>
              <a:spLocks noChangeShapeType="1"/>
            </p:cNvSpPr>
            <p:nvPr/>
          </p:nvSpPr>
          <p:spPr bwMode="auto">
            <a:xfrm>
              <a:off x="8511094" y="3274344"/>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651" name="Group 650">
            <a:extLst>
              <a:ext uri="{FF2B5EF4-FFF2-40B4-BE49-F238E27FC236}">
                <a16:creationId xmlns:a16="http://schemas.microsoft.com/office/drawing/2014/main" id="{5311DB99-2A13-A4C5-D55B-28EA84C995D8}"/>
              </a:ext>
            </a:extLst>
          </p:cNvPr>
          <p:cNvGrpSpPr/>
          <p:nvPr/>
        </p:nvGrpSpPr>
        <p:grpSpPr>
          <a:xfrm>
            <a:off x="9033368" y="1981201"/>
            <a:ext cx="89979" cy="1159100"/>
            <a:chOff x="8511094" y="2174996"/>
            <a:chExt cx="89979" cy="1100136"/>
          </a:xfrm>
        </p:grpSpPr>
        <p:sp>
          <p:nvSpPr>
            <p:cNvPr id="652" name="Line 67">
              <a:extLst>
                <a:ext uri="{FF2B5EF4-FFF2-40B4-BE49-F238E27FC236}">
                  <a16:creationId xmlns:a16="http://schemas.microsoft.com/office/drawing/2014/main" id="{97178F34-E077-CDF6-FD30-A107AA26D936}"/>
                </a:ext>
              </a:extLst>
            </p:cNvPr>
            <p:cNvSpPr>
              <a:spLocks noChangeShapeType="1"/>
            </p:cNvSpPr>
            <p:nvPr/>
          </p:nvSpPr>
          <p:spPr bwMode="auto">
            <a:xfrm>
              <a:off x="8556756" y="2174996"/>
              <a:ext cx="0" cy="1100136"/>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53" name="Line 66">
              <a:extLst>
                <a:ext uri="{FF2B5EF4-FFF2-40B4-BE49-F238E27FC236}">
                  <a16:creationId xmlns:a16="http://schemas.microsoft.com/office/drawing/2014/main" id="{F19310AD-E40E-47D5-361B-4AFD9145358F}"/>
                </a:ext>
              </a:extLst>
            </p:cNvPr>
            <p:cNvSpPr>
              <a:spLocks noChangeShapeType="1"/>
            </p:cNvSpPr>
            <p:nvPr/>
          </p:nvSpPr>
          <p:spPr bwMode="auto">
            <a:xfrm>
              <a:off x="8511094" y="2185319"/>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54" name="Line 66">
              <a:extLst>
                <a:ext uri="{FF2B5EF4-FFF2-40B4-BE49-F238E27FC236}">
                  <a16:creationId xmlns:a16="http://schemas.microsoft.com/office/drawing/2014/main" id="{BB624242-EECA-CCF5-22D6-4EFA43306176}"/>
                </a:ext>
              </a:extLst>
            </p:cNvPr>
            <p:cNvSpPr>
              <a:spLocks noChangeShapeType="1"/>
            </p:cNvSpPr>
            <p:nvPr/>
          </p:nvSpPr>
          <p:spPr bwMode="auto">
            <a:xfrm>
              <a:off x="8511094" y="3274344"/>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655" name="Group 654">
            <a:extLst>
              <a:ext uri="{FF2B5EF4-FFF2-40B4-BE49-F238E27FC236}">
                <a16:creationId xmlns:a16="http://schemas.microsoft.com/office/drawing/2014/main" id="{913F891D-9922-6977-9376-72D70E369833}"/>
              </a:ext>
            </a:extLst>
          </p:cNvPr>
          <p:cNvGrpSpPr/>
          <p:nvPr/>
        </p:nvGrpSpPr>
        <p:grpSpPr>
          <a:xfrm>
            <a:off x="9033368" y="1793876"/>
            <a:ext cx="89979" cy="1292224"/>
            <a:chOff x="8511094" y="2174996"/>
            <a:chExt cx="89979" cy="1100136"/>
          </a:xfrm>
        </p:grpSpPr>
        <p:sp>
          <p:nvSpPr>
            <p:cNvPr id="656" name="Line 67">
              <a:extLst>
                <a:ext uri="{FF2B5EF4-FFF2-40B4-BE49-F238E27FC236}">
                  <a16:creationId xmlns:a16="http://schemas.microsoft.com/office/drawing/2014/main" id="{6368C3E9-E19C-47C3-5B60-C5D1E1D42025}"/>
                </a:ext>
              </a:extLst>
            </p:cNvPr>
            <p:cNvSpPr>
              <a:spLocks noChangeShapeType="1"/>
            </p:cNvSpPr>
            <p:nvPr/>
          </p:nvSpPr>
          <p:spPr bwMode="auto">
            <a:xfrm>
              <a:off x="8556756" y="2174996"/>
              <a:ext cx="0" cy="1100136"/>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57" name="Line 66">
              <a:extLst>
                <a:ext uri="{FF2B5EF4-FFF2-40B4-BE49-F238E27FC236}">
                  <a16:creationId xmlns:a16="http://schemas.microsoft.com/office/drawing/2014/main" id="{4FB752F7-2D2D-AEF0-7C3B-A5E546585B1C}"/>
                </a:ext>
              </a:extLst>
            </p:cNvPr>
            <p:cNvSpPr>
              <a:spLocks noChangeShapeType="1"/>
            </p:cNvSpPr>
            <p:nvPr/>
          </p:nvSpPr>
          <p:spPr bwMode="auto">
            <a:xfrm>
              <a:off x="8511094" y="2185319"/>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58" name="Line 66">
              <a:extLst>
                <a:ext uri="{FF2B5EF4-FFF2-40B4-BE49-F238E27FC236}">
                  <a16:creationId xmlns:a16="http://schemas.microsoft.com/office/drawing/2014/main" id="{14A7EBDD-1ABC-E44B-619D-B55A29DF3A46}"/>
                </a:ext>
              </a:extLst>
            </p:cNvPr>
            <p:cNvSpPr>
              <a:spLocks noChangeShapeType="1"/>
            </p:cNvSpPr>
            <p:nvPr/>
          </p:nvSpPr>
          <p:spPr bwMode="auto">
            <a:xfrm>
              <a:off x="8511094" y="3274344"/>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659" name="Group 658">
            <a:extLst>
              <a:ext uri="{FF2B5EF4-FFF2-40B4-BE49-F238E27FC236}">
                <a16:creationId xmlns:a16="http://schemas.microsoft.com/office/drawing/2014/main" id="{7BF51408-2FDF-ED63-49A5-BC65688859C5}"/>
              </a:ext>
            </a:extLst>
          </p:cNvPr>
          <p:cNvGrpSpPr/>
          <p:nvPr/>
        </p:nvGrpSpPr>
        <p:grpSpPr>
          <a:xfrm>
            <a:off x="9295616" y="2000250"/>
            <a:ext cx="89979" cy="1316585"/>
            <a:chOff x="8511094" y="2174996"/>
            <a:chExt cx="89979" cy="1100136"/>
          </a:xfrm>
        </p:grpSpPr>
        <p:sp>
          <p:nvSpPr>
            <p:cNvPr id="660" name="Line 67">
              <a:extLst>
                <a:ext uri="{FF2B5EF4-FFF2-40B4-BE49-F238E27FC236}">
                  <a16:creationId xmlns:a16="http://schemas.microsoft.com/office/drawing/2014/main" id="{5F33439D-6E91-56FB-2373-318182141CDC}"/>
                </a:ext>
              </a:extLst>
            </p:cNvPr>
            <p:cNvSpPr>
              <a:spLocks noChangeShapeType="1"/>
            </p:cNvSpPr>
            <p:nvPr/>
          </p:nvSpPr>
          <p:spPr bwMode="auto">
            <a:xfrm>
              <a:off x="8556756" y="2174996"/>
              <a:ext cx="0" cy="1100136"/>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61" name="Line 66">
              <a:extLst>
                <a:ext uri="{FF2B5EF4-FFF2-40B4-BE49-F238E27FC236}">
                  <a16:creationId xmlns:a16="http://schemas.microsoft.com/office/drawing/2014/main" id="{7C997106-EE05-E1DC-3E4E-7A527B15F9BF}"/>
                </a:ext>
              </a:extLst>
            </p:cNvPr>
            <p:cNvSpPr>
              <a:spLocks noChangeShapeType="1"/>
            </p:cNvSpPr>
            <p:nvPr/>
          </p:nvSpPr>
          <p:spPr bwMode="auto">
            <a:xfrm>
              <a:off x="8511094" y="2185319"/>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62" name="Line 66">
              <a:extLst>
                <a:ext uri="{FF2B5EF4-FFF2-40B4-BE49-F238E27FC236}">
                  <a16:creationId xmlns:a16="http://schemas.microsoft.com/office/drawing/2014/main" id="{D25B17ED-A47E-C8F5-5021-D5A8A2347B02}"/>
                </a:ext>
              </a:extLst>
            </p:cNvPr>
            <p:cNvSpPr>
              <a:spLocks noChangeShapeType="1"/>
            </p:cNvSpPr>
            <p:nvPr/>
          </p:nvSpPr>
          <p:spPr bwMode="auto">
            <a:xfrm>
              <a:off x="8511094" y="3274344"/>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663" name="Group 662">
            <a:extLst>
              <a:ext uri="{FF2B5EF4-FFF2-40B4-BE49-F238E27FC236}">
                <a16:creationId xmlns:a16="http://schemas.microsoft.com/office/drawing/2014/main" id="{250567EE-3B19-9A4E-1CE8-DE35E1D83564}"/>
              </a:ext>
            </a:extLst>
          </p:cNvPr>
          <p:cNvGrpSpPr/>
          <p:nvPr/>
        </p:nvGrpSpPr>
        <p:grpSpPr>
          <a:xfrm>
            <a:off x="9295616" y="2060575"/>
            <a:ext cx="89979" cy="987425"/>
            <a:chOff x="8511094" y="2174996"/>
            <a:chExt cx="89979" cy="1100136"/>
          </a:xfrm>
        </p:grpSpPr>
        <p:sp>
          <p:nvSpPr>
            <p:cNvPr id="664" name="Line 67">
              <a:extLst>
                <a:ext uri="{FF2B5EF4-FFF2-40B4-BE49-F238E27FC236}">
                  <a16:creationId xmlns:a16="http://schemas.microsoft.com/office/drawing/2014/main" id="{D26297C6-7F18-1FFC-0183-EA1351B6378C}"/>
                </a:ext>
              </a:extLst>
            </p:cNvPr>
            <p:cNvSpPr>
              <a:spLocks noChangeShapeType="1"/>
            </p:cNvSpPr>
            <p:nvPr/>
          </p:nvSpPr>
          <p:spPr bwMode="auto">
            <a:xfrm>
              <a:off x="8556756" y="2174996"/>
              <a:ext cx="0" cy="1100136"/>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65" name="Line 66">
              <a:extLst>
                <a:ext uri="{FF2B5EF4-FFF2-40B4-BE49-F238E27FC236}">
                  <a16:creationId xmlns:a16="http://schemas.microsoft.com/office/drawing/2014/main" id="{F419793E-CB0E-2E32-E0AB-D6C545B0D110}"/>
                </a:ext>
              </a:extLst>
            </p:cNvPr>
            <p:cNvSpPr>
              <a:spLocks noChangeShapeType="1"/>
            </p:cNvSpPr>
            <p:nvPr/>
          </p:nvSpPr>
          <p:spPr bwMode="auto">
            <a:xfrm>
              <a:off x="8511094" y="2185319"/>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666" name="Line 66">
              <a:extLst>
                <a:ext uri="{FF2B5EF4-FFF2-40B4-BE49-F238E27FC236}">
                  <a16:creationId xmlns:a16="http://schemas.microsoft.com/office/drawing/2014/main" id="{321DE70E-BDFA-02A2-43A8-8F4DC73F1FD5}"/>
                </a:ext>
              </a:extLst>
            </p:cNvPr>
            <p:cNvSpPr>
              <a:spLocks noChangeShapeType="1"/>
            </p:cNvSpPr>
            <p:nvPr/>
          </p:nvSpPr>
          <p:spPr bwMode="auto">
            <a:xfrm>
              <a:off x="8511094" y="3274344"/>
              <a:ext cx="89979" cy="0"/>
            </a:xfrm>
            <a:prstGeom prst="line">
              <a:avLst/>
            </a:prstGeom>
            <a:noFill/>
            <a:ln w="158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sp>
        <p:nvSpPr>
          <p:cNvPr id="667" name="Freeform: Shape 666">
            <a:extLst>
              <a:ext uri="{FF2B5EF4-FFF2-40B4-BE49-F238E27FC236}">
                <a16:creationId xmlns:a16="http://schemas.microsoft.com/office/drawing/2014/main" id="{F5448AF8-F22E-28B1-86B6-7AF1CC24DE01}"/>
              </a:ext>
            </a:extLst>
          </p:cNvPr>
          <p:cNvSpPr/>
          <p:nvPr/>
        </p:nvSpPr>
        <p:spPr>
          <a:xfrm>
            <a:off x="7804548" y="2495550"/>
            <a:ext cx="1546225" cy="184150"/>
          </a:xfrm>
          <a:custGeom>
            <a:avLst/>
            <a:gdLst>
              <a:gd name="csX0" fmla="*/ 0 w 1546225"/>
              <a:gd name="csY0" fmla="*/ 15875 h 184150"/>
              <a:gd name="csX1" fmla="*/ 231775 w 1546225"/>
              <a:gd name="csY1" fmla="*/ 0 h 184150"/>
              <a:gd name="csX2" fmla="*/ 488950 w 1546225"/>
              <a:gd name="csY2" fmla="*/ 0 h 184150"/>
              <a:gd name="csX3" fmla="*/ 749300 w 1546225"/>
              <a:gd name="csY3" fmla="*/ 63500 h 184150"/>
              <a:gd name="csX4" fmla="*/ 1016000 w 1546225"/>
              <a:gd name="csY4" fmla="*/ 123825 h 184150"/>
              <a:gd name="csX5" fmla="*/ 1276350 w 1546225"/>
              <a:gd name="csY5" fmla="*/ 79375 h 184150"/>
              <a:gd name="csX6" fmla="*/ 1546225 w 1546225"/>
              <a:gd name="csY6" fmla="*/ 184150 h 1841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546225" h="184150">
                <a:moveTo>
                  <a:pt x="0" y="15875"/>
                </a:moveTo>
                <a:lnTo>
                  <a:pt x="231775" y="0"/>
                </a:lnTo>
                <a:lnTo>
                  <a:pt x="488950" y="0"/>
                </a:lnTo>
                <a:lnTo>
                  <a:pt x="749300" y="63500"/>
                </a:lnTo>
                <a:lnTo>
                  <a:pt x="1016000" y="123825"/>
                </a:lnTo>
                <a:lnTo>
                  <a:pt x="1276350" y="79375"/>
                </a:lnTo>
                <a:lnTo>
                  <a:pt x="1546225" y="184150"/>
                </a:lnTo>
              </a:path>
            </a:pathLst>
          </a:cu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8" name="Group 667">
            <a:extLst>
              <a:ext uri="{FF2B5EF4-FFF2-40B4-BE49-F238E27FC236}">
                <a16:creationId xmlns:a16="http://schemas.microsoft.com/office/drawing/2014/main" id="{D004E0E0-0C6B-A28F-BFD5-9E67ADA41FAB}"/>
              </a:ext>
            </a:extLst>
          </p:cNvPr>
          <p:cNvGrpSpPr/>
          <p:nvPr/>
        </p:nvGrpSpPr>
        <p:grpSpPr>
          <a:xfrm>
            <a:off x="7992008" y="2455395"/>
            <a:ext cx="1383427" cy="254295"/>
            <a:chOff x="8604385" y="2455395"/>
            <a:chExt cx="1383427" cy="254295"/>
          </a:xfrm>
        </p:grpSpPr>
        <p:sp>
          <p:nvSpPr>
            <p:cNvPr id="669" name="Rectangle 668">
              <a:extLst>
                <a:ext uri="{FF2B5EF4-FFF2-40B4-BE49-F238E27FC236}">
                  <a16:creationId xmlns:a16="http://schemas.microsoft.com/office/drawing/2014/main" id="{ECCD1EDE-B8A5-BE75-E873-77E061215535}"/>
                </a:ext>
              </a:extLst>
            </p:cNvPr>
            <p:cNvSpPr/>
            <p:nvPr/>
          </p:nvSpPr>
          <p:spPr>
            <a:xfrm>
              <a:off x="8604385" y="2455395"/>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70" name="Rectangle 669">
              <a:extLst>
                <a:ext uri="{FF2B5EF4-FFF2-40B4-BE49-F238E27FC236}">
                  <a16:creationId xmlns:a16="http://schemas.microsoft.com/office/drawing/2014/main" id="{04323B90-4C2B-FFA9-61D3-A4B784A6B272}"/>
                </a:ext>
              </a:extLst>
            </p:cNvPr>
            <p:cNvSpPr/>
            <p:nvPr/>
          </p:nvSpPr>
          <p:spPr>
            <a:xfrm>
              <a:off x="8866756" y="2455395"/>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71" name="Rectangle 670">
              <a:extLst>
                <a:ext uri="{FF2B5EF4-FFF2-40B4-BE49-F238E27FC236}">
                  <a16:creationId xmlns:a16="http://schemas.microsoft.com/office/drawing/2014/main" id="{B3F28027-6DD2-D587-DBE9-0ECB49D37BCF}"/>
                </a:ext>
              </a:extLst>
            </p:cNvPr>
            <p:cNvSpPr/>
            <p:nvPr/>
          </p:nvSpPr>
          <p:spPr>
            <a:xfrm>
              <a:off x="9118149" y="2513521"/>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72" name="Rectangle 671">
              <a:extLst>
                <a:ext uri="{FF2B5EF4-FFF2-40B4-BE49-F238E27FC236}">
                  <a16:creationId xmlns:a16="http://schemas.microsoft.com/office/drawing/2014/main" id="{515FBC63-0A58-FABB-8B00-15067B55FAFE}"/>
                </a:ext>
              </a:extLst>
            </p:cNvPr>
            <p:cNvSpPr/>
            <p:nvPr/>
          </p:nvSpPr>
          <p:spPr>
            <a:xfrm>
              <a:off x="9385323" y="2587625"/>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73" name="Rectangle 672">
              <a:extLst>
                <a:ext uri="{FF2B5EF4-FFF2-40B4-BE49-F238E27FC236}">
                  <a16:creationId xmlns:a16="http://schemas.microsoft.com/office/drawing/2014/main" id="{5060589F-B057-D131-6855-895BE09CE509}"/>
                </a:ext>
              </a:extLst>
            </p:cNvPr>
            <p:cNvSpPr/>
            <p:nvPr/>
          </p:nvSpPr>
          <p:spPr>
            <a:xfrm>
              <a:off x="9651616" y="2535825"/>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74" name="Rectangle 673">
              <a:extLst>
                <a:ext uri="{FF2B5EF4-FFF2-40B4-BE49-F238E27FC236}">
                  <a16:creationId xmlns:a16="http://schemas.microsoft.com/office/drawing/2014/main" id="{2DB4AAE7-EE85-242E-F707-6BCCB36B8D2E}"/>
                </a:ext>
              </a:extLst>
            </p:cNvPr>
            <p:cNvSpPr/>
            <p:nvPr/>
          </p:nvSpPr>
          <p:spPr>
            <a:xfrm>
              <a:off x="9909575" y="2631453"/>
              <a:ext cx="78237" cy="78237"/>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grpSp>
      <p:sp>
        <p:nvSpPr>
          <p:cNvPr id="675" name="Freeform: Shape 674">
            <a:extLst>
              <a:ext uri="{FF2B5EF4-FFF2-40B4-BE49-F238E27FC236}">
                <a16:creationId xmlns:a16="http://schemas.microsoft.com/office/drawing/2014/main" id="{C4E39819-B9AD-1E36-614C-6EA3E4B7EA63}"/>
              </a:ext>
            </a:extLst>
          </p:cNvPr>
          <p:cNvSpPr/>
          <p:nvPr/>
        </p:nvSpPr>
        <p:spPr>
          <a:xfrm>
            <a:off x="7791848" y="2435225"/>
            <a:ext cx="1555750" cy="187325"/>
          </a:xfrm>
          <a:custGeom>
            <a:avLst/>
            <a:gdLst>
              <a:gd name="csX0" fmla="*/ 0 w 1555750"/>
              <a:gd name="csY0" fmla="*/ 152400 h 187325"/>
              <a:gd name="csX1" fmla="*/ 241300 w 1555750"/>
              <a:gd name="csY1" fmla="*/ 38100 h 187325"/>
              <a:gd name="csX2" fmla="*/ 501650 w 1555750"/>
              <a:gd name="csY2" fmla="*/ 107950 h 187325"/>
              <a:gd name="csX3" fmla="*/ 755650 w 1555750"/>
              <a:gd name="csY3" fmla="*/ 47625 h 187325"/>
              <a:gd name="csX4" fmla="*/ 1031875 w 1555750"/>
              <a:gd name="csY4" fmla="*/ 187325 h 187325"/>
              <a:gd name="csX5" fmla="*/ 1289050 w 1555750"/>
              <a:gd name="csY5" fmla="*/ 0 h 187325"/>
              <a:gd name="csX6" fmla="*/ 1555750 w 1555750"/>
              <a:gd name="csY6" fmla="*/ 139700 h 18732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555750" h="187325">
                <a:moveTo>
                  <a:pt x="0" y="152400"/>
                </a:moveTo>
                <a:lnTo>
                  <a:pt x="241300" y="38100"/>
                </a:lnTo>
                <a:lnTo>
                  <a:pt x="501650" y="107950"/>
                </a:lnTo>
                <a:lnTo>
                  <a:pt x="755650" y="47625"/>
                </a:lnTo>
                <a:lnTo>
                  <a:pt x="1031875" y="187325"/>
                </a:lnTo>
                <a:lnTo>
                  <a:pt x="1289050" y="0"/>
                </a:lnTo>
                <a:lnTo>
                  <a:pt x="1555750" y="139700"/>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76" name="Group 675">
            <a:extLst>
              <a:ext uri="{FF2B5EF4-FFF2-40B4-BE49-F238E27FC236}">
                <a16:creationId xmlns:a16="http://schemas.microsoft.com/office/drawing/2014/main" id="{32F16716-6A04-4EE7-AC28-809B61BF78EA}"/>
              </a:ext>
            </a:extLst>
          </p:cNvPr>
          <p:cNvGrpSpPr/>
          <p:nvPr/>
        </p:nvGrpSpPr>
        <p:grpSpPr>
          <a:xfrm>
            <a:off x="7982789" y="2413158"/>
            <a:ext cx="1406277" cy="239976"/>
            <a:chOff x="8595166" y="2413158"/>
            <a:chExt cx="1406277" cy="239976"/>
          </a:xfrm>
        </p:grpSpPr>
        <p:sp>
          <p:nvSpPr>
            <p:cNvPr id="677" name="Oval 676">
              <a:extLst>
                <a:ext uri="{FF2B5EF4-FFF2-40B4-BE49-F238E27FC236}">
                  <a16:creationId xmlns:a16="http://schemas.microsoft.com/office/drawing/2014/main" id="{DCCBB166-B2B3-E309-CC03-FA2E3D18B5AB}"/>
                </a:ext>
              </a:extLst>
            </p:cNvPr>
            <p:cNvSpPr/>
            <p:nvPr/>
          </p:nvSpPr>
          <p:spPr>
            <a:xfrm>
              <a:off x="8595166" y="2436404"/>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78" name="Oval 677">
              <a:extLst>
                <a:ext uri="{FF2B5EF4-FFF2-40B4-BE49-F238E27FC236}">
                  <a16:creationId xmlns:a16="http://schemas.microsoft.com/office/drawing/2014/main" id="{DCBD9303-1A38-85DE-9234-519A1D59D173}"/>
                </a:ext>
              </a:extLst>
            </p:cNvPr>
            <p:cNvSpPr/>
            <p:nvPr/>
          </p:nvSpPr>
          <p:spPr>
            <a:xfrm>
              <a:off x="8861866" y="2486927"/>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79" name="Oval 678">
              <a:extLst>
                <a:ext uri="{FF2B5EF4-FFF2-40B4-BE49-F238E27FC236}">
                  <a16:creationId xmlns:a16="http://schemas.microsoft.com/office/drawing/2014/main" id="{597D8A34-3124-C190-48F8-7276246FD2AE}"/>
                </a:ext>
              </a:extLst>
            </p:cNvPr>
            <p:cNvSpPr/>
            <p:nvPr/>
          </p:nvSpPr>
          <p:spPr>
            <a:xfrm>
              <a:off x="9115495" y="2436403"/>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80" name="Oval 679">
              <a:extLst>
                <a:ext uri="{FF2B5EF4-FFF2-40B4-BE49-F238E27FC236}">
                  <a16:creationId xmlns:a16="http://schemas.microsoft.com/office/drawing/2014/main" id="{E5D89531-31B1-3DC4-FA96-B99EBEC39595}"/>
                </a:ext>
              </a:extLst>
            </p:cNvPr>
            <p:cNvSpPr/>
            <p:nvPr/>
          </p:nvSpPr>
          <p:spPr>
            <a:xfrm>
              <a:off x="9377029" y="2565117"/>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81" name="Oval 680">
              <a:extLst>
                <a:ext uri="{FF2B5EF4-FFF2-40B4-BE49-F238E27FC236}">
                  <a16:creationId xmlns:a16="http://schemas.microsoft.com/office/drawing/2014/main" id="{61C4FC89-9822-0A8A-C231-18CAE3AE0C3D}"/>
                </a:ext>
              </a:extLst>
            </p:cNvPr>
            <p:cNvSpPr/>
            <p:nvPr/>
          </p:nvSpPr>
          <p:spPr>
            <a:xfrm>
              <a:off x="9646726" y="2413158"/>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sp>
          <p:nvSpPr>
            <p:cNvPr id="682" name="Oval 681">
              <a:extLst>
                <a:ext uri="{FF2B5EF4-FFF2-40B4-BE49-F238E27FC236}">
                  <a16:creationId xmlns:a16="http://schemas.microsoft.com/office/drawing/2014/main" id="{1A05EC93-95FB-0047-2280-600EF82578D8}"/>
                </a:ext>
              </a:extLst>
            </p:cNvPr>
            <p:cNvSpPr/>
            <p:nvPr/>
          </p:nvSpPr>
          <p:spPr>
            <a:xfrm>
              <a:off x="9913426" y="2530935"/>
              <a:ext cx="88017" cy="88017"/>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oppins"/>
                <a:ea typeface="+mn-ea"/>
                <a:cs typeface="+mn-cs"/>
              </a:endParaRPr>
            </a:p>
          </p:txBody>
        </p:sp>
      </p:grpSp>
    </p:spTree>
    <p:extLst>
      <p:ext uri="{BB962C8B-B14F-4D97-AF65-F5344CB8AC3E}">
        <p14:creationId xmlns:p14="http://schemas.microsoft.com/office/powerpoint/2010/main" val="2271759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9802D-80AF-B224-CDCC-2B0824AF98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8D4D0F-CAE9-71A1-A04B-9B72A734E73D}"/>
              </a:ext>
            </a:extLst>
          </p:cNvPr>
          <p:cNvSpPr>
            <a:spLocks noGrp="1"/>
          </p:cNvSpPr>
          <p:nvPr>
            <p:ph type="title"/>
            <p:custDataLst>
              <p:tags r:id="rId2"/>
            </p:custDataLst>
          </p:nvPr>
        </p:nvSpPr>
        <p:spPr/>
        <p:txBody>
          <a:bodyPr>
            <a:noAutofit/>
          </a:bodyPr>
          <a:lstStyle/>
          <a:p>
            <a:r>
              <a:rPr lang="en-US" sz="3200">
                <a:latin typeface="Times New Roman" panose="02020603050405020304" pitchFamily="18" charset="0"/>
                <a:cs typeface="Times New Roman" panose="02020603050405020304" pitchFamily="18" charset="0"/>
              </a:rPr>
              <a:t>ALPHA: Fatigue Scores After Week 12 With Danicopan as Add-on Treatment</a:t>
            </a:r>
            <a:endParaRPr lang="en-GB" sz="3200" b="1">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59AC309C-D701-E5DF-89B4-5329C6186826}"/>
              </a:ext>
            </a:extLst>
          </p:cNvPr>
          <p:cNvSpPr>
            <a:spLocks noGrp="1"/>
          </p:cNvSpPr>
          <p:nvPr>
            <p:ph sz="quarter" idx="10"/>
          </p:nvPr>
        </p:nvSpPr>
        <p:spPr/>
        <p:txBody>
          <a:bodyPr/>
          <a:lstStyle/>
          <a:p>
            <a:r>
              <a:rPr lang="en-US"/>
              <a:t>Kulasekararaj. ASH 2023. Abstr 576. Kulasekararaj. Blood. 2024;145:811.</a:t>
            </a:r>
          </a:p>
        </p:txBody>
      </p:sp>
      <p:sp>
        <p:nvSpPr>
          <p:cNvPr id="9" name="TextBox 8">
            <a:extLst>
              <a:ext uri="{FF2B5EF4-FFF2-40B4-BE49-F238E27FC236}">
                <a16:creationId xmlns:a16="http://schemas.microsoft.com/office/drawing/2014/main" id="{DB915A1E-5B52-8230-6E42-8A07F0F4C179}"/>
              </a:ext>
            </a:extLst>
          </p:cNvPr>
          <p:cNvSpPr txBox="1"/>
          <p:nvPr/>
        </p:nvSpPr>
        <p:spPr>
          <a:xfrm>
            <a:off x="252032" y="4304496"/>
            <a:ext cx="2928269" cy="644236"/>
          </a:xfrm>
          <a:prstGeom prst="rect">
            <a:avLst/>
          </a:prstGeom>
        </p:spPr>
        <p:txBody>
          <a:bodyPr vert="horz" wrap="square" lIns="0" tIns="0" rIns="0" bIns="0" rtlCol="0">
            <a:noAutofit/>
          </a:bodyPr>
          <a:lstStyle/>
          <a:p>
            <a:pPr algn="ctr"/>
            <a:r>
              <a:rPr lang="en-US" sz="2000">
                <a:latin typeface="+mn-lt"/>
              </a:rPr>
              <a:t>Mean Change in FACIT-Fatigue Score Over Time</a:t>
            </a:r>
          </a:p>
        </p:txBody>
      </p:sp>
      <p:sp>
        <p:nvSpPr>
          <p:cNvPr id="10" name="TextBox 9">
            <a:extLst>
              <a:ext uri="{FF2B5EF4-FFF2-40B4-BE49-F238E27FC236}">
                <a16:creationId xmlns:a16="http://schemas.microsoft.com/office/drawing/2014/main" id="{2D85B4F4-7118-C1A2-6979-AB1D3CDDEE18}"/>
              </a:ext>
            </a:extLst>
          </p:cNvPr>
          <p:cNvSpPr txBox="1"/>
          <p:nvPr/>
        </p:nvSpPr>
        <p:spPr>
          <a:xfrm>
            <a:off x="391971" y="1759045"/>
            <a:ext cx="2461330" cy="1309838"/>
          </a:xfrm>
          <a:prstGeom prst="rect">
            <a:avLst/>
          </a:prstGeom>
        </p:spPr>
        <p:txBody>
          <a:bodyPr vert="horz" wrap="square" lIns="0" tIns="0" rIns="0" bIns="0" rtlCol="0">
            <a:noAutofit/>
          </a:bodyPr>
          <a:lstStyle/>
          <a:p>
            <a:pPr algn="ctr"/>
            <a:r>
              <a:rPr lang="en-US" sz="2000">
                <a:latin typeface="+mn-lt"/>
              </a:rPr>
              <a:t>Treatment Received Over Time</a:t>
            </a:r>
          </a:p>
        </p:txBody>
      </p:sp>
      <p:sp>
        <p:nvSpPr>
          <p:cNvPr id="21" name="TextBox 20">
            <a:extLst>
              <a:ext uri="{FF2B5EF4-FFF2-40B4-BE49-F238E27FC236}">
                <a16:creationId xmlns:a16="http://schemas.microsoft.com/office/drawing/2014/main" id="{D59840BC-BF24-7FAD-3CA9-366D72A7C2C6}"/>
              </a:ext>
            </a:extLst>
          </p:cNvPr>
          <p:cNvSpPr txBox="1"/>
          <p:nvPr/>
        </p:nvSpPr>
        <p:spPr>
          <a:xfrm rot="16200000">
            <a:off x="2437115" y="1911050"/>
            <a:ext cx="1890592" cy="508582"/>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Proportion of </a:t>
            </a:r>
            <a:br>
              <a:rPr lang="en-US" sz="1400" b="0">
                <a:solidFill>
                  <a:schemeClr val="tx1">
                    <a:lumMod val="75000"/>
                    <a:lumOff val="25000"/>
                  </a:schemeClr>
                </a:solidFill>
                <a:latin typeface="Poppins Medium" pitchFamily="2" charset="77"/>
                <a:cs typeface="Poppins Medium" pitchFamily="2" charset="77"/>
              </a:rPr>
            </a:br>
            <a:r>
              <a:rPr lang="en-US" sz="1400" b="0">
                <a:solidFill>
                  <a:schemeClr val="tx1">
                    <a:lumMod val="75000"/>
                    <a:lumOff val="25000"/>
                  </a:schemeClr>
                </a:solidFill>
                <a:latin typeface="Poppins Medium" pitchFamily="2" charset="77"/>
                <a:cs typeface="Poppins Medium" pitchFamily="2" charset="77"/>
              </a:rPr>
              <a:t>Participants* (%)</a:t>
            </a:r>
          </a:p>
        </p:txBody>
      </p:sp>
      <p:grpSp>
        <p:nvGrpSpPr>
          <p:cNvPr id="37" name="Group 36">
            <a:extLst>
              <a:ext uri="{FF2B5EF4-FFF2-40B4-BE49-F238E27FC236}">
                <a16:creationId xmlns:a16="http://schemas.microsoft.com/office/drawing/2014/main" id="{0CA766EA-8F76-1146-1626-AC6AE4450225}"/>
              </a:ext>
            </a:extLst>
          </p:cNvPr>
          <p:cNvGrpSpPr/>
          <p:nvPr/>
        </p:nvGrpSpPr>
        <p:grpSpPr>
          <a:xfrm>
            <a:off x="9237646" y="1377738"/>
            <a:ext cx="2733691" cy="1527134"/>
            <a:chOff x="9794878" y="789603"/>
            <a:chExt cx="2349577" cy="1790392"/>
          </a:xfrm>
        </p:grpSpPr>
        <p:sp>
          <p:nvSpPr>
            <p:cNvPr id="66" name="TextBox 65">
              <a:extLst>
                <a:ext uri="{FF2B5EF4-FFF2-40B4-BE49-F238E27FC236}">
                  <a16:creationId xmlns:a16="http://schemas.microsoft.com/office/drawing/2014/main" id="{BFD82E46-70E5-951B-8C03-6B665E4EF8CD}"/>
                </a:ext>
              </a:extLst>
            </p:cNvPr>
            <p:cNvSpPr txBox="1"/>
            <p:nvPr/>
          </p:nvSpPr>
          <p:spPr>
            <a:xfrm>
              <a:off x="10043771" y="789603"/>
              <a:ext cx="2011680" cy="768535"/>
            </a:xfrm>
            <a:prstGeom prst="rect">
              <a:avLst/>
            </a:prstGeom>
          </p:spPr>
          <p:txBody>
            <a:bodyPr vert="horz" wrap="square" lIns="0" tIns="0" rIns="0" bIns="0" rtlCol="0">
              <a:noAutofit/>
            </a:bodyPr>
            <a:lstStyle/>
            <a:p>
              <a:r>
                <a:rPr lang="en-US" sz="1200" b="0">
                  <a:latin typeface="+mn-lt"/>
                </a:rPr>
                <a:t>Placebo</a:t>
              </a:r>
              <a:br>
                <a:rPr lang="en-US" sz="1200" b="0">
                  <a:latin typeface="+mn-lt"/>
                </a:rPr>
              </a:br>
              <a:r>
                <a:rPr lang="en-US" sz="1200" b="0">
                  <a:latin typeface="+mn-lt"/>
                </a:rPr>
                <a:t>Danicopan-Danicopan</a:t>
              </a:r>
              <a:br>
                <a:rPr lang="en-US" sz="1200" b="0">
                  <a:latin typeface="+mn-lt"/>
                </a:rPr>
              </a:br>
              <a:r>
                <a:rPr lang="en-US" sz="1200" b="0">
                  <a:latin typeface="+mn-lt"/>
                </a:rPr>
                <a:t>Placebo (Wk 0-12)-Danicopan (Wk 13-72)</a:t>
              </a:r>
            </a:p>
          </p:txBody>
        </p:sp>
        <p:sp>
          <p:nvSpPr>
            <p:cNvPr id="67" name="TextBox 66">
              <a:extLst>
                <a:ext uri="{FF2B5EF4-FFF2-40B4-BE49-F238E27FC236}">
                  <a16:creationId xmlns:a16="http://schemas.microsoft.com/office/drawing/2014/main" id="{640FF9B8-7D81-1F4D-B8EA-DC581C619CD3}"/>
                </a:ext>
              </a:extLst>
            </p:cNvPr>
            <p:cNvSpPr txBox="1"/>
            <p:nvPr/>
          </p:nvSpPr>
          <p:spPr>
            <a:xfrm>
              <a:off x="9794878" y="1761912"/>
              <a:ext cx="2349577" cy="818083"/>
            </a:xfrm>
            <a:prstGeom prst="rect">
              <a:avLst/>
            </a:prstGeom>
            <a:noFill/>
            <a:ln>
              <a:solidFill>
                <a:schemeClr val="tx1"/>
              </a:solidFill>
            </a:ln>
          </p:spPr>
          <p:txBody>
            <a:bodyPr vert="horz" wrap="square" lIns="0" tIns="0" rIns="0" bIns="0" rtlCol="0" anchor="ctr">
              <a:noAutofit/>
            </a:bodyPr>
            <a:lstStyle/>
            <a:p>
              <a:pPr algn="ctr"/>
              <a:r>
                <a:rPr lang="en-US" sz="1200">
                  <a:latin typeface="+mn-lt"/>
                </a:rPr>
                <a:t>Participants initially receiving placebo were switched to </a:t>
              </a:r>
            </a:p>
            <a:p>
              <a:pPr algn="ctr"/>
              <a:r>
                <a:rPr lang="en-US" sz="1200">
                  <a:latin typeface="+mn-lt"/>
                </a:rPr>
                <a:t>danicopan at Wk 12</a:t>
              </a:r>
            </a:p>
          </p:txBody>
        </p:sp>
        <p:sp>
          <p:nvSpPr>
            <p:cNvPr id="68" name="Rectangle 67">
              <a:extLst>
                <a:ext uri="{FF2B5EF4-FFF2-40B4-BE49-F238E27FC236}">
                  <a16:creationId xmlns:a16="http://schemas.microsoft.com/office/drawing/2014/main" id="{D3BBDB3D-A4DA-DF2E-ED5F-DD1CC44D5A1E}"/>
                </a:ext>
              </a:extLst>
            </p:cNvPr>
            <p:cNvSpPr/>
            <p:nvPr/>
          </p:nvSpPr>
          <p:spPr>
            <a:xfrm>
              <a:off x="9890150" y="819303"/>
              <a:ext cx="109728" cy="109728"/>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255B208D-9B40-F781-1767-7593173EEBE4}"/>
                </a:ext>
              </a:extLst>
            </p:cNvPr>
            <p:cNvSpPr/>
            <p:nvPr/>
          </p:nvSpPr>
          <p:spPr>
            <a:xfrm>
              <a:off x="9890150" y="1191159"/>
              <a:ext cx="109728" cy="109728"/>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15114CA5-80CF-C8C3-D8E2-3083CDFA66C8}"/>
                </a:ext>
              </a:extLst>
            </p:cNvPr>
            <p:cNvSpPr/>
            <p:nvPr/>
          </p:nvSpPr>
          <p:spPr>
            <a:xfrm>
              <a:off x="9890150" y="1005231"/>
              <a:ext cx="109728" cy="109728"/>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504ACCA5-8C93-9FB0-6438-3A488798B2CA}"/>
              </a:ext>
            </a:extLst>
          </p:cNvPr>
          <p:cNvGrpSpPr/>
          <p:nvPr/>
        </p:nvGrpSpPr>
        <p:grpSpPr>
          <a:xfrm>
            <a:off x="3580021" y="1125601"/>
            <a:ext cx="5565028" cy="2273554"/>
            <a:chOff x="3459702" y="901545"/>
            <a:chExt cx="5896625" cy="2489548"/>
          </a:xfrm>
        </p:grpSpPr>
        <p:grpSp>
          <p:nvGrpSpPr>
            <p:cNvPr id="6" name="Group 5">
              <a:extLst>
                <a:ext uri="{FF2B5EF4-FFF2-40B4-BE49-F238E27FC236}">
                  <a16:creationId xmlns:a16="http://schemas.microsoft.com/office/drawing/2014/main" id="{F1AC68FB-91C9-0276-C5E9-B07661D19FA2}"/>
                </a:ext>
              </a:extLst>
            </p:cNvPr>
            <p:cNvGrpSpPr/>
            <p:nvPr/>
          </p:nvGrpSpPr>
          <p:grpSpPr>
            <a:xfrm>
              <a:off x="4010865" y="2520673"/>
              <a:ext cx="830049" cy="323419"/>
              <a:chOff x="3489351" y="2210410"/>
              <a:chExt cx="964387" cy="379172"/>
            </a:xfrm>
          </p:grpSpPr>
          <p:sp>
            <p:nvSpPr>
              <p:cNvPr id="79" name="Rectangle 78">
                <a:extLst>
                  <a:ext uri="{FF2B5EF4-FFF2-40B4-BE49-F238E27FC236}">
                    <a16:creationId xmlns:a16="http://schemas.microsoft.com/office/drawing/2014/main" id="{25D134C4-667C-A50A-6680-7ABA0E7F76D8}"/>
                  </a:ext>
                </a:extLst>
              </p:cNvPr>
              <p:cNvSpPr/>
              <p:nvPr/>
            </p:nvSpPr>
            <p:spPr>
              <a:xfrm>
                <a:off x="3489351" y="2390852"/>
                <a:ext cx="468172" cy="198730"/>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37B8AB09-0BCB-DDC2-0A90-5BB9FBE1E6E5}"/>
                  </a:ext>
                </a:extLst>
              </p:cNvPr>
              <p:cNvSpPr/>
              <p:nvPr/>
            </p:nvSpPr>
            <p:spPr>
              <a:xfrm>
                <a:off x="3985566" y="2210410"/>
                <a:ext cx="468172" cy="379172"/>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9EB3A73A-BE99-4B59-DDF0-CE06A73B53CA}"/>
                </a:ext>
              </a:extLst>
            </p:cNvPr>
            <p:cNvGrpSpPr/>
            <p:nvPr/>
          </p:nvGrpSpPr>
          <p:grpSpPr>
            <a:xfrm>
              <a:off x="5100631" y="1388190"/>
              <a:ext cx="830049" cy="1455902"/>
              <a:chOff x="3489351" y="882701"/>
              <a:chExt cx="964387" cy="1706881"/>
            </a:xfrm>
          </p:grpSpPr>
          <p:sp>
            <p:nvSpPr>
              <p:cNvPr id="77" name="Rectangle 76">
                <a:extLst>
                  <a:ext uri="{FF2B5EF4-FFF2-40B4-BE49-F238E27FC236}">
                    <a16:creationId xmlns:a16="http://schemas.microsoft.com/office/drawing/2014/main" id="{754012BA-946B-D481-BA8C-B7BAC4E7F3E4}"/>
                  </a:ext>
                </a:extLst>
              </p:cNvPr>
              <p:cNvSpPr/>
              <p:nvPr/>
            </p:nvSpPr>
            <p:spPr>
              <a:xfrm>
                <a:off x="3489351" y="882701"/>
                <a:ext cx="468172" cy="1706881"/>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B8537917-1F29-4CB0-0C72-7D313EAEC116}"/>
                  </a:ext>
                </a:extLst>
              </p:cNvPr>
              <p:cNvSpPr/>
              <p:nvPr/>
            </p:nvSpPr>
            <p:spPr>
              <a:xfrm>
                <a:off x="3985566" y="1994611"/>
                <a:ext cx="468172" cy="594971"/>
              </a:xfrm>
              <a:prstGeom prst="rect">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D07CB029-BD10-1E11-3611-3CEB67CF7131}"/>
                </a:ext>
              </a:extLst>
            </p:cNvPr>
            <p:cNvGrpSpPr/>
            <p:nvPr/>
          </p:nvGrpSpPr>
          <p:grpSpPr>
            <a:xfrm>
              <a:off x="6190396" y="1332033"/>
              <a:ext cx="830049" cy="1512058"/>
              <a:chOff x="3489351" y="816864"/>
              <a:chExt cx="964387" cy="1772718"/>
            </a:xfrm>
          </p:grpSpPr>
          <p:sp>
            <p:nvSpPr>
              <p:cNvPr id="75" name="Rectangle 74">
                <a:extLst>
                  <a:ext uri="{FF2B5EF4-FFF2-40B4-BE49-F238E27FC236}">
                    <a16:creationId xmlns:a16="http://schemas.microsoft.com/office/drawing/2014/main" id="{E23313EE-2A6A-578D-D867-2624539B20ED}"/>
                  </a:ext>
                </a:extLst>
              </p:cNvPr>
              <p:cNvSpPr/>
              <p:nvPr/>
            </p:nvSpPr>
            <p:spPr>
              <a:xfrm>
                <a:off x="3489351" y="846125"/>
                <a:ext cx="468172" cy="174345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3B755CDC-A934-3F1A-A975-1881CFA718D6}"/>
                  </a:ext>
                </a:extLst>
              </p:cNvPr>
              <p:cNvSpPr/>
              <p:nvPr/>
            </p:nvSpPr>
            <p:spPr>
              <a:xfrm>
                <a:off x="3985566" y="816864"/>
                <a:ext cx="468172" cy="1772718"/>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8B4A9108-0A61-7957-EB2B-BC83D0A2CA4A}"/>
                </a:ext>
              </a:extLst>
            </p:cNvPr>
            <p:cNvGrpSpPr/>
            <p:nvPr/>
          </p:nvGrpSpPr>
          <p:grpSpPr>
            <a:xfrm>
              <a:off x="7280162" y="1332033"/>
              <a:ext cx="830049" cy="1522457"/>
              <a:chOff x="3489351" y="816864"/>
              <a:chExt cx="964387" cy="1784909"/>
            </a:xfrm>
          </p:grpSpPr>
          <p:sp>
            <p:nvSpPr>
              <p:cNvPr id="73" name="Rectangle 72">
                <a:extLst>
                  <a:ext uri="{FF2B5EF4-FFF2-40B4-BE49-F238E27FC236}">
                    <a16:creationId xmlns:a16="http://schemas.microsoft.com/office/drawing/2014/main" id="{515EA3B4-9249-9AF2-C433-A738C60DB6D1}"/>
                  </a:ext>
                </a:extLst>
              </p:cNvPr>
              <p:cNvSpPr/>
              <p:nvPr/>
            </p:nvSpPr>
            <p:spPr>
              <a:xfrm>
                <a:off x="3489351" y="816864"/>
                <a:ext cx="468172" cy="1772718"/>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08DD55DB-61B6-975B-EA64-FD6338CAB57A}"/>
                  </a:ext>
                </a:extLst>
              </p:cNvPr>
              <p:cNvSpPr/>
              <p:nvPr/>
            </p:nvSpPr>
            <p:spPr>
              <a:xfrm>
                <a:off x="3985566" y="997002"/>
                <a:ext cx="468172" cy="1604771"/>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1A673E5E-BEB7-BF0D-C499-4DC2EFC22E24}"/>
                </a:ext>
              </a:extLst>
            </p:cNvPr>
            <p:cNvGrpSpPr/>
            <p:nvPr/>
          </p:nvGrpSpPr>
          <p:grpSpPr>
            <a:xfrm>
              <a:off x="8369927" y="1356992"/>
              <a:ext cx="830049" cy="1487100"/>
              <a:chOff x="3489351" y="846125"/>
              <a:chExt cx="964387" cy="1743457"/>
            </a:xfrm>
          </p:grpSpPr>
          <p:sp>
            <p:nvSpPr>
              <p:cNvPr id="71" name="Rectangle 70">
                <a:extLst>
                  <a:ext uri="{FF2B5EF4-FFF2-40B4-BE49-F238E27FC236}">
                    <a16:creationId xmlns:a16="http://schemas.microsoft.com/office/drawing/2014/main" id="{EDCA9465-CB1B-0DAE-73D8-F10DA7EEB872}"/>
                  </a:ext>
                </a:extLst>
              </p:cNvPr>
              <p:cNvSpPr/>
              <p:nvPr/>
            </p:nvSpPr>
            <p:spPr>
              <a:xfrm>
                <a:off x="3489351" y="846125"/>
                <a:ext cx="468172" cy="174345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5160F59A-7F93-B4D2-82DF-75365D7248B9}"/>
                  </a:ext>
                </a:extLst>
              </p:cNvPr>
              <p:cNvSpPr/>
              <p:nvPr/>
            </p:nvSpPr>
            <p:spPr>
              <a:xfrm>
                <a:off x="3985566" y="860755"/>
                <a:ext cx="468172" cy="1728827"/>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1AFD27ED-31E4-DDF6-1E10-E81A1AAD908D}"/>
                </a:ext>
              </a:extLst>
            </p:cNvPr>
            <p:cNvSpPr txBox="1"/>
            <p:nvPr/>
          </p:nvSpPr>
          <p:spPr>
            <a:xfrm>
              <a:off x="3459702" y="901545"/>
              <a:ext cx="343386" cy="148158"/>
            </a:xfrm>
            <a:prstGeom prst="rect">
              <a:avLst/>
            </a:prstGeom>
          </p:spPr>
          <p:txBody>
            <a:bodyPr vert="horz" wrap="square" lIns="0" tIns="0" rIns="0" bIns="0" rtlCol="0">
              <a:noAutofit/>
            </a:bodyPr>
            <a:lstStyle/>
            <a:p>
              <a:pPr algn="r"/>
              <a:r>
                <a:rPr lang="en-US" sz="1400" b="0">
                  <a:latin typeface="+mn-lt"/>
                </a:rPr>
                <a:t>100</a:t>
              </a:r>
            </a:p>
          </p:txBody>
        </p:sp>
        <p:sp>
          <p:nvSpPr>
            <p:cNvPr id="16" name="TextBox 15">
              <a:extLst>
                <a:ext uri="{FF2B5EF4-FFF2-40B4-BE49-F238E27FC236}">
                  <a16:creationId xmlns:a16="http://schemas.microsoft.com/office/drawing/2014/main" id="{8C3F7B4A-B7E9-09E1-CF5A-89869A6133DC}"/>
                </a:ext>
              </a:extLst>
            </p:cNvPr>
            <p:cNvSpPr txBox="1"/>
            <p:nvPr/>
          </p:nvSpPr>
          <p:spPr>
            <a:xfrm>
              <a:off x="3519759" y="1273632"/>
              <a:ext cx="283329" cy="162229"/>
            </a:xfrm>
            <a:prstGeom prst="rect">
              <a:avLst/>
            </a:prstGeom>
          </p:spPr>
          <p:txBody>
            <a:bodyPr vert="horz" wrap="square" lIns="0" tIns="0" rIns="0" bIns="0" rtlCol="0">
              <a:noAutofit/>
            </a:bodyPr>
            <a:lstStyle/>
            <a:p>
              <a:pPr algn="r"/>
              <a:r>
                <a:rPr lang="en-US" sz="1400" b="0">
                  <a:latin typeface="+mn-lt"/>
                </a:rPr>
                <a:t>80</a:t>
              </a:r>
            </a:p>
          </p:txBody>
        </p:sp>
        <p:sp>
          <p:nvSpPr>
            <p:cNvPr id="17" name="TextBox 16">
              <a:extLst>
                <a:ext uri="{FF2B5EF4-FFF2-40B4-BE49-F238E27FC236}">
                  <a16:creationId xmlns:a16="http://schemas.microsoft.com/office/drawing/2014/main" id="{C6A09321-E4DB-62E4-BEC5-81BB6153A735}"/>
                </a:ext>
              </a:extLst>
            </p:cNvPr>
            <p:cNvSpPr txBox="1"/>
            <p:nvPr/>
          </p:nvSpPr>
          <p:spPr>
            <a:xfrm>
              <a:off x="3519759" y="1645719"/>
              <a:ext cx="283329" cy="162229"/>
            </a:xfrm>
            <a:prstGeom prst="rect">
              <a:avLst/>
            </a:prstGeom>
          </p:spPr>
          <p:txBody>
            <a:bodyPr vert="horz" wrap="square" lIns="0" tIns="0" rIns="0" bIns="0" rtlCol="0">
              <a:noAutofit/>
            </a:bodyPr>
            <a:lstStyle/>
            <a:p>
              <a:pPr algn="r"/>
              <a:r>
                <a:rPr lang="en-US" sz="1400" b="0">
                  <a:latin typeface="+mn-lt"/>
                </a:rPr>
                <a:t>60</a:t>
              </a:r>
            </a:p>
          </p:txBody>
        </p:sp>
        <p:sp>
          <p:nvSpPr>
            <p:cNvPr id="18" name="TextBox 17">
              <a:extLst>
                <a:ext uri="{FF2B5EF4-FFF2-40B4-BE49-F238E27FC236}">
                  <a16:creationId xmlns:a16="http://schemas.microsoft.com/office/drawing/2014/main" id="{35DB7515-3FE4-DC08-2646-AAC143DFC42E}"/>
                </a:ext>
              </a:extLst>
            </p:cNvPr>
            <p:cNvSpPr txBox="1"/>
            <p:nvPr/>
          </p:nvSpPr>
          <p:spPr>
            <a:xfrm>
              <a:off x="3519759" y="2017806"/>
              <a:ext cx="283329" cy="162229"/>
            </a:xfrm>
            <a:prstGeom prst="rect">
              <a:avLst/>
            </a:prstGeom>
          </p:spPr>
          <p:txBody>
            <a:bodyPr vert="horz" wrap="square" lIns="0" tIns="0" rIns="0" bIns="0" rtlCol="0">
              <a:noAutofit/>
            </a:bodyPr>
            <a:lstStyle/>
            <a:p>
              <a:pPr algn="r"/>
              <a:r>
                <a:rPr lang="en-US" sz="1400" b="0">
                  <a:latin typeface="+mn-lt"/>
                </a:rPr>
                <a:t>40</a:t>
              </a:r>
            </a:p>
          </p:txBody>
        </p:sp>
        <p:sp>
          <p:nvSpPr>
            <p:cNvPr id="19" name="TextBox 18">
              <a:extLst>
                <a:ext uri="{FF2B5EF4-FFF2-40B4-BE49-F238E27FC236}">
                  <a16:creationId xmlns:a16="http://schemas.microsoft.com/office/drawing/2014/main" id="{0F12E494-0274-4284-C544-8FF34025C97C}"/>
                </a:ext>
              </a:extLst>
            </p:cNvPr>
            <p:cNvSpPr txBox="1"/>
            <p:nvPr/>
          </p:nvSpPr>
          <p:spPr>
            <a:xfrm>
              <a:off x="3519759" y="2389892"/>
              <a:ext cx="283329" cy="162229"/>
            </a:xfrm>
            <a:prstGeom prst="rect">
              <a:avLst/>
            </a:prstGeom>
          </p:spPr>
          <p:txBody>
            <a:bodyPr vert="horz" wrap="square" lIns="0" tIns="0" rIns="0" bIns="0" rtlCol="0">
              <a:noAutofit/>
            </a:bodyPr>
            <a:lstStyle/>
            <a:p>
              <a:pPr algn="r"/>
              <a:r>
                <a:rPr lang="en-US" sz="1400" b="0">
                  <a:latin typeface="+mn-lt"/>
                </a:rPr>
                <a:t>20</a:t>
              </a:r>
            </a:p>
          </p:txBody>
        </p:sp>
        <p:sp>
          <p:nvSpPr>
            <p:cNvPr id="20" name="TextBox 19">
              <a:extLst>
                <a:ext uri="{FF2B5EF4-FFF2-40B4-BE49-F238E27FC236}">
                  <a16:creationId xmlns:a16="http://schemas.microsoft.com/office/drawing/2014/main" id="{263F861A-5978-EFF9-0CB2-A0698B236A76}"/>
                </a:ext>
              </a:extLst>
            </p:cNvPr>
            <p:cNvSpPr txBox="1"/>
            <p:nvPr/>
          </p:nvSpPr>
          <p:spPr>
            <a:xfrm>
              <a:off x="3519759" y="2761978"/>
              <a:ext cx="283329" cy="162229"/>
            </a:xfrm>
            <a:prstGeom prst="rect">
              <a:avLst/>
            </a:prstGeom>
          </p:spPr>
          <p:txBody>
            <a:bodyPr vert="horz" wrap="square" lIns="0" tIns="0" rIns="0" bIns="0" rtlCol="0">
              <a:noAutofit/>
            </a:bodyPr>
            <a:lstStyle/>
            <a:p>
              <a:pPr algn="r"/>
              <a:r>
                <a:rPr lang="en-US" sz="1400" b="0">
                  <a:latin typeface="+mn-lt"/>
                </a:rPr>
                <a:t>0</a:t>
              </a:r>
            </a:p>
          </p:txBody>
        </p:sp>
        <p:sp>
          <p:nvSpPr>
            <p:cNvPr id="22" name="TextBox 21">
              <a:extLst>
                <a:ext uri="{FF2B5EF4-FFF2-40B4-BE49-F238E27FC236}">
                  <a16:creationId xmlns:a16="http://schemas.microsoft.com/office/drawing/2014/main" id="{74D21734-A9AC-C5E2-E21B-410968D94414}"/>
                </a:ext>
              </a:extLst>
            </p:cNvPr>
            <p:cNvSpPr txBox="1"/>
            <p:nvPr/>
          </p:nvSpPr>
          <p:spPr>
            <a:xfrm>
              <a:off x="3902775" y="2873874"/>
              <a:ext cx="517336" cy="162229"/>
            </a:xfrm>
            <a:prstGeom prst="rect">
              <a:avLst/>
            </a:prstGeom>
          </p:spPr>
          <p:txBody>
            <a:bodyPr vert="horz" wrap="square" lIns="0" tIns="0" rIns="0" bIns="0" rtlCol="0">
              <a:noAutofit/>
            </a:bodyPr>
            <a:lstStyle/>
            <a:p>
              <a:pPr algn="ctr"/>
              <a:r>
                <a:rPr lang="en-US" sz="1200" b="0">
                  <a:latin typeface="+mn-lt"/>
                </a:rPr>
                <a:t>n = 57</a:t>
              </a:r>
            </a:p>
          </p:txBody>
        </p:sp>
        <p:sp>
          <p:nvSpPr>
            <p:cNvPr id="23" name="TextBox 22">
              <a:extLst>
                <a:ext uri="{FF2B5EF4-FFF2-40B4-BE49-F238E27FC236}">
                  <a16:creationId xmlns:a16="http://schemas.microsoft.com/office/drawing/2014/main" id="{6153E07F-C98C-AD79-D4FF-A692490A7166}"/>
                </a:ext>
              </a:extLst>
            </p:cNvPr>
            <p:cNvSpPr txBox="1"/>
            <p:nvPr/>
          </p:nvSpPr>
          <p:spPr>
            <a:xfrm>
              <a:off x="4449494" y="2873874"/>
              <a:ext cx="517336" cy="162229"/>
            </a:xfrm>
            <a:prstGeom prst="rect">
              <a:avLst/>
            </a:prstGeom>
          </p:spPr>
          <p:txBody>
            <a:bodyPr vert="horz" wrap="square" lIns="0" tIns="0" rIns="0" bIns="0" rtlCol="0">
              <a:noAutofit/>
            </a:bodyPr>
            <a:lstStyle/>
            <a:p>
              <a:pPr algn="ctr"/>
              <a:r>
                <a:rPr lang="en-US" sz="1200" b="0">
                  <a:latin typeface="+mn-lt"/>
                </a:rPr>
                <a:t>n = 29</a:t>
              </a:r>
            </a:p>
          </p:txBody>
        </p:sp>
        <p:sp>
          <p:nvSpPr>
            <p:cNvPr id="24" name="TextBox 23">
              <a:extLst>
                <a:ext uri="{FF2B5EF4-FFF2-40B4-BE49-F238E27FC236}">
                  <a16:creationId xmlns:a16="http://schemas.microsoft.com/office/drawing/2014/main" id="{59AFEBA0-3F17-8F6E-8F10-AED1B15E1954}"/>
                </a:ext>
              </a:extLst>
            </p:cNvPr>
            <p:cNvSpPr txBox="1"/>
            <p:nvPr/>
          </p:nvSpPr>
          <p:spPr>
            <a:xfrm>
              <a:off x="4996214" y="2873874"/>
              <a:ext cx="517336" cy="162229"/>
            </a:xfrm>
            <a:prstGeom prst="rect">
              <a:avLst/>
            </a:prstGeom>
          </p:spPr>
          <p:txBody>
            <a:bodyPr vert="horz" wrap="square" lIns="0" tIns="0" rIns="0" bIns="0" rtlCol="0">
              <a:noAutofit/>
            </a:bodyPr>
            <a:lstStyle/>
            <a:p>
              <a:pPr algn="ctr"/>
              <a:r>
                <a:rPr lang="en-US" sz="1200" b="0">
                  <a:latin typeface="+mn-lt"/>
                </a:rPr>
                <a:t>n = 57</a:t>
              </a:r>
            </a:p>
          </p:txBody>
        </p:sp>
        <p:sp>
          <p:nvSpPr>
            <p:cNvPr id="25" name="TextBox 24">
              <a:extLst>
                <a:ext uri="{FF2B5EF4-FFF2-40B4-BE49-F238E27FC236}">
                  <a16:creationId xmlns:a16="http://schemas.microsoft.com/office/drawing/2014/main" id="{2499F408-661D-ACD8-C3B2-AC60344EA0B2}"/>
                </a:ext>
              </a:extLst>
            </p:cNvPr>
            <p:cNvSpPr txBox="1"/>
            <p:nvPr/>
          </p:nvSpPr>
          <p:spPr>
            <a:xfrm>
              <a:off x="5542933" y="2873874"/>
              <a:ext cx="517336" cy="162229"/>
            </a:xfrm>
            <a:prstGeom prst="rect">
              <a:avLst/>
            </a:prstGeom>
          </p:spPr>
          <p:txBody>
            <a:bodyPr vert="horz" wrap="square" lIns="0" tIns="0" rIns="0" bIns="0" rtlCol="0">
              <a:noAutofit/>
            </a:bodyPr>
            <a:lstStyle/>
            <a:p>
              <a:pPr algn="ctr"/>
              <a:r>
                <a:rPr lang="en-US" sz="1200" b="0">
                  <a:latin typeface="+mn-lt"/>
                </a:rPr>
                <a:t>n = 29</a:t>
              </a:r>
            </a:p>
          </p:txBody>
        </p:sp>
        <p:sp>
          <p:nvSpPr>
            <p:cNvPr id="26" name="TextBox 25">
              <a:extLst>
                <a:ext uri="{FF2B5EF4-FFF2-40B4-BE49-F238E27FC236}">
                  <a16:creationId xmlns:a16="http://schemas.microsoft.com/office/drawing/2014/main" id="{08120900-4846-33AF-7AA2-C339C9A15DA4}"/>
                </a:ext>
              </a:extLst>
            </p:cNvPr>
            <p:cNvSpPr txBox="1"/>
            <p:nvPr/>
          </p:nvSpPr>
          <p:spPr>
            <a:xfrm>
              <a:off x="6089652" y="2873874"/>
              <a:ext cx="517336" cy="162229"/>
            </a:xfrm>
            <a:prstGeom prst="rect">
              <a:avLst/>
            </a:prstGeom>
          </p:spPr>
          <p:txBody>
            <a:bodyPr vert="horz" wrap="square" lIns="0" tIns="0" rIns="0" bIns="0" rtlCol="0">
              <a:noAutofit/>
            </a:bodyPr>
            <a:lstStyle/>
            <a:p>
              <a:pPr algn="ctr"/>
              <a:r>
                <a:rPr lang="en-US" sz="1200" b="0">
                  <a:latin typeface="+mn-lt"/>
                </a:rPr>
                <a:t>n = 55</a:t>
              </a:r>
            </a:p>
          </p:txBody>
        </p:sp>
        <p:sp>
          <p:nvSpPr>
            <p:cNvPr id="27" name="TextBox 26">
              <a:extLst>
                <a:ext uri="{FF2B5EF4-FFF2-40B4-BE49-F238E27FC236}">
                  <a16:creationId xmlns:a16="http://schemas.microsoft.com/office/drawing/2014/main" id="{244A6C7D-FA1F-9DDA-091B-175AD658C1F1}"/>
                </a:ext>
              </a:extLst>
            </p:cNvPr>
            <p:cNvSpPr txBox="1"/>
            <p:nvPr/>
          </p:nvSpPr>
          <p:spPr>
            <a:xfrm>
              <a:off x="6636371" y="2873874"/>
              <a:ext cx="517336" cy="162229"/>
            </a:xfrm>
            <a:prstGeom prst="rect">
              <a:avLst/>
            </a:prstGeom>
          </p:spPr>
          <p:txBody>
            <a:bodyPr vert="horz" wrap="square" lIns="0" tIns="0" rIns="0" bIns="0" rtlCol="0">
              <a:noAutofit/>
            </a:bodyPr>
            <a:lstStyle/>
            <a:p>
              <a:pPr algn="ctr"/>
              <a:r>
                <a:rPr lang="en-US" sz="1200" b="0">
                  <a:latin typeface="+mn-lt"/>
                </a:rPr>
                <a:t>n = 27</a:t>
              </a:r>
            </a:p>
          </p:txBody>
        </p:sp>
        <p:sp>
          <p:nvSpPr>
            <p:cNvPr id="28" name="TextBox 27">
              <a:extLst>
                <a:ext uri="{FF2B5EF4-FFF2-40B4-BE49-F238E27FC236}">
                  <a16:creationId xmlns:a16="http://schemas.microsoft.com/office/drawing/2014/main" id="{D855833D-5AB2-F7BA-8EC9-553C34B03B73}"/>
                </a:ext>
              </a:extLst>
            </p:cNvPr>
            <p:cNvSpPr txBox="1"/>
            <p:nvPr/>
          </p:nvSpPr>
          <p:spPr>
            <a:xfrm>
              <a:off x="7183090" y="2873874"/>
              <a:ext cx="517336" cy="162229"/>
            </a:xfrm>
            <a:prstGeom prst="rect">
              <a:avLst/>
            </a:prstGeom>
          </p:spPr>
          <p:txBody>
            <a:bodyPr vert="horz" wrap="square" lIns="0" tIns="0" rIns="0" bIns="0" rtlCol="0">
              <a:noAutofit/>
            </a:bodyPr>
            <a:lstStyle/>
            <a:p>
              <a:pPr algn="ctr"/>
              <a:r>
                <a:rPr lang="en-US" sz="1200" b="0">
                  <a:latin typeface="+mn-lt"/>
                </a:rPr>
                <a:t>n = 54</a:t>
              </a:r>
            </a:p>
          </p:txBody>
        </p:sp>
        <p:sp>
          <p:nvSpPr>
            <p:cNvPr id="29" name="TextBox 28">
              <a:extLst>
                <a:ext uri="{FF2B5EF4-FFF2-40B4-BE49-F238E27FC236}">
                  <a16:creationId xmlns:a16="http://schemas.microsoft.com/office/drawing/2014/main" id="{55BF7BB6-C9ED-AC5C-1BBD-713EB0E0A48B}"/>
                </a:ext>
              </a:extLst>
            </p:cNvPr>
            <p:cNvSpPr txBox="1"/>
            <p:nvPr/>
          </p:nvSpPr>
          <p:spPr>
            <a:xfrm>
              <a:off x="7729809" y="2873874"/>
              <a:ext cx="517336" cy="162229"/>
            </a:xfrm>
            <a:prstGeom prst="rect">
              <a:avLst/>
            </a:prstGeom>
          </p:spPr>
          <p:txBody>
            <a:bodyPr vert="horz" wrap="square" lIns="0" tIns="0" rIns="0" bIns="0" rtlCol="0">
              <a:noAutofit/>
            </a:bodyPr>
            <a:lstStyle/>
            <a:p>
              <a:pPr algn="ctr"/>
              <a:r>
                <a:rPr lang="en-US" sz="1200" b="0">
                  <a:latin typeface="+mn-lt"/>
                </a:rPr>
                <a:t>n = 56</a:t>
              </a:r>
            </a:p>
          </p:txBody>
        </p:sp>
        <p:sp>
          <p:nvSpPr>
            <p:cNvPr id="30" name="TextBox 29">
              <a:extLst>
                <a:ext uri="{FF2B5EF4-FFF2-40B4-BE49-F238E27FC236}">
                  <a16:creationId xmlns:a16="http://schemas.microsoft.com/office/drawing/2014/main" id="{0BCFB838-3EAC-D512-7E59-1D33ACAAF45C}"/>
                </a:ext>
              </a:extLst>
            </p:cNvPr>
            <p:cNvSpPr txBox="1"/>
            <p:nvPr/>
          </p:nvSpPr>
          <p:spPr>
            <a:xfrm>
              <a:off x="8276528" y="2873874"/>
              <a:ext cx="517336" cy="162229"/>
            </a:xfrm>
            <a:prstGeom prst="rect">
              <a:avLst/>
            </a:prstGeom>
          </p:spPr>
          <p:txBody>
            <a:bodyPr vert="horz" wrap="square" lIns="0" tIns="0" rIns="0" bIns="0" rtlCol="0">
              <a:noAutofit/>
            </a:bodyPr>
            <a:lstStyle/>
            <a:p>
              <a:pPr algn="ctr"/>
              <a:r>
                <a:rPr lang="en-US" sz="1200" b="0">
                  <a:latin typeface="+mn-lt"/>
                </a:rPr>
                <a:t>n = 50</a:t>
              </a:r>
            </a:p>
          </p:txBody>
        </p:sp>
        <p:sp>
          <p:nvSpPr>
            <p:cNvPr id="31" name="TextBox 30">
              <a:extLst>
                <a:ext uri="{FF2B5EF4-FFF2-40B4-BE49-F238E27FC236}">
                  <a16:creationId xmlns:a16="http://schemas.microsoft.com/office/drawing/2014/main" id="{FA6ED0D7-E215-E877-E71A-3302E8088B4A}"/>
                </a:ext>
              </a:extLst>
            </p:cNvPr>
            <p:cNvSpPr txBox="1"/>
            <p:nvPr/>
          </p:nvSpPr>
          <p:spPr>
            <a:xfrm>
              <a:off x="8823249" y="2873874"/>
              <a:ext cx="517336" cy="162229"/>
            </a:xfrm>
            <a:prstGeom prst="rect">
              <a:avLst/>
            </a:prstGeom>
          </p:spPr>
          <p:txBody>
            <a:bodyPr vert="horz" wrap="square" lIns="0" tIns="0" rIns="0" bIns="0" rtlCol="0">
              <a:noAutofit/>
            </a:bodyPr>
            <a:lstStyle/>
            <a:p>
              <a:pPr algn="ctr"/>
              <a:r>
                <a:rPr lang="en-US" sz="1200" b="0">
                  <a:latin typeface="+mn-lt"/>
                </a:rPr>
                <a:t>n = 24</a:t>
              </a:r>
            </a:p>
          </p:txBody>
        </p:sp>
        <p:sp>
          <p:nvSpPr>
            <p:cNvPr id="32" name="TextBox 31">
              <a:extLst>
                <a:ext uri="{FF2B5EF4-FFF2-40B4-BE49-F238E27FC236}">
                  <a16:creationId xmlns:a16="http://schemas.microsoft.com/office/drawing/2014/main" id="{8F0AA42E-EB23-6A92-C4AF-C896571D07E1}"/>
                </a:ext>
              </a:extLst>
            </p:cNvPr>
            <p:cNvSpPr txBox="1"/>
            <p:nvPr/>
          </p:nvSpPr>
          <p:spPr>
            <a:xfrm>
              <a:off x="3459703" y="3047544"/>
              <a:ext cx="1650894" cy="343549"/>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24 Wk Prior to Receiving Study Drug</a:t>
              </a:r>
              <a:endParaRPr lang="en-US" sz="1200" b="0" baseline="30000">
                <a:solidFill>
                  <a:schemeClr val="tx1">
                    <a:lumMod val="75000"/>
                    <a:lumOff val="25000"/>
                  </a:schemeClr>
                </a:solidFill>
                <a:latin typeface="Poppins Medium" pitchFamily="2" charset="77"/>
                <a:cs typeface="Poppins Medium" pitchFamily="2" charset="77"/>
              </a:endParaRPr>
            </a:p>
          </p:txBody>
        </p:sp>
        <p:sp>
          <p:nvSpPr>
            <p:cNvPr id="33" name="TextBox 32">
              <a:extLst>
                <a:ext uri="{FF2B5EF4-FFF2-40B4-BE49-F238E27FC236}">
                  <a16:creationId xmlns:a16="http://schemas.microsoft.com/office/drawing/2014/main" id="{88C73D89-D2FA-51A3-BE55-6644A1419C2E}"/>
                </a:ext>
              </a:extLst>
            </p:cNvPr>
            <p:cNvSpPr txBox="1"/>
            <p:nvPr/>
          </p:nvSpPr>
          <p:spPr>
            <a:xfrm>
              <a:off x="4986771" y="3047544"/>
              <a:ext cx="1076649" cy="343549"/>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Wk 0-12</a:t>
              </a:r>
              <a:endParaRPr lang="en-US" sz="1200" b="0" baseline="30000">
                <a:solidFill>
                  <a:schemeClr val="tx1">
                    <a:lumMod val="75000"/>
                    <a:lumOff val="25000"/>
                  </a:schemeClr>
                </a:solidFill>
                <a:latin typeface="Poppins Medium" pitchFamily="2" charset="77"/>
                <a:cs typeface="Poppins Medium" pitchFamily="2" charset="77"/>
              </a:endParaRPr>
            </a:p>
          </p:txBody>
        </p:sp>
        <p:sp>
          <p:nvSpPr>
            <p:cNvPr id="34" name="TextBox 33">
              <a:extLst>
                <a:ext uri="{FF2B5EF4-FFF2-40B4-BE49-F238E27FC236}">
                  <a16:creationId xmlns:a16="http://schemas.microsoft.com/office/drawing/2014/main" id="{D8622E60-C3AF-239E-1232-0671D35BEACE}"/>
                </a:ext>
              </a:extLst>
            </p:cNvPr>
            <p:cNvSpPr txBox="1"/>
            <p:nvPr/>
          </p:nvSpPr>
          <p:spPr>
            <a:xfrm>
              <a:off x="6063419" y="3047544"/>
              <a:ext cx="1108129" cy="343549"/>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Wk 12-24</a:t>
              </a:r>
              <a:endParaRPr lang="en-US" sz="1200" b="0" baseline="30000">
                <a:solidFill>
                  <a:schemeClr val="tx1">
                    <a:lumMod val="75000"/>
                    <a:lumOff val="25000"/>
                  </a:schemeClr>
                </a:solidFill>
                <a:latin typeface="Poppins Medium" pitchFamily="2" charset="77"/>
                <a:cs typeface="Poppins Medium" pitchFamily="2" charset="77"/>
              </a:endParaRPr>
            </a:p>
          </p:txBody>
        </p:sp>
        <p:sp>
          <p:nvSpPr>
            <p:cNvPr id="35" name="TextBox 34">
              <a:extLst>
                <a:ext uri="{FF2B5EF4-FFF2-40B4-BE49-F238E27FC236}">
                  <a16:creationId xmlns:a16="http://schemas.microsoft.com/office/drawing/2014/main" id="{AEB65BD7-695F-6ED0-8194-DCD7A5B48979}"/>
                </a:ext>
              </a:extLst>
            </p:cNvPr>
            <p:cNvSpPr txBox="1"/>
            <p:nvPr/>
          </p:nvSpPr>
          <p:spPr>
            <a:xfrm>
              <a:off x="7152660" y="3047544"/>
              <a:ext cx="1095537" cy="343549"/>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Wk 24-48</a:t>
              </a:r>
              <a:endParaRPr lang="en-US" sz="1200" b="0" baseline="30000">
                <a:solidFill>
                  <a:schemeClr val="tx1">
                    <a:lumMod val="75000"/>
                    <a:lumOff val="25000"/>
                  </a:schemeClr>
                </a:solidFill>
                <a:latin typeface="Poppins Medium" pitchFamily="2" charset="77"/>
                <a:cs typeface="Poppins Medium" pitchFamily="2" charset="77"/>
              </a:endParaRPr>
            </a:p>
          </p:txBody>
        </p:sp>
        <p:sp>
          <p:nvSpPr>
            <p:cNvPr id="36" name="TextBox 35">
              <a:extLst>
                <a:ext uri="{FF2B5EF4-FFF2-40B4-BE49-F238E27FC236}">
                  <a16:creationId xmlns:a16="http://schemas.microsoft.com/office/drawing/2014/main" id="{36CB7849-45FE-B8D3-50DE-59FFEFB8962F}"/>
                </a:ext>
              </a:extLst>
            </p:cNvPr>
            <p:cNvSpPr txBox="1"/>
            <p:nvPr/>
          </p:nvSpPr>
          <p:spPr>
            <a:xfrm>
              <a:off x="8254494" y="3047544"/>
              <a:ext cx="1101833" cy="343549"/>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Wk 48-72</a:t>
              </a:r>
              <a:endParaRPr lang="en-US" sz="1200" b="0" baseline="30000">
                <a:solidFill>
                  <a:schemeClr val="tx1">
                    <a:lumMod val="75000"/>
                    <a:lumOff val="25000"/>
                  </a:schemeClr>
                </a:solidFill>
                <a:latin typeface="Poppins Medium" pitchFamily="2" charset="77"/>
                <a:cs typeface="Poppins Medium" pitchFamily="2" charset="77"/>
              </a:endParaRPr>
            </a:p>
          </p:txBody>
        </p:sp>
        <p:sp>
          <p:nvSpPr>
            <p:cNvPr id="38" name="TextBox 37">
              <a:extLst>
                <a:ext uri="{FF2B5EF4-FFF2-40B4-BE49-F238E27FC236}">
                  <a16:creationId xmlns:a16="http://schemas.microsoft.com/office/drawing/2014/main" id="{ABAE9F97-5D02-B017-85F5-11293724B37E}"/>
                </a:ext>
              </a:extLst>
            </p:cNvPr>
            <p:cNvSpPr txBox="1"/>
            <p:nvPr/>
          </p:nvSpPr>
          <p:spPr>
            <a:xfrm>
              <a:off x="4029750" y="2517178"/>
              <a:ext cx="377771" cy="162229"/>
            </a:xfrm>
            <a:prstGeom prst="rect">
              <a:avLst/>
            </a:prstGeom>
          </p:spPr>
          <p:txBody>
            <a:bodyPr vert="horz" wrap="square" lIns="0" tIns="0" rIns="0" bIns="0" rtlCol="0">
              <a:noAutofit/>
            </a:bodyPr>
            <a:lstStyle/>
            <a:p>
              <a:pPr algn="ctr">
                <a:lnSpc>
                  <a:spcPct val="90000"/>
                </a:lnSpc>
                <a:spcBef>
                  <a:spcPct val="35000"/>
                </a:spcBef>
                <a:spcAft>
                  <a:spcPct val="25000"/>
                </a:spcAft>
                <a:buClr>
                  <a:schemeClr val="folHlink"/>
                </a:buClr>
              </a:pPr>
              <a:r>
                <a:rPr lang="en-US" sz="1200" b="0">
                  <a:solidFill>
                    <a:srgbClr val="8B8B92"/>
                  </a:solidFill>
                  <a:latin typeface="Poppins" pitchFamily="2" charset="77"/>
                  <a:cs typeface="Poppins" pitchFamily="2" charset="77"/>
                </a:rPr>
                <a:t>8.8</a:t>
              </a:r>
            </a:p>
          </p:txBody>
        </p:sp>
        <p:sp>
          <p:nvSpPr>
            <p:cNvPr id="39" name="TextBox 38">
              <a:extLst>
                <a:ext uri="{FF2B5EF4-FFF2-40B4-BE49-F238E27FC236}">
                  <a16:creationId xmlns:a16="http://schemas.microsoft.com/office/drawing/2014/main" id="{A433F1A4-7A4D-6043-0157-6E0001BC629B}"/>
                </a:ext>
              </a:extLst>
            </p:cNvPr>
            <p:cNvSpPr txBox="1"/>
            <p:nvPr/>
          </p:nvSpPr>
          <p:spPr>
            <a:xfrm>
              <a:off x="4437953" y="2322711"/>
              <a:ext cx="377771" cy="162229"/>
            </a:xfrm>
            <a:prstGeom prst="rect">
              <a:avLst/>
            </a:prstGeom>
          </p:spPr>
          <p:txBody>
            <a:bodyPr vert="horz" wrap="square" lIns="0" tIns="0" rIns="0" bIns="0" rtlCol="0">
              <a:noAutofit/>
            </a:bodyPr>
            <a:lstStyle/>
            <a:p>
              <a:pPr algn="ctr">
                <a:lnSpc>
                  <a:spcPct val="90000"/>
                </a:lnSpc>
                <a:spcBef>
                  <a:spcPct val="35000"/>
                </a:spcBef>
                <a:spcAft>
                  <a:spcPct val="25000"/>
                </a:spcAft>
                <a:buClr>
                  <a:schemeClr val="folHlink"/>
                </a:buClr>
              </a:pPr>
              <a:r>
                <a:rPr lang="en-US" sz="1200" b="0">
                  <a:solidFill>
                    <a:srgbClr val="8B8B92"/>
                  </a:solidFill>
                  <a:latin typeface="Poppins" pitchFamily="2" charset="77"/>
                  <a:cs typeface="Poppins" pitchFamily="2" charset="77"/>
                </a:rPr>
                <a:t>17.2</a:t>
              </a:r>
            </a:p>
          </p:txBody>
        </p:sp>
        <p:sp>
          <p:nvSpPr>
            <p:cNvPr id="40" name="TextBox 39">
              <a:extLst>
                <a:ext uri="{FF2B5EF4-FFF2-40B4-BE49-F238E27FC236}">
                  <a16:creationId xmlns:a16="http://schemas.microsoft.com/office/drawing/2014/main" id="{3A28A05B-C6C4-742B-E7F6-0D3D17C47C5A}"/>
                </a:ext>
              </a:extLst>
            </p:cNvPr>
            <p:cNvSpPr txBox="1"/>
            <p:nvPr/>
          </p:nvSpPr>
          <p:spPr>
            <a:xfrm>
              <a:off x="5110595" y="1198547"/>
              <a:ext cx="377771" cy="162229"/>
            </a:xfrm>
            <a:prstGeom prst="rect">
              <a:avLst/>
            </a:prstGeom>
          </p:spPr>
          <p:txBody>
            <a:bodyPr vert="horz" wrap="square" lIns="0" tIns="0" rIns="0" bIns="0" rtlCol="0">
              <a:noAutofit/>
            </a:bodyPr>
            <a:lstStyle/>
            <a:p>
              <a:pPr algn="ctr">
                <a:lnSpc>
                  <a:spcPct val="90000"/>
                </a:lnSpc>
                <a:spcBef>
                  <a:spcPct val="35000"/>
                </a:spcBef>
                <a:spcAft>
                  <a:spcPct val="25000"/>
                </a:spcAft>
                <a:buClr>
                  <a:schemeClr val="folHlink"/>
                </a:buClr>
              </a:pPr>
              <a:r>
                <a:rPr lang="en-US" sz="1200" b="0">
                  <a:solidFill>
                    <a:srgbClr val="8B8B92"/>
                  </a:solidFill>
                  <a:latin typeface="Poppins" pitchFamily="2" charset="77"/>
                  <a:cs typeface="Poppins" pitchFamily="2" charset="77"/>
                </a:rPr>
                <a:t>78.9</a:t>
              </a:r>
            </a:p>
          </p:txBody>
        </p:sp>
        <p:sp>
          <p:nvSpPr>
            <p:cNvPr id="41" name="TextBox 40">
              <a:extLst>
                <a:ext uri="{FF2B5EF4-FFF2-40B4-BE49-F238E27FC236}">
                  <a16:creationId xmlns:a16="http://schemas.microsoft.com/office/drawing/2014/main" id="{E30AE990-D809-BF2D-A4E1-B0856E8D3D62}"/>
                </a:ext>
              </a:extLst>
            </p:cNvPr>
            <p:cNvSpPr txBox="1"/>
            <p:nvPr/>
          </p:nvSpPr>
          <p:spPr>
            <a:xfrm>
              <a:off x="5537687" y="2158401"/>
              <a:ext cx="377771" cy="162229"/>
            </a:xfrm>
            <a:prstGeom prst="rect">
              <a:avLst/>
            </a:prstGeom>
          </p:spPr>
          <p:txBody>
            <a:bodyPr vert="horz" wrap="square" lIns="0" tIns="0" rIns="0" bIns="0" rtlCol="0">
              <a:noAutofit/>
            </a:bodyPr>
            <a:lstStyle/>
            <a:p>
              <a:pPr algn="ctr">
                <a:lnSpc>
                  <a:spcPct val="90000"/>
                </a:lnSpc>
                <a:spcBef>
                  <a:spcPct val="35000"/>
                </a:spcBef>
                <a:spcAft>
                  <a:spcPct val="25000"/>
                </a:spcAft>
                <a:buClr>
                  <a:schemeClr val="folHlink"/>
                </a:buClr>
              </a:pPr>
              <a:r>
                <a:rPr lang="en-US" sz="1200" b="0">
                  <a:solidFill>
                    <a:srgbClr val="8B8B92"/>
                  </a:solidFill>
                  <a:latin typeface="Poppins" pitchFamily="2" charset="77"/>
                  <a:cs typeface="Poppins" pitchFamily="2" charset="77"/>
                </a:rPr>
                <a:t>27.6</a:t>
              </a:r>
            </a:p>
          </p:txBody>
        </p:sp>
        <p:sp>
          <p:nvSpPr>
            <p:cNvPr id="42" name="TextBox 41">
              <a:extLst>
                <a:ext uri="{FF2B5EF4-FFF2-40B4-BE49-F238E27FC236}">
                  <a16:creationId xmlns:a16="http://schemas.microsoft.com/office/drawing/2014/main" id="{15E73D6B-89A1-3724-392C-FADDE3EDA871}"/>
                </a:ext>
              </a:extLst>
            </p:cNvPr>
            <p:cNvSpPr txBox="1"/>
            <p:nvPr/>
          </p:nvSpPr>
          <p:spPr>
            <a:xfrm>
              <a:off x="6210329" y="1169285"/>
              <a:ext cx="377771" cy="162229"/>
            </a:xfrm>
            <a:prstGeom prst="rect">
              <a:avLst/>
            </a:prstGeom>
          </p:spPr>
          <p:txBody>
            <a:bodyPr vert="horz" wrap="square" lIns="0" tIns="0" rIns="0" bIns="0" rtlCol="0">
              <a:noAutofit/>
            </a:bodyPr>
            <a:lstStyle/>
            <a:p>
              <a:pPr algn="ctr">
                <a:lnSpc>
                  <a:spcPct val="90000"/>
                </a:lnSpc>
                <a:spcBef>
                  <a:spcPct val="35000"/>
                </a:spcBef>
                <a:spcAft>
                  <a:spcPct val="25000"/>
                </a:spcAft>
                <a:buClr>
                  <a:schemeClr val="folHlink"/>
                </a:buClr>
              </a:pPr>
              <a:r>
                <a:rPr lang="en-US" sz="1200" b="0">
                  <a:solidFill>
                    <a:srgbClr val="8B8B92"/>
                  </a:solidFill>
                  <a:latin typeface="Poppins" pitchFamily="2" charset="77"/>
                  <a:cs typeface="Poppins" pitchFamily="2" charset="77"/>
                </a:rPr>
                <a:t>80.0</a:t>
              </a:r>
            </a:p>
          </p:txBody>
        </p:sp>
        <p:sp>
          <p:nvSpPr>
            <p:cNvPr id="43" name="TextBox 42">
              <a:extLst>
                <a:ext uri="{FF2B5EF4-FFF2-40B4-BE49-F238E27FC236}">
                  <a16:creationId xmlns:a16="http://schemas.microsoft.com/office/drawing/2014/main" id="{8F1B0A75-7AE0-E48B-8952-3E54573B115B}"/>
                </a:ext>
              </a:extLst>
            </p:cNvPr>
            <p:cNvSpPr txBox="1"/>
            <p:nvPr/>
          </p:nvSpPr>
          <p:spPr>
            <a:xfrm>
              <a:off x="6624829" y="1143287"/>
              <a:ext cx="377771" cy="162229"/>
            </a:xfrm>
            <a:prstGeom prst="rect">
              <a:avLst/>
            </a:prstGeom>
          </p:spPr>
          <p:txBody>
            <a:bodyPr vert="horz" wrap="square" lIns="0" tIns="0" rIns="0" bIns="0" rtlCol="0">
              <a:noAutofit/>
            </a:bodyPr>
            <a:lstStyle/>
            <a:p>
              <a:pPr algn="ctr">
                <a:lnSpc>
                  <a:spcPct val="90000"/>
                </a:lnSpc>
                <a:spcBef>
                  <a:spcPct val="35000"/>
                </a:spcBef>
                <a:spcAft>
                  <a:spcPct val="25000"/>
                </a:spcAft>
                <a:buClr>
                  <a:schemeClr val="folHlink"/>
                </a:buClr>
              </a:pPr>
              <a:r>
                <a:rPr lang="en-US" sz="1200" b="0">
                  <a:solidFill>
                    <a:srgbClr val="8B8B92"/>
                  </a:solidFill>
                  <a:latin typeface="Poppins" pitchFamily="2" charset="77"/>
                  <a:cs typeface="Poppins" pitchFamily="2" charset="77"/>
                </a:rPr>
                <a:t>81.5</a:t>
              </a:r>
            </a:p>
          </p:txBody>
        </p:sp>
        <p:sp>
          <p:nvSpPr>
            <p:cNvPr id="44" name="TextBox 43">
              <a:extLst>
                <a:ext uri="{FF2B5EF4-FFF2-40B4-BE49-F238E27FC236}">
                  <a16:creationId xmlns:a16="http://schemas.microsoft.com/office/drawing/2014/main" id="{9A537E74-A97D-A304-1298-F812F5A07E31}"/>
                </a:ext>
              </a:extLst>
            </p:cNvPr>
            <p:cNvSpPr txBox="1"/>
            <p:nvPr/>
          </p:nvSpPr>
          <p:spPr>
            <a:xfrm>
              <a:off x="7304818" y="1149526"/>
              <a:ext cx="377771" cy="162229"/>
            </a:xfrm>
            <a:prstGeom prst="rect">
              <a:avLst/>
            </a:prstGeom>
          </p:spPr>
          <p:txBody>
            <a:bodyPr vert="horz" wrap="square" lIns="0" tIns="0" rIns="0" bIns="0" rtlCol="0">
              <a:noAutofit/>
            </a:bodyPr>
            <a:lstStyle/>
            <a:p>
              <a:pPr algn="ctr">
                <a:lnSpc>
                  <a:spcPct val="90000"/>
                </a:lnSpc>
                <a:spcBef>
                  <a:spcPct val="35000"/>
                </a:spcBef>
                <a:spcAft>
                  <a:spcPct val="25000"/>
                </a:spcAft>
                <a:buClr>
                  <a:schemeClr val="folHlink"/>
                </a:buClr>
              </a:pPr>
              <a:r>
                <a:rPr lang="en-US" sz="1200" b="0">
                  <a:solidFill>
                    <a:srgbClr val="8B8B92"/>
                  </a:solidFill>
                  <a:latin typeface="Poppins" pitchFamily="2" charset="77"/>
                  <a:cs typeface="Poppins" pitchFamily="2" charset="77"/>
                </a:rPr>
                <a:t>81.5</a:t>
              </a:r>
            </a:p>
          </p:txBody>
        </p:sp>
        <p:sp>
          <p:nvSpPr>
            <p:cNvPr id="45" name="TextBox 44">
              <a:extLst>
                <a:ext uri="{FF2B5EF4-FFF2-40B4-BE49-F238E27FC236}">
                  <a16:creationId xmlns:a16="http://schemas.microsoft.com/office/drawing/2014/main" id="{2C4BF276-5F4C-FEA7-68D4-97044D16CBF0}"/>
                </a:ext>
              </a:extLst>
            </p:cNvPr>
            <p:cNvSpPr txBox="1"/>
            <p:nvPr/>
          </p:nvSpPr>
          <p:spPr>
            <a:xfrm>
              <a:off x="7719317" y="1285756"/>
              <a:ext cx="377771" cy="162229"/>
            </a:xfrm>
            <a:prstGeom prst="rect">
              <a:avLst/>
            </a:prstGeom>
          </p:spPr>
          <p:txBody>
            <a:bodyPr vert="horz" wrap="square" lIns="0" tIns="0" rIns="0" bIns="0" rtlCol="0">
              <a:noAutofit/>
            </a:bodyPr>
            <a:lstStyle/>
            <a:p>
              <a:pPr algn="ctr">
                <a:lnSpc>
                  <a:spcPct val="90000"/>
                </a:lnSpc>
                <a:spcBef>
                  <a:spcPct val="35000"/>
                </a:spcBef>
                <a:spcAft>
                  <a:spcPct val="25000"/>
                </a:spcAft>
                <a:buClr>
                  <a:schemeClr val="folHlink"/>
                </a:buClr>
              </a:pPr>
              <a:r>
                <a:rPr lang="en-US" sz="1200" b="0">
                  <a:solidFill>
                    <a:srgbClr val="8B8B92"/>
                  </a:solidFill>
                  <a:latin typeface="Poppins" pitchFamily="2" charset="77"/>
                  <a:cs typeface="Poppins" pitchFamily="2" charset="77"/>
                </a:rPr>
                <a:t>73.1</a:t>
              </a:r>
              <a:endParaRPr lang="en-US" sz="1400" b="0">
                <a:solidFill>
                  <a:srgbClr val="8B8B92"/>
                </a:solidFill>
                <a:latin typeface="Poppins" pitchFamily="2" charset="77"/>
                <a:cs typeface="Poppins" pitchFamily="2" charset="77"/>
              </a:endParaRPr>
            </a:p>
          </p:txBody>
        </p:sp>
        <p:sp>
          <p:nvSpPr>
            <p:cNvPr id="46" name="TextBox 45">
              <a:extLst>
                <a:ext uri="{FF2B5EF4-FFF2-40B4-BE49-F238E27FC236}">
                  <a16:creationId xmlns:a16="http://schemas.microsoft.com/office/drawing/2014/main" id="{F7012E2A-04AA-E189-C8BD-4B150DC1540F}"/>
                </a:ext>
              </a:extLst>
            </p:cNvPr>
            <p:cNvSpPr txBox="1"/>
            <p:nvPr/>
          </p:nvSpPr>
          <p:spPr>
            <a:xfrm>
              <a:off x="8394058" y="1174485"/>
              <a:ext cx="377771" cy="162229"/>
            </a:xfrm>
            <a:prstGeom prst="rect">
              <a:avLst/>
            </a:prstGeom>
          </p:spPr>
          <p:txBody>
            <a:bodyPr vert="horz" wrap="square" lIns="0" tIns="0" rIns="0" bIns="0" rtlCol="0">
              <a:noAutofit/>
            </a:bodyPr>
            <a:lstStyle/>
            <a:p>
              <a:pPr algn="ctr">
                <a:lnSpc>
                  <a:spcPct val="90000"/>
                </a:lnSpc>
                <a:spcBef>
                  <a:spcPct val="35000"/>
                </a:spcBef>
                <a:spcAft>
                  <a:spcPct val="25000"/>
                </a:spcAft>
                <a:buClr>
                  <a:schemeClr val="folHlink"/>
                </a:buClr>
              </a:pPr>
              <a:r>
                <a:rPr lang="en-US" sz="1200" b="0">
                  <a:solidFill>
                    <a:srgbClr val="8B8B92"/>
                  </a:solidFill>
                  <a:latin typeface="Poppins" pitchFamily="2" charset="77"/>
                  <a:cs typeface="Poppins" pitchFamily="2" charset="77"/>
                </a:rPr>
                <a:t>80.0</a:t>
              </a:r>
            </a:p>
          </p:txBody>
        </p:sp>
        <p:sp>
          <p:nvSpPr>
            <p:cNvPr id="47" name="TextBox 46">
              <a:extLst>
                <a:ext uri="{FF2B5EF4-FFF2-40B4-BE49-F238E27FC236}">
                  <a16:creationId xmlns:a16="http://schemas.microsoft.com/office/drawing/2014/main" id="{06C67662-514B-8461-0F76-5CD6C1EE5417}"/>
                </a:ext>
              </a:extLst>
            </p:cNvPr>
            <p:cNvSpPr txBox="1"/>
            <p:nvPr/>
          </p:nvSpPr>
          <p:spPr>
            <a:xfrm>
              <a:off x="8807508" y="1184883"/>
              <a:ext cx="377771" cy="162229"/>
            </a:xfrm>
            <a:prstGeom prst="rect">
              <a:avLst/>
            </a:prstGeom>
          </p:spPr>
          <p:txBody>
            <a:bodyPr vert="horz" wrap="square" lIns="0" tIns="0" rIns="0" bIns="0" rtlCol="0">
              <a:noAutofit/>
            </a:bodyPr>
            <a:lstStyle/>
            <a:p>
              <a:pPr algn="ctr">
                <a:lnSpc>
                  <a:spcPct val="90000"/>
                </a:lnSpc>
                <a:spcBef>
                  <a:spcPct val="35000"/>
                </a:spcBef>
                <a:spcAft>
                  <a:spcPct val="25000"/>
                </a:spcAft>
                <a:buClr>
                  <a:schemeClr val="folHlink"/>
                </a:buClr>
              </a:pPr>
              <a:r>
                <a:rPr lang="en-US" sz="1200" b="0">
                  <a:solidFill>
                    <a:srgbClr val="8B8B92"/>
                  </a:solidFill>
                  <a:latin typeface="Poppins" pitchFamily="2" charset="77"/>
                  <a:cs typeface="Poppins" pitchFamily="2" charset="77"/>
                </a:rPr>
                <a:t>79.2</a:t>
              </a:r>
            </a:p>
          </p:txBody>
        </p:sp>
        <p:sp>
          <p:nvSpPr>
            <p:cNvPr id="48" name="TextBox 47">
              <a:extLst>
                <a:ext uri="{FF2B5EF4-FFF2-40B4-BE49-F238E27FC236}">
                  <a16:creationId xmlns:a16="http://schemas.microsoft.com/office/drawing/2014/main" id="{45B7192F-13E1-ACE8-2C9E-323417A67A0A}"/>
                </a:ext>
              </a:extLst>
            </p:cNvPr>
            <p:cNvSpPr txBox="1"/>
            <p:nvPr/>
          </p:nvSpPr>
          <p:spPr>
            <a:xfrm>
              <a:off x="5273186" y="937259"/>
              <a:ext cx="517336" cy="162229"/>
            </a:xfrm>
            <a:prstGeom prst="rect">
              <a:avLst/>
            </a:prstGeom>
          </p:spPr>
          <p:txBody>
            <a:bodyPr vert="horz" wrap="square" lIns="0" tIns="0" rIns="0" bIns="0" rtlCol="0">
              <a:noAutofit/>
            </a:bodyPr>
            <a:lstStyle/>
            <a:p>
              <a:pPr algn="ctr"/>
              <a:r>
                <a:rPr lang="en-US" sz="1400" b="0">
                  <a:latin typeface="+mn-lt"/>
                </a:rPr>
                <a:t>***</a:t>
              </a:r>
            </a:p>
          </p:txBody>
        </p:sp>
        <p:sp>
          <p:nvSpPr>
            <p:cNvPr id="49" name="Freeform 81">
              <a:extLst>
                <a:ext uri="{FF2B5EF4-FFF2-40B4-BE49-F238E27FC236}">
                  <a16:creationId xmlns:a16="http://schemas.microsoft.com/office/drawing/2014/main" id="{EDDC13F9-E06E-B0F1-0910-7E12F1DA543C}"/>
                </a:ext>
              </a:extLst>
            </p:cNvPr>
            <p:cNvSpPr/>
            <p:nvPr/>
          </p:nvSpPr>
          <p:spPr>
            <a:xfrm>
              <a:off x="5320469" y="1088170"/>
              <a:ext cx="415548" cy="1017571"/>
            </a:xfrm>
            <a:custGeom>
              <a:avLst/>
              <a:gdLst>
                <a:gd name="csX0" fmla="*/ 482803 w 482803"/>
                <a:gd name="csY0" fmla="*/ 1097280 h 1097280"/>
                <a:gd name="csX1" fmla="*/ 482803 w 482803"/>
                <a:gd name="csY1" fmla="*/ 0 h 1097280"/>
                <a:gd name="csX2" fmla="*/ 0 w 482803"/>
                <a:gd name="csY2" fmla="*/ 0 h 1097280"/>
                <a:gd name="csX3" fmla="*/ 0 w 482803"/>
                <a:gd name="csY3" fmla="*/ 65837 h 1097280"/>
              </a:gdLst>
              <a:ahLst/>
              <a:cxnLst>
                <a:cxn ang="0">
                  <a:pos x="csX0" y="csY0"/>
                </a:cxn>
                <a:cxn ang="0">
                  <a:pos x="csX1" y="csY1"/>
                </a:cxn>
                <a:cxn ang="0">
                  <a:pos x="csX2" y="csY2"/>
                </a:cxn>
                <a:cxn ang="0">
                  <a:pos x="csX3" y="csY3"/>
                </a:cxn>
              </a:cxnLst>
              <a:rect l="l" t="t" r="r" b="b"/>
              <a:pathLst>
                <a:path w="482803" h="1097280">
                  <a:moveTo>
                    <a:pt x="482803" y="1097280"/>
                  </a:moveTo>
                  <a:lnTo>
                    <a:pt x="482803" y="0"/>
                  </a:lnTo>
                  <a:lnTo>
                    <a:pt x="0" y="0"/>
                  </a:lnTo>
                  <a:lnTo>
                    <a:pt x="0" y="65837"/>
                  </a:lnTo>
                </a:path>
              </a:pathLst>
            </a:custGeom>
            <a:noFill/>
            <a:ln w="19050">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09C01214-7315-7737-F7BB-24E421CFAFCF}"/>
                </a:ext>
              </a:extLst>
            </p:cNvPr>
            <p:cNvGrpSpPr/>
            <p:nvPr/>
          </p:nvGrpSpPr>
          <p:grpSpPr>
            <a:xfrm>
              <a:off x="3834568" y="976377"/>
              <a:ext cx="5503920" cy="1928029"/>
              <a:chOff x="3284525" y="270662"/>
              <a:chExt cx="6394704" cy="2260397"/>
            </a:xfrm>
          </p:grpSpPr>
          <p:grpSp>
            <p:nvGrpSpPr>
              <p:cNvPr id="51" name="Group 50">
                <a:extLst>
                  <a:ext uri="{FF2B5EF4-FFF2-40B4-BE49-F238E27FC236}">
                    <a16:creationId xmlns:a16="http://schemas.microsoft.com/office/drawing/2014/main" id="{FB26E1FB-7CB2-01B0-148A-C86F4B62A777}"/>
                  </a:ext>
                </a:extLst>
              </p:cNvPr>
              <p:cNvGrpSpPr/>
              <p:nvPr/>
            </p:nvGrpSpPr>
            <p:grpSpPr>
              <a:xfrm>
                <a:off x="3284525" y="270662"/>
                <a:ext cx="6393485" cy="2194560"/>
                <a:chOff x="3284525" y="270662"/>
                <a:chExt cx="6393485" cy="2194560"/>
              </a:xfrm>
            </p:grpSpPr>
            <p:cxnSp>
              <p:nvCxnSpPr>
                <p:cNvPr id="58" name="Straight Connector 57">
                  <a:extLst>
                    <a:ext uri="{FF2B5EF4-FFF2-40B4-BE49-F238E27FC236}">
                      <a16:creationId xmlns:a16="http://schemas.microsoft.com/office/drawing/2014/main" id="{60322F68-CD6A-83E1-4F6C-7F50F2436C11}"/>
                    </a:ext>
                  </a:extLst>
                </p:cNvPr>
                <p:cNvCxnSpPr/>
                <p:nvPr/>
              </p:nvCxnSpPr>
              <p:spPr>
                <a:xfrm>
                  <a:off x="3350362" y="270662"/>
                  <a:ext cx="0" cy="21945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CAB1898-7826-F55C-9FAB-60B3807267D5}"/>
                    </a:ext>
                  </a:extLst>
                </p:cNvPr>
                <p:cNvCxnSpPr>
                  <a:cxnSpLocks/>
                </p:cNvCxnSpPr>
                <p:nvPr/>
              </p:nvCxnSpPr>
              <p:spPr>
                <a:xfrm>
                  <a:off x="3343046" y="2465222"/>
                  <a:ext cx="633496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8804D456-134D-9CE7-10DF-B3D3DBE2807C}"/>
                    </a:ext>
                  </a:extLst>
                </p:cNvPr>
                <p:cNvCxnSpPr>
                  <a:cxnSpLocks/>
                </p:cNvCxnSpPr>
                <p:nvPr/>
              </p:nvCxnSpPr>
              <p:spPr>
                <a:xfrm flipH="1">
                  <a:off x="3284525" y="277978"/>
                  <a:ext cx="6583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EEEE2A5B-E413-53D9-B719-E7BEEF6AA23C}"/>
                    </a:ext>
                  </a:extLst>
                </p:cNvPr>
                <p:cNvCxnSpPr>
                  <a:cxnSpLocks/>
                </p:cNvCxnSpPr>
                <p:nvPr/>
              </p:nvCxnSpPr>
              <p:spPr>
                <a:xfrm flipH="1">
                  <a:off x="3284525" y="715427"/>
                  <a:ext cx="6583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43E0302-4CF3-2431-0620-2268A8C49162}"/>
                    </a:ext>
                  </a:extLst>
                </p:cNvPr>
                <p:cNvCxnSpPr>
                  <a:cxnSpLocks/>
                </p:cNvCxnSpPr>
                <p:nvPr/>
              </p:nvCxnSpPr>
              <p:spPr>
                <a:xfrm flipH="1">
                  <a:off x="3284525" y="1152876"/>
                  <a:ext cx="6583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77AD0A3-D984-EE17-5BB3-A38AD21B1703}"/>
                    </a:ext>
                  </a:extLst>
                </p:cNvPr>
                <p:cNvCxnSpPr>
                  <a:cxnSpLocks/>
                </p:cNvCxnSpPr>
                <p:nvPr/>
              </p:nvCxnSpPr>
              <p:spPr>
                <a:xfrm flipH="1">
                  <a:off x="3284525" y="1590325"/>
                  <a:ext cx="6583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42F30399-B247-3228-0FE1-8289DE9EE64B}"/>
                    </a:ext>
                  </a:extLst>
                </p:cNvPr>
                <p:cNvCxnSpPr>
                  <a:cxnSpLocks/>
                </p:cNvCxnSpPr>
                <p:nvPr/>
              </p:nvCxnSpPr>
              <p:spPr>
                <a:xfrm flipH="1">
                  <a:off x="3284525" y="2465222"/>
                  <a:ext cx="6583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E020AF43-2BF8-5746-F187-454B08EE38AA}"/>
                    </a:ext>
                  </a:extLst>
                </p:cNvPr>
                <p:cNvCxnSpPr>
                  <a:cxnSpLocks/>
                </p:cNvCxnSpPr>
                <p:nvPr/>
              </p:nvCxnSpPr>
              <p:spPr>
                <a:xfrm flipH="1">
                  <a:off x="3284525" y="2027774"/>
                  <a:ext cx="6583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2" name="Straight Connector 51">
                <a:extLst>
                  <a:ext uri="{FF2B5EF4-FFF2-40B4-BE49-F238E27FC236}">
                    <a16:creationId xmlns:a16="http://schemas.microsoft.com/office/drawing/2014/main" id="{5FFFFA58-E9DE-F898-3A37-451F04C0D9D8}"/>
                  </a:ext>
                </a:extLst>
              </p:cNvPr>
              <p:cNvCxnSpPr>
                <a:cxnSpLocks/>
              </p:cNvCxnSpPr>
              <p:nvPr/>
            </p:nvCxnSpPr>
            <p:spPr>
              <a:xfrm>
                <a:off x="3350362" y="2465222"/>
                <a:ext cx="0" cy="6583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E08F7AF-8345-7A7D-452B-B7199FD252E7}"/>
                  </a:ext>
                </a:extLst>
              </p:cNvPr>
              <p:cNvCxnSpPr>
                <a:cxnSpLocks/>
              </p:cNvCxnSpPr>
              <p:nvPr/>
            </p:nvCxnSpPr>
            <p:spPr>
              <a:xfrm>
                <a:off x="4616135" y="2465222"/>
                <a:ext cx="0" cy="6583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2263944-B37E-FE64-3754-14D4BBD00765}"/>
                  </a:ext>
                </a:extLst>
              </p:cNvPr>
              <p:cNvCxnSpPr>
                <a:cxnSpLocks/>
              </p:cNvCxnSpPr>
              <p:nvPr/>
            </p:nvCxnSpPr>
            <p:spPr>
              <a:xfrm>
                <a:off x="5881908" y="2465222"/>
                <a:ext cx="0" cy="6583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4443125-EBAC-849C-F701-DBF46BC31964}"/>
                  </a:ext>
                </a:extLst>
              </p:cNvPr>
              <p:cNvCxnSpPr>
                <a:cxnSpLocks/>
              </p:cNvCxnSpPr>
              <p:nvPr/>
            </p:nvCxnSpPr>
            <p:spPr>
              <a:xfrm>
                <a:off x="7147681" y="2465222"/>
                <a:ext cx="0" cy="6583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4E52289B-8329-0F28-8D57-9240A919AB90}"/>
                  </a:ext>
                </a:extLst>
              </p:cNvPr>
              <p:cNvCxnSpPr>
                <a:cxnSpLocks/>
              </p:cNvCxnSpPr>
              <p:nvPr/>
            </p:nvCxnSpPr>
            <p:spPr>
              <a:xfrm>
                <a:off x="8413454" y="2465222"/>
                <a:ext cx="0" cy="6583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438A84D-70CD-5069-E9A0-424A8FDE5069}"/>
                  </a:ext>
                </a:extLst>
              </p:cNvPr>
              <p:cNvCxnSpPr>
                <a:cxnSpLocks/>
              </p:cNvCxnSpPr>
              <p:nvPr/>
            </p:nvCxnSpPr>
            <p:spPr>
              <a:xfrm>
                <a:off x="9679229" y="2465222"/>
                <a:ext cx="0" cy="6583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pic>
        <p:nvPicPr>
          <p:cNvPr id="81" name="Picture 80">
            <a:extLst>
              <a:ext uri="{FF2B5EF4-FFF2-40B4-BE49-F238E27FC236}">
                <a16:creationId xmlns:a16="http://schemas.microsoft.com/office/drawing/2014/main" id="{A0AE47D6-522B-AB19-6E67-AFD97F7A8FB8}"/>
              </a:ext>
            </a:extLst>
          </p:cNvPr>
          <p:cNvPicPr>
            <a:picLocks noChangeAspect="1"/>
          </p:cNvPicPr>
          <p:nvPr/>
        </p:nvPicPr>
        <p:blipFill>
          <a:blip r:embed="rId4"/>
          <a:stretch>
            <a:fillRect/>
          </a:stretch>
        </p:blipFill>
        <p:spPr>
          <a:xfrm>
            <a:off x="3180301" y="3654232"/>
            <a:ext cx="8268667" cy="2907436"/>
          </a:xfrm>
          <a:prstGeom prst="rect">
            <a:avLst/>
          </a:prstGeom>
        </p:spPr>
      </p:pic>
    </p:spTree>
    <p:custDataLst>
      <p:tags r:id="rId1"/>
    </p:custDataLst>
    <p:extLst>
      <p:ext uri="{BB962C8B-B14F-4D97-AF65-F5344CB8AC3E}">
        <p14:creationId xmlns:p14="http://schemas.microsoft.com/office/powerpoint/2010/main" val="2448471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C6D9B1F-B96D-9299-0EA1-A9302C4E7DE8}"/>
              </a:ext>
            </a:extLst>
          </p:cNvPr>
          <p:cNvSpPr txBox="1"/>
          <p:nvPr/>
        </p:nvSpPr>
        <p:spPr bwMode="auto">
          <a:xfrm>
            <a:off x="6645776" y="1235290"/>
            <a:ext cx="51790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chemeClr val="accent4"/>
                </a:solidFill>
                <a:effectLst/>
                <a:uLnTx/>
                <a:uFillTx/>
                <a:latin typeface="Poppins" pitchFamily="2" charset="77"/>
                <a:cs typeface="Poppins" pitchFamily="2" charset="77"/>
              </a:rPr>
              <a:t>Formation of drug target drug complexes (DTDC) can occur with drug switching </a:t>
            </a:r>
            <a:endParaRPr kumimoji="0" lang="en-US" sz="1800" b="0" i="0" u="none" strike="noStrike" kern="1200" cap="none" spc="0" normalizeH="0" baseline="0" noProof="0">
              <a:ln>
                <a:noFill/>
              </a:ln>
              <a:solidFill>
                <a:schemeClr val="accent4"/>
              </a:solidFill>
              <a:effectLst/>
              <a:uLnTx/>
              <a:uFillTx/>
              <a:latin typeface="Poppins" pitchFamily="2" charset="77"/>
              <a:cs typeface="Poppins" pitchFamily="2" charset="77"/>
            </a:endParaRPr>
          </a:p>
        </p:txBody>
      </p:sp>
      <p:sp>
        <p:nvSpPr>
          <p:cNvPr id="2" name="Title 1">
            <a:extLst>
              <a:ext uri="{FF2B5EF4-FFF2-40B4-BE49-F238E27FC236}">
                <a16:creationId xmlns:a16="http://schemas.microsoft.com/office/drawing/2014/main" id="{919F448E-D1D2-704E-5720-58BE8CFAE677}"/>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Crovalimab: Properties</a:t>
            </a:r>
          </a:p>
        </p:txBody>
      </p:sp>
      <p:sp>
        <p:nvSpPr>
          <p:cNvPr id="3" name="Content Placeholder 2">
            <a:extLst>
              <a:ext uri="{FF2B5EF4-FFF2-40B4-BE49-F238E27FC236}">
                <a16:creationId xmlns:a16="http://schemas.microsoft.com/office/drawing/2014/main" id="{0C1FFBA1-545A-CF16-E823-FEDED37919A4}"/>
              </a:ext>
            </a:extLst>
          </p:cNvPr>
          <p:cNvSpPr>
            <a:spLocks noGrp="1"/>
          </p:cNvSpPr>
          <p:nvPr>
            <p:ph sz="quarter" idx="10"/>
          </p:nvPr>
        </p:nvSpPr>
        <p:spPr/>
        <p:txBody>
          <a:bodyPr/>
          <a:lstStyle/>
          <a:p>
            <a:r>
              <a:rPr lang="en-US"/>
              <a:t>Adapted from R</a:t>
            </a:r>
            <a:r>
              <a:rPr lang="en-US">
                <a:hlinkClick r:id="rId3">
                  <a:extLst>
                    <a:ext uri="{A12FA001-AC4F-418D-AE19-62706E023703}">
                      <ahyp:hlinkClr xmlns:ahyp="http://schemas.microsoft.com/office/drawing/2018/hyperlinkcolor" val="tx"/>
                    </a:ext>
                  </a:extLst>
                </a:hlinkClick>
              </a:rPr>
              <a:t>ö</a:t>
            </a:r>
            <a:r>
              <a:rPr lang="en-US"/>
              <a:t>th. </a:t>
            </a:r>
            <a:r>
              <a:rPr lang="en-US" altLang="en-US"/>
              <a:t>Blood. 2020;135:912. </a:t>
            </a:r>
          </a:p>
        </p:txBody>
      </p:sp>
      <p:sp>
        <p:nvSpPr>
          <p:cNvPr id="174" name="Rounded Rectangle 173">
            <a:extLst>
              <a:ext uri="{FF2B5EF4-FFF2-40B4-BE49-F238E27FC236}">
                <a16:creationId xmlns:a16="http://schemas.microsoft.com/office/drawing/2014/main" id="{10403494-E29B-D083-C5D9-495875429526}"/>
              </a:ext>
            </a:extLst>
          </p:cNvPr>
          <p:cNvSpPr/>
          <p:nvPr/>
        </p:nvSpPr>
        <p:spPr>
          <a:xfrm>
            <a:off x="2666307" y="3031829"/>
            <a:ext cx="3979469" cy="3212243"/>
          </a:xfrm>
          <a:prstGeom prst="roundRect">
            <a:avLst/>
          </a:prstGeom>
          <a:solidFill>
            <a:schemeClr val="bg1">
              <a:lumMod val="85000"/>
              <a:alpha val="89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168">
            <a:extLst>
              <a:ext uri="{FF2B5EF4-FFF2-40B4-BE49-F238E27FC236}">
                <a16:creationId xmlns:a16="http://schemas.microsoft.com/office/drawing/2014/main" id="{81D1D0D0-153D-76A9-BBA6-5E6B870B5E50}"/>
              </a:ext>
            </a:extLst>
          </p:cNvPr>
          <p:cNvSpPr/>
          <p:nvPr/>
        </p:nvSpPr>
        <p:spPr>
          <a:xfrm>
            <a:off x="2896998" y="4027740"/>
            <a:ext cx="927463" cy="927463"/>
          </a:xfrm>
          <a:prstGeom prst="ellipse">
            <a:avLst/>
          </a:prstGeom>
          <a:solidFill>
            <a:schemeClr val="bg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69">
            <a:extLst>
              <a:ext uri="{FF2B5EF4-FFF2-40B4-BE49-F238E27FC236}">
                <a16:creationId xmlns:a16="http://schemas.microsoft.com/office/drawing/2014/main" id="{AB2BA0DB-A293-E9A3-E03D-DB7A271B9E07}"/>
              </a:ext>
            </a:extLst>
          </p:cNvPr>
          <p:cNvSpPr/>
          <p:nvPr/>
        </p:nvSpPr>
        <p:spPr>
          <a:xfrm>
            <a:off x="4252422" y="3944813"/>
            <a:ext cx="927463" cy="927463"/>
          </a:xfrm>
          <a:prstGeom prst="ellipse">
            <a:avLst/>
          </a:prstGeom>
          <a:solidFill>
            <a:schemeClr val="bg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a:extLst>
              <a:ext uri="{FF2B5EF4-FFF2-40B4-BE49-F238E27FC236}">
                <a16:creationId xmlns:a16="http://schemas.microsoft.com/office/drawing/2014/main" id="{E9AF4AA4-3201-7F42-55EE-D0B8027DCDCA}"/>
              </a:ext>
            </a:extLst>
          </p:cNvPr>
          <p:cNvSpPr/>
          <p:nvPr/>
        </p:nvSpPr>
        <p:spPr>
          <a:xfrm>
            <a:off x="5488406" y="3958074"/>
            <a:ext cx="927463" cy="927463"/>
          </a:xfrm>
          <a:prstGeom prst="ellipse">
            <a:avLst/>
          </a:prstGeom>
          <a:solidFill>
            <a:schemeClr val="bg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a:extLst>
              <a:ext uri="{FF2B5EF4-FFF2-40B4-BE49-F238E27FC236}">
                <a16:creationId xmlns:a16="http://schemas.microsoft.com/office/drawing/2014/main" id="{166CCF9D-3231-9703-B332-5AC54FE9A8CD}"/>
              </a:ext>
            </a:extLst>
          </p:cNvPr>
          <p:cNvSpPr/>
          <p:nvPr/>
        </p:nvSpPr>
        <p:spPr>
          <a:xfrm>
            <a:off x="4847804" y="2612599"/>
            <a:ext cx="1071154" cy="1071154"/>
          </a:xfrm>
          <a:prstGeom prst="ellipse">
            <a:avLst/>
          </a:prstGeom>
          <a:solidFill>
            <a:schemeClr val="bg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172">
            <a:extLst>
              <a:ext uri="{FF2B5EF4-FFF2-40B4-BE49-F238E27FC236}">
                <a16:creationId xmlns:a16="http://schemas.microsoft.com/office/drawing/2014/main" id="{680E5CB7-6EC8-D01A-6DE2-822C81CF6C3B}"/>
              </a:ext>
            </a:extLst>
          </p:cNvPr>
          <p:cNvSpPr/>
          <p:nvPr/>
        </p:nvSpPr>
        <p:spPr>
          <a:xfrm>
            <a:off x="3393473" y="2595182"/>
            <a:ext cx="1071154" cy="1071154"/>
          </a:xfrm>
          <a:prstGeom prst="ellipse">
            <a:avLst/>
          </a:prstGeom>
          <a:solidFill>
            <a:schemeClr val="bg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81E38A7E-B980-D88D-AEB4-BC16F2682B5E}"/>
              </a:ext>
            </a:extLst>
          </p:cNvPr>
          <p:cNvGrpSpPr/>
          <p:nvPr/>
        </p:nvGrpSpPr>
        <p:grpSpPr>
          <a:xfrm rot="3060545">
            <a:off x="749029" y="2421026"/>
            <a:ext cx="553986" cy="578276"/>
            <a:chOff x="285313" y="3196211"/>
            <a:chExt cx="1187475" cy="1269460"/>
          </a:xfrm>
          <a:solidFill>
            <a:schemeClr val="accent6"/>
          </a:solidFill>
        </p:grpSpPr>
        <p:sp>
          <p:nvSpPr>
            <p:cNvPr id="6" name="Freeform 73">
              <a:extLst>
                <a:ext uri="{FF2B5EF4-FFF2-40B4-BE49-F238E27FC236}">
                  <a16:creationId xmlns:a16="http://schemas.microsoft.com/office/drawing/2014/main" id="{17505773-0D42-D938-E832-658FDF71322F}"/>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3" name="Freeform 74">
              <a:extLst>
                <a:ext uri="{FF2B5EF4-FFF2-40B4-BE49-F238E27FC236}">
                  <a16:creationId xmlns:a16="http://schemas.microsoft.com/office/drawing/2014/main" id="{619D6343-B0C2-4533-F7A3-B1D35977BC27}"/>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4" name="Freeform 39">
              <a:extLst>
                <a:ext uri="{FF2B5EF4-FFF2-40B4-BE49-F238E27FC236}">
                  <a16:creationId xmlns:a16="http://schemas.microsoft.com/office/drawing/2014/main" id="{4FDE284A-5A5C-A7B1-8139-AD2913C68F45}"/>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5" name="Freeform 41">
              <a:extLst>
                <a:ext uri="{FF2B5EF4-FFF2-40B4-BE49-F238E27FC236}">
                  <a16:creationId xmlns:a16="http://schemas.microsoft.com/office/drawing/2014/main" id="{AE55395A-46E2-9684-60F1-282A6CE249F3}"/>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28" name="Rectangle 27">
            <a:extLst>
              <a:ext uri="{FF2B5EF4-FFF2-40B4-BE49-F238E27FC236}">
                <a16:creationId xmlns:a16="http://schemas.microsoft.com/office/drawing/2014/main" id="{D24C080D-16E8-72A4-331F-77FBD7AF51B8}"/>
              </a:ext>
            </a:extLst>
          </p:cNvPr>
          <p:cNvSpPr/>
          <p:nvPr/>
        </p:nvSpPr>
        <p:spPr>
          <a:xfrm rot="2538814">
            <a:off x="1487082" y="2596735"/>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A339EF3-15CC-92A6-C5C0-076102E479D9}"/>
              </a:ext>
            </a:extLst>
          </p:cNvPr>
          <p:cNvSpPr/>
          <p:nvPr/>
        </p:nvSpPr>
        <p:spPr>
          <a:xfrm rot="3322512">
            <a:off x="1140828" y="1842808"/>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E586239E-84CB-8D56-481F-5EE18DBA202B}"/>
              </a:ext>
            </a:extLst>
          </p:cNvPr>
          <p:cNvSpPr txBox="1"/>
          <p:nvPr/>
        </p:nvSpPr>
        <p:spPr bwMode="auto">
          <a:xfrm>
            <a:off x="2036305" y="5490974"/>
            <a:ext cx="19400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chemeClr val="accent4"/>
                </a:solidFill>
                <a:effectLst/>
                <a:uLnTx/>
                <a:uFillTx/>
                <a:latin typeface="Poppins" pitchFamily="2" charset="77"/>
                <a:cs typeface="Poppins" pitchFamily="2" charset="77"/>
              </a:rPr>
              <a:t>Lysosome for degradation</a:t>
            </a:r>
            <a:endParaRPr kumimoji="0" lang="en-US" sz="1800" b="0" i="0" u="none" strike="noStrike" kern="1200" cap="none" spc="0" normalizeH="0" baseline="0" noProof="0">
              <a:ln>
                <a:noFill/>
              </a:ln>
              <a:solidFill>
                <a:schemeClr val="accent4"/>
              </a:solidFill>
              <a:effectLst/>
              <a:uLnTx/>
              <a:uFillTx/>
              <a:latin typeface="Poppins" pitchFamily="2" charset="77"/>
              <a:cs typeface="Poppins" pitchFamily="2" charset="77"/>
            </a:endParaRPr>
          </a:p>
        </p:txBody>
      </p:sp>
      <p:sp>
        <p:nvSpPr>
          <p:cNvPr id="32" name="TextBox 31">
            <a:extLst>
              <a:ext uri="{FF2B5EF4-FFF2-40B4-BE49-F238E27FC236}">
                <a16:creationId xmlns:a16="http://schemas.microsoft.com/office/drawing/2014/main" id="{24E6FE63-75EF-CE9E-FA51-70AC62B2F6B9}"/>
              </a:ext>
            </a:extLst>
          </p:cNvPr>
          <p:cNvSpPr txBox="1"/>
          <p:nvPr/>
        </p:nvSpPr>
        <p:spPr bwMode="auto">
          <a:xfrm>
            <a:off x="5264906" y="4875280"/>
            <a:ext cx="37057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Bef>
                <a:spcPct val="50000"/>
              </a:spcBef>
              <a:spcAft>
                <a:spcPct val="0"/>
              </a:spcAft>
              <a:buClrTx/>
              <a:buSzTx/>
              <a:buFontTx/>
              <a:buNone/>
              <a:tabLst/>
              <a:defRPr/>
            </a:pPr>
            <a:r>
              <a:rPr lang="en-US">
                <a:solidFill>
                  <a:schemeClr val="accent3"/>
                </a:solidFill>
                <a:latin typeface="Poppins" pitchFamily="2" charset="77"/>
                <a:cs typeface="Poppins" pitchFamily="2" charset="77"/>
              </a:rPr>
              <a:t>Antibody is engineered for protection from degradation. It is then recycled.</a:t>
            </a:r>
            <a:br>
              <a:rPr kumimoji="0" lang="en-US" sz="1800" b="1" i="0" u="none" strike="noStrike" kern="1200" cap="none" spc="0" normalizeH="0" baseline="0" noProof="0">
                <a:ln>
                  <a:noFill/>
                </a:ln>
                <a:solidFill>
                  <a:schemeClr val="accent3"/>
                </a:solidFill>
                <a:effectLst/>
                <a:uLnTx/>
                <a:uFillTx/>
                <a:latin typeface="Poppins" pitchFamily="2" charset="77"/>
                <a:cs typeface="Poppins" pitchFamily="2" charset="77"/>
              </a:rPr>
            </a:br>
            <a:endParaRPr kumimoji="0" lang="en-US" sz="1800" b="0" i="0" u="none" strike="noStrike" kern="1200" cap="none" spc="0" normalizeH="0" baseline="0" noProof="0">
              <a:ln>
                <a:noFill/>
              </a:ln>
              <a:solidFill>
                <a:schemeClr val="accent3"/>
              </a:solidFill>
              <a:effectLst/>
              <a:uLnTx/>
              <a:uFillTx/>
              <a:latin typeface="Poppins" pitchFamily="2" charset="77"/>
              <a:cs typeface="Poppins" pitchFamily="2" charset="77"/>
            </a:endParaRPr>
          </a:p>
        </p:txBody>
      </p:sp>
      <p:sp>
        <p:nvSpPr>
          <p:cNvPr id="33" name="TextBox 32">
            <a:extLst>
              <a:ext uri="{FF2B5EF4-FFF2-40B4-BE49-F238E27FC236}">
                <a16:creationId xmlns:a16="http://schemas.microsoft.com/office/drawing/2014/main" id="{612A12C6-31D9-1F44-AC7D-FA4ECFD7BE57}"/>
              </a:ext>
            </a:extLst>
          </p:cNvPr>
          <p:cNvSpPr txBox="1"/>
          <p:nvPr/>
        </p:nvSpPr>
        <p:spPr bwMode="auto">
          <a:xfrm>
            <a:off x="3572623" y="1424633"/>
            <a:ext cx="2932175"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chemeClr val="accent5"/>
                </a:solidFill>
                <a:effectLst/>
                <a:uLnTx/>
                <a:uFillTx/>
                <a:latin typeface="Poppins" pitchFamily="2" charset="77"/>
                <a:cs typeface="Poppins" pitchFamily="2" charset="77"/>
              </a:rPr>
              <a:t>(SNP causes lack of C5 binding to eculizumab)</a:t>
            </a:r>
          </a:p>
          <a:p>
            <a:pPr lvl="0">
              <a:spcBef>
                <a:spcPts val="0"/>
              </a:spcBef>
              <a:defRPr/>
            </a:pPr>
            <a:r>
              <a:rPr lang="en-US">
                <a:solidFill>
                  <a:schemeClr val="accent5"/>
                </a:solidFill>
                <a:latin typeface="Poppins" pitchFamily="2" charset="77"/>
                <a:cs typeface="Poppins" pitchFamily="2" charset="77"/>
              </a:rPr>
              <a:t>C5 with SNP</a:t>
            </a:r>
            <a:endParaRPr kumimoji="0" lang="en-US" sz="1800" b="0" i="0" u="none" strike="noStrike" kern="1200" cap="none" spc="0" normalizeH="0" baseline="0" noProof="0">
              <a:ln>
                <a:noFill/>
              </a:ln>
              <a:solidFill>
                <a:schemeClr val="accent5"/>
              </a:solidFill>
              <a:effectLst/>
              <a:uLnTx/>
              <a:uFillTx/>
              <a:latin typeface="Poppins" pitchFamily="2" charset="77"/>
              <a:cs typeface="Poppins" pitchFamily="2" charset="77"/>
            </a:endParaRPr>
          </a:p>
        </p:txBody>
      </p:sp>
      <p:grpSp>
        <p:nvGrpSpPr>
          <p:cNvPr id="34" name="Group 33">
            <a:extLst>
              <a:ext uri="{FF2B5EF4-FFF2-40B4-BE49-F238E27FC236}">
                <a16:creationId xmlns:a16="http://schemas.microsoft.com/office/drawing/2014/main" id="{DD97732D-4436-4A44-9629-E9E3BAAAAE8C}"/>
              </a:ext>
            </a:extLst>
          </p:cNvPr>
          <p:cNvGrpSpPr/>
          <p:nvPr/>
        </p:nvGrpSpPr>
        <p:grpSpPr>
          <a:xfrm rot="5637774">
            <a:off x="1925557" y="2010156"/>
            <a:ext cx="553986" cy="578276"/>
            <a:chOff x="285313" y="3196211"/>
            <a:chExt cx="1187475" cy="1269460"/>
          </a:xfrm>
          <a:solidFill>
            <a:schemeClr val="accent6"/>
          </a:solidFill>
        </p:grpSpPr>
        <p:sp>
          <p:nvSpPr>
            <p:cNvPr id="35" name="Freeform 73">
              <a:extLst>
                <a:ext uri="{FF2B5EF4-FFF2-40B4-BE49-F238E27FC236}">
                  <a16:creationId xmlns:a16="http://schemas.microsoft.com/office/drawing/2014/main" id="{28D91060-2E7D-5ED0-BE93-6AA5741E8545}"/>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36" name="Freeform 74">
              <a:extLst>
                <a:ext uri="{FF2B5EF4-FFF2-40B4-BE49-F238E27FC236}">
                  <a16:creationId xmlns:a16="http://schemas.microsoft.com/office/drawing/2014/main" id="{29724174-4963-043E-E6D0-F20265BA495C}"/>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37" name="Freeform 39">
              <a:extLst>
                <a:ext uri="{FF2B5EF4-FFF2-40B4-BE49-F238E27FC236}">
                  <a16:creationId xmlns:a16="http://schemas.microsoft.com/office/drawing/2014/main" id="{B737DBEA-7219-81E3-D18C-DB915B6AC11E}"/>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38" name="Freeform 41">
              <a:extLst>
                <a:ext uri="{FF2B5EF4-FFF2-40B4-BE49-F238E27FC236}">
                  <a16:creationId xmlns:a16="http://schemas.microsoft.com/office/drawing/2014/main" id="{6180EF66-E858-2DFE-6747-CEB97FB58220}"/>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45" name="Rectangle 44">
            <a:extLst>
              <a:ext uri="{FF2B5EF4-FFF2-40B4-BE49-F238E27FC236}">
                <a16:creationId xmlns:a16="http://schemas.microsoft.com/office/drawing/2014/main" id="{D59FA397-D3B4-DB53-AF0B-E60FFBF15A7C}"/>
              </a:ext>
            </a:extLst>
          </p:cNvPr>
          <p:cNvSpPr/>
          <p:nvPr/>
        </p:nvSpPr>
        <p:spPr>
          <a:xfrm rot="172668">
            <a:off x="2407578" y="1966408"/>
            <a:ext cx="153773" cy="153773"/>
          </a:xfrm>
          <a:prstGeom prst="rect">
            <a:avLst/>
          </a:prstGeom>
          <a:solidFill>
            <a:schemeClr val="accent5"/>
          </a:solidFill>
          <a:ln w="19050">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920B8042-0FE9-0C7F-A84A-4EC4EA001D70}"/>
              </a:ext>
            </a:extLst>
          </p:cNvPr>
          <p:cNvSpPr/>
          <p:nvPr/>
        </p:nvSpPr>
        <p:spPr>
          <a:xfrm rot="869663">
            <a:off x="2176800" y="3050458"/>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437EDA0-BB58-D595-9EE3-47C379F8C764}"/>
              </a:ext>
            </a:extLst>
          </p:cNvPr>
          <p:cNvSpPr/>
          <p:nvPr/>
        </p:nvSpPr>
        <p:spPr>
          <a:xfrm rot="2717024">
            <a:off x="2513933" y="3226743"/>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75A6D11E-ACA8-D225-FD12-800594C88501}"/>
              </a:ext>
            </a:extLst>
          </p:cNvPr>
          <p:cNvSpPr txBox="1"/>
          <p:nvPr/>
        </p:nvSpPr>
        <p:spPr bwMode="auto">
          <a:xfrm>
            <a:off x="1839690" y="3435913"/>
            <a:ext cx="5165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chemeClr val="accent5"/>
                </a:solidFill>
                <a:effectLst/>
                <a:uLnTx/>
                <a:uFillTx/>
                <a:latin typeface="Poppins" pitchFamily="2" charset="77"/>
                <a:cs typeface="Poppins" pitchFamily="2" charset="77"/>
              </a:rPr>
              <a:t>C5</a:t>
            </a:r>
            <a:endParaRPr kumimoji="0" lang="en-US" sz="1800" b="0" i="0" u="none" strike="noStrike" kern="1200" cap="none" spc="0" normalizeH="0" baseline="0" noProof="0">
              <a:ln>
                <a:noFill/>
              </a:ln>
              <a:solidFill>
                <a:schemeClr val="accent5"/>
              </a:solidFill>
              <a:effectLst/>
              <a:uLnTx/>
              <a:uFillTx/>
              <a:latin typeface="Poppins" pitchFamily="2" charset="77"/>
              <a:cs typeface="Poppins" pitchFamily="2" charset="77"/>
            </a:endParaRPr>
          </a:p>
        </p:txBody>
      </p:sp>
      <p:cxnSp>
        <p:nvCxnSpPr>
          <p:cNvPr id="50" name="Straight Connector 49">
            <a:extLst>
              <a:ext uri="{FF2B5EF4-FFF2-40B4-BE49-F238E27FC236}">
                <a16:creationId xmlns:a16="http://schemas.microsoft.com/office/drawing/2014/main" id="{89AF799E-4010-DF87-64A2-346A332E2CA7}"/>
              </a:ext>
            </a:extLst>
          </p:cNvPr>
          <p:cNvCxnSpPr>
            <a:cxnSpLocks/>
          </p:cNvCxnSpPr>
          <p:nvPr/>
        </p:nvCxnSpPr>
        <p:spPr>
          <a:xfrm flipH="1">
            <a:off x="3794594" y="2196610"/>
            <a:ext cx="263347" cy="1222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F4AD7D8-5A0F-2AED-CD48-4EE93CAF6C18}"/>
              </a:ext>
            </a:extLst>
          </p:cNvPr>
          <p:cNvCxnSpPr>
            <a:cxnSpLocks/>
          </p:cNvCxnSpPr>
          <p:nvPr/>
        </p:nvCxnSpPr>
        <p:spPr>
          <a:xfrm flipH="1">
            <a:off x="2157550" y="3239274"/>
            <a:ext cx="74371" cy="2328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360B0618-0B6E-90C4-B7C6-30E03B36842F}"/>
              </a:ext>
            </a:extLst>
          </p:cNvPr>
          <p:cNvGrpSpPr/>
          <p:nvPr/>
        </p:nvGrpSpPr>
        <p:grpSpPr>
          <a:xfrm rot="8314898">
            <a:off x="3058195" y="2104034"/>
            <a:ext cx="553986" cy="578276"/>
            <a:chOff x="285313" y="3196211"/>
            <a:chExt cx="1187475" cy="1269460"/>
          </a:xfrm>
          <a:solidFill>
            <a:schemeClr val="accent6"/>
          </a:solidFill>
        </p:grpSpPr>
        <p:sp>
          <p:nvSpPr>
            <p:cNvPr id="55" name="Freeform 73">
              <a:extLst>
                <a:ext uri="{FF2B5EF4-FFF2-40B4-BE49-F238E27FC236}">
                  <a16:creationId xmlns:a16="http://schemas.microsoft.com/office/drawing/2014/main" id="{400A67B6-AA81-3940-97BC-B425680A53C8}"/>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56" name="Freeform 74">
              <a:extLst>
                <a:ext uri="{FF2B5EF4-FFF2-40B4-BE49-F238E27FC236}">
                  <a16:creationId xmlns:a16="http://schemas.microsoft.com/office/drawing/2014/main" id="{A77E0B5F-84EF-232E-07BD-AF6B49990D60}"/>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57" name="Freeform 39">
              <a:extLst>
                <a:ext uri="{FF2B5EF4-FFF2-40B4-BE49-F238E27FC236}">
                  <a16:creationId xmlns:a16="http://schemas.microsoft.com/office/drawing/2014/main" id="{34F4BFAB-F84D-E529-B6D3-474BF5F23A18}"/>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58" name="Freeform 41">
              <a:extLst>
                <a:ext uri="{FF2B5EF4-FFF2-40B4-BE49-F238E27FC236}">
                  <a16:creationId xmlns:a16="http://schemas.microsoft.com/office/drawing/2014/main" id="{B8897F64-5B08-9218-0C85-6A06971B5855}"/>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65" name="Rectangle 64">
            <a:extLst>
              <a:ext uri="{FF2B5EF4-FFF2-40B4-BE49-F238E27FC236}">
                <a16:creationId xmlns:a16="http://schemas.microsoft.com/office/drawing/2014/main" id="{CDBB3747-A024-52F3-F11B-43589F35005F}"/>
              </a:ext>
            </a:extLst>
          </p:cNvPr>
          <p:cNvSpPr/>
          <p:nvPr/>
        </p:nvSpPr>
        <p:spPr>
          <a:xfrm rot="2746476">
            <a:off x="2696181" y="2690981"/>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75BB448C-6A8C-0E2E-59FF-802B328D772B}"/>
              </a:ext>
            </a:extLst>
          </p:cNvPr>
          <p:cNvSpPr/>
          <p:nvPr/>
        </p:nvSpPr>
        <p:spPr>
          <a:xfrm rot="2746476">
            <a:off x="3597515" y="2307784"/>
            <a:ext cx="153773" cy="153773"/>
          </a:xfrm>
          <a:prstGeom prst="rect">
            <a:avLst/>
          </a:prstGeom>
          <a:solidFill>
            <a:schemeClr val="accent5"/>
          </a:solidFill>
          <a:ln w="19050">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7" name="Group 66">
            <a:extLst>
              <a:ext uri="{FF2B5EF4-FFF2-40B4-BE49-F238E27FC236}">
                <a16:creationId xmlns:a16="http://schemas.microsoft.com/office/drawing/2014/main" id="{5EBDA5B1-56E5-CD83-7438-EFFC0BF19534}"/>
              </a:ext>
            </a:extLst>
          </p:cNvPr>
          <p:cNvGrpSpPr/>
          <p:nvPr/>
        </p:nvGrpSpPr>
        <p:grpSpPr>
          <a:xfrm rot="2848635">
            <a:off x="5829436" y="2080868"/>
            <a:ext cx="553986" cy="578276"/>
            <a:chOff x="285313" y="3196211"/>
            <a:chExt cx="1187475" cy="1269460"/>
          </a:xfrm>
          <a:solidFill>
            <a:schemeClr val="accent6"/>
          </a:solidFill>
        </p:grpSpPr>
        <p:sp>
          <p:nvSpPr>
            <p:cNvPr id="68" name="Freeform 73">
              <a:extLst>
                <a:ext uri="{FF2B5EF4-FFF2-40B4-BE49-F238E27FC236}">
                  <a16:creationId xmlns:a16="http://schemas.microsoft.com/office/drawing/2014/main" id="{E8BC6635-C9D6-7F98-C666-14A8DD31F85C}"/>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69" name="Freeform 74">
              <a:extLst>
                <a:ext uri="{FF2B5EF4-FFF2-40B4-BE49-F238E27FC236}">
                  <a16:creationId xmlns:a16="http://schemas.microsoft.com/office/drawing/2014/main" id="{6DBF3B00-6055-9DF1-95F8-A65C2A060769}"/>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70" name="Freeform 39">
              <a:extLst>
                <a:ext uri="{FF2B5EF4-FFF2-40B4-BE49-F238E27FC236}">
                  <a16:creationId xmlns:a16="http://schemas.microsoft.com/office/drawing/2014/main" id="{EF039FCB-988F-A7E1-C843-A870BA4BBD3B}"/>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71" name="Freeform 41">
              <a:extLst>
                <a:ext uri="{FF2B5EF4-FFF2-40B4-BE49-F238E27FC236}">
                  <a16:creationId xmlns:a16="http://schemas.microsoft.com/office/drawing/2014/main" id="{C8F1AF69-E544-DD65-1130-F400E106758E}"/>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84" name="Group 83">
            <a:extLst>
              <a:ext uri="{FF2B5EF4-FFF2-40B4-BE49-F238E27FC236}">
                <a16:creationId xmlns:a16="http://schemas.microsoft.com/office/drawing/2014/main" id="{F9CEFA00-1B15-F0A7-BFF7-924CAFEF9178}"/>
              </a:ext>
            </a:extLst>
          </p:cNvPr>
          <p:cNvGrpSpPr/>
          <p:nvPr/>
        </p:nvGrpSpPr>
        <p:grpSpPr>
          <a:xfrm rot="9737486">
            <a:off x="3077616" y="4169878"/>
            <a:ext cx="553986" cy="578276"/>
            <a:chOff x="285313" y="3196211"/>
            <a:chExt cx="1187475" cy="1269460"/>
          </a:xfrm>
          <a:solidFill>
            <a:schemeClr val="accent6"/>
          </a:solidFill>
        </p:grpSpPr>
        <p:sp>
          <p:nvSpPr>
            <p:cNvPr id="85" name="Freeform 73">
              <a:extLst>
                <a:ext uri="{FF2B5EF4-FFF2-40B4-BE49-F238E27FC236}">
                  <a16:creationId xmlns:a16="http://schemas.microsoft.com/office/drawing/2014/main" id="{58BA7D84-2575-E495-FF96-81B7EC83BDBA}"/>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86" name="Freeform 74">
              <a:extLst>
                <a:ext uri="{FF2B5EF4-FFF2-40B4-BE49-F238E27FC236}">
                  <a16:creationId xmlns:a16="http://schemas.microsoft.com/office/drawing/2014/main" id="{ECEC374A-E72C-B4C4-9A00-53F3AFAFBA98}"/>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87" name="Freeform 39">
              <a:extLst>
                <a:ext uri="{FF2B5EF4-FFF2-40B4-BE49-F238E27FC236}">
                  <a16:creationId xmlns:a16="http://schemas.microsoft.com/office/drawing/2014/main" id="{9472F2D4-2493-E665-92A2-AE6C7365E57C}"/>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88" name="Freeform 41">
              <a:extLst>
                <a:ext uri="{FF2B5EF4-FFF2-40B4-BE49-F238E27FC236}">
                  <a16:creationId xmlns:a16="http://schemas.microsoft.com/office/drawing/2014/main" id="{7012A4AD-BC5B-9AFC-6520-2332DB425A68}"/>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89" name="Rectangle 88">
            <a:extLst>
              <a:ext uri="{FF2B5EF4-FFF2-40B4-BE49-F238E27FC236}">
                <a16:creationId xmlns:a16="http://schemas.microsoft.com/office/drawing/2014/main" id="{8D69504B-00F0-06B1-1EB5-C3A301A18AB5}"/>
              </a:ext>
            </a:extLst>
          </p:cNvPr>
          <p:cNvSpPr/>
          <p:nvPr/>
        </p:nvSpPr>
        <p:spPr>
          <a:xfrm rot="4399810">
            <a:off x="3121943" y="4675990"/>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BD41D78D-AAEF-11A3-5483-125808461070}"/>
              </a:ext>
            </a:extLst>
          </p:cNvPr>
          <p:cNvSpPr/>
          <p:nvPr/>
        </p:nvSpPr>
        <p:spPr>
          <a:xfrm rot="4048656">
            <a:off x="3596210" y="4557729"/>
            <a:ext cx="153773" cy="153773"/>
          </a:xfrm>
          <a:prstGeom prst="rect">
            <a:avLst/>
          </a:prstGeom>
          <a:solidFill>
            <a:schemeClr val="accent5"/>
          </a:solidFill>
          <a:ln w="19050">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 name="Group 91">
            <a:extLst>
              <a:ext uri="{FF2B5EF4-FFF2-40B4-BE49-F238E27FC236}">
                <a16:creationId xmlns:a16="http://schemas.microsoft.com/office/drawing/2014/main" id="{74332678-0018-BB9B-313D-05E3FBBC32BB}"/>
              </a:ext>
            </a:extLst>
          </p:cNvPr>
          <p:cNvGrpSpPr/>
          <p:nvPr/>
        </p:nvGrpSpPr>
        <p:grpSpPr>
          <a:xfrm rot="10800000">
            <a:off x="3639752" y="2853841"/>
            <a:ext cx="553986" cy="578276"/>
            <a:chOff x="285313" y="3196211"/>
            <a:chExt cx="1187475" cy="1269460"/>
          </a:xfrm>
          <a:solidFill>
            <a:schemeClr val="accent6"/>
          </a:solidFill>
        </p:grpSpPr>
        <p:sp>
          <p:nvSpPr>
            <p:cNvPr id="93" name="Freeform 73">
              <a:extLst>
                <a:ext uri="{FF2B5EF4-FFF2-40B4-BE49-F238E27FC236}">
                  <a16:creationId xmlns:a16="http://schemas.microsoft.com/office/drawing/2014/main" id="{5D166EA0-2BDD-C2AE-8772-286635786AA5}"/>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94" name="Freeform 74">
              <a:extLst>
                <a:ext uri="{FF2B5EF4-FFF2-40B4-BE49-F238E27FC236}">
                  <a16:creationId xmlns:a16="http://schemas.microsoft.com/office/drawing/2014/main" id="{4F258FE3-A94A-8005-A22C-AE6DAFB059AB}"/>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95" name="Freeform 39">
              <a:extLst>
                <a:ext uri="{FF2B5EF4-FFF2-40B4-BE49-F238E27FC236}">
                  <a16:creationId xmlns:a16="http://schemas.microsoft.com/office/drawing/2014/main" id="{6A45BBD9-F7C2-C404-E34A-78F3BEFD97AE}"/>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96" name="Freeform 41">
              <a:extLst>
                <a:ext uri="{FF2B5EF4-FFF2-40B4-BE49-F238E27FC236}">
                  <a16:creationId xmlns:a16="http://schemas.microsoft.com/office/drawing/2014/main" id="{6DA35AFF-4F4F-CCEB-D7A0-A683918CD1AE}"/>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97" name="Rectangle 96">
            <a:extLst>
              <a:ext uri="{FF2B5EF4-FFF2-40B4-BE49-F238E27FC236}">
                <a16:creationId xmlns:a16="http://schemas.microsoft.com/office/drawing/2014/main" id="{B2953E79-6238-6BC2-5FF5-45D86BC1EE20}"/>
              </a:ext>
            </a:extLst>
          </p:cNvPr>
          <p:cNvSpPr/>
          <p:nvPr/>
        </p:nvSpPr>
        <p:spPr>
          <a:xfrm rot="5400000">
            <a:off x="3567036" y="3367267"/>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99667BD9-0286-DB54-8131-7B3273B135BE}"/>
              </a:ext>
            </a:extLst>
          </p:cNvPr>
          <p:cNvSpPr/>
          <p:nvPr/>
        </p:nvSpPr>
        <p:spPr>
          <a:xfrm rot="5400000">
            <a:off x="4129085" y="3358735"/>
            <a:ext cx="153773" cy="153773"/>
          </a:xfrm>
          <a:prstGeom prst="rect">
            <a:avLst/>
          </a:prstGeom>
          <a:solidFill>
            <a:schemeClr val="accent5"/>
          </a:solidFill>
          <a:ln w="19050">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4" name="Straight Connector 113">
            <a:extLst>
              <a:ext uri="{FF2B5EF4-FFF2-40B4-BE49-F238E27FC236}">
                <a16:creationId xmlns:a16="http://schemas.microsoft.com/office/drawing/2014/main" id="{961D31DF-57B3-C59F-4D2A-256A22A001CA}"/>
              </a:ext>
            </a:extLst>
          </p:cNvPr>
          <p:cNvCxnSpPr>
            <a:cxnSpLocks/>
          </p:cNvCxnSpPr>
          <p:nvPr/>
        </p:nvCxnSpPr>
        <p:spPr>
          <a:xfrm flipH="1">
            <a:off x="3486632" y="3686400"/>
            <a:ext cx="145085" cy="306324"/>
          </a:xfrm>
          <a:prstGeom prst="line">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B07F8048-D5FE-7F18-4799-0D1E94ACE93F}"/>
              </a:ext>
            </a:extLst>
          </p:cNvPr>
          <p:cNvCxnSpPr>
            <a:cxnSpLocks/>
          </p:cNvCxnSpPr>
          <p:nvPr/>
        </p:nvCxnSpPr>
        <p:spPr>
          <a:xfrm flipH="1" flipV="1">
            <a:off x="5452179" y="3711661"/>
            <a:ext cx="162153" cy="308458"/>
          </a:xfrm>
          <a:prstGeom prst="line">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69CF6509-7C9A-FB2A-AA1F-452EBF2B8988}"/>
              </a:ext>
            </a:extLst>
          </p:cNvPr>
          <p:cNvCxnSpPr>
            <a:cxnSpLocks/>
          </p:cNvCxnSpPr>
          <p:nvPr/>
        </p:nvCxnSpPr>
        <p:spPr>
          <a:xfrm flipH="1">
            <a:off x="4647124" y="4897578"/>
            <a:ext cx="8917" cy="221040"/>
          </a:xfrm>
          <a:prstGeom prst="line">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A34A8FB5-2E7C-DE51-77ED-5E0842CD305A}"/>
              </a:ext>
            </a:extLst>
          </p:cNvPr>
          <p:cNvCxnSpPr>
            <a:cxnSpLocks/>
          </p:cNvCxnSpPr>
          <p:nvPr/>
        </p:nvCxnSpPr>
        <p:spPr>
          <a:xfrm>
            <a:off x="3895531" y="4405868"/>
            <a:ext cx="275381" cy="0"/>
          </a:xfrm>
          <a:prstGeom prst="line">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CCBD4B58-E7F2-AD00-FC5A-3EF2039AE9AC}"/>
              </a:ext>
            </a:extLst>
          </p:cNvPr>
          <p:cNvCxnSpPr>
            <a:cxnSpLocks/>
          </p:cNvCxnSpPr>
          <p:nvPr/>
        </p:nvCxnSpPr>
        <p:spPr>
          <a:xfrm>
            <a:off x="5203463" y="4411964"/>
            <a:ext cx="262127" cy="0"/>
          </a:xfrm>
          <a:prstGeom prst="line">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28" name="Group 127">
            <a:extLst>
              <a:ext uri="{FF2B5EF4-FFF2-40B4-BE49-F238E27FC236}">
                <a16:creationId xmlns:a16="http://schemas.microsoft.com/office/drawing/2014/main" id="{A6DA3B5A-A1EB-4B7E-24F7-AC842159574C}"/>
              </a:ext>
            </a:extLst>
          </p:cNvPr>
          <p:cNvGrpSpPr/>
          <p:nvPr/>
        </p:nvGrpSpPr>
        <p:grpSpPr>
          <a:xfrm>
            <a:off x="5101573" y="2742894"/>
            <a:ext cx="553986" cy="578276"/>
            <a:chOff x="285313" y="3196211"/>
            <a:chExt cx="1187475" cy="1269460"/>
          </a:xfrm>
          <a:solidFill>
            <a:schemeClr val="accent6"/>
          </a:solidFill>
        </p:grpSpPr>
        <p:sp>
          <p:nvSpPr>
            <p:cNvPr id="129" name="Freeform 73">
              <a:extLst>
                <a:ext uri="{FF2B5EF4-FFF2-40B4-BE49-F238E27FC236}">
                  <a16:creationId xmlns:a16="http://schemas.microsoft.com/office/drawing/2014/main" id="{ED9CC1A4-5188-71EC-9A06-6D9D8D04C282}"/>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30" name="Freeform 74">
              <a:extLst>
                <a:ext uri="{FF2B5EF4-FFF2-40B4-BE49-F238E27FC236}">
                  <a16:creationId xmlns:a16="http://schemas.microsoft.com/office/drawing/2014/main" id="{357B895E-1ACB-4D49-17B2-03FBC8F233CB}"/>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31" name="Freeform 39">
              <a:extLst>
                <a:ext uri="{FF2B5EF4-FFF2-40B4-BE49-F238E27FC236}">
                  <a16:creationId xmlns:a16="http://schemas.microsoft.com/office/drawing/2014/main" id="{549D283D-60A1-4359-9F75-F7AD30649498}"/>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32" name="Freeform 41">
              <a:extLst>
                <a:ext uri="{FF2B5EF4-FFF2-40B4-BE49-F238E27FC236}">
                  <a16:creationId xmlns:a16="http://schemas.microsoft.com/office/drawing/2014/main" id="{7227271C-9C86-73EA-4A1F-963B50324D48}"/>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136" name="Group 135">
            <a:extLst>
              <a:ext uri="{FF2B5EF4-FFF2-40B4-BE49-F238E27FC236}">
                <a16:creationId xmlns:a16="http://schemas.microsoft.com/office/drawing/2014/main" id="{8654FCE8-9F47-DB4E-CC98-7F67B265EA38}"/>
              </a:ext>
            </a:extLst>
          </p:cNvPr>
          <p:cNvGrpSpPr/>
          <p:nvPr/>
        </p:nvGrpSpPr>
        <p:grpSpPr>
          <a:xfrm>
            <a:off x="5218347" y="3269573"/>
            <a:ext cx="310032" cy="317297"/>
            <a:chOff x="5478120" y="2768803"/>
            <a:chExt cx="310032" cy="317297"/>
          </a:xfrm>
        </p:grpSpPr>
        <p:sp>
          <p:nvSpPr>
            <p:cNvPr id="133" name="Rectangle 132">
              <a:extLst>
                <a:ext uri="{FF2B5EF4-FFF2-40B4-BE49-F238E27FC236}">
                  <a16:creationId xmlns:a16="http://schemas.microsoft.com/office/drawing/2014/main" id="{C45875B2-14AF-DEE6-F111-ED5B76428231}"/>
                </a:ext>
              </a:extLst>
            </p:cNvPr>
            <p:cNvSpPr>
              <a:spLocks noChangeAspect="1"/>
            </p:cNvSpPr>
            <p:nvPr/>
          </p:nvSpPr>
          <p:spPr>
            <a:xfrm>
              <a:off x="5478120" y="2839288"/>
              <a:ext cx="73152" cy="128201"/>
            </a:xfrm>
            <a:prstGeom prst="rect">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6236B856-9A51-7B1E-2264-6ADE77135325}"/>
                </a:ext>
              </a:extLst>
            </p:cNvPr>
            <p:cNvSpPr>
              <a:spLocks noChangeAspect="1"/>
            </p:cNvSpPr>
            <p:nvPr/>
          </p:nvSpPr>
          <p:spPr>
            <a:xfrm>
              <a:off x="5715000" y="2839288"/>
              <a:ext cx="73152" cy="134152"/>
            </a:xfrm>
            <a:prstGeom prst="rect">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Arc 134">
              <a:extLst>
                <a:ext uri="{FF2B5EF4-FFF2-40B4-BE49-F238E27FC236}">
                  <a16:creationId xmlns:a16="http://schemas.microsoft.com/office/drawing/2014/main" id="{872C109B-0C03-7542-FA9F-0823D2068656}"/>
                </a:ext>
              </a:extLst>
            </p:cNvPr>
            <p:cNvSpPr/>
            <p:nvPr/>
          </p:nvSpPr>
          <p:spPr>
            <a:xfrm rot="5400000">
              <a:off x="5479539" y="2801264"/>
              <a:ext cx="317297" cy="252375"/>
            </a:xfrm>
            <a:prstGeom prst="arc">
              <a:avLst>
                <a:gd name="adj1" fmla="val 14595672"/>
                <a:gd name="adj2" fmla="val 5645142"/>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37" name="Group 136">
            <a:extLst>
              <a:ext uri="{FF2B5EF4-FFF2-40B4-BE49-F238E27FC236}">
                <a16:creationId xmlns:a16="http://schemas.microsoft.com/office/drawing/2014/main" id="{2983CC06-8F9E-89E1-D4CE-EFA8ABC8880B}"/>
              </a:ext>
            </a:extLst>
          </p:cNvPr>
          <p:cNvGrpSpPr/>
          <p:nvPr/>
        </p:nvGrpSpPr>
        <p:grpSpPr>
          <a:xfrm rot="9900000">
            <a:off x="3135322" y="4110756"/>
            <a:ext cx="341554" cy="349558"/>
            <a:chOff x="5478120" y="2768803"/>
            <a:chExt cx="310032" cy="317297"/>
          </a:xfrm>
        </p:grpSpPr>
        <p:sp>
          <p:nvSpPr>
            <p:cNvPr id="138" name="Rectangle 137">
              <a:extLst>
                <a:ext uri="{FF2B5EF4-FFF2-40B4-BE49-F238E27FC236}">
                  <a16:creationId xmlns:a16="http://schemas.microsoft.com/office/drawing/2014/main" id="{07F55364-E4FE-1D0B-01DE-D260CF88BF03}"/>
                </a:ext>
              </a:extLst>
            </p:cNvPr>
            <p:cNvSpPr>
              <a:spLocks noChangeAspect="1"/>
            </p:cNvSpPr>
            <p:nvPr/>
          </p:nvSpPr>
          <p:spPr>
            <a:xfrm>
              <a:off x="5478120" y="2839288"/>
              <a:ext cx="73152" cy="128201"/>
            </a:xfrm>
            <a:prstGeom prst="rect">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AFDF5F4A-6C3B-B5CA-D4F1-D8B918ED6BC0}"/>
                </a:ext>
              </a:extLst>
            </p:cNvPr>
            <p:cNvSpPr>
              <a:spLocks noChangeAspect="1"/>
            </p:cNvSpPr>
            <p:nvPr/>
          </p:nvSpPr>
          <p:spPr>
            <a:xfrm>
              <a:off x="5715000" y="2839288"/>
              <a:ext cx="73152" cy="134152"/>
            </a:xfrm>
            <a:prstGeom prst="rect">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Arc 139">
              <a:extLst>
                <a:ext uri="{FF2B5EF4-FFF2-40B4-BE49-F238E27FC236}">
                  <a16:creationId xmlns:a16="http://schemas.microsoft.com/office/drawing/2014/main" id="{4883877D-F677-62BB-330E-F1EB49C55719}"/>
                </a:ext>
              </a:extLst>
            </p:cNvPr>
            <p:cNvSpPr/>
            <p:nvPr/>
          </p:nvSpPr>
          <p:spPr>
            <a:xfrm rot="5400000">
              <a:off x="5479539" y="2801264"/>
              <a:ext cx="317297" cy="252375"/>
            </a:xfrm>
            <a:prstGeom prst="arc">
              <a:avLst>
                <a:gd name="adj1" fmla="val 14595672"/>
                <a:gd name="adj2" fmla="val 5645142"/>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50" name="Group 149">
            <a:extLst>
              <a:ext uri="{FF2B5EF4-FFF2-40B4-BE49-F238E27FC236}">
                <a16:creationId xmlns:a16="http://schemas.microsoft.com/office/drawing/2014/main" id="{5B43F813-C94E-32E2-C402-CAE34BF35BE2}"/>
              </a:ext>
            </a:extLst>
          </p:cNvPr>
          <p:cNvGrpSpPr/>
          <p:nvPr/>
        </p:nvGrpSpPr>
        <p:grpSpPr>
          <a:xfrm rot="20064084">
            <a:off x="4376811" y="4000178"/>
            <a:ext cx="553986" cy="637398"/>
            <a:chOff x="4771305" y="3353358"/>
            <a:chExt cx="553986" cy="637398"/>
          </a:xfrm>
        </p:grpSpPr>
        <p:grpSp>
          <p:nvGrpSpPr>
            <p:cNvPr id="141" name="Group 140">
              <a:extLst>
                <a:ext uri="{FF2B5EF4-FFF2-40B4-BE49-F238E27FC236}">
                  <a16:creationId xmlns:a16="http://schemas.microsoft.com/office/drawing/2014/main" id="{33172BEF-DAC2-E831-E97C-144C2A54840D}"/>
                </a:ext>
              </a:extLst>
            </p:cNvPr>
            <p:cNvGrpSpPr/>
            <p:nvPr/>
          </p:nvGrpSpPr>
          <p:grpSpPr>
            <a:xfrm rot="9737486">
              <a:off x="4771305" y="3412480"/>
              <a:ext cx="553986" cy="578276"/>
              <a:chOff x="285313" y="3196211"/>
              <a:chExt cx="1187475" cy="1269460"/>
            </a:xfrm>
            <a:solidFill>
              <a:schemeClr val="accent6"/>
            </a:solidFill>
          </p:grpSpPr>
          <p:sp>
            <p:nvSpPr>
              <p:cNvPr id="142" name="Freeform 73">
                <a:extLst>
                  <a:ext uri="{FF2B5EF4-FFF2-40B4-BE49-F238E27FC236}">
                    <a16:creationId xmlns:a16="http://schemas.microsoft.com/office/drawing/2014/main" id="{33C2B15A-4C11-93F1-D2A7-BC48D14AF686}"/>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43" name="Freeform 74">
                <a:extLst>
                  <a:ext uri="{FF2B5EF4-FFF2-40B4-BE49-F238E27FC236}">
                    <a16:creationId xmlns:a16="http://schemas.microsoft.com/office/drawing/2014/main" id="{3E6C4BCC-20C2-43F8-1059-40E6BA4E45B1}"/>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44" name="Freeform 39">
                <a:extLst>
                  <a:ext uri="{FF2B5EF4-FFF2-40B4-BE49-F238E27FC236}">
                    <a16:creationId xmlns:a16="http://schemas.microsoft.com/office/drawing/2014/main" id="{F3C28D89-3D22-9AAA-7C49-3DAEE597F0FA}"/>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45" name="Freeform 41">
                <a:extLst>
                  <a:ext uri="{FF2B5EF4-FFF2-40B4-BE49-F238E27FC236}">
                    <a16:creationId xmlns:a16="http://schemas.microsoft.com/office/drawing/2014/main" id="{6712F94C-6583-053B-818E-CEFF632DCAD9}"/>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146" name="Group 145">
              <a:extLst>
                <a:ext uri="{FF2B5EF4-FFF2-40B4-BE49-F238E27FC236}">
                  <a16:creationId xmlns:a16="http://schemas.microsoft.com/office/drawing/2014/main" id="{4CCF3E53-34EE-F675-E107-6ADAE111DE6C}"/>
                </a:ext>
              </a:extLst>
            </p:cNvPr>
            <p:cNvGrpSpPr/>
            <p:nvPr/>
          </p:nvGrpSpPr>
          <p:grpSpPr>
            <a:xfrm rot="9900000">
              <a:off x="4829011" y="3353358"/>
              <a:ext cx="341554" cy="349558"/>
              <a:chOff x="5478120" y="2768803"/>
              <a:chExt cx="310032" cy="317297"/>
            </a:xfrm>
          </p:grpSpPr>
          <p:sp>
            <p:nvSpPr>
              <p:cNvPr id="147" name="Rectangle 146">
                <a:extLst>
                  <a:ext uri="{FF2B5EF4-FFF2-40B4-BE49-F238E27FC236}">
                    <a16:creationId xmlns:a16="http://schemas.microsoft.com/office/drawing/2014/main" id="{495517EF-2A1F-AAA5-8585-0BF39C9A8834}"/>
                  </a:ext>
                </a:extLst>
              </p:cNvPr>
              <p:cNvSpPr>
                <a:spLocks noChangeAspect="1"/>
              </p:cNvSpPr>
              <p:nvPr/>
            </p:nvSpPr>
            <p:spPr>
              <a:xfrm>
                <a:off x="5478120" y="2839288"/>
                <a:ext cx="73152" cy="128201"/>
              </a:xfrm>
              <a:prstGeom prst="rect">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ectangle 147">
                <a:extLst>
                  <a:ext uri="{FF2B5EF4-FFF2-40B4-BE49-F238E27FC236}">
                    <a16:creationId xmlns:a16="http://schemas.microsoft.com/office/drawing/2014/main" id="{1DA54879-3F75-AB25-874A-59F1673DEA73}"/>
                  </a:ext>
                </a:extLst>
              </p:cNvPr>
              <p:cNvSpPr>
                <a:spLocks noChangeAspect="1"/>
              </p:cNvSpPr>
              <p:nvPr/>
            </p:nvSpPr>
            <p:spPr>
              <a:xfrm>
                <a:off x="5715000" y="2839288"/>
                <a:ext cx="73152" cy="134152"/>
              </a:xfrm>
              <a:prstGeom prst="rect">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Arc 148">
                <a:extLst>
                  <a:ext uri="{FF2B5EF4-FFF2-40B4-BE49-F238E27FC236}">
                    <a16:creationId xmlns:a16="http://schemas.microsoft.com/office/drawing/2014/main" id="{30726F2E-1F8C-9833-39CD-847FCB860DE5}"/>
                  </a:ext>
                </a:extLst>
              </p:cNvPr>
              <p:cNvSpPr/>
              <p:nvPr/>
            </p:nvSpPr>
            <p:spPr>
              <a:xfrm rot="5400000">
                <a:off x="5479539" y="2801264"/>
                <a:ext cx="317297" cy="252375"/>
              </a:xfrm>
              <a:prstGeom prst="arc">
                <a:avLst>
                  <a:gd name="adj1" fmla="val 14595672"/>
                  <a:gd name="adj2" fmla="val 5645142"/>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151" name="Rectangle 150">
            <a:extLst>
              <a:ext uri="{FF2B5EF4-FFF2-40B4-BE49-F238E27FC236}">
                <a16:creationId xmlns:a16="http://schemas.microsoft.com/office/drawing/2014/main" id="{1B0205ED-0168-D40F-8CCB-3C66A25C5C97}"/>
              </a:ext>
            </a:extLst>
          </p:cNvPr>
          <p:cNvSpPr/>
          <p:nvPr/>
        </p:nvSpPr>
        <p:spPr>
          <a:xfrm rot="4469480">
            <a:off x="4579155" y="4652375"/>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Rectangle 151">
            <a:extLst>
              <a:ext uri="{FF2B5EF4-FFF2-40B4-BE49-F238E27FC236}">
                <a16:creationId xmlns:a16="http://schemas.microsoft.com/office/drawing/2014/main" id="{7D51A49B-DE8C-EF4B-CC80-DD67D16FC171}"/>
              </a:ext>
            </a:extLst>
          </p:cNvPr>
          <p:cNvSpPr/>
          <p:nvPr/>
        </p:nvSpPr>
        <p:spPr>
          <a:xfrm rot="6262483">
            <a:off x="4976778" y="4272139"/>
            <a:ext cx="153773" cy="153773"/>
          </a:xfrm>
          <a:prstGeom prst="rect">
            <a:avLst/>
          </a:prstGeom>
          <a:solidFill>
            <a:schemeClr val="accent5"/>
          </a:solidFill>
          <a:ln w="19050">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3" name="Group 152">
            <a:extLst>
              <a:ext uri="{FF2B5EF4-FFF2-40B4-BE49-F238E27FC236}">
                <a16:creationId xmlns:a16="http://schemas.microsoft.com/office/drawing/2014/main" id="{AE899C9F-3262-AAB3-C889-BD1F0FDC3743}"/>
              </a:ext>
            </a:extLst>
          </p:cNvPr>
          <p:cNvGrpSpPr/>
          <p:nvPr/>
        </p:nvGrpSpPr>
        <p:grpSpPr>
          <a:xfrm rot="13875855">
            <a:off x="5656310" y="4117932"/>
            <a:ext cx="553986" cy="637398"/>
            <a:chOff x="4771305" y="3353358"/>
            <a:chExt cx="553986" cy="637398"/>
          </a:xfrm>
        </p:grpSpPr>
        <p:grpSp>
          <p:nvGrpSpPr>
            <p:cNvPr id="154" name="Group 153">
              <a:extLst>
                <a:ext uri="{FF2B5EF4-FFF2-40B4-BE49-F238E27FC236}">
                  <a16:creationId xmlns:a16="http://schemas.microsoft.com/office/drawing/2014/main" id="{D00DB1EE-1A12-9FC5-C8E1-B2F56FBC275A}"/>
                </a:ext>
              </a:extLst>
            </p:cNvPr>
            <p:cNvGrpSpPr/>
            <p:nvPr/>
          </p:nvGrpSpPr>
          <p:grpSpPr>
            <a:xfrm rot="9737486">
              <a:off x="4771305" y="3412480"/>
              <a:ext cx="553986" cy="578276"/>
              <a:chOff x="285313" y="3196211"/>
              <a:chExt cx="1187475" cy="1269460"/>
            </a:xfrm>
            <a:solidFill>
              <a:schemeClr val="accent6"/>
            </a:solidFill>
          </p:grpSpPr>
          <p:sp>
            <p:nvSpPr>
              <p:cNvPr id="159" name="Freeform 73">
                <a:extLst>
                  <a:ext uri="{FF2B5EF4-FFF2-40B4-BE49-F238E27FC236}">
                    <a16:creationId xmlns:a16="http://schemas.microsoft.com/office/drawing/2014/main" id="{AA8C44A4-11C3-7FD6-C970-E491A0E713DE}"/>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60" name="Freeform 74">
                <a:extLst>
                  <a:ext uri="{FF2B5EF4-FFF2-40B4-BE49-F238E27FC236}">
                    <a16:creationId xmlns:a16="http://schemas.microsoft.com/office/drawing/2014/main" id="{2CE0886B-D15B-A321-45B6-F9981C09B7F8}"/>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61" name="Freeform 39">
                <a:extLst>
                  <a:ext uri="{FF2B5EF4-FFF2-40B4-BE49-F238E27FC236}">
                    <a16:creationId xmlns:a16="http://schemas.microsoft.com/office/drawing/2014/main" id="{4CE21E51-67A3-CD12-1B28-59310CA5A3F5}"/>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62" name="Freeform 41">
                <a:extLst>
                  <a:ext uri="{FF2B5EF4-FFF2-40B4-BE49-F238E27FC236}">
                    <a16:creationId xmlns:a16="http://schemas.microsoft.com/office/drawing/2014/main" id="{9159C14F-A477-A44A-902F-6E60CFA62968}"/>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155" name="Group 154">
              <a:extLst>
                <a:ext uri="{FF2B5EF4-FFF2-40B4-BE49-F238E27FC236}">
                  <a16:creationId xmlns:a16="http://schemas.microsoft.com/office/drawing/2014/main" id="{4291A8DD-8300-DB30-97F9-BA1C7260D9BA}"/>
                </a:ext>
              </a:extLst>
            </p:cNvPr>
            <p:cNvGrpSpPr/>
            <p:nvPr/>
          </p:nvGrpSpPr>
          <p:grpSpPr>
            <a:xfrm rot="9900000">
              <a:off x="4829011" y="3353358"/>
              <a:ext cx="341554" cy="349558"/>
              <a:chOff x="5478120" y="2768803"/>
              <a:chExt cx="310032" cy="317297"/>
            </a:xfrm>
          </p:grpSpPr>
          <p:sp>
            <p:nvSpPr>
              <p:cNvPr id="156" name="Rectangle 155">
                <a:extLst>
                  <a:ext uri="{FF2B5EF4-FFF2-40B4-BE49-F238E27FC236}">
                    <a16:creationId xmlns:a16="http://schemas.microsoft.com/office/drawing/2014/main" id="{666B9007-6DD6-229A-9B99-1B04941F5A41}"/>
                  </a:ext>
                </a:extLst>
              </p:cNvPr>
              <p:cNvSpPr>
                <a:spLocks noChangeAspect="1"/>
              </p:cNvSpPr>
              <p:nvPr/>
            </p:nvSpPr>
            <p:spPr>
              <a:xfrm>
                <a:off x="5478120" y="2839288"/>
                <a:ext cx="73152" cy="128201"/>
              </a:xfrm>
              <a:prstGeom prst="rect">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156">
                <a:extLst>
                  <a:ext uri="{FF2B5EF4-FFF2-40B4-BE49-F238E27FC236}">
                    <a16:creationId xmlns:a16="http://schemas.microsoft.com/office/drawing/2014/main" id="{0DDD5D19-E3B4-8A7F-17E8-56DDF705F36F}"/>
                  </a:ext>
                </a:extLst>
              </p:cNvPr>
              <p:cNvSpPr>
                <a:spLocks noChangeAspect="1"/>
              </p:cNvSpPr>
              <p:nvPr/>
            </p:nvSpPr>
            <p:spPr>
              <a:xfrm>
                <a:off x="5715000" y="2839288"/>
                <a:ext cx="73152" cy="134152"/>
              </a:xfrm>
              <a:prstGeom prst="rect">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Arc 157">
                <a:extLst>
                  <a:ext uri="{FF2B5EF4-FFF2-40B4-BE49-F238E27FC236}">
                    <a16:creationId xmlns:a16="http://schemas.microsoft.com/office/drawing/2014/main" id="{DAB52150-9328-93E7-4361-1A927C7A073F}"/>
                  </a:ext>
                </a:extLst>
              </p:cNvPr>
              <p:cNvSpPr/>
              <p:nvPr/>
            </p:nvSpPr>
            <p:spPr>
              <a:xfrm rot="5400000">
                <a:off x="5479539" y="2801264"/>
                <a:ext cx="317297" cy="252375"/>
              </a:xfrm>
              <a:prstGeom prst="arc">
                <a:avLst>
                  <a:gd name="adj1" fmla="val 14595672"/>
                  <a:gd name="adj2" fmla="val 5645142"/>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sp>
        <p:nvSpPr>
          <p:cNvPr id="168" name="Oval 167">
            <a:extLst>
              <a:ext uri="{FF2B5EF4-FFF2-40B4-BE49-F238E27FC236}">
                <a16:creationId xmlns:a16="http://schemas.microsoft.com/office/drawing/2014/main" id="{67CC915C-A681-55EB-1431-B9F68B9D7329}"/>
              </a:ext>
            </a:extLst>
          </p:cNvPr>
          <p:cNvSpPr/>
          <p:nvPr/>
        </p:nvSpPr>
        <p:spPr>
          <a:xfrm>
            <a:off x="3955175" y="5103250"/>
            <a:ext cx="927463" cy="927463"/>
          </a:xfrm>
          <a:prstGeom prst="ellipse">
            <a:avLst/>
          </a:prstGeom>
          <a:solidFill>
            <a:schemeClr val="bg1"/>
          </a:solidFill>
          <a:ln w="28575">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5" name="Group 174">
            <a:extLst>
              <a:ext uri="{FF2B5EF4-FFF2-40B4-BE49-F238E27FC236}">
                <a16:creationId xmlns:a16="http://schemas.microsoft.com/office/drawing/2014/main" id="{6E5E9413-68D7-888B-CD62-4C8810290388}"/>
              </a:ext>
            </a:extLst>
          </p:cNvPr>
          <p:cNvGrpSpPr/>
          <p:nvPr/>
        </p:nvGrpSpPr>
        <p:grpSpPr>
          <a:xfrm>
            <a:off x="4087006" y="5266970"/>
            <a:ext cx="654394" cy="573896"/>
            <a:chOff x="4376040" y="4802776"/>
            <a:chExt cx="519091" cy="455237"/>
          </a:xfrm>
        </p:grpSpPr>
        <p:sp>
          <p:nvSpPr>
            <p:cNvPr id="163" name="Triangle 162">
              <a:extLst>
                <a:ext uri="{FF2B5EF4-FFF2-40B4-BE49-F238E27FC236}">
                  <a16:creationId xmlns:a16="http://schemas.microsoft.com/office/drawing/2014/main" id="{86D53B43-4572-62AB-6FC7-C0EF57C0A53E}"/>
                </a:ext>
              </a:extLst>
            </p:cNvPr>
            <p:cNvSpPr/>
            <p:nvPr/>
          </p:nvSpPr>
          <p:spPr>
            <a:xfrm rot="20494620">
              <a:off x="4537167" y="4802776"/>
              <a:ext cx="182880" cy="156754"/>
            </a:xfrm>
            <a:prstGeom prst="triangle">
              <a:avLst/>
            </a:prstGeom>
            <a:solidFill>
              <a:schemeClr val="accent5"/>
            </a:solidFill>
            <a:ln w="19050">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Triangle 163">
              <a:extLst>
                <a:ext uri="{FF2B5EF4-FFF2-40B4-BE49-F238E27FC236}">
                  <a16:creationId xmlns:a16="http://schemas.microsoft.com/office/drawing/2014/main" id="{5D56F79D-DBF6-62A0-60B9-22A9B72CED7F}"/>
                </a:ext>
              </a:extLst>
            </p:cNvPr>
            <p:cNvSpPr/>
            <p:nvPr/>
          </p:nvSpPr>
          <p:spPr>
            <a:xfrm rot="20423369">
              <a:off x="4794052" y="5030247"/>
              <a:ext cx="101079" cy="72026"/>
            </a:xfrm>
            <a:prstGeom prst="triangle">
              <a:avLst/>
            </a:prstGeom>
            <a:solidFill>
              <a:schemeClr val="accent5"/>
            </a:solidFill>
            <a:ln w="19050">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Triangle 164">
              <a:extLst>
                <a:ext uri="{FF2B5EF4-FFF2-40B4-BE49-F238E27FC236}">
                  <a16:creationId xmlns:a16="http://schemas.microsoft.com/office/drawing/2014/main" id="{D4CFF5D3-9B2E-C34D-1448-1811D68D4EE2}"/>
                </a:ext>
              </a:extLst>
            </p:cNvPr>
            <p:cNvSpPr/>
            <p:nvPr/>
          </p:nvSpPr>
          <p:spPr>
            <a:xfrm>
              <a:off x="4689549" y="4982350"/>
              <a:ext cx="101079" cy="72026"/>
            </a:xfrm>
            <a:prstGeom prst="triangle">
              <a:avLst/>
            </a:prstGeom>
            <a:solidFill>
              <a:schemeClr val="accent6"/>
            </a:solidFill>
            <a:ln w="190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Triangle 165">
              <a:extLst>
                <a:ext uri="{FF2B5EF4-FFF2-40B4-BE49-F238E27FC236}">
                  <a16:creationId xmlns:a16="http://schemas.microsoft.com/office/drawing/2014/main" id="{B3D1E135-E734-F555-406D-36AE55F29C32}"/>
                </a:ext>
              </a:extLst>
            </p:cNvPr>
            <p:cNvSpPr/>
            <p:nvPr/>
          </p:nvSpPr>
          <p:spPr>
            <a:xfrm rot="1052549">
              <a:off x="4376040" y="5004122"/>
              <a:ext cx="101079" cy="72026"/>
            </a:xfrm>
            <a:prstGeom prst="triangle">
              <a:avLst/>
            </a:prstGeom>
            <a:solidFill>
              <a:schemeClr val="accent6"/>
            </a:solidFill>
            <a:ln w="190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Triangle 166">
              <a:extLst>
                <a:ext uri="{FF2B5EF4-FFF2-40B4-BE49-F238E27FC236}">
                  <a16:creationId xmlns:a16="http://schemas.microsoft.com/office/drawing/2014/main" id="{F3EBDC0B-A2FB-5453-8A30-C8FFDE5F6FC3}"/>
                </a:ext>
              </a:extLst>
            </p:cNvPr>
            <p:cNvSpPr/>
            <p:nvPr/>
          </p:nvSpPr>
          <p:spPr>
            <a:xfrm rot="16602457">
              <a:off x="4433394" y="5105000"/>
              <a:ext cx="182880" cy="123145"/>
            </a:xfrm>
            <a:prstGeom prst="triangle">
              <a:avLst/>
            </a:prstGeom>
            <a:solidFill>
              <a:schemeClr val="accent5"/>
            </a:solidFill>
            <a:ln w="1905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2" name="Rectangle 181">
            <a:extLst>
              <a:ext uri="{FF2B5EF4-FFF2-40B4-BE49-F238E27FC236}">
                <a16:creationId xmlns:a16="http://schemas.microsoft.com/office/drawing/2014/main" id="{E71315E2-BCC5-FE0D-64CC-A141A71CAF9F}"/>
              </a:ext>
            </a:extLst>
          </p:cNvPr>
          <p:cNvSpPr/>
          <p:nvPr/>
        </p:nvSpPr>
        <p:spPr>
          <a:xfrm rot="3322512">
            <a:off x="1140829" y="2177331"/>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8" name="Group 277">
            <a:extLst>
              <a:ext uri="{FF2B5EF4-FFF2-40B4-BE49-F238E27FC236}">
                <a16:creationId xmlns:a16="http://schemas.microsoft.com/office/drawing/2014/main" id="{B86B2F3D-8C1D-562B-8BEB-5695D6B07156}"/>
              </a:ext>
            </a:extLst>
          </p:cNvPr>
          <p:cNvGrpSpPr/>
          <p:nvPr/>
        </p:nvGrpSpPr>
        <p:grpSpPr>
          <a:xfrm>
            <a:off x="2446364" y="1581299"/>
            <a:ext cx="9524974" cy="4471680"/>
            <a:chOff x="2446364" y="1581299"/>
            <a:chExt cx="9524974" cy="4471680"/>
          </a:xfrm>
        </p:grpSpPr>
        <p:grpSp>
          <p:nvGrpSpPr>
            <p:cNvPr id="262" name="Group 261">
              <a:extLst>
                <a:ext uri="{FF2B5EF4-FFF2-40B4-BE49-F238E27FC236}">
                  <a16:creationId xmlns:a16="http://schemas.microsoft.com/office/drawing/2014/main" id="{FDA79CDF-7FFA-33ED-1C0C-66A5B489DFE6}"/>
                </a:ext>
              </a:extLst>
            </p:cNvPr>
            <p:cNvGrpSpPr/>
            <p:nvPr/>
          </p:nvGrpSpPr>
          <p:grpSpPr>
            <a:xfrm rot="3602459">
              <a:off x="9651176" y="5090624"/>
              <a:ext cx="553986" cy="578276"/>
              <a:chOff x="285313" y="3196211"/>
              <a:chExt cx="1187475" cy="1269460"/>
            </a:xfrm>
            <a:solidFill>
              <a:schemeClr val="bg1">
                <a:lumMod val="50000"/>
              </a:schemeClr>
            </a:solidFill>
          </p:grpSpPr>
          <p:sp>
            <p:nvSpPr>
              <p:cNvPr id="263" name="Freeform 73">
                <a:extLst>
                  <a:ext uri="{FF2B5EF4-FFF2-40B4-BE49-F238E27FC236}">
                    <a16:creationId xmlns:a16="http://schemas.microsoft.com/office/drawing/2014/main" id="{2E29B33B-8644-0214-6EBF-D1A21E44DC83}"/>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64" name="Freeform 74">
                <a:extLst>
                  <a:ext uri="{FF2B5EF4-FFF2-40B4-BE49-F238E27FC236}">
                    <a16:creationId xmlns:a16="http://schemas.microsoft.com/office/drawing/2014/main" id="{6C45324B-499A-8131-F12C-A5EA31FC3137}"/>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65" name="Freeform 39">
                <a:extLst>
                  <a:ext uri="{FF2B5EF4-FFF2-40B4-BE49-F238E27FC236}">
                    <a16:creationId xmlns:a16="http://schemas.microsoft.com/office/drawing/2014/main" id="{2B1EA6C2-F0E8-B434-2878-AB5CE6068C1C}"/>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66" name="Freeform 41">
                <a:extLst>
                  <a:ext uri="{FF2B5EF4-FFF2-40B4-BE49-F238E27FC236}">
                    <a16:creationId xmlns:a16="http://schemas.microsoft.com/office/drawing/2014/main" id="{10974814-BF9C-ECE9-2828-4E170E87C3C9}"/>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267" name="Group 266">
              <a:extLst>
                <a:ext uri="{FF2B5EF4-FFF2-40B4-BE49-F238E27FC236}">
                  <a16:creationId xmlns:a16="http://schemas.microsoft.com/office/drawing/2014/main" id="{3DE42F75-7A78-5021-5963-A0AEF93E5DB3}"/>
                </a:ext>
              </a:extLst>
            </p:cNvPr>
            <p:cNvGrpSpPr/>
            <p:nvPr/>
          </p:nvGrpSpPr>
          <p:grpSpPr>
            <a:xfrm rot="18325493">
              <a:off x="10915487" y="5082088"/>
              <a:ext cx="553986" cy="578276"/>
              <a:chOff x="285313" y="3196211"/>
              <a:chExt cx="1187475" cy="1269460"/>
            </a:xfrm>
            <a:solidFill>
              <a:schemeClr val="bg1">
                <a:lumMod val="50000"/>
              </a:schemeClr>
            </a:solidFill>
          </p:grpSpPr>
          <p:sp>
            <p:nvSpPr>
              <p:cNvPr id="268" name="Freeform 73">
                <a:extLst>
                  <a:ext uri="{FF2B5EF4-FFF2-40B4-BE49-F238E27FC236}">
                    <a16:creationId xmlns:a16="http://schemas.microsoft.com/office/drawing/2014/main" id="{FC5473AC-ACB8-5BCA-1F65-09DDE78394CA}"/>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69" name="Freeform 74">
                <a:extLst>
                  <a:ext uri="{FF2B5EF4-FFF2-40B4-BE49-F238E27FC236}">
                    <a16:creationId xmlns:a16="http://schemas.microsoft.com/office/drawing/2014/main" id="{06A20D83-A4E6-5A26-1005-724D4A8C12A1}"/>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70" name="Freeform 39">
                <a:extLst>
                  <a:ext uri="{FF2B5EF4-FFF2-40B4-BE49-F238E27FC236}">
                    <a16:creationId xmlns:a16="http://schemas.microsoft.com/office/drawing/2014/main" id="{BA58499E-6868-557F-B856-3FE81F871461}"/>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71" name="Freeform 41">
                <a:extLst>
                  <a:ext uri="{FF2B5EF4-FFF2-40B4-BE49-F238E27FC236}">
                    <a16:creationId xmlns:a16="http://schemas.microsoft.com/office/drawing/2014/main" id="{FE17245A-8889-176B-D3C7-571BA8D8B439}"/>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272" name="Group 271">
              <a:extLst>
                <a:ext uri="{FF2B5EF4-FFF2-40B4-BE49-F238E27FC236}">
                  <a16:creationId xmlns:a16="http://schemas.microsoft.com/office/drawing/2014/main" id="{3A86C46C-FDDC-75E0-A7C5-DA7670D62067}"/>
                </a:ext>
              </a:extLst>
            </p:cNvPr>
            <p:cNvGrpSpPr/>
            <p:nvPr/>
          </p:nvGrpSpPr>
          <p:grpSpPr>
            <a:xfrm rot="10800000">
              <a:off x="10277846" y="3961643"/>
              <a:ext cx="553986" cy="578276"/>
              <a:chOff x="285313" y="3196211"/>
              <a:chExt cx="1187475" cy="1269460"/>
            </a:xfrm>
            <a:solidFill>
              <a:schemeClr val="bg1">
                <a:lumMod val="50000"/>
              </a:schemeClr>
            </a:solidFill>
          </p:grpSpPr>
          <p:sp>
            <p:nvSpPr>
              <p:cNvPr id="273" name="Freeform 73">
                <a:extLst>
                  <a:ext uri="{FF2B5EF4-FFF2-40B4-BE49-F238E27FC236}">
                    <a16:creationId xmlns:a16="http://schemas.microsoft.com/office/drawing/2014/main" id="{980AE148-32B0-7096-3410-E230EEC53C32}"/>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74" name="Freeform 74">
                <a:extLst>
                  <a:ext uri="{FF2B5EF4-FFF2-40B4-BE49-F238E27FC236}">
                    <a16:creationId xmlns:a16="http://schemas.microsoft.com/office/drawing/2014/main" id="{5F8339C0-0D4D-1F22-DE77-D4CC466FFC4F}"/>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75" name="Freeform 39">
                <a:extLst>
                  <a:ext uri="{FF2B5EF4-FFF2-40B4-BE49-F238E27FC236}">
                    <a16:creationId xmlns:a16="http://schemas.microsoft.com/office/drawing/2014/main" id="{B811D074-29B5-E529-A627-AD038E698324}"/>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76" name="Freeform 41">
                <a:extLst>
                  <a:ext uri="{FF2B5EF4-FFF2-40B4-BE49-F238E27FC236}">
                    <a16:creationId xmlns:a16="http://schemas.microsoft.com/office/drawing/2014/main" id="{087F9419-8295-BF57-146E-7B76BDBF1C0A}"/>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193" name="TextBox 192">
              <a:extLst>
                <a:ext uri="{FF2B5EF4-FFF2-40B4-BE49-F238E27FC236}">
                  <a16:creationId xmlns:a16="http://schemas.microsoft.com/office/drawing/2014/main" id="{AD498701-B960-0D6D-8CF6-501537C6180F}"/>
                </a:ext>
              </a:extLst>
            </p:cNvPr>
            <p:cNvSpPr txBox="1"/>
            <p:nvPr/>
          </p:nvSpPr>
          <p:spPr bwMode="auto">
            <a:xfrm>
              <a:off x="10841490" y="2253733"/>
              <a:ext cx="11298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chemeClr val="accent5"/>
                  </a:solidFill>
                  <a:effectLst/>
                  <a:uLnTx/>
                  <a:uFillTx/>
                  <a:latin typeface="Poppins" pitchFamily="2" charset="77"/>
                  <a:cs typeface="Poppins" pitchFamily="2" charset="77"/>
                </a:rPr>
                <a:t>C5</a:t>
              </a:r>
              <a:endParaRPr kumimoji="0" lang="en-US" sz="1800" b="0" i="0" u="none" strike="noStrike" kern="1200" cap="none" spc="0" normalizeH="0" baseline="0" noProof="0">
                <a:ln>
                  <a:noFill/>
                </a:ln>
                <a:solidFill>
                  <a:schemeClr val="accent5"/>
                </a:solidFill>
                <a:effectLst/>
                <a:uLnTx/>
                <a:uFillTx/>
                <a:latin typeface="Poppins" pitchFamily="2" charset="77"/>
                <a:cs typeface="Poppins" pitchFamily="2" charset="77"/>
              </a:endParaRPr>
            </a:p>
          </p:txBody>
        </p:sp>
        <p:sp>
          <p:nvSpPr>
            <p:cNvPr id="194" name="TextBox 193">
              <a:extLst>
                <a:ext uri="{FF2B5EF4-FFF2-40B4-BE49-F238E27FC236}">
                  <a16:creationId xmlns:a16="http://schemas.microsoft.com/office/drawing/2014/main" id="{59FB917F-51F8-226A-DE5B-4EFBF48990B5}"/>
                </a:ext>
              </a:extLst>
            </p:cNvPr>
            <p:cNvSpPr txBox="1"/>
            <p:nvPr/>
          </p:nvSpPr>
          <p:spPr bwMode="auto">
            <a:xfrm>
              <a:off x="6797527" y="2452842"/>
              <a:ext cx="16710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chemeClr val="accent6"/>
                  </a:solidFill>
                  <a:effectLst/>
                  <a:uLnTx/>
                  <a:uFillTx/>
                  <a:latin typeface="Poppins" pitchFamily="2" charset="77"/>
                  <a:cs typeface="Poppins" pitchFamily="2" charset="77"/>
                </a:rPr>
                <a:t>Crovalimab</a:t>
              </a:r>
              <a:endParaRPr kumimoji="0" lang="en-US" sz="1800" b="0" i="0" u="none" strike="noStrike" kern="1200" cap="none" spc="0" normalizeH="0" baseline="0" noProof="0">
                <a:ln>
                  <a:noFill/>
                </a:ln>
                <a:solidFill>
                  <a:schemeClr val="accent6"/>
                </a:solidFill>
                <a:effectLst/>
                <a:uLnTx/>
                <a:uFillTx/>
                <a:latin typeface="Poppins" pitchFamily="2" charset="77"/>
                <a:cs typeface="Poppins" pitchFamily="2" charset="77"/>
              </a:endParaRPr>
            </a:p>
          </p:txBody>
        </p:sp>
        <p:sp>
          <p:nvSpPr>
            <p:cNvPr id="195" name="TextBox 194">
              <a:extLst>
                <a:ext uri="{FF2B5EF4-FFF2-40B4-BE49-F238E27FC236}">
                  <a16:creationId xmlns:a16="http://schemas.microsoft.com/office/drawing/2014/main" id="{2017420F-E23C-13AB-BF62-1BA6A277B24D}"/>
                </a:ext>
              </a:extLst>
            </p:cNvPr>
            <p:cNvSpPr txBox="1"/>
            <p:nvPr/>
          </p:nvSpPr>
          <p:spPr bwMode="auto">
            <a:xfrm>
              <a:off x="8998045" y="1931107"/>
              <a:ext cx="1663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chemeClr val="bg1">
                      <a:lumMod val="50000"/>
                    </a:schemeClr>
                  </a:solidFill>
                  <a:effectLst/>
                  <a:uLnTx/>
                  <a:uFillTx/>
                  <a:latin typeface="Poppins" pitchFamily="2" charset="77"/>
                  <a:cs typeface="Poppins" pitchFamily="2" charset="77"/>
                </a:rPr>
                <a:t>Eculizumab</a:t>
              </a:r>
              <a:endParaRPr kumimoji="0" lang="en-US" sz="1800" b="0" i="0" u="none" strike="noStrike" kern="1200" cap="none" spc="0" normalizeH="0" baseline="0" noProof="0">
                <a:ln>
                  <a:noFill/>
                </a:ln>
                <a:solidFill>
                  <a:schemeClr val="bg1">
                    <a:lumMod val="50000"/>
                  </a:schemeClr>
                </a:solidFill>
                <a:effectLst/>
                <a:uLnTx/>
                <a:uFillTx/>
                <a:latin typeface="Poppins" pitchFamily="2" charset="77"/>
                <a:cs typeface="Poppins" pitchFamily="2" charset="77"/>
              </a:endParaRPr>
            </a:p>
          </p:txBody>
        </p:sp>
        <p:sp>
          <p:nvSpPr>
            <p:cNvPr id="196" name="TextBox 195">
              <a:extLst>
                <a:ext uri="{FF2B5EF4-FFF2-40B4-BE49-F238E27FC236}">
                  <a16:creationId xmlns:a16="http://schemas.microsoft.com/office/drawing/2014/main" id="{65C5416D-7174-5C42-A284-9F537008915D}"/>
                </a:ext>
              </a:extLst>
            </p:cNvPr>
            <p:cNvSpPr txBox="1"/>
            <p:nvPr/>
          </p:nvSpPr>
          <p:spPr bwMode="auto">
            <a:xfrm>
              <a:off x="10037830" y="4801768"/>
              <a:ext cx="10326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chemeClr val="accent4"/>
                  </a:solidFill>
                  <a:effectLst/>
                  <a:uLnTx/>
                  <a:uFillTx/>
                  <a:latin typeface="Poppins" pitchFamily="2" charset="77"/>
                  <a:cs typeface="Poppins" pitchFamily="2" charset="77"/>
                </a:rPr>
                <a:t>DTDC</a:t>
              </a:r>
              <a:endParaRPr kumimoji="0" lang="en-US" sz="1800" b="0" i="0" u="none" strike="noStrike" kern="1200" cap="none" spc="0" normalizeH="0" baseline="0" noProof="0">
                <a:ln>
                  <a:noFill/>
                </a:ln>
                <a:solidFill>
                  <a:schemeClr val="accent4"/>
                </a:solidFill>
                <a:effectLst/>
                <a:uLnTx/>
                <a:uFillTx/>
                <a:latin typeface="Poppins" pitchFamily="2" charset="77"/>
                <a:cs typeface="Poppins" pitchFamily="2" charset="77"/>
              </a:endParaRPr>
            </a:p>
          </p:txBody>
        </p:sp>
        <p:grpSp>
          <p:nvGrpSpPr>
            <p:cNvPr id="209" name="Group 208">
              <a:extLst>
                <a:ext uri="{FF2B5EF4-FFF2-40B4-BE49-F238E27FC236}">
                  <a16:creationId xmlns:a16="http://schemas.microsoft.com/office/drawing/2014/main" id="{B158EBEE-F5C5-E3EA-77E6-427DA36B20CE}"/>
                </a:ext>
              </a:extLst>
            </p:cNvPr>
            <p:cNvGrpSpPr/>
            <p:nvPr/>
          </p:nvGrpSpPr>
          <p:grpSpPr>
            <a:xfrm rot="3602459">
              <a:off x="7889434" y="3482499"/>
              <a:ext cx="553986" cy="578276"/>
              <a:chOff x="285313" y="3196211"/>
              <a:chExt cx="1187475" cy="1269460"/>
            </a:xfrm>
            <a:solidFill>
              <a:schemeClr val="bg1">
                <a:lumMod val="50000"/>
              </a:schemeClr>
            </a:solidFill>
          </p:grpSpPr>
          <p:sp>
            <p:nvSpPr>
              <p:cNvPr id="210" name="Freeform 73">
                <a:extLst>
                  <a:ext uri="{FF2B5EF4-FFF2-40B4-BE49-F238E27FC236}">
                    <a16:creationId xmlns:a16="http://schemas.microsoft.com/office/drawing/2014/main" id="{A481FB3E-B36D-D381-9ECD-C2768A8936FC}"/>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11" name="Freeform 74">
                <a:extLst>
                  <a:ext uri="{FF2B5EF4-FFF2-40B4-BE49-F238E27FC236}">
                    <a16:creationId xmlns:a16="http://schemas.microsoft.com/office/drawing/2014/main" id="{9AC56BD6-8C99-E54D-9A38-B2C02D25E79B}"/>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12" name="Freeform 39">
                <a:extLst>
                  <a:ext uri="{FF2B5EF4-FFF2-40B4-BE49-F238E27FC236}">
                    <a16:creationId xmlns:a16="http://schemas.microsoft.com/office/drawing/2014/main" id="{939395B7-0FD6-2E7E-66DA-37A14505D042}"/>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13" name="Freeform 41">
                <a:extLst>
                  <a:ext uri="{FF2B5EF4-FFF2-40B4-BE49-F238E27FC236}">
                    <a16:creationId xmlns:a16="http://schemas.microsoft.com/office/drawing/2014/main" id="{71207E63-E5A3-182B-6E66-6C1317CC05E6}"/>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214" name="Group 213">
              <a:extLst>
                <a:ext uri="{FF2B5EF4-FFF2-40B4-BE49-F238E27FC236}">
                  <a16:creationId xmlns:a16="http://schemas.microsoft.com/office/drawing/2014/main" id="{77C4B06F-218A-1795-5168-71829CE71998}"/>
                </a:ext>
              </a:extLst>
            </p:cNvPr>
            <p:cNvGrpSpPr/>
            <p:nvPr/>
          </p:nvGrpSpPr>
          <p:grpSpPr>
            <a:xfrm rot="9743861">
              <a:off x="8438709" y="2285523"/>
              <a:ext cx="553986" cy="578276"/>
              <a:chOff x="285313" y="3196211"/>
              <a:chExt cx="1187475" cy="1269460"/>
            </a:xfrm>
            <a:solidFill>
              <a:schemeClr val="bg1">
                <a:lumMod val="50000"/>
              </a:schemeClr>
            </a:solidFill>
          </p:grpSpPr>
          <p:sp>
            <p:nvSpPr>
              <p:cNvPr id="215" name="Freeform 73">
                <a:extLst>
                  <a:ext uri="{FF2B5EF4-FFF2-40B4-BE49-F238E27FC236}">
                    <a16:creationId xmlns:a16="http://schemas.microsoft.com/office/drawing/2014/main" id="{95F9D54D-261F-A115-59E6-4AF59B7B44F2}"/>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16" name="Freeform 74">
                <a:extLst>
                  <a:ext uri="{FF2B5EF4-FFF2-40B4-BE49-F238E27FC236}">
                    <a16:creationId xmlns:a16="http://schemas.microsoft.com/office/drawing/2014/main" id="{6A3E6EED-0303-9C29-B703-2318922D981E}"/>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17" name="Freeform 39">
                <a:extLst>
                  <a:ext uri="{FF2B5EF4-FFF2-40B4-BE49-F238E27FC236}">
                    <a16:creationId xmlns:a16="http://schemas.microsoft.com/office/drawing/2014/main" id="{ED9DADA6-2551-D71A-A072-BD9C327312B4}"/>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18" name="Freeform 41">
                <a:extLst>
                  <a:ext uri="{FF2B5EF4-FFF2-40B4-BE49-F238E27FC236}">
                    <a16:creationId xmlns:a16="http://schemas.microsoft.com/office/drawing/2014/main" id="{A5EDABEB-F372-D658-F8CD-932911D313CA}"/>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177" name="Group 176">
              <a:extLst>
                <a:ext uri="{FF2B5EF4-FFF2-40B4-BE49-F238E27FC236}">
                  <a16:creationId xmlns:a16="http://schemas.microsoft.com/office/drawing/2014/main" id="{0BE05A74-7B4C-922E-0791-D0E2CC0ECB53}"/>
                </a:ext>
              </a:extLst>
            </p:cNvPr>
            <p:cNvGrpSpPr/>
            <p:nvPr/>
          </p:nvGrpSpPr>
          <p:grpSpPr>
            <a:xfrm rot="7026937">
              <a:off x="7841809" y="2730024"/>
              <a:ext cx="553986" cy="578276"/>
              <a:chOff x="285313" y="3196211"/>
              <a:chExt cx="1187475" cy="1269460"/>
            </a:xfrm>
            <a:solidFill>
              <a:schemeClr val="accent6"/>
            </a:solidFill>
          </p:grpSpPr>
          <p:sp>
            <p:nvSpPr>
              <p:cNvPr id="178" name="Freeform 73">
                <a:extLst>
                  <a:ext uri="{FF2B5EF4-FFF2-40B4-BE49-F238E27FC236}">
                    <a16:creationId xmlns:a16="http://schemas.microsoft.com/office/drawing/2014/main" id="{F631D165-46ED-AB49-7A3E-552DDA776846}"/>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79" name="Freeform 74">
                <a:extLst>
                  <a:ext uri="{FF2B5EF4-FFF2-40B4-BE49-F238E27FC236}">
                    <a16:creationId xmlns:a16="http://schemas.microsoft.com/office/drawing/2014/main" id="{5FDC40BF-CA00-2D30-8B01-FAEE45EA51F1}"/>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80" name="Freeform 39">
                <a:extLst>
                  <a:ext uri="{FF2B5EF4-FFF2-40B4-BE49-F238E27FC236}">
                    <a16:creationId xmlns:a16="http://schemas.microsoft.com/office/drawing/2014/main" id="{677B27B2-D4A3-6D3D-11B4-CA1EDCD0DB3B}"/>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81" name="Freeform 41">
                <a:extLst>
                  <a:ext uri="{FF2B5EF4-FFF2-40B4-BE49-F238E27FC236}">
                    <a16:creationId xmlns:a16="http://schemas.microsoft.com/office/drawing/2014/main" id="{01FE4391-89F5-DF39-428C-CB1E6CA5E1E6}"/>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219" name="Group 218">
              <a:extLst>
                <a:ext uri="{FF2B5EF4-FFF2-40B4-BE49-F238E27FC236}">
                  <a16:creationId xmlns:a16="http://schemas.microsoft.com/office/drawing/2014/main" id="{CB670852-589F-C015-29EA-938FDA6A9DDA}"/>
                </a:ext>
              </a:extLst>
            </p:cNvPr>
            <p:cNvGrpSpPr/>
            <p:nvPr/>
          </p:nvGrpSpPr>
          <p:grpSpPr>
            <a:xfrm rot="7234072">
              <a:off x="9965882" y="2228373"/>
              <a:ext cx="553986" cy="578276"/>
              <a:chOff x="285313" y="3196211"/>
              <a:chExt cx="1187475" cy="1269460"/>
            </a:xfrm>
            <a:solidFill>
              <a:schemeClr val="bg1">
                <a:lumMod val="50000"/>
              </a:schemeClr>
            </a:solidFill>
          </p:grpSpPr>
          <p:sp>
            <p:nvSpPr>
              <p:cNvPr id="220" name="Freeform 73">
                <a:extLst>
                  <a:ext uri="{FF2B5EF4-FFF2-40B4-BE49-F238E27FC236}">
                    <a16:creationId xmlns:a16="http://schemas.microsoft.com/office/drawing/2014/main" id="{16A0ED3F-3208-E557-F3E4-D508D46F7F0C}"/>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21" name="Freeform 74">
                <a:extLst>
                  <a:ext uri="{FF2B5EF4-FFF2-40B4-BE49-F238E27FC236}">
                    <a16:creationId xmlns:a16="http://schemas.microsoft.com/office/drawing/2014/main" id="{E2D11DA2-E7C9-7777-0AB3-2D7323EAA654}"/>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22" name="Freeform 39">
                <a:extLst>
                  <a:ext uri="{FF2B5EF4-FFF2-40B4-BE49-F238E27FC236}">
                    <a16:creationId xmlns:a16="http://schemas.microsoft.com/office/drawing/2014/main" id="{F780A2A3-D0D9-2DE9-B446-C670C1D430D6}"/>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23" name="Freeform 41">
                <a:extLst>
                  <a:ext uri="{FF2B5EF4-FFF2-40B4-BE49-F238E27FC236}">
                    <a16:creationId xmlns:a16="http://schemas.microsoft.com/office/drawing/2014/main" id="{F082B372-F4D1-8DBB-6A78-5E45B7FDA441}"/>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224" name="Group 223">
              <a:extLst>
                <a:ext uri="{FF2B5EF4-FFF2-40B4-BE49-F238E27FC236}">
                  <a16:creationId xmlns:a16="http://schemas.microsoft.com/office/drawing/2014/main" id="{3D11AE3E-AA88-3965-30A2-87DC443D3725}"/>
                </a:ext>
              </a:extLst>
            </p:cNvPr>
            <p:cNvGrpSpPr/>
            <p:nvPr/>
          </p:nvGrpSpPr>
          <p:grpSpPr>
            <a:xfrm rot="2873775">
              <a:off x="8832410" y="3555523"/>
              <a:ext cx="553986" cy="578277"/>
              <a:chOff x="285313" y="3196211"/>
              <a:chExt cx="1187475" cy="1269464"/>
            </a:xfrm>
            <a:solidFill>
              <a:schemeClr val="accent6"/>
            </a:solidFill>
          </p:grpSpPr>
          <p:sp>
            <p:nvSpPr>
              <p:cNvPr id="225" name="Freeform 73">
                <a:extLst>
                  <a:ext uri="{FF2B5EF4-FFF2-40B4-BE49-F238E27FC236}">
                    <a16:creationId xmlns:a16="http://schemas.microsoft.com/office/drawing/2014/main" id="{4AAC08AE-0DDA-CF0D-32AF-4835DD83F612}"/>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26" name="Freeform 74">
                <a:extLst>
                  <a:ext uri="{FF2B5EF4-FFF2-40B4-BE49-F238E27FC236}">
                    <a16:creationId xmlns:a16="http://schemas.microsoft.com/office/drawing/2014/main" id="{47A45489-55A8-12DC-BF4B-FAC8CB56F7D9}"/>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27" name="Freeform 39">
                <a:extLst>
                  <a:ext uri="{FF2B5EF4-FFF2-40B4-BE49-F238E27FC236}">
                    <a16:creationId xmlns:a16="http://schemas.microsoft.com/office/drawing/2014/main" id="{F224BF42-9061-8010-0A3B-02FF35DC534B}"/>
                  </a:ext>
                </a:extLst>
              </p:cNvPr>
              <p:cNvSpPr/>
              <p:nvPr/>
            </p:nvSpPr>
            <p:spPr bwMode="auto">
              <a:xfrm>
                <a:off x="894320" y="3196214"/>
                <a:ext cx="502441" cy="1269461"/>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28" name="Freeform 41">
                <a:extLst>
                  <a:ext uri="{FF2B5EF4-FFF2-40B4-BE49-F238E27FC236}">
                    <a16:creationId xmlns:a16="http://schemas.microsoft.com/office/drawing/2014/main" id="{6742F2E8-7BE3-D47F-7E54-9D1426B0D2CD}"/>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203" name="Group 202">
              <a:extLst>
                <a:ext uri="{FF2B5EF4-FFF2-40B4-BE49-F238E27FC236}">
                  <a16:creationId xmlns:a16="http://schemas.microsoft.com/office/drawing/2014/main" id="{6FD1F9BD-C07B-8EB1-EEE9-A27FAF78FB49}"/>
                </a:ext>
              </a:extLst>
            </p:cNvPr>
            <p:cNvGrpSpPr/>
            <p:nvPr/>
          </p:nvGrpSpPr>
          <p:grpSpPr>
            <a:xfrm>
              <a:off x="2446364" y="1581299"/>
              <a:ext cx="6830986" cy="1873101"/>
              <a:chOff x="2446364" y="1581299"/>
              <a:chExt cx="6830986" cy="1873101"/>
            </a:xfrm>
          </p:grpSpPr>
          <p:sp>
            <p:nvSpPr>
              <p:cNvPr id="198" name="Oval 197">
                <a:extLst>
                  <a:ext uri="{FF2B5EF4-FFF2-40B4-BE49-F238E27FC236}">
                    <a16:creationId xmlns:a16="http://schemas.microsoft.com/office/drawing/2014/main" id="{ACD2166B-E121-6D57-0877-25894E36C198}"/>
                  </a:ext>
                </a:extLst>
              </p:cNvPr>
              <p:cNvSpPr/>
              <p:nvPr/>
            </p:nvSpPr>
            <p:spPr>
              <a:xfrm>
                <a:off x="2446364" y="1581299"/>
                <a:ext cx="76200" cy="76200"/>
              </a:xfrm>
              <a:prstGeom prst="ellipse">
                <a:avLst/>
              </a:prstGeom>
              <a:solidFill>
                <a:schemeClr val="bg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Oval 198">
                <a:extLst>
                  <a:ext uri="{FF2B5EF4-FFF2-40B4-BE49-F238E27FC236}">
                    <a16:creationId xmlns:a16="http://schemas.microsoft.com/office/drawing/2014/main" id="{1C6AA88B-7E4C-3E3A-FB15-FF1A7655E126}"/>
                  </a:ext>
                </a:extLst>
              </p:cNvPr>
              <p:cNvSpPr/>
              <p:nvPr/>
            </p:nvSpPr>
            <p:spPr>
              <a:xfrm>
                <a:off x="9061450" y="3378200"/>
                <a:ext cx="76200" cy="76200"/>
              </a:xfrm>
              <a:prstGeom prst="ellipse">
                <a:avLst/>
              </a:prstGeom>
              <a:solidFill>
                <a:schemeClr val="bg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Oval 199">
                <a:extLst>
                  <a:ext uri="{FF2B5EF4-FFF2-40B4-BE49-F238E27FC236}">
                    <a16:creationId xmlns:a16="http://schemas.microsoft.com/office/drawing/2014/main" id="{45C98322-CF31-2545-D243-74B2CF1D8ABA}"/>
                  </a:ext>
                </a:extLst>
              </p:cNvPr>
              <p:cNvSpPr/>
              <p:nvPr/>
            </p:nvSpPr>
            <p:spPr>
              <a:xfrm>
                <a:off x="9201150" y="3368675"/>
                <a:ext cx="76200" cy="76200"/>
              </a:xfrm>
              <a:prstGeom prst="ellipse">
                <a:avLst/>
              </a:prstGeom>
              <a:solidFill>
                <a:schemeClr val="bg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1" name="Group 230">
              <a:extLst>
                <a:ext uri="{FF2B5EF4-FFF2-40B4-BE49-F238E27FC236}">
                  <a16:creationId xmlns:a16="http://schemas.microsoft.com/office/drawing/2014/main" id="{03E7E497-1D64-C3AB-15CB-3BE8D38C0882}"/>
                </a:ext>
              </a:extLst>
            </p:cNvPr>
            <p:cNvGrpSpPr/>
            <p:nvPr/>
          </p:nvGrpSpPr>
          <p:grpSpPr>
            <a:xfrm rot="7026937">
              <a:off x="9596237" y="4323518"/>
              <a:ext cx="553986" cy="578276"/>
              <a:chOff x="285313" y="3196211"/>
              <a:chExt cx="1187475" cy="1269460"/>
            </a:xfrm>
            <a:solidFill>
              <a:schemeClr val="accent6"/>
            </a:solidFill>
          </p:grpSpPr>
          <p:sp>
            <p:nvSpPr>
              <p:cNvPr id="234" name="Freeform 73">
                <a:extLst>
                  <a:ext uri="{FF2B5EF4-FFF2-40B4-BE49-F238E27FC236}">
                    <a16:creationId xmlns:a16="http://schemas.microsoft.com/office/drawing/2014/main" id="{EC0766DB-A6F7-2E3A-63E6-85DB63927A63}"/>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35" name="Freeform 74">
                <a:extLst>
                  <a:ext uri="{FF2B5EF4-FFF2-40B4-BE49-F238E27FC236}">
                    <a16:creationId xmlns:a16="http://schemas.microsoft.com/office/drawing/2014/main" id="{A2537DD7-EA51-3897-ED24-BEE0B3C2D297}"/>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36" name="Freeform 39">
                <a:extLst>
                  <a:ext uri="{FF2B5EF4-FFF2-40B4-BE49-F238E27FC236}">
                    <a16:creationId xmlns:a16="http://schemas.microsoft.com/office/drawing/2014/main" id="{133348AC-27F9-420A-7313-C7008A5298FB}"/>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37" name="Freeform 41">
                <a:extLst>
                  <a:ext uri="{FF2B5EF4-FFF2-40B4-BE49-F238E27FC236}">
                    <a16:creationId xmlns:a16="http://schemas.microsoft.com/office/drawing/2014/main" id="{4E30C3CB-C70D-D088-3DBC-8BB4140A5260}"/>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239" name="Group 238">
              <a:extLst>
                <a:ext uri="{FF2B5EF4-FFF2-40B4-BE49-F238E27FC236}">
                  <a16:creationId xmlns:a16="http://schemas.microsoft.com/office/drawing/2014/main" id="{A2B0135E-BB6F-4BF1-2A8F-880C511D339C}"/>
                </a:ext>
              </a:extLst>
            </p:cNvPr>
            <p:cNvGrpSpPr/>
            <p:nvPr/>
          </p:nvGrpSpPr>
          <p:grpSpPr>
            <a:xfrm rot="14331163">
              <a:off x="10917920" y="4318944"/>
              <a:ext cx="553986" cy="578276"/>
              <a:chOff x="285313" y="3196211"/>
              <a:chExt cx="1187475" cy="1269460"/>
            </a:xfrm>
            <a:solidFill>
              <a:schemeClr val="accent6"/>
            </a:solidFill>
          </p:grpSpPr>
          <p:sp>
            <p:nvSpPr>
              <p:cNvPr id="242" name="Freeform 73">
                <a:extLst>
                  <a:ext uri="{FF2B5EF4-FFF2-40B4-BE49-F238E27FC236}">
                    <a16:creationId xmlns:a16="http://schemas.microsoft.com/office/drawing/2014/main" id="{5E789530-5C46-1C1F-9C24-79E0643167B6}"/>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43" name="Freeform 74">
                <a:extLst>
                  <a:ext uri="{FF2B5EF4-FFF2-40B4-BE49-F238E27FC236}">
                    <a16:creationId xmlns:a16="http://schemas.microsoft.com/office/drawing/2014/main" id="{9F78D0A5-F2E8-093F-3C19-92E4CBB1F967}"/>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44" name="Freeform 39">
                <a:extLst>
                  <a:ext uri="{FF2B5EF4-FFF2-40B4-BE49-F238E27FC236}">
                    <a16:creationId xmlns:a16="http://schemas.microsoft.com/office/drawing/2014/main" id="{D1CD4642-46FD-93B0-E90A-6B5361073DC6}"/>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45" name="Freeform 41">
                <a:extLst>
                  <a:ext uri="{FF2B5EF4-FFF2-40B4-BE49-F238E27FC236}">
                    <a16:creationId xmlns:a16="http://schemas.microsoft.com/office/drawing/2014/main" id="{8837F269-A1B1-9D34-F767-D53E376106F5}"/>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247" name="Group 246">
              <a:extLst>
                <a:ext uri="{FF2B5EF4-FFF2-40B4-BE49-F238E27FC236}">
                  <a16:creationId xmlns:a16="http://schemas.microsoft.com/office/drawing/2014/main" id="{728DA444-3DF9-D63C-C9DB-EB9BC4388024}"/>
                </a:ext>
              </a:extLst>
            </p:cNvPr>
            <p:cNvGrpSpPr/>
            <p:nvPr/>
          </p:nvGrpSpPr>
          <p:grpSpPr>
            <a:xfrm rot="7279">
              <a:off x="10266587" y="5474703"/>
              <a:ext cx="553986" cy="578276"/>
              <a:chOff x="285313" y="3196211"/>
              <a:chExt cx="1187475" cy="1269460"/>
            </a:xfrm>
            <a:solidFill>
              <a:schemeClr val="accent6"/>
            </a:solidFill>
          </p:grpSpPr>
          <p:sp>
            <p:nvSpPr>
              <p:cNvPr id="250" name="Freeform 73">
                <a:extLst>
                  <a:ext uri="{FF2B5EF4-FFF2-40B4-BE49-F238E27FC236}">
                    <a16:creationId xmlns:a16="http://schemas.microsoft.com/office/drawing/2014/main" id="{4F6B028B-519F-3D6D-38AF-ABD9943E0F16}"/>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51" name="Freeform 74">
                <a:extLst>
                  <a:ext uri="{FF2B5EF4-FFF2-40B4-BE49-F238E27FC236}">
                    <a16:creationId xmlns:a16="http://schemas.microsoft.com/office/drawing/2014/main" id="{D6973442-27B1-7E90-5242-D0E9493CF147}"/>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52" name="Freeform 39">
                <a:extLst>
                  <a:ext uri="{FF2B5EF4-FFF2-40B4-BE49-F238E27FC236}">
                    <a16:creationId xmlns:a16="http://schemas.microsoft.com/office/drawing/2014/main" id="{50E2B6F1-3F67-8678-5D2A-5B84A7B2B8B1}"/>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253" name="Freeform 41">
                <a:extLst>
                  <a:ext uri="{FF2B5EF4-FFF2-40B4-BE49-F238E27FC236}">
                    <a16:creationId xmlns:a16="http://schemas.microsoft.com/office/drawing/2014/main" id="{39BC078A-3BB2-79D6-A9AA-3CC02840EEAA}"/>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tx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sp>
        <p:nvSpPr>
          <p:cNvPr id="4" name="TextBox 3">
            <a:extLst>
              <a:ext uri="{FF2B5EF4-FFF2-40B4-BE49-F238E27FC236}">
                <a16:creationId xmlns:a16="http://schemas.microsoft.com/office/drawing/2014/main" id="{6ABE0606-DFAB-A4B1-12BF-3592350644FF}"/>
              </a:ext>
            </a:extLst>
          </p:cNvPr>
          <p:cNvSpPr txBox="1"/>
          <p:nvPr/>
        </p:nvSpPr>
        <p:spPr bwMode="auto">
          <a:xfrm>
            <a:off x="108572" y="3043766"/>
            <a:ext cx="20397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chemeClr val="accent6"/>
                </a:solidFill>
                <a:effectLst/>
                <a:uLnTx/>
                <a:uFillTx/>
                <a:latin typeface="Poppins" pitchFamily="2" charset="77"/>
                <a:cs typeface="Poppins" pitchFamily="2" charset="77"/>
              </a:rPr>
              <a:t>Crovalimab binds wild-type and mutant C5</a:t>
            </a:r>
          </a:p>
        </p:txBody>
      </p:sp>
      <p:sp>
        <p:nvSpPr>
          <p:cNvPr id="49" name="Oval 48">
            <a:extLst>
              <a:ext uri="{FF2B5EF4-FFF2-40B4-BE49-F238E27FC236}">
                <a16:creationId xmlns:a16="http://schemas.microsoft.com/office/drawing/2014/main" id="{CB6224BF-BAC4-0EA2-9596-8AA774D480F9}"/>
              </a:ext>
            </a:extLst>
          </p:cNvPr>
          <p:cNvSpPr/>
          <p:nvPr/>
        </p:nvSpPr>
        <p:spPr>
          <a:xfrm>
            <a:off x="3634996" y="2332550"/>
            <a:ext cx="76200" cy="76200"/>
          </a:xfrm>
          <a:prstGeom prst="ellipse">
            <a:avLst/>
          </a:prstGeom>
          <a:solidFill>
            <a:schemeClr val="bg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43282540-24F9-450A-EDF2-A2B1EB73F608}"/>
              </a:ext>
            </a:extLst>
          </p:cNvPr>
          <p:cNvSpPr/>
          <p:nvPr/>
        </p:nvSpPr>
        <p:spPr>
          <a:xfrm>
            <a:off x="4155864" y="3391683"/>
            <a:ext cx="76200" cy="76200"/>
          </a:xfrm>
          <a:prstGeom prst="ellipse">
            <a:avLst/>
          </a:prstGeom>
          <a:solidFill>
            <a:schemeClr val="bg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68393219-6E06-F4B0-9FCD-54B3079E1787}"/>
              </a:ext>
            </a:extLst>
          </p:cNvPr>
          <p:cNvSpPr/>
          <p:nvPr/>
        </p:nvSpPr>
        <p:spPr>
          <a:xfrm>
            <a:off x="3636749" y="4588928"/>
            <a:ext cx="76200" cy="76200"/>
          </a:xfrm>
          <a:prstGeom prst="ellipse">
            <a:avLst/>
          </a:prstGeom>
          <a:solidFill>
            <a:schemeClr val="bg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C641ECD5-A487-9EC9-A73E-BFB75CC6320F}"/>
              </a:ext>
            </a:extLst>
          </p:cNvPr>
          <p:cNvSpPr/>
          <p:nvPr/>
        </p:nvSpPr>
        <p:spPr>
          <a:xfrm>
            <a:off x="5017262" y="4307486"/>
            <a:ext cx="76200" cy="76200"/>
          </a:xfrm>
          <a:prstGeom prst="ellipse">
            <a:avLst/>
          </a:prstGeom>
          <a:solidFill>
            <a:schemeClr val="bg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2D47DDB9-3701-522A-7C51-A65514E0ABDE}"/>
              </a:ext>
            </a:extLst>
          </p:cNvPr>
          <p:cNvSpPr/>
          <p:nvPr/>
        </p:nvSpPr>
        <p:spPr>
          <a:xfrm rot="3322512">
            <a:off x="8412104" y="2820793"/>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03F3CA81-A9DC-B106-1D9A-8E6075483AF3}"/>
              </a:ext>
            </a:extLst>
          </p:cNvPr>
          <p:cNvSpPr/>
          <p:nvPr/>
        </p:nvSpPr>
        <p:spPr>
          <a:xfrm rot="3322512">
            <a:off x="8130525" y="3306451"/>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561342ED-6401-26A4-5FD4-A298B2EB70C4}"/>
              </a:ext>
            </a:extLst>
          </p:cNvPr>
          <p:cNvSpPr/>
          <p:nvPr/>
        </p:nvSpPr>
        <p:spPr>
          <a:xfrm rot="3322512">
            <a:off x="11004354" y="1973912"/>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DA902EE0-614F-F7C0-86D7-F8F916145F7A}"/>
              </a:ext>
            </a:extLst>
          </p:cNvPr>
          <p:cNvSpPr/>
          <p:nvPr/>
        </p:nvSpPr>
        <p:spPr>
          <a:xfrm rot="3322512">
            <a:off x="10379296" y="3159480"/>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a:extLst>
              <a:ext uri="{FF2B5EF4-FFF2-40B4-BE49-F238E27FC236}">
                <a16:creationId xmlns:a16="http://schemas.microsoft.com/office/drawing/2014/main" id="{B607B137-0FA0-21AA-8864-B111C67F9E8F}"/>
              </a:ext>
            </a:extLst>
          </p:cNvPr>
          <p:cNvSpPr/>
          <p:nvPr/>
        </p:nvSpPr>
        <p:spPr>
          <a:xfrm rot="3322512">
            <a:off x="10552803" y="2298098"/>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28BEF49B-FEFF-8F94-842C-2775F420B98E}"/>
              </a:ext>
            </a:extLst>
          </p:cNvPr>
          <p:cNvSpPr/>
          <p:nvPr/>
        </p:nvSpPr>
        <p:spPr>
          <a:xfrm rot="3322512">
            <a:off x="10759031" y="4419825"/>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F8535CC0-02F4-12CC-E7E9-8E87658AB5BA}"/>
              </a:ext>
            </a:extLst>
          </p:cNvPr>
          <p:cNvSpPr/>
          <p:nvPr/>
        </p:nvSpPr>
        <p:spPr>
          <a:xfrm rot="3322512">
            <a:off x="11067875" y="4899879"/>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id="{326E3F4B-62A9-0BA3-E45B-10EFAAE3EEC0}"/>
              </a:ext>
            </a:extLst>
          </p:cNvPr>
          <p:cNvSpPr/>
          <p:nvPr/>
        </p:nvSpPr>
        <p:spPr>
          <a:xfrm rot="3322512">
            <a:off x="10752156" y="5398559"/>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id="{ACFD910B-0F24-FFEE-567F-99491A3C8A90}"/>
              </a:ext>
            </a:extLst>
          </p:cNvPr>
          <p:cNvSpPr/>
          <p:nvPr/>
        </p:nvSpPr>
        <p:spPr>
          <a:xfrm rot="3322512">
            <a:off x="10165383" y="5405837"/>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Rectangle 175">
            <a:extLst>
              <a:ext uri="{FF2B5EF4-FFF2-40B4-BE49-F238E27FC236}">
                <a16:creationId xmlns:a16="http://schemas.microsoft.com/office/drawing/2014/main" id="{C7CEB33C-0324-8E6B-B7A8-3E84720A0E57}"/>
              </a:ext>
            </a:extLst>
          </p:cNvPr>
          <p:cNvSpPr/>
          <p:nvPr/>
        </p:nvSpPr>
        <p:spPr>
          <a:xfrm rot="3322512">
            <a:off x="9909978" y="4922931"/>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Rectangle 182">
            <a:extLst>
              <a:ext uri="{FF2B5EF4-FFF2-40B4-BE49-F238E27FC236}">
                <a16:creationId xmlns:a16="http://schemas.microsoft.com/office/drawing/2014/main" id="{05987A1B-D5DD-43FB-E07D-1398CBD06E63}"/>
              </a:ext>
            </a:extLst>
          </p:cNvPr>
          <p:cNvSpPr/>
          <p:nvPr/>
        </p:nvSpPr>
        <p:spPr>
          <a:xfrm rot="3322512">
            <a:off x="10165383" y="4413756"/>
            <a:ext cx="153773" cy="153773"/>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6" name="Group 185">
            <a:extLst>
              <a:ext uri="{FF2B5EF4-FFF2-40B4-BE49-F238E27FC236}">
                <a16:creationId xmlns:a16="http://schemas.microsoft.com/office/drawing/2014/main" id="{7585AE64-AADA-6867-1943-7C3103BC6C30}"/>
              </a:ext>
            </a:extLst>
          </p:cNvPr>
          <p:cNvGrpSpPr/>
          <p:nvPr/>
        </p:nvGrpSpPr>
        <p:grpSpPr>
          <a:xfrm>
            <a:off x="11106531" y="2883017"/>
            <a:ext cx="153773" cy="153773"/>
            <a:chOff x="3749915" y="2052932"/>
            <a:chExt cx="153773" cy="153773"/>
          </a:xfrm>
        </p:grpSpPr>
        <p:sp>
          <p:nvSpPr>
            <p:cNvPr id="184" name="Rectangle 183">
              <a:extLst>
                <a:ext uri="{FF2B5EF4-FFF2-40B4-BE49-F238E27FC236}">
                  <a16:creationId xmlns:a16="http://schemas.microsoft.com/office/drawing/2014/main" id="{70361A71-3B4F-EDBE-E859-F8083B373F1A}"/>
                </a:ext>
              </a:extLst>
            </p:cNvPr>
            <p:cNvSpPr/>
            <p:nvPr/>
          </p:nvSpPr>
          <p:spPr>
            <a:xfrm rot="2746476">
              <a:off x="3749915" y="2052932"/>
              <a:ext cx="153773" cy="153773"/>
            </a:xfrm>
            <a:prstGeom prst="rect">
              <a:avLst/>
            </a:prstGeom>
            <a:solidFill>
              <a:schemeClr val="accent5"/>
            </a:solidFill>
            <a:ln w="19050">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Oval 184">
              <a:extLst>
                <a:ext uri="{FF2B5EF4-FFF2-40B4-BE49-F238E27FC236}">
                  <a16:creationId xmlns:a16="http://schemas.microsoft.com/office/drawing/2014/main" id="{131A3A6D-7B7F-FD1C-DB29-6898C35D3DD6}"/>
                </a:ext>
              </a:extLst>
            </p:cNvPr>
            <p:cNvSpPr/>
            <p:nvPr/>
          </p:nvSpPr>
          <p:spPr>
            <a:xfrm>
              <a:off x="3787396" y="2077698"/>
              <a:ext cx="76200" cy="76200"/>
            </a:xfrm>
            <a:prstGeom prst="ellipse">
              <a:avLst/>
            </a:prstGeom>
            <a:solidFill>
              <a:schemeClr val="bg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7" name="Group 186">
            <a:extLst>
              <a:ext uri="{FF2B5EF4-FFF2-40B4-BE49-F238E27FC236}">
                <a16:creationId xmlns:a16="http://schemas.microsoft.com/office/drawing/2014/main" id="{EF8EFB1B-5C76-3E3C-2E0A-B0CEC30AE780}"/>
              </a:ext>
            </a:extLst>
          </p:cNvPr>
          <p:cNvGrpSpPr/>
          <p:nvPr/>
        </p:nvGrpSpPr>
        <p:grpSpPr>
          <a:xfrm>
            <a:off x="9448806" y="3799769"/>
            <a:ext cx="153773" cy="153773"/>
            <a:chOff x="3749915" y="2052932"/>
            <a:chExt cx="153773" cy="153773"/>
          </a:xfrm>
        </p:grpSpPr>
        <p:sp>
          <p:nvSpPr>
            <p:cNvPr id="188" name="Rectangle 187">
              <a:extLst>
                <a:ext uri="{FF2B5EF4-FFF2-40B4-BE49-F238E27FC236}">
                  <a16:creationId xmlns:a16="http://schemas.microsoft.com/office/drawing/2014/main" id="{800E77F1-9980-4453-B02F-2629115E986B}"/>
                </a:ext>
              </a:extLst>
            </p:cNvPr>
            <p:cNvSpPr/>
            <p:nvPr/>
          </p:nvSpPr>
          <p:spPr>
            <a:xfrm rot="2746476">
              <a:off x="3749915" y="2052932"/>
              <a:ext cx="153773" cy="153773"/>
            </a:xfrm>
            <a:prstGeom prst="rect">
              <a:avLst/>
            </a:prstGeom>
            <a:solidFill>
              <a:schemeClr val="accent5"/>
            </a:solidFill>
            <a:ln w="19050">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Oval 188">
              <a:extLst>
                <a:ext uri="{FF2B5EF4-FFF2-40B4-BE49-F238E27FC236}">
                  <a16:creationId xmlns:a16="http://schemas.microsoft.com/office/drawing/2014/main" id="{E745EB67-AF1B-C6C6-5CDC-C8B5017C167C}"/>
                </a:ext>
              </a:extLst>
            </p:cNvPr>
            <p:cNvSpPr/>
            <p:nvPr/>
          </p:nvSpPr>
          <p:spPr>
            <a:xfrm>
              <a:off x="3787396" y="2077698"/>
              <a:ext cx="76200" cy="76200"/>
            </a:xfrm>
            <a:prstGeom prst="ellipse">
              <a:avLst/>
            </a:prstGeom>
            <a:solidFill>
              <a:schemeClr val="bg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91" name="Straight Connector 190">
            <a:extLst>
              <a:ext uri="{FF2B5EF4-FFF2-40B4-BE49-F238E27FC236}">
                <a16:creationId xmlns:a16="http://schemas.microsoft.com/office/drawing/2014/main" id="{A928A750-B8F7-1086-6658-34B7A109CA67}"/>
              </a:ext>
            </a:extLst>
          </p:cNvPr>
          <p:cNvCxnSpPr>
            <a:cxnSpLocks/>
          </p:cNvCxnSpPr>
          <p:nvPr/>
        </p:nvCxnSpPr>
        <p:spPr>
          <a:xfrm flipH="1">
            <a:off x="2263766" y="3403340"/>
            <a:ext cx="247445" cy="11618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5" name="Oval 254">
            <a:extLst>
              <a:ext uri="{FF2B5EF4-FFF2-40B4-BE49-F238E27FC236}">
                <a16:creationId xmlns:a16="http://schemas.microsoft.com/office/drawing/2014/main" id="{3E067EC2-0404-E5D2-BB53-03C6DB5FE2BF}"/>
              </a:ext>
            </a:extLst>
          </p:cNvPr>
          <p:cNvSpPr/>
          <p:nvPr/>
        </p:nvSpPr>
        <p:spPr>
          <a:xfrm>
            <a:off x="2445276" y="1999604"/>
            <a:ext cx="76200" cy="76200"/>
          </a:xfrm>
          <a:prstGeom prst="ellipse">
            <a:avLst/>
          </a:prstGeom>
          <a:solidFill>
            <a:schemeClr val="bg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3982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26AC5-302C-B04A-CAFD-225FB81306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44FF71-2445-582F-7BB1-D1C2E712FF42}"/>
              </a:ext>
            </a:extLst>
          </p:cNvPr>
          <p:cNvSpPr>
            <a:spLocks noGrp="1"/>
          </p:cNvSpPr>
          <p:nvPr>
            <p:ph type="title"/>
          </p:nvPr>
        </p:nvSpPr>
        <p:spPr>
          <a:xfrm>
            <a:off x="231078" y="260163"/>
            <a:ext cx="11740260" cy="1044132"/>
          </a:xfrm>
        </p:spPr>
        <p:txBody>
          <a:bodyPr/>
          <a:lstStyle/>
          <a:p>
            <a:r>
              <a:rPr lang="en-US" sz="3200">
                <a:latin typeface="Times New Roman" panose="02020603050405020304" pitchFamily="18" charset="0"/>
                <a:cs typeface="Times New Roman" panose="02020603050405020304" pitchFamily="18" charset="0"/>
              </a:rPr>
              <a:t>COMPOSER: 3-Part Adaptive Phase I/II Trial of Crovalimab in Healthy Volunteers and Patients With PNH</a:t>
            </a:r>
          </a:p>
        </p:txBody>
      </p:sp>
      <p:sp>
        <p:nvSpPr>
          <p:cNvPr id="5" name="Content Placeholder 4">
            <a:extLst>
              <a:ext uri="{FF2B5EF4-FFF2-40B4-BE49-F238E27FC236}">
                <a16:creationId xmlns:a16="http://schemas.microsoft.com/office/drawing/2014/main" id="{C9012A94-73FE-F96D-620E-71AAA9D84972}"/>
              </a:ext>
            </a:extLst>
          </p:cNvPr>
          <p:cNvSpPr>
            <a:spLocks noGrp="1"/>
          </p:cNvSpPr>
          <p:nvPr>
            <p:ph sz="quarter" idx="10"/>
          </p:nvPr>
        </p:nvSpPr>
        <p:spPr/>
        <p:txBody>
          <a:bodyPr/>
          <a:lstStyle/>
          <a:p>
            <a:r>
              <a:rPr lang="en-US"/>
              <a:t>Röth. </a:t>
            </a:r>
            <a:r>
              <a:rPr lang="en-US" altLang="en-US"/>
              <a:t>Blood. 2020;135:912. </a:t>
            </a:r>
          </a:p>
        </p:txBody>
      </p:sp>
      <p:sp>
        <p:nvSpPr>
          <p:cNvPr id="6" name="Rectangle 49">
            <a:extLst>
              <a:ext uri="{FF2B5EF4-FFF2-40B4-BE49-F238E27FC236}">
                <a16:creationId xmlns:a16="http://schemas.microsoft.com/office/drawing/2014/main" id="{B3B54E9F-4FB0-D9B8-9F78-29ABEF3178EE}"/>
              </a:ext>
            </a:extLst>
          </p:cNvPr>
          <p:cNvSpPr>
            <a:spLocks noChangeArrowheads="1"/>
          </p:cNvSpPr>
          <p:nvPr/>
        </p:nvSpPr>
        <p:spPr bwMode="auto">
          <a:xfrm>
            <a:off x="65013" y="1905527"/>
            <a:ext cx="1726988" cy="758334"/>
          </a:xfrm>
          <a:prstGeom prst="rect">
            <a:avLst/>
          </a:prstGeom>
          <a:solidFill>
            <a:schemeClr val="tx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a:solidFill>
                  <a:schemeClr val="bg2"/>
                </a:solidFill>
                <a:latin typeface="+mn-lt"/>
              </a:rPr>
              <a:t>Male</a:t>
            </a:r>
          </a:p>
          <a:p>
            <a:pPr algn="ctr">
              <a:lnSpc>
                <a:spcPct val="100000"/>
              </a:lnSpc>
              <a:spcBef>
                <a:spcPct val="0"/>
              </a:spcBef>
              <a:spcAft>
                <a:spcPct val="0"/>
              </a:spcAft>
              <a:buClrTx/>
              <a:buFontTx/>
              <a:buNone/>
            </a:pPr>
            <a:r>
              <a:rPr lang="en-US" altLang="en-US" sz="1400" b="0">
                <a:solidFill>
                  <a:schemeClr val="bg2"/>
                </a:solidFill>
                <a:latin typeface="+mn-lt"/>
              </a:rPr>
              <a:t>healthy volunteers</a:t>
            </a:r>
          </a:p>
          <a:p>
            <a:pPr algn="ctr">
              <a:lnSpc>
                <a:spcPct val="100000"/>
              </a:lnSpc>
              <a:spcBef>
                <a:spcPct val="0"/>
              </a:spcBef>
              <a:spcAft>
                <a:spcPct val="0"/>
              </a:spcAft>
              <a:buClrTx/>
              <a:buFontTx/>
              <a:buNone/>
            </a:pPr>
            <a:r>
              <a:rPr lang="en-US" altLang="en-US" sz="1400" b="0">
                <a:solidFill>
                  <a:schemeClr val="bg2"/>
                </a:solidFill>
                <a:latin typeface="+mn-lt"/>
              </a:rPr>
              <a:t>(n = 15)</a:t>
            </a:r>
          </a:p>
        </p:txBody>
      </p:sp>
      <p:sp>
        <p:nvSpPr>
          <p:cNvPr id="7" name="TextBox 6">
            <a:extLst>
              <a:ext uri="{FF2B5EF4-FFF2-40B4-BE49-F238E27FC236}">
                <a16:creationId xmlns:a16="http://schemas.microsoft.com/office/drawing/2014/main" id="{1FB30F44-2D9D-DAED-E37B-8878CB29FD9E}"/>
              </a:ext>
            </a:extLst>
          </p:cNvPr>
          <p:cNvSpPr txBox="1"/>
          <p:nvPr/>
        </p:nvSpPr>
        <p:spPr bwMode="auto">
          <a:xfrm>
            <a:off x="569482" y="1582584"/>
            <a:ext cx="7441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latin typeface="+mn-lt"/>
              </a:rPr>
              <a:t>Part 1</a:t>
            </a:r>
          </a:p>
        </p:txBody>
      </p:sp>
      <p:sp>
        <p:nvSpPr>
          <p:cNvPr id="9" name="TextBox 8">
            <a:extLst>
              <a:ext uri="{FF2B5EF4-FFF2-40B4-BE49-F238E27FC236}">
                <a16:creationId xmlns:a16="http://schemas.microsoft.com/office/drawing/2014/main" id="{0C1B8C26-4AE3-6011-7379-597FA2E71A3C}"/>
              </a:ext>
            </a:extLst>
          </p:cNvPr>
          <p:cNvSpPr txBox="1"/>
          <p:nvPr/>
        </p:nvSpPr>
        <p:spPr bwMode="auto">
          <a:xfrm>
            <a:off x="2396599" y="1589340"/>
            <a:ext cx="78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latin typeface="+mn-lt"/>
              </a:rPr>
              <a:t>Part 2</a:t>
            </a:r>
          </a:p>
        </p:txBody>
      </p:sp>
      <p:sp>
        <p:nvSpPr>
          <p:cNvPr id="10" name="TextBox 9">
            <a:extLst>
              <a:ext uri="{FF2B5EF4-FFF2-40B4-BE49-F238E27FC236}">
                <a16:creationId xmlns:a16="http://schemas.microsoft.com/office/drawing/2014/main" id="{6A672EFB-EBE3-1B26-BB84-387CBF62764B}"/>
              </a:ext>
            </a:extLst>
          </p:cNvPr>
          <p:cNvSpPr txBox="1"/>
          <p:nvPr/>
        </p:nvSpPr>
        <p:spPr bwMode="auto">
          <a:xfrm>
            <a:off x="4629142" y="1614138"/>
            <a:ext cx="7906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latin typeface="+mn-lt"/>
              </a:rPr>
              <a:t>Part 3</a:t>
            </a:r>
          </a:p>
        </p:txBody>
      </p:sp>
      <p:sp>
        <p:nvSpPr>
          <p:cNvPr id="12" name="Rectangle 49">
            <a:extLst>
              <a:ext uri="{FF2B5EF4-FFF2-40B4-BE49-F238E27FC236}">
                <a16:creationId xmlns:a16="http://schemas.microsoft.com/office/drawing/2014/main" id="{44851BCE-307D-73AD-4968-46521567D842}"/>
              </a:ext>
            </a:extLst>
          </p:cNvPr>
          <p:cNvSpPr>
            <a:spLocks noChangeArrowheads="1"/>
          </p:cNvSpPr>
          <p:nvPr/>
        </p:nvSpPr>
        <p:spPr bwMode="auto">
          <a:xfrm>
            <a:off x="1947102" y="1905527"/>
            <a:ext cx="1645630" cy="769985"/>
          </a:xfrm>
          <a:prstGeom prst="rect">
            <a:avLst/>
          </a:prstGeom>
          <a:solidFill>
            <a:schemeClr val="tx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a:solidFill>
                  <a:schemeClr val="bg2"/>
                </a:solidFill>
                <a:latin typeface="+mn-lt"/>
              </a:rPr>
              <a:t>Tx-naive </a:t>
            </a:r>
          </a:p>
          <a:p>
            <a:pPr algn="ctr">
              <a:lnSpc>
                <a:spcPct val="100000"/>
              </a:lnSpc>
              <a:spcBef>
                <a:spcPct val="0"/>
              </a:spcBef>
              <a:spcAft>
                <a:spcPct val="0"/>
              </a:spcAft>
              <a:buClrTx/>
              <a:buFontTx/>
              <a:buNone/>
            </a:pPr>
            <a:r>
              <a:rPr lang="en-US" altLang="en-US" sz="1400" b="0">
                <a:solidFill>
                  <a:schemeClr val="bg2"/>
                </a:solidFill>
                <a:latin typeface="+mn-lt"/>
              </a:rPr>
              <a:t>patients with PNH </a:t>
            </a:r>
          </a:p>
          <a:p>
            <a:pPr algn="ctr">
              <a:lnSpc>
                <a:spcPct val="100000"/>
              </a:lnSpc>
              <a:spcBef>
                <a:spcPct val="0"/>
              </a:spcBef>
              <a:spcAft>
                <a:spcPct val="0"/>
              </a:spcAft>
              <a:buClrTx/>
              <a:buFontTx/>
              <a:buNone/>
            </a:pPr>
            <a:r>
              <a:rPr lang="en-US" altLang="en-US" sz="1400" b="0">
                <a:solidFill>
                  <a:schemeClr val="bg2"/>
                </a:solidFill>
                <a:latin typeface="+mn-lt"/>
              </a:rPr>
              <a:t>(n = 11)</a:t>
            </a:r>
          </a:p>
        </p:txBody>
      </p:sp>
      <p:sp>
        <p:nvSpPr>
          <p:cNvPr id="14" name="Rectangle 49">
            <a:extLst>
              <a:ext uri="{FF2B5EF4-FFF2-40B4-BE49-F238E27FC236}">
                <a16:creationId xmlns:a16="http://schemas.microsoft.com/office/drawing/2014/main" id="{1D6BF7D8-A93A-B169-1F0E-A82DD75B488E}"/>
              </a:ext>
            </a:extLst>
          </p:cNvPr>
          <p:cNvSpPr>
            <a:spLocks noChangeArrowheads="1"/>
          </p:cNvSpPr>
          <p:nvPr/>
        </p:nvSpPr>
        <p:spPr bwMode="auto">
          <a:xfrm>
            <a:off x="1875332" y="3151821"/>
            <a:ext cx="1779478" cy="555665"/>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a:solidFill>
                  <a:schemeClr val="tx1"/>
                </a:solidFill>
                <a:latin typeface="+mn-lt"/>
              </a:rPr>
              <a:t>10 patients enrolled </a:t>
            </a:r>
          </a:p>
          <a:p>
            <a:pPr algn="ctr">
              <a:lnSpc>
                <a:spcPct val="100000"/>
              </a:lnSpc>
              <a:spcBef>
                <a:spcPct val="0"/>
              </a:spcBef>
              <a:spcAft>
                <a:spcPct val="0"/>
              </a:spcAft>
              <a:buClrTx/>
              <a:buFontTx/>
              <a:buNone/>
            </a:pPr>
            <a:r>
              <a:rPr lang="en-US" altLang="en-US" sz="1400" b="0">
                <a:solidFill>
                  <a:schemeClr val="tx1"/>
                </a:solidFill>
                <a:latin typeface="+mn-lt"/>
              </a:rPr>
              <a:t>and completed tx</a:t>
            </a:r>
          </a:p>
        </p:txBody>
      </p:sp>
      <p:sp>
        <p:nvSpPr>
          <p:cNvPr id="15" name="Rectangle 49">
            <a:extLst>
              <a:ext uri="{FF2B5EF4-FFF2-40B4-BE49-F238E27FC236}">
                <a16:creationId xmlns:a16="http://schemas.microsoft.com/office/drawing/2014/main" id="{671E88EB-753E-ED3A-3360-4DB4DD8135EF}"/>
              </a:ext>
            </a:extLst>
          </p:cNvPr>
          <p:cNvSpPr>
            <a:spLocks noChangeArrowheads="1"/>
          </p:cNvSpPr>
          <p:nvPr/>
        </p:nvSpPr>
        <p:spPr bwMode="auto">
          <a:xfrm>
            <a:off x="2041992" y="4201921"/>
            <a:ext cx="1612818" cy="30801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a:solidFill>
                  <a:schemeClr val="bg1"/>
                </a:solidFill>
                <a:latin typeface="+mn-lt"/>
              </a:rPr>
              <a:t>10 patients</a:t>
            </a:r>
          </a:p>
        </p:txBody>
      </p:sp>
      <p:sp>
        <p:nvSpPr>
          <p:cNvPr id="16" name="Rectangle 49">
            <a:extLst>
              <a:ext uri="{FF2B5EF4-FFF2-40B4-BE49-F238E27FC236}">
                <a16:creationId xmlns:a16="http://schemas.microsoft.com/office/drawing/2014/main" id="{42D55735-C7F3-E7A0-586D-7AE24C9F759E}"/>
              </a:ext>
            </a:extLst>
          </p:cNvPr>
          <p:cNvSpPr>
            <a:spLocks noChangeArrowheads="1"/>
          </p:cNvSpPr>
          <p:nvPr/>
        </p:nvSpPr>
        <p:spPr bwMode="auto">
          <a:xfrm>
            <a:off x="1968618" y="4854546"/>
            <a:ext cx="3740983" cy="276999"/>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a:solidFill>
                  <a:schemeClr val="bg1"/>
                </a:solidFill>
                <a:latin typeface="+mn-lt"/>
              </a:rPr>
              <a:t>25 patients </a:t>
            </a:r>
          </a:p>
        </p:txBody>
      </p:sp>
      <p:sp>
        <p:nvSpPr>
          <p:cNvPr id="19" name="Rectangle 49">
            <a:extLst>
              <a:ext uri="{FF2B5EF4-FFF2-40B4-BE49-F238E27FC236}">
                <a16:creationId xmlns:a16="http://schemas.microsoft.com/office/drawing/2014/main" id="{166A8E22-3FCD-4D23-397D-9A118838644D}"/>
              </a:ext>
            </a:extLst>
          </p:cNvPr>
          <p:cNvSpPr>
            <a:spLocks noChangeArrowheads="1"/>
          </p:cNvSpPr>
          <p:nvPr/>
        </p:nvSpPr>
        <p:spPr bwMode="auto">
          <a:xfrm>
            <a:off x="3740779" y="1905128"/>
            <a:ext cx="2567329" cy="769985"/>
          </a:xfrm>
          <a:prstGeom prst="rect">
            <a:avLst/>
          </a:prstGeom>
          <a:solidFill>
            <a:schemeClr val="tx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a:solidFill>
                  <a:schemeClr val="bg2"/>
                </a:solidFill>
                <a:latin typeface="+mn-lt"/>
              </a:rPr>
              <a:t>Patients with PNH pretreated</a:t>
            </a:r>
          </a:p>
          <a:p>
            <a:pPr algn="ctr">
              <a:lnSpc>
                <a:spcPct val="100000"/>
              </a:lnSpc>
              <a:spcBef>
                <a:spcPct val="0"/>
              </a:spcBef>
              <a:spcAft>
                <a:spcPct val="0"/>
              </a:spcAft>
              <a:buClrTx/>
              <a:buFontTx/>
              <a:buNone/>
            </a:pPr>
            <a:r>
              <a:rPr lang="en-US" altLang="en-US" sz="1400" b="0">
                <a:solidFill>
                  <a:schemeClr val="bg2"/>
                </a:solidFill>
                <a:latin typeface="+mn-lt"/>
              </a:rPr>
              <a:t>with eculizumab</a:t>
            </a:r>
          </a:p>
          <a:p>
            <a:pPr algn="ctr">
              <a:lnSpc>
                <a:spcPct val="100000"/>
              </a:lnSpc>
              <a:spcBef>
                <a:spcPct val="0"/>
              </a:spcBef>
              <a:spcAft>
                <a:spcPct val="0"/>
              </a:spcAft>
              <a:buClrTx/>
              <a:buFontTx/>
              <a:buNone/>
            </a:pPr>
            <a:r>
              <a:rPr lang="en-US" altLang="en-US" sz="1400" b="0">
                <a:solidFill>
                  <a:schemeClr val="bg2"/>
                </a:solidFill>
                <a:latin typeface="+mn-lt"/>
              </a:rPr>
              <a:t>(n = 24)</a:t>
            </a:r>
          </a:p>
        </p:txBody>
      </p:sp>
      <p:sp>
        <p:nvSpPr>
          <p:cNvPr id="20" name="Line 52">
            <a:extLst>
              <a:ext uri="{FF2B5EF4-FFF2-40B4-BE49-F238E27FC236}">
                <a16:creationId xmlns:a16="http://schemas.microsoft.com/office/drawing/2014/main" id="{608EE2EF-2A94-C171-3B3C-74AAD2ADA862}"/>
              </a:ext>
            </a:extLst>
          </p:cNvPr>
          <p:cNvSpPr>
            <a:spLocks noChangeShapeType="1"/>
          </p:cNvSpPr>
          <p:nvPr/>
        </p:nvSpPr>
        <p:spPr bwMode="auto">
          <a:xfrm flipH="1">
            <a:off x="2790379" y="2731441"/>
            <a:ext cx="0" cy="36576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21" name="Rectangle 49">
            <a:extLst>
              <a:ext uri="{FF2B5EF4-FFF2-40B4-BE49-F238E27FC236}">
                <a16:creationId xmlns:a16="http://schemas.microsoft.com/office/drawing/2014/main" id="{06E440DB-C249-8601-F295-219BF7493B45}"/>
              </a:ext>
            </a:extLst>
          </p:cNvPr>
          <p:cNvSpPr>
            <a:spLocks noChangeArrowheads="1"/>
          </p:cNvSpPr>
          <p:nvPr/>
        </p:nvSpPr>
        <p:spPr bwMode="auto">
          <a:xfrm>
            <a:off x="3875068" y="3160143"/>
            <a:ext cx="2357236" cy="696822"/>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a:solidFill>
                  <a:schemeClr val="tx1"/>
                </a:solidFill>
                <a:latin typeface="+mn-lt"/>
              </a:rPr>
              <a:t>19 patients enrolled,</a:t>
            </a:r>
          </a:p>
          <a:p>
            <a:pPr algn="ctr">
              <a:lnSpc>
                <a:spcPct val="100000"/>
              </a:lnSpc>
              <a:spcBef>
                <a:spcPct val="0"/>
              </a:spcBef>
              <a:spcAft>
                <a:spcPct val="0"/>
              </a:spcAft>
              <a:buClrTx/>
              <a:buFontTx/>
              <a:buNone/>
            </a:pPr>
            <a:r>
              <a:rPr lang="en-US" altLang="en-US" sz="1400" b="0">
                <a:solidFill>
                  <a:schemeClr val="tx1"/>
                </a:solidFill>
                <a:latin typeface="+mn-lt"/>
              </a:rPr>
              <a:t>16 completed tx,</a:t>
            </a:r>
          </a:p>
          <a:p>
            <a:pPr algn="ctr">
              <a:lnSpc>
                <a:spcPct val="100000"/>
              </a:lnSpc>
              <a:spcBef>
                <a:spcPct val="0"/>
              </a:spcBef>
              <a:spcAft>
                <a:spcPct val="0"/>
              </a:spcAft>
              <a:buClrTx/>
              <a:buFontTx/>
              <a:buNone/>
            </a:pPr>
            <a:r>
              <a:rPr lang="en-US" altLang="en-US" sz="1400" b="0">
                <a:solidFill>
                  <a:schemeClr val="tx1"/>
                </a:solidFill>
                <a:latin typeface="+mn-lt"/>
              </a:rPr>
              <a:t>3 ongoing tx*</a:t>
            </a:r>
          </a:p>
        </p:txBody>
      </p:sp>
      <p:sp>
        <p:nvSpPr>
          <p:cNvPr id="23" name="Line 52">
            <a:extLst>
              <a:ext uri="{FF2B5EF4-FFF2-40B4-BE49-F238E27FC236}">
                <a16:creationId xmlns:a16="http://schemas.microsoft.com/office/drawing/2014/main" id="{03029991-B863-85FF-63BE-12E6DEC48440}"/>
              </a:ext>
            </a:extLst>
          </p:cNvPr>
          <p:cNvSpPr>
            <a:spLocks noChangeShapeType="1"/>
          </p:cNvSpPr>
          <p:nvPr/>
        </p:nvSpPr>
        <p:spPr bwMode="auto">
          <a:xfrm flipH="1">
            <a:off x="5057278" y="3909965"/>
            <a:ext cx="0" cy="2286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25" name="Rectangle 49">
            <a:extLst>
              <a:ext uri="{FF2B5EF4-FFF2-40B4-BE49-F238E27FC236}">
                <a16:creationId xmlns:a16="http://schemas.microsoft.com/office/drawing/2014/main" id="{4DAC9141-9272-61DA-ABC1-88C7E8A93553}"/>
              </a:ext>
            </a:extLst>
          </p:cNvPr>
          <p:cNvSpPr>
            <a:spLocks noChangeArrowheads="1"/>
          </p:cNvSpPr>
          <p:nvPr/>
        </p:nvSpPr>
        <p:spPr bwMode="auto">
          <a:xfrm>
            <a:off x="4168193" y="4201722"/>
            <a:ext cx="1774580" cy="30801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a:solidFill>
                  <a:schemeClr val="bg1"/>
                </a:solidFill>
                <a:latin typeface="+mn-lt"/>
              </a:rPr>
              <a:t>15 patients</a:t>
            </a:r>
          </a:p>
        </p:txBody>
      </p:sp>
      <p:sp>
        <p:nvSpPr>
          <p:cNvPr id="26" name="Line 52">
            <a:extLst>
              <a:ext uri="{FF2B5EF4-FFF2-40B4-BE49-F238E27FC236}">
                <a16:creationId xmlns:a16="http://schemas.microsoft.com/office/drawing/2014/main" id="{E5FF570E-F301-B7ED-3F74-4D4898C5FF90}"/>
              </a:ext>
            </a:extLst>
          </p:cNvPr>
          <p:cNvSpPr>
            <a:spLocks noChangeShapeType="1"/>
          </p:cNvSpPr>
          <p:nvPr/>
        </p:nvSpPr>
        <p:spPr bwMode="auto">
          <a:xfrm flipH="1">
            <a:off x="2834140" y="4573535"/>
            <a:ext cx="0" cy="2286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27" name="Line 52">
            <a:extLst>
              <a:ext uri="{FF2B5EF4-FFF2-40B4-BE49-F238E27FC236}">
                <a16:creationId xmlns:a16="http://schemas.microsoft.com/office/drawing/2014/main" id="{2E0C0D53-82B5-89E1-2EFC-24899D1DAA36}"/>
              </a:ext>
            </a:extLst>
          </p:cNvPr>
          <p:cNvSpPr>
            <a:spLocks noChangeShapeType="1"/>
          </p:cNvSpPr>
          <p:nvPr/>
        </p:nvSpPr>
        <p:spPr bwMode="auto">
          <a:xfrm flipH="1">
            <a:off x="5081252" y="4573535"/>
            <a:ext cx="0" cy="2286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28" name="Line 52">
            <a:extLst>
              <a:ext uri="{FF2B5EF4-FFF2-40B4-BE49-F238E27FC236}">
                <a16:creationId xmlns:a16="http://schemas.microsoft.com/office/drawing/2014/main" id="{9C4769A4-78EE-DB25-D241-9733A981A96D}"/>
              </a:ext>
            </a:extLst>
          </p:cNvPr>
          <p:cNvSpPr>
            <a:spLocks noChangeShapeType="1"/>
          </p:cNvSpPr>
          <p:nvPr/>
        </p:nvSpPr>
        <p:spPr bwMode="auto">
          <a:xfrm flipH="1">
            <a:off x="3809428" y="5195343"/>
            <a:ext cx="0" cy="27432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29" name="Rectangle 49">
            <a:extLst>
              <a:ext uri="{FF2B5EF4-FFF2-40B4-BE49-F238E27FC236}">
                <a16:creationId xmlns:a16="http://schemas.microsoft.com/office/drawing/2014/main" id="{543A62FB-AFB0-1C34-2B30-8A66894451EF}"/>
              </a:ext>
            </a:extLst>
          </p:cNvPr>
          <p:cNvSpPr>
            <a:spLocks noChangeArrowheads="1"/>
          </p:cNvSpPr>
          <p:nvPr/>
        </p:nvSpPr>
        <p:spPr bwMode="auto">
          <a:xfrm>
            <a:off x="1947102" y="5505875"/>
            <a:ext cx="3740983" cy="276999"/>
          </a:xfrm>
          <a:prstGeom prst="rect">
            <a:avLst/>
          </a:prstGeom>
          <a:solidFill>
            <a:schemeClr val="accent5"/>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a:solidFill>
                  <a:schemeClr val="bg1"/>
                </a:solidFill>
                <a:latin typeface="+mn-lt"/>
              </a:rPr>
              <a:t>23 patients at time of cutoff*</a:t>
            </a:r>
          </a:p>
        </p:txBody>
      </p:sp>
      <p:sp>
        <p:nvSpPr>
          <p:cNvPr id="32" name="TextBox 31">
            <a:extLst>
              <a:ext uri="{FF2B5EF4-FFF2-40B4-BE49-F238E27FC236}">
                <a16:creationId xmlns:a16="http://schemas.microsoft.com/office/drawing/2014/main" id="{42C4787B-DA4C-8E33-3E2F-8D2A654C5836}"/>
              </a:ext>
            </a:extLst>
          </p:cNvPr>
          <p:cNvSpPr txBox="1"/>
          <p:nvPr/>
        </p:nvSpPr>
        <p:spPr bwMode="auto">
          <a:xfrm>
            <a:off x="98194" y="5917571"/>
            <a:ext cx="41761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latin typeface="+mn-lt"/>
              </a:rPr>
              <a:t>*Treatment cessation due to differences in patients.</a:t>
            </a:r>
          </a:p>
        </p:txBody>
      </p:sp>
      <p:sp>
        <p:nvSpPr>
          <p:cNvPr id="33" name="Line 52">
            <a:extLst>
              <a:ext uri="{FF2B5EF4-FFF2-40B4-BE49-F238E27FC236}">
                <a16:creationId xmlns:a16="http://schemas.microsoft.com/office/drawing/2014/main" id="{8EA6ABD7-3A0A-4529-129E-02C3832EFDE7}"/>
              </a:ext>
            </a:extLst>
          </p:cNvPr>
          <p:cNvSpPr>
            <a:spLocks noChangeShapeType="1"/>
          </p:cNvSpPr>
          <p:nvPr/>
        </p:nvSpPr>
        <p:spPr bwMode="auto">
          <a:xfrm flipH="1">
            <a:off x="5057278" y="2742019"/>
            <a:ext cx="0" cy="36576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34" name="Line 52">
            <a:extLst>
              <a:ext uri="{FF2B5EF4-FFF2-40B4-BE49-F238E27FC236}">
                <a16:creationId xmlns:a16="http://schemas.microsoft.com/office/drawing/2014/main" id="{B9FB51C2-4FCD-CEAF-CC29-8BE37D950FA3}"/>
              </a:ext>
            </a:extLst>
          </p:cNvPr>
          <p:cNvSpPr>
            <a:spLocks noChangeShapeType="1"/>
          </p:cNvSpPr>
          <p:nvPr/>
        </p:nvSpPr>
        <p:spPr bwMode="auto">
          <a:xfrm flipH="1">
            <a:off x="2800747" y="3775394"/>
            <a:ext cx="0" cy="36576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grpSp>
        <p:nvGrpSpPr>
          <p:cNvPr id="3" name="Group 2">
            <a:extLst>
              <a:ext uri="{FF2B5EF4-FFF2-40B4-BE49-F238E27FC236}">
                <a16:creationId xmlns:a16="http://schemas.microsoft.com/office/drawing/2014/main" id="{AC5EDD1D-764C-E413-1E63-BA8B4124B9B6}"/>
              </a:ext>
            </a:extLst>
          </p:cNvPr>
          <p:cNvGrpSpPr/>
          <p:nvPr/>
        </p:nvGrpSpPr>
        <p:grpSpPr>
          <a:xfrm>
            <a:off x="6643229" y="1713550"/>
            <a:ext cx="5545103" cy="4031012"/>
            <a:chOff x="781320" y="1916495"/>
            <a:chExt cx="7359426" cy="4031012"/>
          </a:xfrm>
        </p:grpSpPr>
        <p:cxnSp>
          <p:nvCxnSpPr>
            <p:cNvPr id="4" name="Straight Connector 3">
              <a:extLst>
                <a:ext uri="{FF2B5EF4-FFF2-40B4-BE49-F238E27FC236}">
                  <a16:creationId xmlns:a16="http://schemas.microsoft.com/office/drawing/2014/main" id="{B2A4088E-808F-E034-1AA3-A1D7E69E0C72}"/>
                </a:ext>
              </a:extLst>
            </p:cNvPr>
            <p:cNvCxnSpPr>
              <a:cxnSpLocks/>
            </p:cNvCxnSpPr>
            <p:nvPr/>
          </p:nvCxnSpPr>
          <p:spPr>
            <a:xfrm>
              <a:off x="2132283" y="2540000"/>
              <a:ext cx="5681785" cy="0"/>
            </a:xfrm>
            <a:prstGeom prst="line">
              <a:avLst/>
            </a:prstGeom>
            <a:ln w="317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5A1728E-9FF5-76B6-7528-0C752141902B}"/>
                </a:ext>
              </a:extLst>
            </p:cNvPr>
            <p:cNvCxnSpPr>
              <a:cxnSpLocks/>
            </p:cNvCxnSpPr>
            <p:nvPr/>
          </p:nvCxnSpPr>
          <p:spPr>
            <a:xfrm>
              <a:off x="2121054" y="4251693"/>
              <a:ext cx="5681785" cy="0"/>
            </a:xfrm>
            <a:prstGeom prst="line">
              <a:avLst/>
            </a:prstGeom>
            <a:ln w="3175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F272E6C-8823-1EC3-9200-931A82123867}"/>
                </a:ext>
              </a:extLst>
            </p:cNvPr>
            <p:cNvCxnSpPr>
              <a:cxnSpLocks/>
            </p:cNvCxnSpPr>
            <p:nvPr/>
          </p:nvCxnSpPr>
          <p:spPr>
            <a:xfrm>
              <a:off x="2138700" y="4558097"/>
              <a:ext cx="5681785" cy="0"/>
            </a:xfrm>
            <a:prstGeom prst="line">
              <a:avLst/>
            </a:prstGeom>
            <a:ln w="317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40F0DB9C-87B4-B3F2-A177-0C18C6DF244B}"/>
                </a:ext>
              </a:extLst>
            </p:cNvPr>
            <p:cNvGrpSpPr/>
            <p:nvPr/>
          </p:nvGrpSpPr>
          <p:grpSpPr>
            <a:xfrm>
              <a:off x="2050179" y="2127183"/>
              <a:ext cx="5736659" cy="3153717"/>
              <a:chOff x="2223434" y="2127183"/>
              <a:chExt cx="5736659" cy="3153717"/>
            </a:xfrm>
          </p:grpSpPr>
          <p:cxnSp>
            <p:nvCxnSpPr>
              <p:cNvPr id="59" name="Straight Connector 58">
                <a:extLst>
                  <a:ext uri="{FF2B5EF4-FFF2-40B4-BE49-F238E27FC236}">
                    <a16:creationId xmlns:a16="http://schemas.microsoft.com/office/drawing/2014/main" id="{7B15C147-AFFA-F14F-7EF0-339393B8C7CA}"/>
                  </a:ext>
                </a:extLst>
              </p:cNvPr>
              <p:cNvCxnSpPr>
                <a:cxnSpLocks/>
              </p:cNvCxnSpPr>
              <p:nvPr/>
            </p:nvCxnSpPr>
            <p:spPr>
              <a:xfrm flipH="1">
                <a:off x="2223434" y="2136808"/>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EB846CA-AE85-DBED-2816-B95338022737}"/>
                  </a:ext>
                </a:extLst>
              </p:cNvPr>
              <p:cNvCxnSpPr>
                <a:cxnSpLocks/>
              </p:cNvCxnSpPr>
              <p:nvPr/>
            </p:nvCxnSpPr>
            <p:spPr>
              <a:xfrm flipH="1">
                <a:off x="2223434" y="2518839"/>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EAE6DF39-B75F-0E9C-7A7D-FFBBF5BEFDD2}"/>
                  </a:ext>
                </a:extLst>
              </p:cNvPr>
              <p:cNvCxnSpPr>
                <a:cxnSpLocks/>
              </p:cNvCxnSpPr>
              <p:nvPr/>
            </p:nvCxnSpPr>
            <p:spPr>
              <a:xfrm flipH="1">
                <a:off x="2223434" y="2900870"/>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BEB0E11-6B40-402B-31A7-26BF88F412BD}"/>
                  </a:ext>
                </a:extLst>
              </p:cNvPr>
              <p:cNvCxnSpPr>
                <a:cxnSpLocks/>
              </p:cNvCxnSpPr>
              <p:nvPr/>
            </p:nvCxnSpPr>
            <p:spPr>
              <a:xfrm flipH="1">
                <a:off x="2223434" y="3282901"/>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9567324-E7EC-D252-06BC-10E365EF6FEB}"/>
                  </a:ext>
                </a:extLst>
              </p:cNvPr>
              <p:cNvCxnSpPr>
                <a:cxnSpLocks/>
              </p:cNvCxnSpPr>
              <p:nvPr/>
            </p:nvCxnSpPr>
            <p:spPr>
              <a:xfrm flipH="1">
                <a:off x="2223434" y="3664932"/>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95136587-C51C-474C-1E89-569AE7C00CC2}"/>
                  </a:ext>
                </a:extLst>
              </p:cNvPr>
              <p:cNvCxnSpPr>
                <a:cxnSpLocks/>
              </p:cNvCxnSpPr>
              <p:nvPr/>
            </p:nvCxnSpPr>
            <p:spPr>
              <a:xfrm flipH="1">
                <a:off x="2223434" y="4046963"/>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EFDF6EA-61F5-0FD2-1376-70105EF6B756}"/>
                  </a:ext>
                </a:extLst>
              </p:cNvPr>
              <p:cNvCxnSpPr>
                <a:cxnSpLocks/>
              </p:cNvCxnSpPr>
              <p:nvPr/>
            </p:nvCxnSpPr>
            <p:spPr>
              <a:xfrm flipH="1">
                <a:off x="2223434" y="4428994"/>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9C1BF850-5466-3F93-E64B-9B30DEC5A727}"/>
                  </a:ext>
                </a:extLst>
              </p:cNvPr>
              <p:cNvCxnSpPr>
                <a:cxnSpLocks/>
              </p:cNvCxnSpPr>
              <p:nvPr/>
            </p:nvCxnSpPr>
            <p:spPr>
              <a:xfrm flipH="1">
                <a:off x="2223434" y="4811027"/>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7" name="Group 66">
                <a:extLst>
                  <a:ext uri="{FF2B5EF4-FFF2-40B4-BE49-F238E27FC236}">
                    <a16:creationId xmlns:a16="http://schemas.microsoft.com/office/drawing/2014/main" id="{61306BAB-6254-6888-3876-8E7BF62F9953}"/>
                  </a:ext>
                </a:extLst>
              </p:cNvPr>
              <p:cNvGrpSpPr/>
              <p:nvPr/>
            </p:nvGrpSpPr>
            <p:grpSpPr>
              <a:xfrm>
                <a:off x="2290813" y="2127183"/>
                <a:ext cx="5669280" cy="3153717"/>
                <a:chOff x="2290813" y="2127183"/>
                <a:chExt cx="5669280" cy="3153717"/>
              </a:xfrm>
            </p:grpSpPr>
            <p:cxnSp>
              <p:nvCxnSpPr>
                <p:cNvPr id="68" name="Straight Connector 67">
                  <a:extLst>
                    <a:ext uri="{FF2B5EF4-FFF2-40B4-BE49-F238E27FC236}">
                      <a16:creationId xmlns:a16="http://schemas.microsoft.com/office/drawing/2014/main" id="{9663E499-148D-6767-D438-C7DEF7F75099}"/>
                    </a:ext>
                  </a:extLst>
                </p:cNvPr>
                <p:cNvCxnSpPr/>
                <p:nvPr/>
              </p:nvCxnSpPr>
              <p:spPr>
                <a:xfrm>
                  <a:off x="2290813" y="2127183"/>
                  <a:ext cx="0" cy="308970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13D54A79-7972-EF0F-6054-690C80D36818}"/>
                    </a:ext>
                  </a:extLst>
                </p:cNvPr>
                <p:cNvCxnSpPr/>
                <p:nvPr/>
              </p:nvCxnSpPr>
              <p:spPr>
                <a:xfrm>
                  <a:off x="2290813" y="5216892"/>
                  <a:ext cx="566928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DCE6172D-4423-C879-943C-36A97CA60ED1}"/>
                    </a:ext>
                  </a:extLst>
                </p:cNvPr>
                <p:cNvCxnSpPr>
                  <a:cxnSpLocks/>
                </p:cNvCxnSpPr>
                <p:nvPr/>
              </p:nvCxnSpPr>
              <p:spPr>
                <a:xfrm>
                  <a:off x="2541069" y="521689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0D008F62-3BB5-D1DA-7109-82DEDFDE3C04}"/>
                    </a:ext>
                  </a:extLst>
                </p:cNvPr>
                <p:cNvCxnSpPr>
                  <a:cxnSpLocks/>
                </p:cNvCxnSpPr>
                <p:nvPr/>
              </p:nvCxnSpPr>
              <p:spPr>
                <a:xfrm>
                  <a:off x="2957053" y="521689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CD7F539-E4B6-0171-09E2-0F861E9495E4}"/>
                    </a:ext>
                  </a:extLst>
                </p:cNvPr>
                <p:cNvCxnSpPr>
                  <a:cxnSpLocks/>
                </p:cNvCxnSpPr>
                <p:nvPr/>
              </p:nvCxnSpPr>
              <p:spPr>
                <a:xfrm>
                  <a:off x="3373037" y="521689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B93C5029-4D63-015D-6A49-0FB7595C2257}"/>
                    </a:ext>
                  </a:extLst>
                </p:cNvPr>
                <p:cNvCxnSpPr>
                  <a:cxnSpLocks/>
                </p:cNvCxnSpPr>
                <p:nvPr/>
              </p:nvCxnSpPr>
              <p:spPr>
                <a:xfrm>
                  <a:off x="3789021" y="521689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91B42635-8431-A8C2-9E4D-98E0401E2FDA}"/>
                    </a:ext>
                  </a:extLst>
                </p:cNvPr>
                <p:cNvCxnSpPr>
                  <a:cxnSpLocks/>
                </p:cNvCxnSpPr>
                <p:nvPr/>
              </p:nvCxnSpPr>
              <p:spPr>
                <a:xfrm>
                  <a:off x="4205005" y="521689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50716EAB-0FA2-2314-F844-D6492E01FD80}"/>
                    </a:ext>
                  </a:extLst>
                </p:cNvPr>
                <p:cNvCxnSpPr>
                  <a:cxnSpLocks/>
                </p:cNvCxnSpPr>
                <p:nvPr/>
              </p:nvCxnSpPr>
              <p:spPr>
                <a:xfrm>
                  <a:off x="4620989" y="521689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B99538A-87A0-671A-46A0-A84AC50A7932}"/>
                    </a:ext>
                  </a:extLst>
                </p:cNvPr>
                <p:cNvCxnSpPr>
                  <a:cxnSpLocks/>
                </p:cNvCxnSpPr>
                <p:nvPr/>
              </p:nvCxnSpPr>
              <p:spPr>
                <a:xfrm>
                  <a:off x="5036973" y="521689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137D785C-8CDE-3273-644F-C0F2563CC7C0}"/>
                    </a:ext>
                  </a:extLst>
                </p:cNvPr>
                <p:cNvCxnSpPr>
                  <a:cxnSpLocks/>
                </p:cNvCxnSpPr>
                <p:nvPr/>
              </p:nvCxnSpPr>
              <p:spPr>
                <a:xfrm>
                  <a:off x="5452957" y="521689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2206DA2A-0674-E795-D67A-B8F34A822562}"/>
                    </a:ext>
                  </a:extLst>
                </p:cNvPr>
                <p:cNvCxnSpPr>
                  <a:cxnSpLocks/>
                </p:cNvCxnSpPr>
                <p:nvPr/>
              </p:nvCxnSpPr>
              <p:spPr>
                <a:xfrm>
                  <a:off x="5868941" y="521689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9DBBAED-20F5-5F26-06B4-D84305A8A09C}"/>
                    </a:ext>
                  </a:extLst>
                </p:cNvPr>
                <p:cNvCxnSpPr>
                  <a:cxnSpLocks/>
                </p:cNvCxnSpPr>
                <p:nvPr/>
              </p:nvCxnSpPr>
              <p:spPr>
                <a:xfrm>
                  <a:off x="6284925" y="521689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C8B71E23-0BAB-D2B3-73D8-A2E8A0E48781}"/>
                    </a:ext>
                  </a:extLst>
                </p:cNvPr>
                <p:cNvCxnSpPr>
                  <a:cxnSpLocks/>
                </p:cNvCxnSpPr>
                <p:nvPr/>
              </p:nvCxnSpPr>
              <p:spPr>
                <a:xfrm>
                  <a:off x="6700909" y="521689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FB73F8B4-EB10-BD6A-71A6-42427F442D8B}"/>
                    </a:ext>
                  </a:extLst>
                </p:cNvPr>
                <p:cNvCxnSpPr>
                  <a:cxnSpLocks/>
                </p:cNvCxnSpPr>
                <p:nvPr/>
              </p:nvCxnSpPr>
              <p:spPr>
                <a:xfrm>
                  <a:off x="7116893" y="521689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66725016-6437-7609-3DDC-279F7AE8DC01}"/>
                    </a:ext>
                  </a:extLst>
                </p:cNvPr>
                <p:cNvCxnSpPr>
                  <a:cxnSpLocks/>
                </p:cNvCxnSpPr>
                <p:nvPr/>
              </p:nvCxnSpPr>
              <p:spPr>
                <a:xfrm>
                  <a:off x="7532877" y="521689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0B04299A-9F43-E15F-DD9C-1A0E86AB7382}"/>
                    </a:ext>
                  </a:extLst>
                </p:cNvPr>
                <p:cNvCxnSpPr>
                  <a:cxnSpLocks/>
                </p:cNvCxnSpPr>
                <p:nvPr/>
              </p:nvCxnSpPr>
              <p:spPr>
                <a:xfrm>
                  <a:off x="7948863" y="521689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4" name="TextBox 23">
              <a:extLst>
                <a:ext uri="{FF2B5EF4-FFF2-40B4-BE49-F238E27FC236}">
                  <a16:creationId xmlns:a16="http://schemas.microsoft.com/office/drawing/2014/main" id="{9BAB3E4E-0BDE-F3C4-7002-9883833EA8CB}"/>
                </a:ext>
              </a:extLst>
            </p:cNvPr>
            <p:cNvSpPr txBox="1"/>
            <p:nvPr/>
          </p:nvSpPr>
          <p:spPr>
            <a:xfrm>
              <a:off x="2396690" y="5636290"/>
              <a:ext cx="5380522" cy="311217"/>
            </a:xfrm>
            <a:prstGeom prst="rect">
              <a:avLst/>
            </a:prstGeom>
          </p:spPr>
          <p:txBody>
            <a:bodyPr vert="horz" wrap="square" lIns="0" tIns="0" rIns="0" bIns="0" rtlCol="0">
              <a:noAutofit/>
            </a:bodyPr>
            <a:lstStyle/>
            <a:p>
              <a:pPr algn="ctr"/>
              <a:r>
                <a:rPr lang="en-US" sz="1600" b="0">
                  <a:solidFill>
                    <a:schemeClr val="tx1">
                      <a:lumMod val="75000"/>
                      <a:lumOff val="25000"/>
                    </a:schemeClr>
                  </a:solidFill>
                  <a:latin typeface="Poppins Medium" panose="00000600000000000000" pitchFamily="2" charset="0"/>
                  <a:cs typeface="Poppins Medium" panose="00000600000000000000" pitchFamily="2" charset="0"/>
                </a:rPr>
                <a:t>Days</a:t>
              </a:r>
            </a:p>
          </p:txBody>
        </p:sp>
        <p:sp>
          <p:nvSpPr>
            <p:cNvPr id="30" name="TextBox 29">
              <a:extLst>
                <a:ext uri="{FF2B5EF4-FFF2-40B4-BE49-F238E27FC236}">
                  <a16:creationId xmlns:a16="http://schemas.microsoft.com/office/drawing/2014/main" id="{1F72588F-2E21-0721-3107-8E5D67105166}"/>
                </a:ext>
              </a:extLst>
            </p:cNvPr>
            <p:cNvSpPr txBox="1"/>
            <p:nvPr/>
          </p:nvSpPr>
          <p:spPr>
            <a:xfrm rot="16200000">
              <a:off x="-571298" y="3269113"/>
              <a:ext cx="3338900" cy="633663"/>
            </a:xfrm>
            <a:prstGeom prst="rect">
              <a:avLst/>
            </a:prstGeom>
          </p:spPr>
          <p:txBody>
            <a:bodyPr vert="horz" wrap="square" lIns="0" tIns="0" rIns="0" bIns="0" rtlCol="0">
              <a:noAutofit/>
            </a:bodyPr>
            <a:lstStyle/>
            <a:p>
              <a:pPr algn="ctr"/>
              <a:r>
                <a:rPr lang="en-US" sz="1600" b="0">
                  <a:solidFill>
                    <a:schemeClr val="tx1">
                      <a:lumMod val="75000"/>
                      <a:lumOff val="25000"/>
                    </a:schemeClr>
                  </a:solidFill>
                  <a:latin typeface="Poppins Medium" panose="00000600000000000000" pitchFamily="2" charset="0"/>
                  <a:cs typeface="Poppins Medium" panose="00000600000000000000" pitchFamily="2" charset="0"/>
                </a:rPr>
                <a:t>Mean Total C5 Concentration (μg/mL)</a:t>
              </a:r>
            </a:p>
          </p:txBody>
        </p:sp>
        <p:sp>
          <p:nvSpPr>
            <p:cNvPr id="31" name="TextBox 30">
              <a:extLst>
                <a:ext uri="{FF2B5EF4-FFF2-40B4-BE49-F238E27FC236}">
                  <a16:creationId xmlns:a16="http://schemas.microsoft.com/office/drawing/2014/main" id="{48AFC1C0-9177-3A84-F92E-64761386F1C4}"/>
                </a:ext>
              </a:extLst>
            </p:cNvPr>
            <p:cNvSpPr txBox="1"/>
            <p:nvPr/>
          </p:nvSpPr>
          <p:spPr>
            <a:xfrm>
              <a:off x="1374808" y="2021306"/>
              <a:ext cx="577516" cy="250257"/>
            </a:xfrm>
            <a:prstGeom prst="rect">
              <a:avLst/>
            </a:prstGeom>
          </p:spPr>
          <p:txBody>
            <a:bodyPr vert="horz" wrap="square" lIns="0" tIns="0" rIns="0" bIns="0" rtlCol="0">
              <a:noAutofit/>
            </a:bodyPr>
            <a:lstStyle/>
            <a:p>
              <a:pPr algn="r"/>
              <a:r>
                <a:rPr lang="en-US" sz="1600" b="0">
                  <a:latin typeface="+mn-lt"/>
                </a:rPr>
                <a:t>360</a:t>
              </a:r>
            </a:p>
          </p:txBody>
        </p:sp>
        <p:sp>
          <p:nvSpPr>
            <p:cNvPr id="35" name="TextBox 34">
              <a:extLst>
                <a:ext uri="{FF2B5EF4-FFF2-40B4-BE49-F238E27FC236}">
                  <a16:creationId xmlns:a16="http://schemas.microsoft.com/office/drawing/2014/main" id="{621A844B-B886-226C-0387-C9C7C5C9CC20}"/>
                </a:ext>
              </a:extLst>
            </p:cNvPr>
            <p:cNvSpPr txBox="1"/>
            <p:nvPr/>
          </p:nvSpPr>
          <p:spPr>
            <a:xfrm>
              <a:off x="1374808" y="2401962"/>
              <a:ext cx="577516" cy="250257"/>
            </a:xfrm>
            <a:prstGeom prst="rect">
              <a:avLst/>
            </a:prstGeom>
          </p:spPr>
          <p:txBody>
            <a:bodyPr vert="horz" wrap="square" lIns="0" tIns="0" rIns="0" bIns="0" rtlCol="0">
              <a:noAutofit/>
            </a:bodyPr>
            <a:lstStyle/>
            <a:p>
              <a:pPr algn="r"/>
              <a:r>
                <a:rPr lang="en-US" sz="1600" b="0">
                  <a:latin typeface="+mn-lt"/>
                </a:rPr>
                <a:t>320</a:t>
              </a:r>
            </a:p>
          </p:txBody>
        </p:sp>
        <p:sp>
          <p:nvSpPr>
            <p:cNvPr id="36" name="TextBox 35">
              <a:extLst>
                <a:ext uri="{FF2B5EF4-FFF2-40B4-BE49-F238E27FC236}">
                  <a16:creationId xmlns:a16="http://schemas.microsoft.com/office/drawing/2014/main" id="{B126141D-439D-9FDD-FCDC-1209C8D4B23A}"/>
                </a:ext>
              </a:extLst>
            </p:cNvPr>
            <p:cNvSpPr txBox="1"/>
            <p:nvPr/>
          </p:nvSpPr>
          <p:spPr>
            <a:xfrm>
              <a:off x="1374808" y="2782618"/>
              <a:ext cx="577516" cy="250257"/>
            </a:xfrm>
            <a:prstGeom prst="rect">
              <a:avLst/>
            </a:prstGeom>
          </p:spPr>
          <p:txBody>
            <a:bodyPr vert="horz" wrap="square" lIns="0" tIns="0" rIns="0" bIns="0" rtlCol="0">
              <a:noAutofit/>
            </a:bodyPr>
            <a:lstStyle/>
            <a:p>
              <a:pPr algn="r"/>
              <a:r>
                <a:rPr lang="en-US" sz="1600" b="0">
                  <a:latin typeface="+mn-lt"/>
                </a:rPr>
                <a:t>280</a:t>
              </a:r>
            </a:p>
          </p:txBody>
        </p:sp>
        <p:sp>
          <p:nvSpPr>
            <p:cNvPr id="37" name="TextBox 36">
              <a:extLst>
                <a:ext uri="{FF2B5EF4-FFF2-40B4-BE49-F238E27FC236}">
                  <a16:creationId xmlns:a16="http://schemas.microsoft.com/office/drawing/2014/main" id="{A30CB703-9627-25AC-E49A-291F9DA01292}"/>
                </a:ext>
              </a:extLst>
            </p:cNvPr>
            <p:cNvSpPr txBox="1"/>
            <p:nvPr/>
          </p:nvSpPr>
          <p:spPr>
            <a:xfrm>
              <a:off x="1374808" y="3163274"/>
              <a:ext cx="577516" cy="250257"/>
            </a:xfrm>
            <a:prstGeom prst="rect">
              <a:avLst/>
            </a:prstGeom>
          </p:spPr>
          <p:txBody>
            <a:bodyPr vert="horz" wrap="square" lIns="0" tIns="0" rIns="0" bIns="0" rtlCol="0">
              <a:noAutofit/>
            </a:bodyPr>
            <a:lstStyle/>
            <a:p>
              <a:pPr algn="r"/>
              <a:r>
                <a:rPr lang="en-US" sz="1600" b="0">
                  <a:latin typeface="+mn-lt"/>
                </a:rPr>
                <a:t>240</a:t>
              </a:r>
            </a:p>
          </p:txBody>
        </p:sp>
        <p:sp>
          <p:nvSpPr>
            <p:cNvPr id="38" name="TextBox 37">
              <a:extLst>
                <a:ext uri="{FF2B5EF4-FFF2-40B4-BE49-F238E27FC236}">
                  <a16:creationId xmlns:a16="http://schemas.microsoft.com/office/drawing/2014/main" id="{5218C4C2-55AA-734D-22C5-228B1300E22A}"/>
                </a:ext>
              </a:extLst>
            </p:cNvPr>
            <p:cNvSpPr txBox="1"/>
            <p:nvPr/>
          </p:nvSpPr>
          <p:spPr>
            <a:xfrm>
              <a:off x="1374808" y="3543930"/>
              <a:ext cx="577516" cy="250257"/>
            </a:xfrm>
            <a:prstGeom prst="rect">
              <a:avLst/>
            </a:prstGeom>
          </p:spPr>
          <p:txBody>
            <a:bodyPr vert="horz" wrap="square" lIns="0" tIns="0" rIns="0" bIns="0" rtlCol="0">
              <a:noAutofit/>
            </a:bodyPr>
            <a:lstStyle/>
            <a:p>
              <a:pPr algn="r"/>
              <a:r>
                <a:rPr lang="en-US" sz="1600" b="0">
                  <a:latin typeface="+mn-lt"/>
                </a:rPr>
                <a:t>200</a:t>
              </a:r>
            </a:p>
          </p:txBody>
        </p:sp>
        <p:sp>
          <p:nvSpPr>
            <p:cNvPr id="39" name="TextBox 38">
              <a:extLst>
                <a:ext uri="{FF2B5EF4-FFF2-40B4-BE49-F238E27FC236}">
                  <a16:creationId xmlns:a16="http://schemas.microsoft.com/office/drawing/2014/main" id="{18C36D44-E4E9-81FF-7740-E78626B36D46}"/>
                </a:ext>
              </a:extLst>
            </p:cNvPr>
            <p:cNvSpPr txBox="1"/>
            <p:nvPr/>
          </p:nvSpPr>
          <p:spPr>
            <a:xfrm>
              <a:off x="1374808" y="3924586"/>
              <a:ext cx="577516" cy="250257"/>
            </a:xfrm>
            <a:prstGeom prst="rect">
              <a:avLst/>
            </a:prstGeom>
          </p:spPr>
          <p:txBody>
            <a:bodyPr vert="horz" wrap="square" lIns="0" tIns="0" rIns="0" bIns="0" rtlCol="0">
              <a:noAutofit/>
            </a:bodyPr>
            <a:lstStyle/>
            <a:p>
              <a:pPr algn="r"/>
              <a:r>
                <a:rPr lang="en-US" sz="1600" b="0">
                  <a:latin typeface="+mn-lt"/>
                </a:rPr>
                <a:t>160</a:t>
              </a:r>
            </a:p>
          </p:txBody>
        </p:sp>
        <p:sp>
          <p:nvSpPr>
            <p:cNvPr id="40" name="TextBox 39">
              <a:extLst>
                <a:ext uri="{FF2B5EF4-FFF2-40B4-BE49-F238E27FC236}">
                  <a16:creationId xmlns:a16="http://schemas.microsoft.com/office/drawing/2014/main" id="{5390C32B-FB5E-FF64-99A1-0BEC6434C7B2}"/>
                </a:ext>
              </a:extLst>
            </p:cNvPr>
            <p:cNvSpPr txBox="1"/>
            <p:nvPr/>
          </p:nvSpPr>
          <p:spPr>
            <a:xfrm>
              <a:off x="1374808" y="4305242"/>
              <a:ext cx="577516" cy="250257"/>
            </a:xfrm>
            <a:prstGeom prst="rect">
              <a:avLst/>
            </a:prstGeom>
          </p:spPr>
          <p:txBody>
            <a:bodyPr vert="horz" wrap="square" lIns="0" tIns="0" rIns="0" bIns="0" rtlCol="0">
              <a:noAutofit/>
            </a:bodyPr>
            <a:lstStyle/>
            <a:p>
              <a:pPr algn="r"/>
              <a:r>
                <a:rPr lang="en-US" sz="1600" b="0">
                  <a:latin typeface="+mn-lt"/>
                </a:rPr>
                <a:t>120</a:t>
              </a:r>
            </a:p>
          </p:txBody>
        </p:sp>
        <p:sp>
          <p:nvSpPr>
            <p:cNvPr id="41" name="TextBox 40">
              <a:extLst>
                <a:ext uri="{FF2B5EF4-FFF2-40B4-BE49-F238E27FC236}">
                  <a16:creationId xmlns:a16="http://schemas.microsoft.com/office/drawing/2014/main" id="{02A5FC5E-5E32-351D-2709-8416B21DA17A}"/>
                </a:ext>
              </a:extLst>
            </p:cNvPr>
            <p:cNvSpPr txBox="1"/>
            <p:nvPr/>
          </p:nvSpPr>
          <p:spPr>
            <a:xfrm>
              <a:off x="1374808" y="4685900"/>
              <a:ext cx="577516" cy="250257"/>
            </a:xfrm>
            <a:prstGeom prst="rect">
              <a:avLst/>
            </a:prstGeom>
          </p:spPr>
          <p:txBody>
            <a:bodyPr vert="horz" wrap="square" lIns="0" tIns="0" rIns="0" bIns="0" rtlCol="0">
              <a:noAutofit/>
            </a:bodyPr>
            <a:lstStyle/>
            <a:p>
              <a:pPr algn="r"/>
              <a:r>
                <a:rPr lang="en-US" sz="1600" b="0">
                  <a:latin typeface="+mn-lt"/>
                </a:rPr>
                <a:t>80</a:t>
              </a:r>
            </a:p>
          </p:txBody>
        </p:sp>
        <p:sp>
          <p:nvSpPr>
            <p:cNvPr id="42" name="TextBox 41">
              <a:extLst>
                <a:ext uri="{FF2B5EF4-FFF2-40B4-BE49-F238E27FC236}">
                  <a16:creationId xmlns:a16="http://schemas.microsoft.com/office/drawing/2014/main" id="{E158BE08-1217-B726-34C1-50F1652237D2}"/>
                </a:ext>
              </a:extLst>
            </p:cNvPr>
            <p:cNvSpPr txBox="1"/>
            <p:nvPr/>
          </p:nvSpPr>
          <p:spPr>
            <a:xfrm>
              <a:off x="2075848" y="5319562"/>
              <a:ext cx="577516" cy="250257"/>
            </a:xfrm>
            <a:prstGeom prst="rect">
              <a:avLst/>
            </a:prstGeom>
          </p:spPr>
          <p:txBody>
            <a:bodyPr vert="horz" wrap="square" lIns="0" tIns="0" rIns="0" bIns="0" rtlCol="0">
              <a:noAutofit/>
            </a:bodyPr>
            <a:lstStyle/>
            <a:p>
              <a:pPr algn="ctr"/>
              <a:r>
                <a:rPr lang="en-US" sz="1600" b="0">
                  <a:latin typeface="+mn-lt"/>
                </a:rPr>
                <a:t>-10</a:t>
              </a:r>
            </a:p>
          </p:txBody>
        </p:sp>
        <p:sp>
          <p:nvSpPr>
            <p:cNvPr id="43" name="TextBox 42">
              <a:extLst>
                <a:ext uri="{FF2B5EF4-FFF2-40B4-BE49-F238E27FC236}">
                  <a16:creationId xmlns:a16="http://schemas.microsoft.com/office/drawing/2014/main" id="{E5A5C636-E6C5-1069-ABAB-CC5E93F76B25}"/>
                </a:ext>
              </a:extLst>
            </p:cNvPr>
            <p:cNvSpPr txBox="1"/>
            <p:nvPr/>
          </p:nvSpPr>
          <p:spPr>
            <a:xfrm>
              <a:off x="7563230" y="5319562"/>
              <a:ext cx="577516" cy="250256"/>
            </a:xfrm>
            <a:prstGeom prst="rect">
              <a:avLst/>
            </a:prstGeom>
          </p:spPr>
          <p:txBody>
            <a:bodyPr vert="horz" wrap="square" lIns="0" tIns="0" rIns="0" bIns="0" rtlCol="0">
              <a:noAutofit/>
            </a:bodyPr>
            <a:lstStyle/>
            <a:p>
              <a:pPr algn="ctr"/>
              <a:r>
                <a:rPr lang="en-US" sz="1600" b="0">
                  <a:latin typeface="+mn-lt"/>
                </a:rPr>
                <a:t>120</a:t>
              </a:r>
            </a:p>
          </p:txBody>
        </p:sp>
        <p:sp>
          <p:nvSpPr>
            <p:cNvPr id="44" name="TextBox 43">
              <a:extLst>
                <a:ext uri="{FF2B5EF4-FFF2-40B4-BE49-F238E27FC236}">
                  <a16:creationId xmlns:a16="http://schemas.microsoft.com/office/drawing/2014/main" id="{217991D2-C860-07D0-B59A-4C95CED72F2F}"/>
                </a:ext>
              </a:extLst>
            </p:cNvPr>
            <p:cNvSpPr txBox="1"/>
            <p:nvPr/>
          </p:nvSpPr>
          <p:spPr>
            <a:xfrm>
              <a:off x="2494794" y="5319562"/>
              <a:ext cx="577516" cy="250257"/>
            </a:xfrm>
            <a:prstGeom prst="rect">
              <a:avLst/>
            </a:prstGeom>
          </p:spPr>
          <p:txBody>
            <a:bodyPr vert="horz" wrap="square" lIns="0" tIns="0" rIns="0" bIns="0" rtlCol="0">
              <a:noAutofit/>
            </a:bodyPr>
            <a:lstStyle/>
            <a:p>
              <a:pPr algn="ctr"/>
              <a:r>
                <a:rPr lang="en-US" sz="1600" b="0">
                  <a:latin typeface="+mn-lt"/>
                </a:rPr>
                <a:t>0</a:t>
              </a:r>
            </a:p>
          </p:txBody>
        </p:sp>
        <p:sp>
          <p:nvSpPr>
            <p:cNvPr id="45" name="TextBox 44">
              <a:extLst>
                <a:ext uri="{FF2B5EF4-FFF2-40B4-BE49-F238E27FC236}">
                  <a16:creationId xmlns:a16="http://schemas.microsoft.com/office/drawing/2014/main" id="{01A9A99A-594D-CC4E-2295-C3F09907A9F3}"/>
                </a:ext>
              </a:extLst>
            </p:cNvPr>
            <p:cNvSpPr txBox="1"/>
            <p:nvPr/>
          </p:nvSpPr>
          <p:spPr>
            <a:xfrm>
              <a:off x="2913740" y="5319562"/>
              <a:ext cx="577516" cy="250257"/>
            </a:xfrm>
            <a:prstGeom prst="rect">
              <a:avLst/>
            </a:prstGeom>
          </p:spPr>
          <p:txBody>
            <a:bodyPr vert="horz" wrap="square" lIns="0" tIns="0" rIns="0" bIns="0" rtlCol="0">
              <a:noAutofit/>
            </a:bodyPr>
            <a:lstStyle/>
            <a:p>
              <a:pPr algn="ctr"/>
              <a:r>
                <a:rPr lang="en-US" sz="1600" b="0">
                  <a:latin typeface="+mn-lt"/>
                </a:rPr>
                <a:t>10</a:t>
              </a:r>
            </a:p>
          </p:txBody>
        </p:sp>
        <p:sp>
          <p:nvSpPr>
            <p:cNvPr id="46" name="TextBox 45">
              <a:extLst>
                <a:ext uri="{FF2B5EF4-FFF2-40B4-BE49-F238E27FC236}">
                  <a16:creationId xmlns:a16="http://schemas.microsoft.com/office/drawing/2014/main" id="{5A3D7DDB-5578-D024-2ADC-377AD57B5FFD}"/>
                </a:ext>
              </a:extLst>
            </p:cNvPr>
            <p:cNvSpPr txBox="1"/>
            <p:nvPr/>
          </p:nvSpPr>
          <p:spPr>
            <a:xfrm>
              <a:off x="3332686" y="5319562"/>
              <a:ext cx="577516" cy="250257"/>
            </a:xfrm>
            <a:prstGeom prst="rect">
              <a:avLst/>
            </a:prstGeom>
          </p:spPr>
          <p:txBody>
            <a:bodyPr vert="horz" wrap="square" lIns="0" tIns="0" rIns="0" bIns="0" rtlCol="0">
              <a:noAutofit/>
            </a:bodyPr>
            <a:lstStyle/>
            <a:p>
              <a:pPr algn="ctr"/>
              <a:r>
                <a:rPr lang="en-US" sz="1600" b="0">
                  <a:latin typeface="+mn-lt"/>
                </a:rPr>
                <a:t>20</a:t>
              </a:r>
            </a:p>
          </p:txBody>
        </p:sp>
        <p:sp>
          <p:nvSpPr>
            <p:cNvPr id="47" name="TextBox 46">
              <a:extLst>
                <a:ext uri="{FF2B5EF4-FFF2-40B4-BE49-F238E27FC236}">
                  <a16:creationId xmlns:a16="http://schemas.microsoft.com/office/drawing/2014/main" id="{5D828E80-A374-2AB5-636D-3B761F723318}"/>
                </a:ext>
              </a:extLst>
            </p:cNvPr>
            <p:cNvSpPr txBox="1"/>
            <p:nvPr/>
          </p:nvSpPr>
          <p:spPr>
            <a:xfrm>
              <a:off x="3751632" y="5319562"/>
              <a:ext cx="577516" cy="250257"/>
            </a:xfrm>
            <a:prstGeom prst="rect">
              <a:avLst/>
            </a:prstGeom>
          </p:spPr>
          <p:txBody>
            <a:bodyPr vert="horz" wrap="square" lIns="0" tIns="0" rIns="0" bIns="0" rtlCol="0">
              <a:noAutofit/>
            </a:bodyPr>
            <a:lstStyle/>
            <a:p>
              <a:pPr algn="ctr"/>
              <a:r>
                <a:rPr lang="en-US" sz="1600" b="0">
                  <a:latin typeface="+mn-lt"/>
                </a:rPr>
                <a:t>30</a:t>
              </a:r>
            </a:p>
          </p:txBody>
        </p:sp>
        <p:sp>
          <p:nvSpPr>
            <p:cNvPr id="48" name="TextBox 47">
              <a:extLst>
                <a:ext uri="{FF2B5EF4-FFF2-40B4-BE49-F238E27FC236}">
                  <a16:creationId xmlns:a16="http://schemas.microsoft.com/office/drawing/2014/main" id="{6E83339D-D776-6FFE-08CF-750BA87ABB69}"/>
                </a:ext>
              </a:extLst>
            </p:cNvPr>
            <p:cNvSpPr txBox="1"/>
            <p:nvPr/>
          </p:nvSpPr>
          <p:spPr>
            <a:xfrm>
              <a:off x="4170578" y="5319562"/>
              <a:ext cx="577516" cy="250257"/>
            </a:xfrm>
            <a:prstGeom prst="rect">
              <a:avLst/>
            </a:prstGeom>
          </p:spPr>
          <p:txBody>
            <a:bodyPr vert="horz" wrap="square" lIns="0" tIns="0" rIns="0" bIns="0" rtlCol="0">
              <a:noAutofit/>
            </a:bodyPr>
            <a:lstStyle/>
            <a:p>
              <a:pPr algn="ctr"/>
              <a:r>
                <a:rPr lang="en-US" sz="1600" b="0">
                  <a:latin typeface="+mn-lt"/>
                </a:rPr>
                <a:t>40</a:t>
              </a:r>
            </a:p>
          </p:txBody>
        </p:sp>
        <p:sp>
          <p:nvSpPr>
            <p:cNvPr id="49" name="TextBox 48">
              <a:extLst>
                <a:ext uri="{FF2B5EF4-FFF2-40B4-BE49-F238E27FC236}">
                  <a16:creationId xmlns:a16="http://schemas.microsoft.com/office/drawing/2014/main" id="{8802AB94-6BD0-9C4D-8D29-C6C739DB90FA}"/>
                </a:ext>
              </a:extLst>
            </p:cNvPr>
            <p:cNvSpPr txBox="1"/>
            <p:nvPr/>
          </p:nvSpPr>
          <p:spPr>
            <a:xfrm>
              <a:off x="4589524" y="5319562"/>
              <a:ext cx="577516" cy="250257"/>
            </a:xfrm>
            <a:prstGeom prst="rect">
              <a:avLst/>
            </a:prstGeom>
          </p:spPr>
          <p:txBody>
            <a:bodyPr vert="horz" wrap="square" lIns="0" tIns="0" rIns="0" bIns="0" rtlCol="0">
              <a:noAutofit/>
            </a:bodyPr>
            <a:lstStyle/>
            <a:p>
              <a:pPr algn="ctr"/>
              <a:r>
                <a:rPr lang="en-US" sz="1600" b="0">
                  <a:latin typeface="+mn-lt"/>
                </a:rPr>
                <a:t>50</a:t>
              </a:r>
            </a:p>
          </p:txBody>
        </p:sp>
        <p:sp>
          <p:nvSpPr>
            <p:cNvPr id="50" name="TextBox 49">
              <a:extLst>
                <a:ext uri="{FF2B5EF4-FFF2-40B4-BE49-F238E27FC236}">
                  <a16:creationId xmlns:a16="http://schemas.microsoft.com/office/drawing/2014/main" id="{54D7AF2F-15E1-B706-0BC7-6212634CB404}"/>
                </a:ext>
              </a:extLst>
            </p:cNvPr>
            <p:cNvSpPr txBox="1"/>
            <p:nvPr/>
          </p:nvSpPr>
          <p:spPr>
            <a:xfrm>
              <a:off x="5008470" y="5319562"/>
              <a:ext cx="577516" cy="250257"/>
            </a:xfrm>
            <a:prstGeom prst="rect">
              <a:avLst/>
            </a:prstGeom>
          </p:spPr>
          <p:txBody>
            <a:bodyPr vert="horz" wrap="square" lIns="0" tIns="0" rIns="0" bIns="0" rtlCol="0">
              <a:noAutofit/>
            </a:bodyPr>
            <a:lstStyle/>
            <a:p>
              <a:pPr algn="ctr"/>
              <a:r>
                <a:rPr lang="en-US" sz="1600" b="0">
                  <a:latin typeface="+mn-lt"/>
                </a:rPr>
                <a:t>60</a:t>
              </a:r>
            </a:p>
          </p:txBody>
        </p:sp>
        <p:sp>
          <p:nvSpPr>
            <p:cNvPr id="51" name="TextBox 50">
              <a:extLst>
                <a:ext uri="{FF2B5EF4-FFF2-40B4-BE49-F238E27FC236}">
                  <a16:creationId xmlns:a16="http://schemas.microsoft.com/office/drawing/2014/main" id="{C7DD0FE2-EDC6-36B4-1485-BAB91FFE6656}"/>
                </a:ext>
              </a:extLst>
            </p:cNvPr>
            <p:cNvSpPr txBox="1"/>
            <p:nvPr/>
          </p:nvSpPr>
          <p:spPr>
            <a:xfrm>
              <a:off x="5427416" y="5319562"/>
              <a:ext cx="577516" cy="250257"/>
            </a:xfrm>
            <a:prstGeom prst="rect">
              <a:avLst/>
            </a:prstGeom>
          </p:spPr>
          <p:txBody>
            <a:bodyPr vert="horz" wrap="square" lIns="0" tIns="0" rIns="0" bIns="0" rtlCol="0">
              <a:noAutofit/>
            </a:bodyPr>
            <a:lstStyle/>
            <a:p>
              <a:pPr algn="ctr"/>
              <a:r>
                <a:rPr lang="en-US" sz="1600" b="0">
                  <a:latin typeface="+mn-lt"/>
                </a:rPr>
                <a:t>70</a:t>
              </a:r>
            </a:p>
          </p:txBody>
        </p:sp>
        <p:sp>
          <p:nvSpPr>
            <p:cNvPr id="52" name="TextBox 51">
              <a:extLst>
                <a:ext uri="{FF2B5EF4-FFF2-40B4-BE49-F238E27FC236}">
                  <a16:creationId xmlns:a16="http://schemas.microsoft.com/office/drawing/2014/main" id="{11E7100D-F2C5-681F-DFC3-3EACC3E39A7D}"/>
                </a:ext>
              </a:extLst>
            </p:cNvPr>
            <p:cNvSpPr txBox="1"/>
            <p:nvPr/>
          </p:nvSpPr>
          <p:spPr>
            <a:xfrm>
              <a:off x="5846362" y="5319562"/>
              <a:ext cx="577516" cy="250257"/>
            </a:xfrm>
            <a:prstGeom prst="rect">
              <a:avLst/>
            </a:prstGeom>
          </p:spPr>
          <p:txBody>
            <a:bodyPr vert="horz" wrap="square" lIns="0" tIns="0" rIns="0" bIns="0" rtlCol="0">
              <a:noAutofit/>
            </a:bodyPr>
            <a:lstStyle/>
            <a:p>
              <a:pPr algn="ctr"/>
              <a:r>
                <a:rPr lang="en-US" sz="1600" b="0">
                  <a:latin typeface="+mn-lt"/>
                </a:rPr>
                <a:t>80</a:t>
              </a:r>
            </a:p>
          </p:txBody>
        </p:sp>
        <p:sp>
          <p:nvSpPr>
            <p:cNvPr id="53" name="TextBox 52">
              <a:extLst>
                <a:ext uri="{FF2B5EF4-FFF2-40B4-BE49-F238E27FC236}">
                  <a16:creationId xmlns:a16="http://schemas.microsoft.com/office/drawing/2014/main" id="{537AD00C-001F-EBF6-9592-83F7B3D20AE5}"/>
                </a:ext>
              </a:extLst>
            </p:cNvPr>
            <p:cNvSpPr txBox="1"/>
            <p:nvPr/>
          </p:nvSpPr>
          <p:spPr>
            <a:xfrm>
              <a:off x="6265308" y="5319562"/>
              <a:ext cx="577516" cy="250257"/>
            </a:xfrm>
            <a:prstGeom prst="rect">
              <a:avLst/>
            </a:prstGeom>
          </p:spPr>
          <p:txBody>
            <a:bodyPr vert="horz" wrap="square" lIns="0" tIns="0" rIns="0" bIns="0" rtlCol="0">
              <a:noAutofit/>
            </a:bodyPr>
            <a:lstStyle/>
            <a:p>
              <a:pPr algn="ctr"/>
              <a:r>
                <a:rPr lang="en-US" sz="1600" b="0">
                  <a:latin typeface="+mn-lt"/>
                </a:rPr>
                <a:t>90</a:t>
              </a:r>
            </a:p>
          </p:txBody>
        </p:sp>
        <p:sp>
          <p:nvSpPr>
            <p:cNvPr id="54" name="TextBox 53">
              <a:extLst>
                <a:ext uri="{FF2B5EF4-FFF2-40B4-BE49-F238E27FC236}">
                  <a16:creationId xmlns:a16="http://schemas.microsoft.com/office/drawing/2014/main" id="{E1D8310D-78D5-586C-4ED3-D86BF4AE599B}"/>
                </a:ext>
              </a:extLst>
            </p:cNvPr>
            <p:cNvSpPr txBox="1"/>
            <p:nvPr/>
          </p:nvSpPr>
          <p:spPr>
            <a:xfrm>
              <a:off x="6670558" y="5319562"/>
              <a:ext cx="577516" cy="250256"/>
            </a:xfrm>
            <a:prstGeom prst="rect">
              <a:avLst/>
            </a:prstGeom>
          </p:spPr>
          <p:txBody>
            <a:bodyPr vert="horz" wrap="square" lIns="0" tIns="0" rIns="0" bIns="0" rtlCol="0">
              <a:noAutofit/>
            </a:bodyPr>
            <a:lstStyle/>
            <a:p>
              <a:pPr algn="ctr"/>
              <a:r>
                <a:rPr lang="en-US" sz="1600" b="0">
                  <a:latin typeface="+mn-lt"/>
                </a:rPr>
                <a:t>100</a:t>
              </a:r>
            </a:p>
          </p:txBody>
        </p:sp>
        <p:sp>
          <p:nvSpPr>
            <p:cNvPr id="55" name="TextBox 54">
              <a:extLst>
                <a:ext uri="{FF2B5EF4-FFF2-40B4-BE49-F238E27FC236}">
                  <a16:creationId xmlns:a16="http://schemas.microsoft.com/office/drawing/2014/main" id="{062F7133-E414-FABD-A277-93F1DA5BBDC8}"/>
                </a:ext>
              </a:extLst>
            </p:cNvPr>
            <p:cNvSpPr txBox="1"/>
            <p:nvPr/>
          </p:nvSpPr>
          <p:spPr>
            <a:xfrm>
              <a:off x="7116896" y="5319562"/>
              <a:ext cx="577516" cy="250256"/>
            </a:xfrm>
            <a:prstGeom prst="rect">
              <a:avLst/>
            </a:prstGeom>
          </p:spPr>
          <p:txBody>
            <a:bodyPr vert="horz" wrap="square" lIns="0" tIns="0" rIns="0" bIns="0" rtlCol="0">
              <a:noAutofit/>
            </a:bodyPr>
            <a:lstStyle/>
            <a:p>
              <a:pPr algn="ctr"/>
              <a:r>
                <a:rPr lang="en-US" sz="1600" b="0">
                  <a:latin typeface="+mn-lt"/>
                </a:rPr>
                <a:t>110</a:t>
              </a:r>
            </a:p>
          </p:txBody>
        </p:sp>
        <p:sp>
          <p:nvSpPr>
            <p:cNvPr id="56" name="Freeform 85">
              <a:extLst>
                <a:ext uri="{FF2B5EF4-FFF2-40B4-BE49-F238E27FC236}">
                  <a16:creationId xmlns:a16="http://schemas.microsoft.com/office/drawing/2014/main" id="{A7FD8133-4984-F754-11B2-AA4EEDC5B6A0}"/>
                </a:ext>
              </a:extLst>
            </p:cNvPr>
            <p:cNvSpPr/>
            <p:nvPr/>
          </p:nvSpPr>
          <p:spPr>
            <a:xfrm>
              <a:off x="2233061" y="2560320"/>
              <a:ext cx="4947385" cy="1193533"/>
            </a:xfrm>
            <a:custGeom>
              <a:avLst/>
              <a:gdLst>
                <a:gd name="csX0" fmla="*/ 0 w 4947385"/>
                <a:gd name="csY0" fmla="*/ 0 h 1193533"/>
                <a:gd name="csX1" fmla="*/ 510139 w 4947385"/>
                <a:gd name="csY1" fmla="*/ 38501 h 1193533"/>
                <a:gd name="csX2" fmla="*/ 635267 w 4947385"/>
                <a:gd name="csY2" fmla="*/ 577516 h 1193533"/>
                <a:gd name="csX3" fmla="*/ 895149 w 4947385"/>
                <a:gd name="csY3" fmla="*/ 712269 h 1193533"/>
                <a:gd name="csX4" fmla="*/ 1203158 w 4947385"/>
                <a:gd name="csY4" fmla="*/ 664143 h 1193533"/>
                <a:gd name="csX5" fmla="*/ 1482290 w 4947385"/>
                <a:gd name="csY5" fmla="*/ 1174282 h 1193533"/>
                <a:gd name="csX6" fmla="*/ 1790299 w 4947385"/>
                <a:gd name="csY6" fmla="*/ 1049154 h 1193533"/>
                <a:gd name="csX7" fmla="*/ 2079057 w 4947385"/>
                <a:gd name="csY7" fmla="*/ 798897 h 1193533"/>
                <a:gd name="csX8" fmla="*/ 2367815 w 4947385"/>
                <a:gd name="csY8" fmla="*/ 529389 h 1193533"/>
                <a:gd name="csX9" fmla="*/ 2618071 w 4947385"/>
                <a:gd name="csY9" fmla="*/ 606392 h 1193533"/>
                <a:gd name="csX10" fmla="*/ 3214838 w 4947385"/>
                <a:gd name="csY10" fmla="*/ 644893 h 1193533"/>
                <a:gd name="csX11" fmla="*/ 3782728 w 4947385"/>
                <a:gd name="csY11" fmla="*/ 981777 h 1193533"/>
                <a:gd name="csX12" fmla="*/ 4398745 w 4947385"/>
                <a:gd name="csY12" fmla="*/ 808522 h 1193533"/>
                <a:gd name="csX13" fmla="*/ 4947385 w 4947385"/>
                <a:gd name="csY13" fmla="*/ 1193533 h 1193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47385" h="1193533">
                  <a:moveTo>
                    <a:pt x="0" y="0"/>
                  </a:moveTo>
                  <a:lnTo>
                    <a:pt x="510139" y="38501"/>
                  </a:lnTo>
                  <a:lnTo>
                    <a:pt x="635267" y="577516"/>
                  </a:lnTo>
                  <a:lnTo>
                    <a:pt x="895149" y="712269"/>
                  </a:lnTo>
                  <a:lnTo>
                    <a:pt x="1203158" y="664143"/>
                  </a:lnTo>
                  <a:lnTo>
                    <a:pt x="1482290" y="1174282"/>
                  </a:lnTo>
                  <a:lnTo>
                    <a:pt x="1790299" y="1049154"/>
                  </a:lnTo>
                  <a:lnTo>
                    <a:pt x="2079057" y="798897"/>
                  </a:lnTo>
                  <a:lnTo>
                    <a:pt x="2367815" y="529389"/>
                  </a:lnTo>
                  <a:lnTo>
                    <a:pt x="2618071" y="606392"/>
                  </a:lnTo>
                  <a:lnTo>
                    <a:pt x="3214838" y="644893"/>
                  </a:lnTo>
                  <a:lnTo>
                    <a:pt x="3782728" y="981777"/>
                  </a:lnTo>
                  <a:lnTo>
                    <a:pt x="4398745" y="808522"/>
                  </a:lnTo>
                  <a:lnTo>
                    <a:pt x="4947385" y="1193533"/>
                  </a:lnTo>
                </a:path>
              </a:pathLst>
            </a:custGeom>
            <a:noFill/>
            <a:ln w="31750">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87">
              <a:extLst>
                <a:ext uri="{FF2B5EF4-FFF2-40B4-BE49-F238E27FC236}">
                  <a16:creationId xmlns:a16="http://schemas.microsoft.com/office/drawing/2014/main" id="{362D6273-F09D-339C-A97C-1A2B7FA90CD1}"/>
                </a:ext>
              </a:extLst>
            </p:cNvPr>
            <p:cNvSpPr/>
            <p:nvPr/>
          </p:nvSpPr>
          <p:spPr>
            <a:xfrm>
              <a:off x="2749353" y="3431894"/>
              <a:ext cx="5017625" cy="966486"/>
            </a:xfrm>
            <a:custGeom>
              <a:avLst/>
              <a:gdLst>
                <a:gd name="csX0" fmla="*/ 5017625 w 5017625"/>
                <a:gd name="csY0" fmla="*/ 150471 h 966486"/>
                <a:gd name="csX1" fmla="*/ 4462040 w 5017625"/>
                <a:gd name="csY1" fmla="*/ 0 h 966486"/>
                <a:gd name="csX2" fmla="*/ 3865944 w 5017625"/>
                <a:gd name="csY2" fmla="*/ 185195 h 966486"/>
                <a:gd name="csX3" fmla="*/ 3264060 w 5017625"/>
                <a:gd name="csY3" fmla="*/ 104172 h 966486"/>
                <a:gd name="csX4" fmla="*/ 2112379 w 5017625"/>
                <a:gd name="csY4" fmla="*/ 225706 h 966486"/>
                <a:gd name="csX5" fmla="*/ 1846162 w 5017625"/>
                <a:gd name="csY5" fmla="*/ 92597 h 966486"/>
                <a:gd name="csX6" fmla="*/ 1527858 w 5017625"/>
                <a:gd name="csY6" fmla="*/ 34724 h 966486"/>
                <a:gd name="csX7" fmla="*/ 1244278 w 5017625"/>
                <a:gd name="csY7" fmla="*/ 144683 h 966486"/>
                <a:gd name="csX8" fmla="*/ 972273 w 5017625"/>
                <a:gd name="csY8" fmla="*/ 312516 h 966486"/>
                <a:gd name="csX9" fmla="*/ 677119 w 5017625"/>
                <a:gd name="csY9" fmla="*/ 300941 h 966486"/>
                <a:gd name="csX10" fmla="*/ 416688 w 5017625"/>
                <a:gd name="csY10" fmla="*/ 503498 h 966486"/>
                <a:gd name="csX11" fmla="*/ 381964 w 5017625"/>
                <a:gd name="csY11" fmla="*/ 619245 h 966486"/>
                <a:gd name="csX12" fmla="*/ 260430 w 5017625"/>
                <a:gd name="csY12" fmla="*/ 619245 h 966486"/>
                <a:gd name="csX13" fmla="*/ 109959 w 5017625"/>
                <a:gd name="csY13" fmla="*/ 769716 h 966486"/>
                <a:gd name="csX14" fmla="*/ 92597 w 5017625"/>
                <a:gd name="csY14" fmla="*/ 966486 h 966486"/>
                <a:gd name="csX15" fmla="*/ 0 w 5017625"/>
                <a:gd name="csY15" fmla="*/ 839164 h 9664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5017625" h="966486">
                  <a:moveTo>
                    <a:pt x="5017625" y="150471"/>
                  </a:moveTo>
                  <a:lnTo>
                    <a:pt x="4462040" y="0"/>
                  </a:lnTo>
                  <a:lnTo>
                    <a:pt x="3865944" y="185195"/>
                  </a:lnTo>
                  <a:lnTo>
                    <a:pt x="3264060" y="104172"/>
                  </a:lnTo>
                  <a:lnTo>
                    <a:pt x="2112379" y="225706"/>
                  </a:lnTo>
                  <a:lnTo>
                    <a:pt x="1846162" y="92597"/>
                  </a:lnTo>
                  <a:lnTo>
                    <a:pt x="1527858" y="34724"/>
                  </a:lnTo>
                  <a:lnTo>
                    <a:pt x="1244278" y="144683"/>
                  </a:lnTo>
                  <a:lnTo>
                    <a:pt x="972273" y="312516"/>
                  </a:lnTo>
                  <a:lnTo>
                    <a:pt x="677119" y="300941"/>
                  </a:lnTo>
                  <a:lnTo>
                    <a:pt x="416688" y="503498"/>
                  </a:lnTo>
                  <a:lnTo>
                    <a:pt x="381964" y="619245"/>
                  </a:lnTo>
                  <a:lnTo>
                    <a:pt x="260430" y="619245"/>
                  </a:lnTo>
                  <a:lnTo>
                    <a:pt x="109959" y="769716"/>
                  </a:lnTo>
                  <a:lnTo>
                    <a:pt x="92597" y="966486"/>
                  </a:lnTo>
                  <a:lnTo>
                    <a:pt x="0" y="839164"/>
                  </a:lnTo>
                </a:path>
              </a:pathLst>
            </a:custGeom>
            <a:noFill/>
            <a:ln w="31750">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88">
              <a:extLst>
                <a:ext uri="{FF2B5EF4-FFF2-40B4-BE49-F238E27FC236}">
                  <a16:creationId xmlns:a16="http://schemas.microsoft.com/office/drawing/2014/main" id="{8F7403C2-C2D6-BED7-613B-33587EE62DA0}"/>
                </a:ext>
              </a:extLst>
            </p:cNvPr>
            <p:cNvSpPr/>
            <p:nvPr/>
          </p:nvSpPr>
          <p:spPr>
            <a:xfrm>
              <a:off x="2749353" y="4427316"/>
              <a:ext cx="3848582" cy="480350"/>
            </a:xfrm>
            <a:custGeom>
              <a:avLst/>
              <a:gdLst>
                <a:gd name="csX0" fmla="*/ 0 w 3848582"/>
                <a:gd name="csY0" fmla="*/ 156259 h 480350"/>
                <a:gd name="csX1" fmla="*/ 75235 w 3848582"/>
                <a:gd name="csY1" fmla="*/ 480350 h 480350"/>
                <a:gd name="csX2" fmla="*/ 133108 w 3848582"/>
                <a:gd name="csY2" fmla="*/ 335666 h 480350"/>
                <a:gd name="csX3" fmla="*/ 144683 w 3848582"/>
                <a:gd name="csY3" fmla="*/ 214132 h 480350"/>
                <a:gd name="csX4" fmla="*/ 237281 w 3848582"/>
                <a:gd name="csY4" fmla="*/ 5788 h 480350"/>
                <a:gd name="csX5" fmla="*/ 335665 w 3848582"/>
                <a:gd name="csY5" fmla="*/ 86811 h 480350"/>
                <a:gd name="csX6" fmla="*/ 648182 w 3848582"/>
                <a:gd name="csY6" fmla="*/ 57874 h 480350"/>
                <a:gd name="csX7" fmla="*/ 879676 w 3848582"/>
                <a:gd name="csY7" fmla="*/ 0 h 480350"/>
                <a:gd name="csX8" fmla="*/ 1151681 w 3848582"/>
                <a:gd name="csY8" fmla="*/ 86811 h 480350"/>
                <a:gd name="csX9" fmla="*/ 1510496 w 3848582"/>
                <a:gd name="csY9" fmla="*/ 69449 h 480350"/>
                <a:gd name="csX10" fmla="*/ 1788288 w 3848582"/>
                <a:gd name="csY10" fmla="*/ 208345 h 480350"/>
                <a:gd name="csX11" fmla="*/ 2378597 w 3848582"/>
                <a:gd name="csY11" fmla="*/ 92598 h 480350"/>
                <a:gd name="csX12" fmla="*/ 3848582 w 3848582"/>
                <a:gd name="csY12" fmla="*/ 156259 h 480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848582" h="480350">
                  <a:moveTo>
                    <a:pt x="0" y="156259"/>
                  </a:moveTo>
                  <a:lnTo>
                    <a:pt x="75235" y="480350"/>
                  </a:lnTo>
                  <a:lnTo>
                    <a:pt x="133108" y="335666"/>
                  </a:lnTo>
                  <a:lnTo>
                    <a:pt x="144683" y="214132"/>
                  </a:lnTo>
                  <a:lnTo>
                    <a:pt x="237281" y="5788"/>
                  </a:lnTo>
                  <a:lnTo>
                    <a:pt x="335665" y="86811"/>
                  </a:lnTo>
                  <a:lnTo>
                    <a:pt x="648182" y="57874"/>
                  </a:lnTo>
                  <a:lnTo>
                    <a:pt x="879676" y="0"/>
                  </a:lnTo>
                  <a:lnTo>
                    <a:pt x="1151681" y="86811"/>
                  </a:lnTo>
                  <a:lnTo>
                    <a:pt x="1510496" y="69449"/>
                  </a:lnTo>
                  <a:lnTo>
                    <a:pt x="1788288" y="208345"/>
                  </a:lnTo>
                  <a:lnTo>
                    <a:pt x="2378597" y="92598"/>
                  </a:lnTo>
                  <a:lnTo>
                    <a:pt x="3848582" y="156259"/>
                  </a:lnTo>
                </a:path>
              </a:pathLst>
            </a:custGeom>
            <a:noFill/>
            <a:ln w="31750">
              <a:solidFill>
                <a:schemeClr val="bg1">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4" name="TextBox 83">
            <a:extLst>
              <a:ext uri="{FF2B5EF4-FFF2-40B4-BE49-F238E27FC236}">
                <a16:creationId xmlns:a16="http://schemas.microsoft.com/office/drawing/2014/main" id="{B02A8D63-3B8D-D0C4-C88E-26B7E84C6EEC}"/>
              </a:ext>
            </a:extLst>
          </p:cNvPr>
          <p:cNvSpPr txBox="1"/>
          <p:nvPr/>
        </p:nvSpPr>
        <p:spPr bwMode="auto">
          <a:xfrm>
            <a:off x="7579661" y="1334999"/>
            <a:ext cx="44072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effectLst/>
                <a:uLnTx/>
                <a:uFillTx/>
                <a:latin typeface="Poppins" pitchFamily="2" charset="77"/>
                <a:cs typeface="Poppins" pitchFamily="2" charset="77"/>
              </a:rPr>
              <a:t>Mean tC5 concentrations over time in PNH patients and HVs</a:t>
            </a:r>
          </a:p>
        </p:txBody>
      </p:sp>
      <p:grpSp>
        <p:nvGrpSpPr>
          <p:cNvPr id="85" name="Group 84">
            <a:extLst>
              <a:ext uri="{FF2B5EF4-FFF2-40B4-BE49-F238E27FC236}">
                <a16:creationId xmlns:a16="http://schemas.microsoft.com/office/drawing/2014/main" id="{37C0ED80-C753-B5F2-D8CE-92C1230610FD}"/>
              </a:ext>
            </a:extLst>
          </p:cNvPr>
          <p:cNvGrpSpPr/>
          <p:nvPr/>
        </p:nvGrpSpPr>
        <p:grpSpPr>
          <a:xfrm>
            <a:off x="5859911" y="5369721"/>
            <a:ext cx="3836119" cy="1320470"/>
            <a:chOff x="8277726" y="1836616"/>
            <a:chExt cx="3836119" cy="1320470"/>
          </a:xfrm>
        </p:grpSpPr>
        <p:sp>
          <p:nvSpPr>
            <p:cNvPr id="86" name="TextBox 85">
              <a:extLst>
                <a:ext uri="{FF2B5EF4-FFF2-40B4-BE49-F238E27FC236}">
                  <a16:creationId xmlns:a16="http://schemas.microsoft.com/office/drawing/2014/main" id="{67DE6594-DE95-D512-C088-BF97FA32B8B5}"/>
                </a:ext>
              </a:extLst>
            </p:cNvPr>
            <p:cNvSpPr txBox="1"/>
            <p:nvPr/>
          </p:nvSpPr>
          <p:spPr>
            <a:xfrm>
              <a:off x="8675076" y="1836616"/>
              <a:ext cx="3438769" cy="1320470"/>
            </a:xfrm>
            <a:prstGeom prst="rect">
              <a:avLst/>
            </a:prstGeom>
          </p:spPr>
          <p:txBody>
            <a:bodyPr vert="horz" wrap="square" lIns="0" tIns="0" rIns="0" bIns="0" rtlCol="0">
              <a:noAutofit/>
            </a:bodyPr>
            <a:lstStyle/>
            <a:p>
              <a:pPr>
                <a:spcBef>
                  <a:spcPts val="1600"/>
                </a:spcBef>
              </a:pPr>
              <a:r>
                <a:rPr lang="en-US" sz="1400" b="0">
                  <a:latin typeface="+mn-lt"/>
                </a:rPr>
                <a:t>Eculizumab pretreated PNH patients</a:t>
              </a:r>
              <a:br>
                <a:rPr lang="en-US" sz="1400" b="0">
                  <a:latin typeface="+mn-lt"/>
                </a:rPr>
              </a:br>
              <a:r>
                <a:rPr lang="en-US" sz="1400" b="0">
                  <a:latin typeface="+mn-lt"/>
                </a:rPr>
                <a:t>Eculizumab baseline tC5</a:t>
              </a:r>
              <a:br>
                <a:rPr lang="en-US" sz="1400" b="0">
                  <a:latin typeface="+mn-lt"/>
                </a:rPr>
              </a:br>
              <a:r>
                <a:rPr lang="en-US" sz="1400" b="0">
                  <a:latin typeface="+mn-lt"/>
                </a:rPr>
                <a:t>Treatment-naive PNH patients</a:t>
              </a:r>
              <a:br>
                <a:rPr lang="en-US" sz="1400" b="0">
                  <a:latin typeface="+mn-lt"/>
                </a:rPr>
              </a:br>
              <a:r>
                <a:rPr lang="en-US" sz="1400" b="0">
                  <a:latin typeface="+mn-lt"/>
                </a:rPr>
                <a:t>Treatment-naive baseline tC5</a:t>
              </a:r>
              <a:br>
                <a:rPr lang="en-US" sz="1400" b="0">
                  <a:latin typeface="+mn-lt"/>
                </a:rPr>
              </a:br>
              <a:r>
                <a:rPr lang="en-US" sz="1400" b="0">
                  <a:latin typeface="+mn-lt"/>
                </a:rPr>
                <a:t>Health volunteers</a:t>
              </a:r>
              <a:br>
                <a:rPr lang="en-US" sz="1400" b="0">
                  <a:latin typeface="+mn-lt"/>
                </a:rPr>
              </a:br>
              <a:r>
                <a:rPr lang="en-US" sz="1400" b="0">
                  <a:latin typeface="+mn-lt"/>
                </a:rPr>
                <a:t>Healthy volunteer baseline tC5</a:t>
              </a:r>
            </a:p>
          </p:txBody>
        </p:sp>
        <p:grpSp>
          <p:nvGrpSpPr>
            <p:cNvPr id="87" name="Group 86">
              <a:extLst>
                <a:ext uri="{FF2B5EF4-FFF2-40B4-BE49-F238E27FC236}">
                  <a16:creationId xmlns:a16="http://schemas.microsoft.com/office/drawing/2014/main" id="{1D49900D-4964-668F-E448-D9D97F3ACEBE}"/>
                </a:ext>
              </a:extLst>
            </p:cNvPr>
            <p:cNvGrpSpPr/>
            <p:nvPr/>
          </p:nvGrpSpPr>
          <p:grpSpPr>
            <a:xfrm>
              <a:off x="8277726" y="1941835"/>
              <a:ext cx="331209" cy="1050758"/>
              <a:chOff x="8373979" y="1941835"/>
              <a:chExt cx="234956" cy="1050758"/>
            </a:xfrm>
          </p:grpSpPr>
          <p:cxnSp>
            <p:nvCxnSpPr>
              <p:cNvPr id="88" name="Straight Connector 87">
                <a:extLst>
                  <a:ext uri="{FF2B5EF4-FFF2-40B4-BE49-F238E27FC236}">
                    <a16:creationId xmlns:a16="http://schemas.microsoft.com/office/drawing/2014/main" id="{DF7DBC33-B0D8-39BB-F260-E81C68914BE5}"/>
                  </a:ext>
                </a:extLst>
              </p:cNvPr>
              <p:cNvCxnSpPr>
                <a:cxnSpLocks/>
              </p:cNvCxnSpPr>
              <p:nvPr/>
            </p:nvCxnSpPr>
            <p:spPr>
              <a:xfrm flipH="1">
                <a:off x="8373979" y="1941835"/>
                <a:ext cx="234956"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9E2030BE-61E5-CB9D-5183-69B3E51094A4}"/>
                  </a:ext>
                </a:extLst>
              </p:cNvPr>
              <p:cNvCxnSpPr>
                <a:cxnSpLocks/>
              </p:cNvCxnSpPr>
              <p:nvPr/>
            </p:nvCxnSpPr>
            <p:spPr>
              <a:xfrm flipH="1">
                <a:off x="8373979" y="2151987"/>
                <a:ext cx="234956" cy="0"/>
              </a:xfrm>
              <a:prstGeom prst="line">
                <a:avLst/>
              </a:prstGeom>
              <a:ln w="317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41767410-EF4C-8125-1E64-DD72F71F8A36}"/>
                  </a:ext>
                </a:extLst>
              </p:cNvPr>
              <p:cNvCxnSpPr>
                <a:cxnSpLocks/>
              </p:cNvCxnSpPr>
              <p:nvPr/>
            </p:nvCxnSpPr>
            <p:spPr>
              <a:xfrm flipH="1">
                <a:off x="8373979" y="2362139"/>
                <a:ext cx="234956" cy="0"/>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18C06A3-663C-DE33-0DFD-687CB0410E25}"/>
                  </a:ext>
                </a:extLst>
              </p:cNvPr>
              <p:cNvCxnSpPr>
                <a:cxnSpLocks/>
              </p:cNvCxnSpPr>
              <p:nvPr/>
            </p:nvCxnSpPr>
            <p:spPr>
              <a:xfrm flipH="1">
                <a:off x="8373979" y="2572291"/>
                <a:ext cx="234956" cy="0"/>
              </a:xfrm>
              <a:prstGeom prst="line">
                <a:avLst/>
              </a:prstGeom>
              <a:ln w="3175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8B4C2FCA-8FF0-53D0-5759-79E0993E82E8}"/>
                  </a:ext>
                </a:extLst>
              </p:cNvPr>
              <p:cNvCxnSpPr>
                <a:cxnSpLocks/>
              </p:cNvCxnSpPr>
              <p:nvPr/>
            </p:nvCxnSpPr>
            <p:spPr>
              <a:xfrm flipH="1">
                <a:off x="8373979" y="2782443"/>
                <a:ext cx="234956" cy="0"/>
              </a:xfrm>
              <a:prstGeom prst="line">
                <a:avLst/>
              </a:prstGeom>
              <a:ln w="317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E4E63624-3A83-6295-9843-BA3BC2E9837F}"/>
                  </a:ext>
                </a:extLst>
              </p:cNvPr>
              <p:cNvCxnSpPr>
                <a:cxnSpLocks/>
              </p:cNvCxnSpPr>
              <p:nvPr/>
            </p:nvCxnSpPr>
            <p:spPr>
              <a:xfrm flipH="1">
                <a:off x="8373979" y="2992593"/>
                <a:ext cx="234956" cy="0"/>
              </a:xfrm>
              <a:prstGeom prst="line">
                <a:avLst/>
              </a:prstGeom>
              <a:ln w="317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076030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D9410-A407-4962-F7FD-E4724DF0010D}"/>
              </a:ext>
            </a:extLst>
          </p:cNvPr>
          <p:cNvSpPr>
            <a:spLocks noGrp="1"/>
          </p:cNvSpPr>
          <p:nvPr>
            <p:ph type="title"/>
          </p:nvPr>
        </p:nvSpPr>
        <p:spPr>
          <a:xfrm>
            <a:off x="231078" y="260163"/>
            <a:ext cx="11740260" cy="1044132"/>
          </a:xfrm>
        </p:spPr>
        <p:txBody>
          <a:bodyPr/>
          <a:lstStyle/>
          <a:p>
            <a:r>
              <a:rPr lang="en-US" sz="3200">
                <a:latin typeface="Times New Roman" panose="02020603050405020304" pitchFamily="18" charset="0"/>
                <a:cs typeface="Times New Roman" panose="02020603050405020304" pitchFamily="18" charset="0"/>
              </a:rPr>
              <a:t>COMMODORE 2: Crovalimab vs Eculizumab in Patients With PNH Naive to Complement Inhibitor</a:t>
            </a:r>
          </a:p>
        </p:txBody>
      </p:sp>
      <p:sp>
        <p:nvSpPr>
          <p:cNvPr id="6" name="Content Placeholder 5">
            <a:extLst>
              <a:ext uri="{FF2B5EF4-FFF2-40B4-BE49-F238E27FC236}">
                <a16:creationId xmlns:a16="http://schemas.microsoft.com/office/drawing/2014/main" id="{F31CCE06-B0C2-76F1-DC44-6565ADB838EE}"/>
              </a:ext>
            </a:extLst>
          </p:cNvPr>
          <p:cNvSpPr>
            <a:spLocks noGrp="1"/>
          </p:cNvSpPr>
          <p:nvPr>
            <p:ph sz="quarter" idx="10"/>
          </p:nvPr>
        </p:nvSpPr>
        <p:spPr/>
        <p:txBody>
          <a:bodyPr/>
          <a:lstStyle/>
          <a:p>
            <a:r>
              <a:rPr lang="de-DE"/>
              <a:t>Röth. Am J Hematol. 2024;99:1768. </a:t>
            </a:r>
          </a:p>
        </p:txBody>
      </p:sp>
      <p:graphicFrame>
        <p:nvGraphicFramePr>
          <p:cNvPr id="4" name="Table 3">
            <a:extLst>
              <a:ext uri="{FF2B5EF4-FFF2-40B4-BE49-F238E27FC236}">
                <a16:creationId xmlns:a16="http://schemas.microsoft.com/office/drawing/2014/main" id="{773B3E99-011D-734C-0AC0-265D43481C9C}"/>
              </a:ext>
            </a:extLst>
          </p:cNvPr>
          <p:cNvGraphicFramePr>
            <a:graphicFrameLocks noGrp="1"/>
          </p:cNvGraphicFramePr>
          <p:nvPr>
            <p:extLst>
              <p:ext uri="{D42A27DB-BD31-4B8C-83A1-F6EECF244321}">
                <p14:modId xmlns:p14="http://schemas.microsoft.com/office/powerpoint/2010/main" val="1358290312"/>
              </p:ext>
            </p:extLst>
          </p:nvPr>
        </p:nvGraphicFramePr>
        <p:xfrm>
          <a:off x="6964133" y="1025178"/>
          <a:ext cx="5010978" cy="5240288"/>
        </p:xfrm>
        <a:graphic>
          <a:graphicData uri="http://schemas.openxmlformats.org/drawingml/2006/table">
            <a:tbl>
              <a:tblPr firstRow="1" bandRow="1">
                <a:tableStyleId>{93296810-A885-4BE3-A3E7-6D5BEEA58F35}</a:tableStyleId>
              </a:tblPr>
              <a:tblGrid>
                <a:gridCol w="2592040">
                  <a:extLst>
                    <a:ext uri="{9D8B030D-6E8A-4147-A177-3AD203B41FA5}">
                      <a16:colId xmlns:a16="http://schemas.microsoft.com/office/drawing/2014/main" val="2012807613"/>
                    </a:ext>
                  </a:extLst>
                </a:gridCol>
                <a:gridCol w="1194955">
                  <a:extLst>
                    <a:ext uri="{9D8B030D-6E8A-4147-A177-3AD203B41FA5}">
                      <a16:colId xmlns:a16="http://schemas.microsoft.com/office/drawing/2014/main" val="2987020895"/>
                    </a:ext>
                  </a:extLst>
                </a:gridCol>
                <a:gridCol w="1223983">
                  <a:extLst>
                    <a:ext uri="{9D8B030D-6E8A-4147-A177-3AD203B41FA5}">
                      <a16:colId xmlns:a16="http://schemas.microsoft.com/office/drawing/2014/main" val="4139319300"/>
                    </a:ext>
                  </a:extLst>
                </a:gridCol>
              </a:tblGrid>
              <a:tr h="411122">
                <a:tc>
                  <a:txBody>
                    <a:bodyPr/>
                    <a:lstStyle/>
                    <a:p>
                      <a:r>
                        <a:rPr lang="en-US" sz="1200">
                          <a:solidFill>
                            <a:schemeClr val="bg2"/>
                          </a:solidFill>
                        </a:rPr>
                        <a:t>Parameter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2"/>
                          </a:solidFill>
                        </a:rPr>
                        <a:t>Crovalimab</a:t>
                      </a:r>
                    </a:p>
                    <a:p>
                      <a:pPr algn="ctr"/>
                      <a:r>
                        <a:rPr lang="en-US" sz="1200">
                          <a:solidFill>
                            <a:schemeClr val="bg2"/>
                          </a:solidFill>
                        </a:rPr>
                        <a:t>(n = 135)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2"/>
                          </a:solidFill>
                        </a:rPr>
                        <a:t>Eculizumab</a:t>
                      </a:r>
                    </a:p>
                    <a:p>
                      <a:pPr algn="ctr"/>
                      <a:r>
                        <a:rPr lang="en-US" sz="1200">
                          <a:solidFill>
                            <a:schemeClr val="bg2"/>
                          </a:solidFill>
                        </a:rPr>
                        <a:t>(n = 69)</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202154172"/>
                  </a:ext>
                </a:extLst>
              </a:tr>
              <a:tr h="288344">
                <a:tc>
                  <a:txBody>
                    <a:bodyPr/>
                    <a:lstStyle/>
                    <a:p>
                      <a:r>
                        <a:rPr lang="en-US" sz="1200">
                          <a:solidFill>
                            <a:schemeClr val="tx1"/>
                          </a:solidFill>
                        </a:rPr>
                        <a:t>Median tx duration, wk (range)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0" lvl="0" indent="0" algn="ctr">
                        <a:buFont typeface="Wingdings" panose="05000000000000000000" pitchFamily="2" charset="2"/>
                        <a:buNone/>
                      </a:pPr>
                      <a:r>
                        <a:rPr lang="en-US" sz="1200">
                          <a:solidFill>
                            <a:schemeClr val="tx1"/>
                          </a:solidFill>
                        </a:rPr>
                        <a:t>19.7 (0.1-23.1)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marL="0" lvl="0" indent="0" algn="ctr">
                        <a:buFont typeface="Wingdings" panose="05000000000000000000" pitchFamily="2" charset="2"/>
                        <a:buNone/>
                      </a:pPr>
                      <a:r>
                        <a:rPr lang="en-US" sz="1200">
                          <a:solidFill>
                            <a:schemeClr val="tx1"/>
                          </a:solidFill>
                        </a:rPr>
                        <a:t>22.0 (6.1-26.1)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40247927"/>
                  </a:ext>
                </a:extLst>
              </a:tr>
              <a:tr h="411122">
                <a:tc>
                  <a:txBody>
                    <a:bodyPr/>
                    <a:lstStyle/>
                    <a:p>
                      <a:r>
                        <a:rPr lang="en-US" sz="1200">
                          <a:solidFill>
                            <a:schemeClr val="tx1"/>
                          </a:solidFill>
                        </a:rPr>
                        <a:t>Patients with ≥1 AE (any grade, any cause),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285750" lvl="0" indent="-285750" algn="ctr">
                        <a:buFont typeface="Wingdings" panose="05000000000000000000" pitchFamily="2" charset="2"/>
                        <a:buChar char="§"/>
                      </a:pPr>
                      <a:endParaRPr lang="en-US" sz="1200">
                        <a:solidFill>
                          <a:schemeClr val="tx1"/>
                        </a:solidFill>
                      </a:endParaRPr>
                    </a:p>
                    <a:p>
                      <a:pPr marL="0" lvl="0" indent="0" algn="ctr">
                        <a:buFont typeface="Wingdings" panose="05000000000000000000" pitchFamily="2" charset="2"/>
                        <a:buNone/>
                      </a:pPr>
                      <a:r>
                        <a:rPr lang="en-US" sz="1200">
                          <a:solidFill>
                            <a:schemeClr val="tx1"/>
                          </a:solidFill>
                        </a:rPr>
                        <a:t>105 (77.8)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285750" lvl="0" indent="-285750" algn="ctr">
                        <a:buFont typeface="Wingdings" panose="05000000000000000000" pitchFamily="2" charset="2"/>
                        <a:buChar char="§"/>
                      </a:pPr>
                      <a:endParaRPr lang="en-US" sz="1200">
                        <a:solidFill>
                          <a:schemeClr val="tx1"/>
                        </a:solidFill>
                      </a:endParaRPr>
                    </a:p>
                    <a:p>
                      <a:pPr marL="0" lvl="0" indent="0" algn="ctr">
                        <a:buFont typeface="Wingdings" panose="05000000000000000000" pitchFamily="2" charset="2"/>
                        <a:buNone/>
                      </a:pPr>
                      <a:r>
                        <a:rPr lang="en-US" sz="1200">
                          <a:solidFill>
                            <a:schemeClr val="tx1"/>
                          </a:solidFill>
                        </a:rPr>
                        <a:t>55 (79.7)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8101670"/>
                  </a:ext>
                </a:extLst>
              </a:tr>
              <a:tr h="1726713">
                <a:tc>
                  <a:txBody>
                    <a:bodyPr/>
                    <a:lstStyle/>
                    <a:p>
                      <a:r>
                        <a:rPr lang="en-US" sz="1200">
                          <a:solidFill>
                            <a:schemeClr val="tx1"/>
                          </a:solidFill>
                        </a:rPr>
                        <a:t>All-grade AEs in ≥10% of patients, n (%)</a:t>
                      </a:r>
                    </a:p>
                    <a:p>
                      <a:pPr marL="285750" indent="-285750">
                        <a:buFont typeface="Arial" panose="020B0604020202020204" pitchFamily="34" charset="0"/>
                        <a:buChar char="•"/>
                      </a:pPr>
                      <a:r>
                        <a:rPr lang="en-US" sz="1200">
                          <a:solidFill>
                            <a:schemeClr val="tx1"/>
                          </a:solidFill>
                        </a:rPr>
                        <a:t>Infusion-related reaction</a:t>
                      </a:r>
                    </a:p>
                    <a:p>
                      <a:pPr marL="285750" indent="-285750">
                        <a:buFont typeface="Arial" panose="020B0604020202020204" pitchFamily="34" charset="0"/>
                        <a:buChar char="•"/>
                      </a:pPr>
                      <a:r>
                        <a:rPr lang="en-US" sz="1200">
                          <a:solidFill>
                            <a:schemeClr val="tx1"/>
                          </a:solidFill>
                        </a:rPr>
                        <a:t>Neutrophils decreased</a:t>
                      </a:r>
                    </a:p>
                    <a:p>
                      <a:pPr marL="285750" indent="-285750">
                        <a:buFont typeface="Arial" panose="020B0604020202020204" pitchFamily="34" charset="0"/>
                        <a:buChar char="•"/>
                      </a:pPr>
                      <a:r>
                        <a:rPr lang="en-US" sz="1200">
                          <a:solidFill>
                            <a:schemeClr val="tx1"/>
                          </a:solidFill>
                        </a:rPr>
                        <a:t>WBCs decreased</a:t>
                      </a:r>
                    </a:p>
                    <a:p>
                      <a:pPr marL="285750" indent="-285750">
                        <a:buFont typeface="Arial" panose="020B0604020202020204" pitchFamily="34" charset="0"/>
                        <a:buChar char="•"/>
                      </a:pPr>
                      <a:r>
                        <a:rPr lang="en-US" sz="1200">
                          <a:solidFill>
                            <a:schemeClr val="tx1"/>
                          </a:solidFill>
                        </a:rPr>
                        <a:t>Hypokalemia</a:t>
                      </a:r>
                    </a:p>
                    <a:p>
                      <a:pPr marL="285750" indent="-285750">
                        <a:buFont typeface="Arial" panose="020B0604020202020204" pitchFamily="34" charset="0"/>
                        <a:buChar char="•"/>
                      </a:pPr>
                      <a:r>
                        <a:rPr lang="en-US" sz="1200">
                          <a:solidFill>
                            <a:schemeClr val="tx1"/>
                          </a:solidFill>
                        </a:rPr>
                        <a:t>Pyrexia</a:t>
                      </a:r>
                    </a:p>
                    <a:p>
                      <a:pPr marL="285750" indent="-285750">
                        <a:buFont typeface="Arial" panose="020B0604020202020204" pitchFamily="34" charset="0"/>
                        <a:buChar char="•"/>
                      </a:pPr>
                      <a:r>
                        <a:rPr lang="en-US" sz="1200">
                          <a:solidFill>
                            <a:schemeClr val="tx1"/>
                          </a:solidFill>
                        </a:rPr>
                        <a:t>Upper respiratory tract infection</a:t>
                      </a:r>
                    </a:p>
                    <a:p>
                      <a:pPr marL="285750" indent="-285750">
                        <a:buFont typeface="Arial" panose="020B0604020202020204" pitchFamily="34" charset="0"/>
                        <a:buChar char="•"/>
                      </a:pPr>
                      <a:r>
                        <a:rPr lang="en-US" sz="1200">
                          <a:solidFill>
                            <a:schemeClr val="tx1"/>
                          </a:solidFill>
                        </a:rPr>
                        <a:t>Hypocalcemia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indent="0" algn="ctr">
                        <a:buFont typeface="Wingdings" panose="05000000000000000000" pitchFamily="2" charset="2"/>
                        <a:buNone/>
                      </a:pPr>
                      <a:endParaRPr lang="en-US" sz="1200">
                        <a:solidFill>
                          <a:schemeClr val="tx1"/>
                        </a:solidFill>
                      </a:endParaRPr>
                    </a:p>
                    <a:p>
                      <a:pPr marL="0" indent="0" algn="ctr">
                        <a:buFont typeface="Wingdings" panose="05000000000000000000" pitchFamily="2" charset="2"/>
                        <a:buNone/>
                      </a:pPr>
                      <a:r>
                        <a:rPr lang="en-US" sz="1200">
                          <a:solidFill>
                            <a:schemeClr val="tx1"/>
                          </a:solidFill>
                        </a:rPr>
                        <a:t>21 (15.6)</a:t>
                      </a:r>
                    </a:p>
                    <a:p>
                      <a:pPr marL="0" indent="0" algn="ctr">
                        <a:buFont typeface="Wingdings" panose="05000000000000000000" pitchFamily="2" charset="2"/>
                        <a:buNone/>
                      </a:pPr>
                      <a:r>
                        <a:rPr lang="en-US" sz="1200">
                          <a:solidFill>
                            <a:schemeClr val="tx1"/>
                          </a:solidFill>
                        </a:rPr>
                        <a:t>17 (12.6)</a:t>
                      </a:r>
                    </a:p>
                    <a:p>
                      <a:pPr marL="0" indent="0" algn="ctr">
                        <a:buFont typeface="Wingdings" panose="05000000000000000000" pitchFamily="2" charset="2"/>
                        <a:buNone/>
                      </a:pPr>
                      <a:r>
                        <a:rPr lang="en-US" sz="1200">
                          <a:solidFill>
                            <a:schemeClr val="tx1"/>
                          </a:solidFill>
                        </a:rPr>
                        <a:t>16 (11.9)</a:t>
                      </a:r>
                    </a:p>
                    <a:p>
                      <a:pPr marL="0" indent="0" algn="ctr">
                        <a:buFont typeface="Wingdings" panose="05000000000000000000" pitchFamily="2" charset="2"/>
                        <a:buNone/>
                      </a:pPr>
                      <a:r>
                        <a:rPr lang="en-US" sz="1200">
                          <a:solidFill>
                            <a:schemeClr val="tx1"/>
                          </a:solidFill>
                        </a:rPr>
                        <a:t>15 (11.0)</a:t>
                      </a:r>
                    </a:p>
                    <a:p>
                      <a:pPr marL="0" indent="0" algn="ctr">
                        <a:buFont typeface="Wingdings" panose="05000000000000000000" pitchFamily="2" charset="2"/>
                        <a:buNone/>
                      </a:pPr>
                      <a:r>
                        <a:rPr lang="en-US" sz="1200">
                          <a:solidFill>
                            <a:schemeClr val="tx1"/>
                          </a:solidFill>
                        </a:rPr>
                        <a:t>12 (8.9)</a:t>
                      </a:r>
                    </a:p>
                    <a:p>
                      <a:pPr marL="0" indent="0" algn="ctr">
                        <a:buFont typeface="Wingdings" panose="05000000000000000000" pitchFamily="2" charset="2"/>
                        <a:buNone/>
                      </a:pPr>
                      <a:r>
                        <a:rPr lang="en-US" sz="1200">
                          <a:solidFill>
                            <a:schemeClr val="tx1"/>
                          </a:solidFill>
                        </a:rPr>
                        <a:t>11 (8.1)</a:t>
                      </a:r>
                    </a:p>
                    <a:p>
                      <a:pPr marL="0" indent="0" algn="ctr">
                        <a:buFont typeface="Wingdings" panose="05000000000000000000" pitchFamily="2" charset="2"/>
                        <a:buNone/>
                      </a:pPr>
                      <a:endParaRPr lang="en-US" sz="1200">
                        <a:solidFill>
                          <a:schemeClr val="tx1"/>
                        </a:solidFill>
                      </a:endParaRPr>
                    </a:p>
                    <a:p>
                      <a:pPr marL="0" indent="0" algn="ctr">
                        <a:buFont typeface="Wingdings" panose="05000000000000000000" pitchFamily="2" charset="2"/>
                        <a:buNone/>
                      </a:pPr>
                      <a:r>
                        <a:rPr lang="en-US" sz="1200">
                          <a:solidFill>
                            <a:schemeClr val="tx1"/>
                          </a:solidFill>
                        </a:rPr>
                        <a:t>8 (5.9)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indent="0" algn="ctr">
                        <a:buFont typeface="Wingdings" panose="05000000000000000000" pitchFamily="2" charset="2"/>
                        <a:buNone/>
                      </a:pPr>
                      <a:endParaRPr lang="en-US" sz="1200">
                        <a:solidFill>
                          <a:schemeClr val="tx1"/>
                        </a:solidFill>
                      </a:endParaRPr>
                    </a:p>
                    <a:p>
                      <a:pPr marL="0" indent="0" algn="ctr">
                        <a:buFont typeface="Wingdings" panose="05000000000000000000" pitchFamily="2" charset="2"/>
                        <a:buNone/>
                      </a:pPr>
                      <a:r>
                        <a:rPr lang="en-US" sz="1200">
                          <a:solidFill>
                            <a:schemeClr val="tx1"/>
                          </a:solidFill>
                        </a:rPr>
                        <a:t>9 (13.0)</a:t>
                      </a:r>
                    </a:p>
                    <a:p>
                      <a:pPr marL="0" indent="0" algn="ctr">
                        <a:buFont typeface="Wingdings" panose="05000000000000000000" pitchFamily="2" charset="2"/>
                        <a:buNone/>
                      </a:pPr>
                      <a:r>
                        <a:rPr lang="en-US" sz="1200">
                          <a:solidFill>
                            <a:schemeClr val="tx1"/>
                          </a:solidFill>
                        </a:rPr>
                        <a:t>7 (10.1)</a:t>
                      </a:r>
                    </a:p>
                    <a:p>
                      <a:pPr marL="0" indent="0" algn="ctr">
                        <a:buFont typeface="Wingdings" panose="05000000000000000000" pitchFamily="2" charset="2"/>
                        <a:buNone/>
                      </a:pPr>
                      <a:r>
                        <a:rPr lang="en-US" sz="1200">
                          <a:solidFill>
                            <a:schemeClr val="tx1"/>
                          </a:solidFill>
                        </a:rPr>
                        <a:t>7 (10.1)</a:t>
                      </a:r>
                    </a:p>
                    <a:p>
                      <a:pPr marL="0" indent="0" algn="ctr">
                        <a:buFont typeface="Wingdings" panose="05000000000000000000" pitchFamily="2" charset="2"/>
                        <a:buNone/>
                      </a:pPr>
                      <a:r>
                        <a:rPr lang="en-US" sz="1200">
                          <a:solidFill>
                            <a:schemeClr val="tx1"/>
                          </a:solidFill>
                        </a:rPr>
                        <a:t>9 (13.0)</a:t>
                      </a:r>
                    </a:p>
                    <a:p>
                      <a:pPr marL="0" indent="0" algn="ctr">
                        <a:buFont typeface="Wingdings" panose="05000000000000000000" pitchFamily="2" charset="2"/>
                        <a:buNone/>
                      </a:pPr>
                      <a:r>
                        <a:rPr lang="en-US" sz="1200">
                          <a:solidFill>
                            <a:schemeClr val="tx1"/>
                          </a:solidFill>
                        </a:rPr>
                        <a:t>7 (10.1)</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a:solidFill>
                            <a:schemeClr val="tx1"/>
                          </a:solidFill>
                        </a:rPr>
                        <a:t>9 (13.0)</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a:solidFill>
                            <a:schemeClr val="tx1"/>
                          </a:solidFill>
                        </a:rPr>
                        <a:t>7 (10.1)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40996063"/>
                  </a:ext>
                </a:extLst>
              </a:tr>
              <a:tr h="246673">
                <a:tc>
                  <a:txBody>
                    <a:bodyPr/>
                    <a:lstStyle/>
                    <a:p>
                      <a:r>
                        <a:rPr lang="en-US" sz="1200">
                          <a:solidFill>
                            <a:schemeClr val="tx1"/>
                          </a:solidFill>
                        </a:rPr>
                        <a:t>All-grade TRAEs,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indent="0" algn="ctr">
                        <a:buFont typeface="Wingdings" panose="05000000000000000000" pitchFamily="2" charset="2"/>
                        <a:buNone/>
                      </a:pPr>
                      <a:r>
                        <a:rPr lang="en-US" sz="1200">
                          <a:solidFill>
                            <a:schemeClr val="tx1"/>
                          </a:solidFill>
                        </a:rPr>
                        <a:t>45 (33.3)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indent="0" algn="ctr">
                        <a:buFont typeface="Wingdings" panose="05000000000000000000" pitchFamily="2" charset="2"/>
                        <a:buNone/>
                      </a:pPr>
                      <a:r>
                        <a:rPr lang="en-US" sz="1200">
                          <a:solidFill>
                            <a:schemeClr val="tx1"/>
                          </a:solidFill>
                        </a:rPr>
                        <a:t>24 (34.8)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8246904"/>
                  </a:ext>
                </a:extLst>
              </a:tr>
              <a:tr h="246673">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a:solidFill>
                            <a:schemeClr val="tx1"/>
                          </a:solidFill>
                        </a:rPr>
                        <a:t>Grade 3-5 AEs,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a:solidFill>
                            <a:schemeClr val="tx1"/>
                          </a:solidFill>
                        </a:rPr>
                        <a:t>24 (17.8)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a:solidFill>
                            <a:schemeClr val="tx1"/>
                          </a:solidFill>
                        </a:rPr>
                        <a:t>17 (24.6)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19701821"/>
                  </a:ext>
                </a:extLst>
              </a:tr>
              <a:tr h="246673">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a:solidFill>
                            <a:schemeClr val="tx1"/>
                          </a:solidFill>
                        </a:rPr>
                        <a:t>AEs leading to death,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a:solidFill>
                            <a:schemeClr val="tx1"/>
                          </a:solidFill>
                        </a:rPr>
                        <a:t>2 (1.5)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a:solidFill>
                            <a:schemeClr val="tx1"/>
                          </a:solidFill>
                        </a:rPr>
                        <a:t>1 (1.4)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8514313"/>
                  </a:ext>
                </a:extLst>
              </a:tr>
              <a:tr h="246673">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a:solidFill>
                            <a:schemeClr val="tx1"/>
                          </a:solidFill>
                        </a:rPr>
                        <a:t>SAEs,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a:solidFill>
                            <a:schemeClr val="tx1"/>
                          </a:solidFill>
                        </a:rPr>
                        <a:t>14 (10.4)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a:solidFill>
                            <a:schemeClr val="tx1"/>
                          </a:solidFill>
                        </a:rPr>
                        <a:t>9 (13.0)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68623284"/>
                  </a:ext>
                </a:extLst>
              </a:tr>
              <a:tr h="246673">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a:solidFill>
                            <a:schemeClr val="tx1"/>
                          </a:solidFill>
                        </a:rPr>
                        <a:t>Treatment-related SAEs,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a:solidFill>
                            <a:schemeClr val="tx1"/>
                          </a:solidFill>
                        </a:rPr>
                        <a:t>4 (3.0)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a:solidFill>
                            <a:schemeClr val="tx1"/>
                          </a:solidFill>
                        </a:rPr>
                        <a:t>1 (1.4)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1276354"/>
                  </a:ext>
                </a:extLst>
              </a:tr>
              <a:tr h="411122">
                <a:tc>
                  <a:txBody>
                    <a:bodyPr/>
                    <a:lstStyle/>
                    <a:p>
                      <a:pPr marL="0" indent="0">
                        <a:buFont typeface="Wingdings" panose="05000000000000000000" pitchFamily="2" charset="2"/>
                        <a:buNone/>
                      </a:pPr>
                      <a:r>
                        <a:rPr lang="en-US" sz="1200">
                          <a:solidFill>
                            <a:schemeClr val="tx1"/>
                          </a:solidFill>
                        </a:rPr>
                        <a:t>AEs leading to dose modification,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indent="0" algn="ctr">
                        <a:buFont typeface="Wingdings" panose="05000000000000000000" pitchFamily="2" charset="2"/>
                        <a:buNone/>
                      </a:pPr>
                      <a:r>
                        <a:rPr lang="en-US" sz="1200">
                          <a:solidFill>
                            <a:schemeClr val="tx1"/>
                          </a:solidFill>
                        </a:rPr>
                        <a:t>5 (3.7)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indent="0" algn="ctr">
                        <a:buFont typeface="Wingdings" panose="05000000000000000000" pitchFamily="2" charset="2"/>
                        <a:buNone/>
                      </a:pPr>
                      <a:r>
                        <a:rPr lang="en-US" sz="1200">
                          <a:solidFill>
                            <a:schemeClr val="tx1"/>
                          </a:solidFill>
                        </a:rPr>
                        <a:t>3 (4.3)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02467575"/>
                  </a:ext>
                </a:extLst>
              </a:tr>
              <a:tr h="288504">
                <a:tc>
                  <a:txBody>
                    <a:bodyPr/>
                    <a:lstStyle/>
                    <a:p>
                      <a:pPr marL="0" indent="0">
                        <a:buFont typeface="Wingdings" panose="05000000000000000000" pitchFamily="2" charset="2"/>
                        <a:buNone/>
                      </a:pPr>
                      <a:r>
                        <a:rPr lang="en-US" sz="1200">
                          <a:solidFill>
                            <a:schemeClr val="tx1"/>
                          </a:solidFill>
                        </a:rPr>
                        <a:t>AEs leading to d/c, n (%)</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Font typeface="Wingdings" panose="05000000000000000000" pitchFamily="2" charset="2"/>
                        <a:buNone/>
                      </a:pPr>
                      <a:r>
                        <a:rPr lang="en-US" sz="1200">
                          <a:solidFill>
                            <a:schemeClr val="tx1"/>
                          </a:solidFill>
                        </a:rPr>
                        <a:t>1 (0.7)</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buFont typeface="Wingdings" panose="05000000000000000000" pitchFamily="2" charset="2"/>
                        <a:buNone/>
                      </a:pPr>
                      <a:r>
                        <a:rPr lang="en-US" sz="1200">
                          <a:solidFill>
                            <a:schemeClr val="tx1"/>
                          </a:solidFill>
                        </a:rPr>
                        <a:t>1 (1.4)</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87404307"/>
                  </a:ext>
                </a:extLst>
              </a:tr>
            </a:tbl>
          </a:graphicData>
        </a:graphic>
      </p:graphicFrame>
      <p:sp>
        <p:nvSpPr>
          <p:cNvPr id="3" name="TextBox 2">
            <a:extLst>
              <a:ext uri="{FF2B5EF4-FFF2-40B4-BE49-F238E27FC236}">
                <a16:creationId xmlns:a16="http://schemas.microsoft.com/office/drawing/2014/main" id="{82611B3B-D262-DAED-89A5-221711B9A53D}"/>
              </a:ext>
            </a:extLst>
          </p:cNvPr>
          <p:cNvSpPr txBox="1"/>
          <p:nvPr/>
        </p:nvSpPr>
        <p:spPr>
          <a:xfrm>
            <a:off x="5704629" y="3318982"/>
            <a:ext cx="914400" cy="914400"/>
          </a:xfrm>
          <a:prstGeom prst="rect">
            <a:avLst/>
          </a:prstGeom>
        </p:spPr>
        <p:txBody>
          <a:bodyPr vert="horz" wrap="square" lIns="0" tIns="0" rIns="0" bIns="0" rtlCol="0">
            <a:noAutofit/>
          </a:bodyPr>
          <a:lstStyle/>
          <a:p>
            <a:pPr algn="l"/>
            <a:endParaRPr lang="en-US" sz="1200"/>
          </a:p>
        </p:txBody>
      </p:sp>
      <p:sp>
        <p:nvSpPr>
          <p:cNvPr id="5" name="TextBox 4">
            <a:extLst>
              <a:ext uri="{FF2B5EF4-FFF2-40B4-BE49-F238E27FC236}">
                <a16:creationId xmlns:a16="http://schemas.microsoft.com/office/drawing/2014/main" id="{8B7BA0B5-931E-E6A2-EDE6-85142DF775E6}"/>
              </a:ext>
            </a:extLst>
          </p:cNvPr>
          <p:cNvSpPr txBox="1"/>
          <p:nvPr/>
        </p:nvSpPr>
        <p:spPr>
          <a:xfrm>
            <a:off x="246605" y="2372654"/>
            <a:ext cx="914400" cy="319759"/>
          </a:xfrm>
          <a:prstGeom prst="rect">
            <a:avLst/>
          </a:prstGeom>
        </p:spPr>
        <p:txBody>
          <a:bodyPr vert="horz" wrap="none" lIns="0" tIns="0" rIns="0" bIns="0" rtlCol="0">
            <a:noAutofit/>
          </a:bodyPr>
          <a:lstStyle/>
          <a:p>
            <a:pPr algn="l"/>
            <a:r>
              <a:rPr lang="en-US" sz="1100">
                <a:latin typeface="+mn-lt"/>
              </a:rPr>
              <a:t>Hemolysis control</a:t>
            </a:r>
          </a:p>
          <a:p>
            <a:pPr algn="l"/>
            <a:r>
              <a:rPr lang="en-US" sz="1100">
                <a:latin typeface="+mn-lt"/>
              </a:rPr>
              <a:t>(OR)</a:t>
            </a:r>
          </a:p>
        </p:txBody>
      </p:sp>
      <p:grpSp>
        <p:nvGrpSpPr>
          <p:cNvPr id="18" name="Group 17">
            <a:extLst>
              <a:ext uri="{FF2B5EF4-FFF2-40B4-BE49-F238E27FC236}">
                <a16:creationId xmlns:a16="http://schemas.microsoft.com/office/drawing/2014/main" id="{E09503AA-1E61-7AB8-BD14-9C19D40EB969}"/>
              </a:ext>
            </a:extLst>
          </p:cNvPr>
          <p:cNvGrpSpPr/>
          <p:nvPr/>
        </p:nvGrpSpPr>
        <p:grpSpPr>
          <a:xfrm>
            <a:off x="2515449" y="2474856"/>
            <a:ext cx="1935386" cy="100674"/>
            <a:chOff x="2356123" y="2023690"/>
            <a:chExt cx="1935386" cy="100674"/>
          </a:xfrm>
        </p:grpSpPr>
        <p:cxnSp>
          <p:nvCxnSpPr>
            <p:cNvPr id="10" name="Straight Arrow Connector 9">
              <a:extLst>
                <a:ext uri="{FF2B5EF4-FFF2-40B4-BE49-F238E27FC236}">
                  <a16:creationId xmlns:a16="http://schemas.microsoft.com/office/drawing/2014/main" id="{844C5F5A-00D7-0E66-CE08-91204EF0138A}"/>
                </a:ext>
              </a:extLst>
            </p:cNvPr>
            <p:cNvCxnSpPr>
              <a:cxnSpLocks/>
            </p:cNvCxnSpPr>
            <p:nvPr/>
          </p:nvCxnSpPr>
          <p:spPr>
            <a:xfrm>
              <a:off x="2356123" y="2072826"/>
              <a:ext cx="1935386" cy="0"/>
            </a:xfrm>
            <a:prstGeom prst="straightConnector1">
              <a:avLst/>
            </a:prstGeom>
            <a:ln w="12700">
              <a:solidFill>
                <a:schemeClr val="tx1"/>
              </a:solidFill>
              <a:bevel/>
              <a:headEnd type="none"/>
              <a:tailEnd type="none"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7FA05B9-0990-CA53-9763-718C763090F9}"/>
                </a:ext>
              </a:extLst>
            </p:cNvPr>
            <p:cNvCxnSpPr>
              <a:cxnSpLocks/>
            </p:cNvCxnSpPr>
            <p:nvPr/>
          </p:nvCxnSpPr>
          <p:spPr>
            <a:xfrm>
              <a:off x="2356123" y="2023690"/>
              <a:ext cx="0" cy="960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2641DAF-0497-6759-591A-3878449044F1}"/>
                </a:ext>
              </a:extLst>
            </p:cNvPr>
            <p:cNvCxnSpPr>
              <a:cxnSpLocks/>
            </p:cNvCxnSpPr>
            <p:nvPr/>
          </p:nvCxnSpPr>
          <p:spPr>
            <a:xfrm>
              <a:off x="4291509" y="2028309"/>
              <a:ext cx="0" cy="960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 name="Straight Connector 19">
            <a:extLst>
              <a:ext uri="{FF2B5EF4-FFF2-40B4-BE49-F238E27FC236}">
                <a16:creationId xmlns:a16="http://schemas.microsoft.com/office/drawing/2014/main" id="{37319EF8-C86B-AC50-8600-1BF4674C7980}"/>
              </a:ext>
            </a:extLst>
          </p:cNvPr>
          <p:cNvCxnSpPr/>
          <p:nvPr/>
        </p:nvCxnSpPr>
        <p:spPr>
          <a:xfrm>
            <a:off x="1643148" y="2714907"/>
            <a:ext cx="30840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E9DDD0E-A077-99F6-C74A-5B1ECDCD0BB4}"/>
              </a:ext>
            </a:extLst>
          </p:cNvPr>
          <p:cNvCxnSpPr/>
          <p:nvPr/>
        </p:nvCxnSpPr>
        <p:spPr>
          <a:xfrm>
            <a:off x="3181002" y="2320053"/>
            <a:ext cx="0" cy="39901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C4F324B3-2FF1-3E95-429D-0720F1BAC803}"/>
              </a:ext>
            </a:extLst>
          </p:cNvPr>
          <p:cNvSpPr txBox="1"/>
          <p:nvPr/>
        </p:nvSpPr>
        <p:spPr>
          <a:xfrm>
            <a:off x="1547552" y="2746385"/>
            <a:ext cx="3275211" cy="242884"/>
          </a:xfrm>
          <a:prstGeom prst="rect">
            <a:avLst/>
          </a:prstGeom>
        </p:spPr>
        <p:txBody>
          <a:bodyPr vert="horz" wrap="none" lIns="0" tIns="0" rIns="0" bIns="0" rtlCol="0">
            <a:noAutofit/>
          </a:bodyPr>
          <a:lstStyle/>
          <a:p>
            <a:pPr algn="l"/>
            <a:r>
              <a:rPr lang="en-US" sz="1000"/>
              <a:t>0.0   0.2     0.4    0.6   0.8    1.0    1.2    1.4     1.6   1.7   2.0</a:t>
            </a:r>
          </a:p>
        </p:txBody>
      </p:sp>
      <p:cxnSp>
        <p:nvCxnSpPr>
          <p:cNvPr id="25" name="Straight Connector 24">
            <a:extLst>
              <a:ext uri="{FF2B5EF4-FFF2-40B4-BE49-F238E27FC236}">
                <a16:creationId xmlns:a16="http://schemas.microsoft.com/office/drawing/2014/main" id="{4EDF1790-AA39-29F3-2AE1-5316003D1520}"/>
              </a:ext>
            </a:extLst>
          </p:cNvPr>
          <p:cNvCxnSpPr/>
          <p:nvPr/>
        </p:nvCxnSpPr>
        <p:spPr>
          <a:xfrm>
            <a:off x="1643148" y="2714907"/>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529736E-8997-F9B3-E540-14DB485BFB9B}"/>
              </a:ext>
            </a:extLst>
          </p:cNvPr>
          <p:cNvCxnSpPr/>
          <p:nvPr/>
        </p:nvCxnSpPr>
        <p:spPr>
          <a:xfrm>
            <a:off x="1945171" y="2717687"/>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766E3E8-A007-81F8-08FF-9E88A5BFD2A0}"/>
              </a:ext>
            </a:extLst>
          </p:cNvPr>
          <p:cNvCxnSpPr/>
          <p:nvPr/>
        </p:nvCxnSpPr>
        <p:spPr>
          <a:xfrm>
            <a:off x="2255511" y="2724627"/>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A4C7895-C5A2-6105-D385-F3E87AB86D58}"/>
              </a:ext>
            </a:extLst>
          </p:cNvPr>
          <p:cNvCxnSpPr/>
          <p:nvPr/>
        </p:nvCxnSpPr>
        <p:spPr>
          <a:xfrm>
            <a:off x="2565847" y="2714934"/>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90E54F3-A85A-F60E-1AC7-030E82DF0E85}"/>
              </a:ext>
            </a:extLst>
          </p:cNvPr>
          <p:cNvCxnSpPr/>
          <p:nvPr/>
        </p:nvCxnSpPr>
        <p:spPr>
          <a:xfrm>
            <a:off x="2867874" y="2721861"/>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25C5A02-A330-AA7B-62E9-1F66FF45E85B}"/>
              </a:ext>
            </a:extLst>
          </p:cNvPr>
          <p:cNvCxnSpPr/>
          <p:nvPr/>
        </p:nvCxnSpPr>
        <p:spPr>
          <a:xfrm>
            <a:off x="3186522" y="2720480"/>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2389174-2892-85E7-C76B-15DB22F77641}"/>
              </a:ext>
            </a:extLst>
          </p:cNvPr>
          <p:cNvCxnSpPr/>
          <p:nvPr/>
        </p:nvCxnSpPr>
        <p:spPr>
          <a:xfrm>
            <a:off x="3496863" y="2719099"/>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862AB7F-A737-E6A9-0482-2E5AB27C2D0E}"/>
              </a:ext>
            </a:extLst>
          </p:cNvPr>
          <p:cNvCxnSpPr/>
          <p:nvPr/>
        </p:nvCxnSpPr>
        <p:spPr>
          <a:xfrm>
            <a:off x="3807199" y="2721875"/>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6806F20-3D05-A422-3F62-7AACDFD73BDA}"/>
              </a:ext>
            </a:extLst>
          </p:cNvPr>
          <p:cNvCxnSpPr/>
          <p:nvPr/>
        </p:nvCxnSpPr>
        <p:spPr>
          <a:xfrm>
            <a:off x="4109224" y="2724647"/>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37B0572-11CC-88D2-A528-CA0A81537C5E}"/>
              </a:ext>
            </a:extLst>
          </p:cNvPr>
          <p:cNvCxnSpPr/>
          <p:nvPr/>
        </p:nvCxnSpPr>
        <p:spPr>
          <a:xfrm>
            <a:off x="4419565" y="2723267"/>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7ED96EE-6F24-054D-49BD-E85DEFC48BF0}"/>
              </a:ext>
            </a:extLst>
          </p:cNvPr>
          <p:cNvCxnSpPr/>
          <p:nvPr/>
        </p:nvCxnSpPr>
        <p:spPr>
          <a:xfrm>
            <a:off x="4725745" y="2709420"/>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29B2518-1596-9B28-DFE6-0444A0F77F24}"/>
              </a:ext>
            </a:extLst>
          </p:cNvPr>
          <p:cNvSpPr/>
          <p:nvPr/>
        </p:nvSpPr>
        <p:spPr>
          <a:xfrm>
            <a:off x="3189314" y="2507090"/>
            <a:ext cx="45719" cy="4571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a:extLst>
              <a:ext uri="{FF2B5EF4-FFF2-40B4-BE49-F238E27FC236}">
                <a16:creationId xmlns:a16="http://schemas.microsoft.com/office/drawing/2014/main" id="{F7AE11AE-BF82-A5B6-8677-CD38DCBE827D}"/>
              </a:ext>
            </a:extLst>
          </p:cNvPr>
          <p:cNvSpPr>
            <a:spLocks noChangeAspect="1"/>
          </p:cNvSpPr>
          <p:nvPr/>
        </p:nvSpPr>
        <p:spPr>
          <a:xfrm>
            <a:off x="1908520" y="2476592"/>
            <a:ext cx="73152" cy="73152"/>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A157D807-80FC-9961-F873-4158F322D8A2}"/>
              </a:ext>
            </a:extLst>
          </p:cNvPr>
          <p:cNvSpPr txBox="1"/>
          <p:nvPr/>
        </p:nvSpPr>
        <p:spPr>
          <a:xfrm>
            <a:off x="4688120" y="2048652"/>
            <a:ext cx="914400" cy="261392"/>
          </a:xfrm>
          <a:prstGeom prst="rect">
            <a:avLst/>
          </a:prstGeom>
        </p:spPr>
        <p:txBody>
          <a:bodyPr vert="horz" wrap="none" lIns="0" tIns="0" rIns="0" bIns="0" rtlCol="0">
            <a:noAutofit/>
          </a:bodyPr>
          <a:lstStyle/>
          <a:p>
            <a:pPr algn="l"/>
            <a:r>
              <a:rPr lang="en-US" sz="1000">
                <a:solidFill>
                  <a:schemeClr val="accent1"/>
                </a:solidFill>
                <a:latin typeface="+mn-lt"/>
              </a:rPr>
              <a:t>Crovalimab</a:t>
            </a:r>
          </a:p>
          <a:p>
            <a:pPr algn="ctr"/>
            <a:r>
              <a:rPr lang="en-US" sz="1000">
                <a:solidFill>
                  <a:schemeClr val="accent1"/>
                </a:solidFill>
                <a:latin typeface="+mn-lt"/>
              </a:rPr>
              <a:t>(n = 134)</a:t>
            </a:r>
          </a:p>
        </p:txBody>
      </p:sp>
      <p:sp>
        <p:nvSpPr>
          <p:cNvPr id="39" name="TextBox 38">
            <a:extLst>
              <a:ext uri="{FF2B5EF4-FFF2-40B4-BE49-F238E27FC236}">
                <a16:creationId xmlns:a16="http://schemas.microsoft.com/office/drawing/2014/main" id="{462E1FE7-6B39-8E11-FCE0-BE7E3BD007F8}"/>
              </a:ext>
            </a:extLst>
          </p:cNvPr>
          <p:cNvSpPr txBox="1"/>
          <p:nvPr/>
        </p:nvSpPr>
        <p:spPr>
          <a:xfrm>
            <a:off x="5499324" y="2056336"/>
            <a:ext cx="914400" cy="261392"/>
          </a:xfrm>
          <a:prstGeom prst="rect">
            <a:avLst/>
          </a:prstGeom>
        </p:spPr>
        <p:txBody>
          <a:bodyPr vert="horz" wrap="none" lIns="0" tIns="0" rIns="0" bIns="0" rtlCol="0">
            <a:noAutofit/>
          </a:bodyPr>
          <a:lstStyle/>
          <a:p>
            <a:pPr algn="ctr"/>
            <a:r>
              <a:rPr lang="en-US" sz="1000">
                <a:latin typeface="+mn-lt"/>
              </a:rPr>
              <a:t>Eculizumab</a:t>
            </a:r>
          </a:p>
          <a:p>
            <a:pPr algn="ctr"/>
            <a:r>
              <a:rPr lang="en-US" sz="1000">
                <a:latin typeface="+mn-lt"/>
              </a:rPr>
              <a:t>(n = 69)</a:t>
            </a:r>
          </a:p>
        </p:txBody>
      </p:sp>
      <p:sp>
        <p:nvSpPr>
          <p:cNvPr id="40" name="TextBox 39">
            <a:extLst>
              <a:ext uri="{FF2B5EF4-FFF2-40B4-BE49-F238E27FC236}">
                <a16:creationId xmlns:a16="http://schemas.microsoft.com/office/drawing/2014/main" id="{FD8962CA-22BF-4621-3230-6F25A1FBEEB0}"/>
              </a:ext>
            </a:extLst>
          </p:cNvPr>
          <p:cNvSpPr txBox="1"/>
          <p:nvPr/>
        </p:nvSpPr>
        <p:spPr>
          <a:xfrm>
            <a:off x="4968245" y="2462030"/>
            <a:ext cx="337803" cy="213708"/>
          </a:xfrm>
          <a:prstGeom prst="rect">
            <a:avLst/>
          </a:prstGeom>
        </p:spPr>
        <p:txBody>
          <a:bodyPr vert="horz" wrap="none" lIns="0" tIns="0" rIns="0" bIns="0" rtlCol="0">
            <a:noAutofit/>
          </a:bodyPr>
          <a:lstStyle/>
          <a:p>
            <a:pPr algn="l"/>
            <a:r>
              <a:rPr lang="en-US" sz="1000">
                <a:solidFill>
                  <a:schemeClr val="accent1"/>
                </a:solidFill>
                <a:latin typeface="+mn-lt"/>
              </a:rPr>
              <a:t>79.3</a:t>
            </a:r>
          </a:p>
        </p:txBody>
      </p:sp>
      <p:sp>
        <p:nvSpPr>
          <p:cNvPr id="41" name="TextBox 40">
            <a:extLst>
              <a:ext uri="{FF2B5EF4-FFF2-40B4-BE49-F238E27FC236}">
                <a16:creationId xmlns:a16="http://schemas.microsoft.com/office/drawing/2014/main" id="{F1341918-EF08-2C71-F69C-9E3A5B4DA5B8}"/>
              </a:ext>
            </a:extLst>
          </p:cNvPr>
          <p:cNvSpPr txBox="1"/>
          <p:nvPr/>
        </p:nvSpPr>
        <p:spPr>
          <a:xfrm>
            <a:off x="5717776" y="2453486"/>
            <a:ext cx="337803" cy="213708"/>
          </a:xfrm>
          <a:prstGeom prst="rect">
            <a:avLst/>
          </a:prstGeom>
        </p:spPr>
        <p:txBody>
          <a:bodyPr vert="horz" wrap="none" lIns="0" tIns="0" rIns="0" bIns="0" rtlCol="0">
            <a:noAutofit/>
          </a:bodyPr>
          <a:lstStyle/>
          <a:p>
            <a:pPr algn="l"/>
            <a:r>
              <a:rPr lang="en-US" sz="1000">
                <a:latin typeface="+mn-lt"/>
              </a:rPr>
              <a:t>79.0</a:t>
            </a:r>
          </a:p>
        </p:txBody>
      </p:sp>
      <p:sp>
        <p:nvSpPr>
          <p:cNvPr id="42" name="TextBox 41">
            <a:extLst>
              <a:ext uri="{FF2B5EF4-FFF2-40B4-BE49-F238E27FC236}">
                <a16:creationId xmlns:a16="http://schemas.microsoft.com/office/drawing/2014/main" id="{3F72F477-A43A-2DA6-81A5-1C13A83DE186}"/>
              </a:ext>
            </a:extLst>
          </p:cNvPr>
          <p:cNvSpPr txBox="1"/>
          <p:nvPr/>
        </p:nvSpPr>
        <p:spPr>
          <a:xfrm>
            <a:off x="6423073" y="2065045"/>
            <a:ext cx="337803" cy="213708"/>
          </a:xfrm>
          <a:prstGeom prst="rect">
            <a:avLst/>
          </a:prstGeom>
        </p:spPr>
        <p:txBody>
          <a:bodyPr vert="horz" wrap="none" lIns="0" tIns="0" rIns="0" bIns="0" rtlCol="0">
            <a:noAutofit/>
          </a:bodyPr>
          <a:lstStyle/>
          <a:p>
            <a:pPr algn="ctr"/>
            <a:r>
              <a:rPr lang="en-US" sz="1000" b="0">
                <a:latin typeface="+mn-lt"/>
              </a:rPr>
              <a:t>OR</a:t>
            </a:r>
          </a:p>
          <a:p>
            <a:pPr algn="ctr"/>
            <a:r>
              <a:rPr lang="en-US" sz="1000" b="0">
                <a:latin typeface="+mn-lt"/>
              </a:rPr>
              <a:t>(95% CI)</a:t>
            </a:r>
          </a:p>
        </p:txBody>
      </p:sp>
      <p:sp>
        <p:nvSpPr>
          <p:cNvPr id="43" name="TextBox 42">
            <a:extLst>
              <a:ext uri="{FF2B5EF4-FFF2-40B4-BE49-F238E27FC236}">
                <a16:creationId xmlns:a16="http://schemas.microsoft.com/office/drawing/2014/main" id="{76D6AEFC-217A-3F19-EFAA-46357B2022FB}"/>
              </a:ext>
            </a:extLst>
          </p:cNvPr>
          <p:cNvSpPr txBox="1"/>
          <p:nvPr/>
        </p:nvSpPr>
        <p:spPr>
          <a:xfrm>
            <a:off x="6423072" y="2375247"/>
            <a:ext cx="337803" cy="213708"/>
          </a:xfrm>
          <a:prstGeom prst="rect">
            <a:avLst/>
          </a:prstGeom>
        </p:spPr>
        <p:txBody>
          <a:bodyPr vert="horz" wrap="none" lIns="0" tIns="0" rIns="0" bIns="0" rtlCol="0">
            <a:noAutofit/>
          </a:bodyPr>
          <a:lstStyle/>
          <a:p>
            <a:pPr algn="ctr"/>
            <a:r>
              <a:rPr lang="en-US" sz="1000" b="0">
                <a:latin typeface="+mn-lt"/>
              </a:rPr>
              <a:t>1.0</a:t>
            </a:r>
          </a:p>
          <a:p>
            <a:pPr algn="ctr"/>
            <a:r>
              <a:rPr lang="en-US" sz="1000" b="0">
                <a:latin typeface="+mn-lt"/>
              </a:rPr>
              <a:t>(0.6 to 1.8)</a:t>
            </a:r>
          </a:p>
        </p:txBody>
      </p:sp>
      <p:sp>
        <p:nvSpPr>
          <p:cNvPr id="44" name="TextBox 43">
            <a:extLst>
              <a:ext uri="{FF2B5EF4-FFF2-40B4-BE49-F238E27FC236}">
                <a16:creationId xmlns:a16="http://schemas.microsoft.com/office/drawing/2014/main" id="{AFBDF6E5-DFCF-B382-E8D1-5779D1BD1561}"/>
              </a:ext>
            </a:extLst>
          </p:cNvPr>
          <p:cNvSpPr txBox="1"/>
          <p:nvPr/>
        </p:nvSpPr>
        <p:spPr>
          <a:xfrm>
            <a:off x="973191" y="1757647"/>
            <a:ext cx="4808996" cy="284852"/>
          </a:xfrm>
          <a:prstGeom prst="rect">
            <a:avLst/>
          </a:prstGeom>
        </p:spPr>
        <p:txBody>
          <a:bodyPr vert="horz" wrap="none" lIns="0" tIns="0" rIns="0" bIns="0" rtlCol="0">
            <a:noAutofit/>
          </a:bodyPr>
          <a:lstStyle/>
          <a:p>
            <a:r>
              <a:rPr lang="en-US" sz="1050" b="0">
                <a:latin typeface="+mn-lt"/>
              </a:rPr>
              <a:t>Treatment effect for the co-primary and secondary efficacy endpoints</a:t>
            </a:r>
            <a:endParaRPr lang="en-US" sz="1050">
              <a:latin typeface="+mn-lt"/>
            </a:endParaRPr>
          </a:p>
        </p:txBody>
      </p:sp>
      <p:sp>
        <p:nvSpPr>
          <p:cNvPr id="45" name="TextBox 44">
            <a:extLst>
              <a:ext uri="{FF2B5EF4-FFF2-40B4-BE49-F238E27FC236}">
                <a16:creationId xmlns:a16="http://schemas.microsoft.com/office/drawing/2014/main" id="{7179B999-298F-2980-7644-6D59CBF74C94}"/>
              </a:ext>
            </a:extLst>
          </p:cNvPr>
          <p:cNvSpPr txBox="1"/>
          <p:nvPr/>
        </p:nvSpPr>
        <p:spPr>
          <a:xfrm>
            <a:off x="220543" y="3269362"/>
            <a:ext cx="1353279" cy="396376"/>
          </a:xfrm>
          <a:prstGeom prst="rect">
            <a:avLst/>
          </a:prstGeom>
        </p:spPr>
        <p:txBody>
          <a:bodyPr vert="horz" wrap="none" lIns="0" tIns="0" rIns="0" bIns="0" rtlCol="0">
            <a:noAutofit/>
          </a:bodyPr>
          <a:lstStyle/>
          <a:p>
            <a:r>
              <a:rPr lang="en-US" sz="1100">
                <a:latin typeface="+mn-lt"/>
              </a:rPr>
              <a:t> Transfusion </a:t>
            </a:r>
          </a:p>
          <a:p>
            <a:r>
              <a:rPr lang="en-US" sz="1100">
                <a:latin typeface="+mn-lt"/>
              </a:rPr>
              <a:t>avoidance (%)</a:t>
            </a:r>
          </a:p>
        </p:txBody>
      </p:sp>
      <p:sp>
        <p:nvSpPr>
          <p:cNvPr id="46" name="TextBox 45">
            <a:extLst>
              <a:ext uri="{FF2B5EF4-FFF2-40B4-BE49-F238E27FC236}">
                <a16:creationId xmlns:a16="http://schemas.microsoft.com/office/drawing/2014/main" id="{742F8C7B-533A-2871-B167-26BD653FB7E5}"/>
              </a:ext>
            </a:extLst>
          </p:cNvPr>
          <p:cNvSpPr txBox="1"/>
          <p:nvPr/>
        </p:nvSpPr>
        <p:spPr>
          <a:xfrm>
            <a:off x="6402639" y="3286502"/>
            <a:ext cx="337803" cy="213708"/>
          </a:xfrm>
          <a:prstGeom prst="rect">
            <a:avLst/>
          </a:prstGeom>
        </p:spPr>
        <p:txBody>
          <a:bodyPr vert="horz" wrap="none" lIns="0" tIns="0" rIns="0" bIns="0" rtlCol="0">
            <a:noAutofit/>
          </a:bodyPr>
          <a:lstStyle/>
          <a:p>
            <a:pPr algn="ctr"/>
            <a:r>
              <a:rPr lang="en-US" sz="1000" b="0">
                <a:latin typeface="+mn-lt"/>
              </a:rPr>
              <a:t>-2.8</a:t>
            </a:r>
          </a:p>
          <a:p>
            <a:pPr algn="ctr"/>
            <a:r>
              <a:rPr lang="en-US" sz="1000" b="0">
                <a:latin typeface="+mn-lt"/>
              </a:rPr>
              <a:t>(-15.7 to 11.1)</a:t>
            </a:r>
          </a:p>
        </p:txBody>
      </p:sp>
      <p:sp>
        <p:nvSpPr>
          <p:cNvPr id="47" name="TextBox 46">
            <a:extLst>
              <a:ext uri="{FF2B5EF4-FFF2-40B4-BE49-F238E27FC236}">
                <a16:creationId xmlns:a16="http://schemas.microsoft.com/office/drawing/2014/main" id="{AB9EFE21-FA4F-3316-60E2-45D2AF44C5C3}"/>
              </a:ext>
            </a:extLst>
          </p:cNvPr>
          <p:cNvSpPr txBox="1"/>
          <p:nvPr/>
        </p:nvSpPr>
        <p:spPr>
          <a:xfrm>
            <a:off x="6423071" y="2953382"/>
            <a:ext cx="337803" cy="213708"/>
          </a:xfrm>
          <a:prstGeom prst="rect">
            <a:avLst/>
          </a:prstGeom>
        </p:spPr>
        <p:txBody>
          <a:bodyPr vert="horz" wrap="none" lIns="0" tIns="0" rIns="0" bIns="0" rtlCol="0">
            <a:noAutofit/>
          </a:bodyPr>
          <a:lstStyle/>
          <a:p>
            <a:pPr algn="ctr"/>
            <a:r>
              <a:rPr lang="en-US" sz="1000" b="0">
                <a:latin typeface="+mn-lt"/>
              </a:rPr>
              <a:t>Diff</a:t>
            </a:r>
          </a:p>
          <a:p>
            <a:pPr algn="ctr"/>
            <a:r>
              <a:rPr lang="en-US" sz="1000" b="0">
                <a:latin typeface="+mn-lt"/>
              </a:rPr>
              <a:t>(95% CI)</a:t>
            </a:r>
          </a:p>
        </p:txBody>
      </p:sp>
      <p:sp>
        <p:nvSpPr>
          <p:cNvPr id="48" name="TextBox 47">
            <a:extLst>
              <a:ext uri="{FF2B5EF4-FFF2-40B4-BE49-F238E27FC236}">
                <a16:creationId xmlns:a16="http://schemas.microsoft.com/office/drawing/2014/main" id="{3008143B-55B4-2B68-3F2A-260CB6D1DC9E}"/>
              </a:ext>
            </a:extLst>
          </p:cNvPr>
          <p:cNvSpPr txBox="1"/>
          <p:nvPr/>
        </p:nvSpPr>
        <p:spPr>
          <a:xfrm>
            <a:off x="5715558" y="3372329"/>
            <a:ext cx="337803" cy="213708"/>
          </a:xfrm>
          <a:prstGeom prst="rect">
            <a:avLst/>
          </a:prstGeom>
        </p:spPr>
        <p:txBody>
          <a:bodyPr vert="horz" wrap="none" lIns="0" tIns="0" rIns="0" bIns="0" rtlCol="0">
            <a:noAutofit/>
          </a:bodyPr>
          <a:lstStyle/>
          <a:p>
            <a:pPr algn="l"/>
            <a:r>
              <a:rPr lang="en-US" sz="1000">
                <a:latin typeface="+mn-lt"/>
              </a:rPr>
              <a:t>68.1</a:t>
            </a:r>
          </a:p>
        </p:txBody>
      </p:sp>
      <p:sp>
        <p:nvSpPr>
          <p:cNvPr id="49" name="TextBox 48">
            <a:extLst>
              <a:ext uri="{FF2B5EF4-FFF2-40B4-BE49-F238E27FC236}">
                <a16:creationId xmlns:a16="http://schemas.microsoft.com/office/drawing/2014/main" id="{A8C7CDE6-49B9-858E-41AF-9AD469518FEE}"/>
              </a:ext>
            </a:extLst>
          </p:cNvPr>
          <p:cNvSpPr txBox="1"/>
          <p:nvPr/>
        </p:nvSpPr>
        <p:spPr>
          <a:xfrm>
            <a:off x="4969669" y="3369069"/>
            <a:ext cx="337803" cy="213708"/>
          </a:xfrm>
          <a:prstGeom prst="rect">
            <a:avLst/>
          </a:prstGeom>
        </p:spPr>
        <p:txBody>
          <a:bodyPr vert="horz" wrap="none" lIns="0" tIns="0" rIns="0" bIns="0" rtlCol="0">
            <a:noAutofit/>
          </a:bodyPr>
          <a:lstStyle/>
          <a:p>
            <a:pPr algn="l"/>
            <a:r>
              <a:rPr lang="en-US" sz="1000">
                <a:solidFill>
                  <a:schemeClr val="accent1"/>
                </a:solidFill>
                <a:latin typeface="+mn-lt"/>
              </a:rPr>
              <a:t>65.7</a:t>
            </a:r>
          </a:p>
        </p:txBody>
      </p:sp>
      <p:cxnSp>
        <p:nvCxnSpPr>
          <p:cNvPr id="50" name="Straight Connector 49">
            <a:extLst>
              <a:ext uri="{FF2B5EF4-FFF2-40B4-BE49-F238E27FC236}">
                <a16:creationId xmlns:a16="http://schemas.microsoft.com/office/drawing/2014/main" id="{E33DC6DE-D941-1FA5-2B22-CB4FAA5B59B8}"/>
              </a:ext>
            </a:extLst>
          </p:cNvPr>
          <p:cNvCxnSpPr/>
          <p:nvPr/>
        </p:nvCxnSpPr>
        <p:spPr>
          <a:xfrm>
            <a:off x="1650795" y="3593304"/>
            <a:ext cx="30840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AEF91F93-A094-0412-025E-3DEEB840C437}"/>
              </a:ext>
            </a:extLst>
          </p:cNvPr>
          <p:cNvSpPr txBox="1"/>
          <p:nvPr/>
        </p:nvSpPr>
        <p:spPr>
          <a:xfrm>
            <a:off x="1543396" y="3640222"/>
            <a:ext cx="3275211" cy="242884"/>
          </a:xfrm>
          <a:prstGeom prst="rect">
            <a:avLst/>
          </a:prstGeom>
        </p:spPr>
        <p:txBody>
          <a:bodyPr vert="horz" wrap="none" lIns="0" tIns="0" rIns="0" bIns="0" rtlCol="0">
            <a:noAutofit/>
          </a:bodyPr>
          <a:lstStyle/>
          <a:p>
            <a:pPr algn="l"/>
            <a:r>
              <a:rPr lang="en-US" sz="1000"/>
              <a:t>-20     -15      -10        -5         0        5         10       15       20</a:t>
            </a:r>
          </a:p>
        </p:txBody>
      </p:sp>
      <p:cxnSp>
        <p:nvCxnSpPr>
          <p:cNvPr id="52" name="Straight Connector 51">
            <a:extLst>
              <a:ext uri="{FF2B5EF4-FFF2-40B4-BE49-F238E27FC236}">
                <a16:creationId xmlns:a16="http://schemas.microsoft.com/office/drawing/2014/main" id="{DF26D114-FF7D-A8AF-C857-85172AF608E3}"/>
              </a:ext>
            </a:extLst>
          </p:cNvPr>
          <p:cNvCxnSpPr/>
          <p:nvPr/>
        </p:nvCxnSpPr>
        <p:spPr>
          <a:xfrm>
            <a:off x="1650795" y="3593304"/>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A2BC3CE-5176-FA5E-64CD-0F4A02E21BCA}"/>
              </a:ext>
            </a:extLst>
          </p:cNvPr>
          <p:cNvCxnSpPr/>
          <p:nvPr/>
        </p:nvCxnSpPr>
        <p:spPr>
          <a:xfrm>
            <a:off x="2025678" y="3596084"/>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97D48D2C-E50C-DB01-6CF6-4521AC22BD1B}"/>
              </a:ext>
            </a:extLst>
          </p:cNvPr>
          <p:cNvCxnSpPr/>
          <p:nvPr/>
        </p:nvCxnSpPr>
        <p:spPr>
          <a:xfrm>
            <a:off x="2412521" y="3603024"/>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B886CE0-A5C8-3A35-1405-AD05B7EC831D}"/>
              </a:ext>
            </a:extLst>
          </p:cNvPr>
          <p:cNvCxnSpPr/>
          <p:nvPr/>
        </p:nvCxnSpPr>
        <p:spPr>
          <a:xfrm>
            <a:off x="2806304" y="3600258"/>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93E8C41-44D4-465A-1AF7-B042BEFD711E}"/>
              </a:ext>
            </a:extLst>
          </p:cNvPr>
          <p:cNvCxnSpPr/>
          <p:nvPr/>
        </p:nvCxnSpPr>
        <p:spPr>
          <a:xfrm>
            <a:off x="3194169" y="3598877"/>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086DDB19-EFFF-B641-CB51-43C42330CC9B}"/>
              </a:ext>
            </a:extLst>
          </p:cNvPr>
          <p:cNvCxnSpPr/>
          <p:nvPr/>
        </p:nvCxnSpPr>
        <p:spPr>
          <a:xfrm>
            <a:off x="3584656" y="3597496"/>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CBD8844B-3875-7598-4DAC-3FDE05920BCF}"/>
              </a:ext>
            </a:extLst>
          </p:cNvPr>
          <p:cNvCxnSpPr/>
          <p:nvPr/>
        </p:nvCxnSpPr>
        <p:spPr>
          <a:xfrm>
            <a:off x="3963865" y="3603044"/>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681B1CB-82E7-0D94-1675-CE8F782A51FD}"/>
              </a:ext>
            </a:extLst>
          </p:cNvPr>
          <p:cNvCxnSpPr/>
          <p:nvPr/>
        </p:nvCxnSpPr>
        <p:spPr>
          <a:xfrm>
            <a:off x="4347066" y="3598021"/>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8A8EDBF-52F3-837B-A5AC-AD5DE0506C3A}"/>
              </a:ext>
            </a:extLst>
          </p:cNvPr>
          <p:cNvCxnSpPr/>
          <p:nvPr/>
        </p:nvCxnSpPr>
        <p:spPr>
          <a:xfrm>
            <a:off x="4733392" y="3587817"/>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6B81D027-93C4-659F-273C-742C09395901}"/>
              </a:ext>
            </a:extLst>
          </p:cNvPr>
          <p:cNvSpPr/>
          <p:nvPr/>
        </p:nvSpPr>
        <p:spPr>
          <a:xfrm>
            <a:off x="2944624" y="3366110"/>
            <a:ext cx="45719" cy="4571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Isosceles Triangle 63">
            <a:extLst>
              <a:ext uri="{FF2B5EF4-FFF2-40B4-BE49-F238E27FC236}">
                <a16:creationId xmlns:a16="http://schemas.microsoft.com/office/drawing/2014/main" id="{8DD6ABD3-987A-611C-6CF5-4066B1033975}"/>
              </a:ext>
            </a:extLst>
          </p:cNvPr>
          <p:cNvSpPr>
            <a:spLocks noChangeAspect="1"/>
          </p:cNvSpPr>
          <p:nvPr/>
        </p:nvSpPr>
        <p:spPr>
          <a:xfrm>
            <a:off x="1606572" y="3346323"/>
            <a:ext cx="73152" cy="73152"/>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5" name="Group 64">
            <a:extLst>
              <a:ext uri="{FF2B5EF4-FFF2-40B4-BE49-F238E27FC236}">
                <a16:creationId xmlns:a16="http://schemas.microsoft.com/office/drawing/2014/main" id="{AA9CF207-4894-4DA8-991C-0FBD7DAD1856}"/>
              </a:ext>
            </a:extLst>
          </p:cNvPr>
          <p:cNvGrpSpPr/>
          <p:nvPr/>
        </p:nvGrpSpPr>
        <p:grpSpPr>
          <a:xfrm>
            <a:off x="1981671" y="3346323"/>
            <a:ext cx="2072051" cy="100674"/>
            <a:chOff x="2356123" y="2023690"/>
            <a:chExt cx="1935386" cy="100674"/>
          </a:xfrm>
        </p:grpSpPr>
        <p:cxnSp>
          <p:nvCxnSpPr>
            <p:cNvPr id="66" name="Straight Arrow Connector 65">
              <a:extLst>
                <a:ext uri="{FF2B5EF4-FFF2-40B4-BE49-F238E27FC236}">
                  <a16:creationId xmlns:a16="http://schemas.microsoft.com/office/drawing/2014/main" id="{0C951840-ECDD-EDEE-F437-BCA5797DCBDA}"/>
                </a:ext>
              </a:extLst>
            </p:cNvPr>
            <p:cNvCxnSpPr>
              <a:cxnSpLocks/>
            </p:cNvCxnSpPr>
            <p:nvPr/>
          </p:nvCxnSpPr>
          <p:spPr>
            <a:xfrm>
              <a:off x="2356123" y="2072826"/>
              <a:ext cx="1935386" cy="0"/>
            </a:xfrm>
            <a:prstGeom prst="straightConnector1">
              <a:avLst/>
            </a:prstGeom>
            <a:ln w="12700">
              <a:solidFill>
                <a:schemeClr val="tx1"/>
              </a:solidFill>
              <a:bevel/>
              <a:headEnd type="none"/>
              <a:tailEnd type="none" w="sm" len="sm"/>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1FBEF2D1-127D-256B-DB81-F220EBFAC289}"/>
                </a:ext>
              </a:extLst>
            </p:cNvPr>
            <p:cNvCxnSpPr>
              <a:cxnSpLocks/>
            </p:cNvCxnSpPr>
            <p:nvPr/>
          </p:nvCxnSpPr>
          <p:spPr>
            <a:xfrm>
              <a:off x="2356123" y="2023690"/>
              <a:ext cx="0" cy="960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F9C80B1D-8BC2-F346-3549-A849F7F39D39}"/>
                </a:ext>
              </a:extLst>
            </p:cNvPr>
            <p:cNvCxnSpPr>
              <a:cxnSpLocks/>
            </p:cNvCxnSpPr>
            <p:nvPr/>
          </p:nvCxnSpPr>
          <p:spPr>
            <a:xfrm>
              <a:off x="4291509" y="2028309"/>
              <a:ext cx="0" cy="960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9" name="Straight Connector 68">
            <a:extLst>
              <a:ext uri="{FF2B5EF4-FFF2-40B4-BE49-F238E27FC236}">
                <a16:creationId xmlns:a16="http://schemas.microsoft.com/office/drawing/2014/main" id="{6BAB908B-AE40-C3E4-9A67-69A31594E8D9}"/>
              </a:ext>
            </a:extLst>
          </p:cNvPr>
          <p:cNvCxnSpPr/>
          <p:nvPr/>
        </p:nvCxnSpPr>
        <p:spPr>
          <a:xfrm>
            <a:off x="3181002" y="3166604"/>
            <a:ext cx="0" cy="39901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EB0A3CAE-F1B5-4DE1-38A5-8886548A6F84}"/>
              </a:ext>
            </a:extLst>
          </p:cNvPr>
          <p:cNvSpPr txBox="1"/>
          <p:nvPr/>
        </p:nvSpPr>
        <p:spPr>
          <a:xfrm>
            <a:off x="6434664" y="4359773"/>
            <a:ext cx="337803" cy="213708"/>
          </a:xfrm>
          <a:prstGeom prst="rect">
            <a:avLst/>
          </a:prstGeom>
        </p:spPr>
        <p:txBody>
          <a:bodyPr vert="horz" wrap="none" lIns="0" tIns="0" rIns="0" bIns="0" rtlCol="0">
            <a:noAutofit/>
          </a:bodyPr>
          <a:lstStyle/>
          <a:p>
            <a:pPr algn="ctr"/>
            <a:r>
              <a:rPr lang="en-US" sz="1000" b="0">
                <a:latin typeface="+mn-lt"/>
              </a:rPr>
              <a:t>3.9</a:t>
            </a:r>
          </a:p>
          <a:p>
            <a:pPr algn="ctr"/>
            <a:r>
              <a:rPr lang="en-US" sz="1000" b="0">
                <a:latin typeface="+mn-lt"/>
              </a:rPr>
              <a:t>(-5.3 to 14.8)</a:t>
            </a:r>
          </a:p>
        </p:txBody>
      </p:sp>
      <p:sp>
        <p:nvSpPr>
          <p:cNvPr id="72" name="TextBox 71">
            <a:extLst>
              <a:ext uri="{FF2B5EF4-FFF2-40B4-BE49-F238E27FC236}">
                <a16:creationId xmlns:a16="http://schemas.microsoft.com/office/drawing/2014/main" id="{1241F2F1-39DA-E8AE-9774-E6D3F21B81D0}"/>
              </a:ext>
            </a:extLst>
          </p:cNvPr>
          <p:cNvSpPr txBox="1"/>
          <p:nvPr/>
        </p:nvSpPr>
        <p:spPr>
          <a:xfrm>
            <a:off x="6433163" y="4642101"/>
            <a:ext cx="337803" cy="213708"/>
          </a:xfrm>
          <a:prstGeom prst="rect">
            <a:avLst/>
          </a:prstGeom>
        </p:spPr>
        <p:txBody>
          <a:bodyPr vert="horz" wrap="none" lIns="0" tIns="0" rIns="0" bIns="0" rtlCol="0">
            <a:noAutofit/>
          </a:bodyPr>
          <a:lstStyle/>
          <a:p>
            <a:pPr algn="ctr"/>
            <a:r>
              <a:rPr lang="en-US" sz="1000" b="0">
                <a:latin typeface="+mn-lt"/>
              </a:rPr>
              <a:t>2.2</a:t>
            </a:r>
          </a:p>
          <a:p>
            <a:pPr algn="ctr"/>
            <a:r>
              <a:rPr lang="en-US" sz="1000" b="0">
                <a:latin typeface="+mn-lt"/>
              </a:rPr>
              <a:t>(-11.4 to 16.3)</a:t>
            </a:r>
          </a:p>
        </p:txBody>
      </p:sp>
      <p:sp>
        <p:nvSpPr>
          <p:cNvPr id="73" name="TextBox 72">
            <a:extLst>
              <a:ext uri="{FF2B5EF4-FFF2-40B4-BE49-F238E27FC236}">
                <a16:creationId xmlns:a16="http://schemas.microsoft.com/office/drawing/2014/main" id="{CE5D86B1-DD1D-AF95-69B6-E92C6A247145}"/>
              </a:ext>
            </a:extLst>
          </p:cNvPr>
          <p:cNvSpPr txBox="1"/>
          <p:nvPr/>
        </p:nvSpPr>
        <p:spPr>
          <a:xfrm>
            <a:off x="6433164" y="4024922"/>
            <a:ext cx="337803" cy="213708"/>
          </a:xfrm>
          <a:prstGeom prst="rect">
            <a:avLst/>
          </a:prstGeom>
        </p:spPr>
        <p:txBody>
          <a:bodyPr vert="horz" wrap="none" lIns="0" tIns="0" rIns="0" bIns="0" rtlCol="0">
            <a:noAutofit/>
          </a:bodyPr>
          <a:lstStyle/>
          <a:p>
            <a:pPr algn="ctr"/>
            <a:r>
              <a:rPr lang="en-US" sz="1000" b="0">
                <a:latin typeface="+mn-lt"/>
              </a:rPr>
              <a:t>Diff</a:t>
            </a:r>
          </a:p>
          <a:p>
            <a:pPr algn="ctr"/>
            <a:r>
              <a:rPr lang="en-US" sz="1000" b="0">
                <a:latin typeface="+mn-lt"/>
              </a:rPr>
              <a:t>(95% CI)</a:t>
            </a:r>
          </a:p>
        </p:txBody>
      </p:sp>
      <p:sp>
        <p:nvSpPr>
          <p:cNvPr id="74" name="TextBox 73">
            <a:extLst>
              <a:ext uri="{FF2B5EF4-FFF2-40B4-BE49-F238E27FC236}">
                <a16:creationId xmlns:a16="http://schemas.microsoft.com/office/drawing/2014/main" id="{933713B8-3149-8CC4-0EFC-F9D127172084}"/>
              </a:ext>
            </a:extLst>
          </p:cNvPr>
          <p:cNvSpPr txBox="1"/>
          <p:nvPr/>
        </p:nvSpPr>
        <p:spPr>
          <a:xfrm>
            <a:off x="5746149" y="4434507"/>
            <a:ext cx="337803" cy="213708"/>
          </a:xfrm>
          <a:prstGeom prst="rect">
            <a:avLst/>
          </a:prstGeom>
        </p:spPr>
        <p:txBody>
          <a:bodyPr vert="horz" wrap="none" lIns="0" tIns="0" rIns="0" bIns="0" rtlCol="0">
            <a:noAutofit/>
          </a:bodyPr>
          <a:lstStyle/>
          <a:p>
            <a:pPr algn="l"/>
            <a:r>
              <a:rPr lang="en-US" sz="1000">
                <a:latin typeface="+mn-lt"/>
              </a:rPr>
              <a:t>14.5</a:t>
            </a:r>
          </a:p>
        </p:txBody>
      </p:sp>
      <p:sp>
        <p:nvSpPr>
          <p:cNvPr id="75" name="TextBox 74">
            <a:extLst>
              <a:ext uri="{FF2B5EF4-FFF2-40B4-BE49-F238E27FC236}">
                <a16:creationId xmlns:a16="http://schemas.microsoft.com/office/drawing/2014/main" id="{DD9F897B-4FC4-270C-46A2-7A9A2E7CB9FC}"/>
              </a:ext>
            </a:extLst>
          </p:cNvPr>
          <p:cNvSpPr txBox="1"/>
          <p:nvPr/>
        </p:nvSpPr>
        <p:spPr>
          <a:xfrm>
            <a:off x="5726465" y="4689419"/>
            <a:ext cx="337803" cy="213708"/>
          </a:xfrm>
          <a:prstGeom prst="rect">
            <a:avLst/>
          </a:prstGeom>
        </p:spPr>
        <p:txBody>
          <a:bodyPr vert="horz" wrap="none" lIns="0" tIns="0" rIns="0" bIns="0" rtlCol="0">
            <a:noAutofit/>
          </a:bodyPr>
          <a:lstStyle/>
          <a:p>
            <a:pPr algn="l"/>
            <a:r>
              <a:rPr lang="en-US" sz="1000">
                <a:latin typeface="+mn-lt"/>
              </a:rPr>
              <a:t>60.9</a:t>
            </a:r>
          </a:p>
        </p:txBody>
      </p:sp>
      <p:sp>
        <p:nvSpPr>
          <p:cNvPr id="76" name="TextBox 75">
            <a:extLst>
              <a:ext uri="{FF2B5EF4-FFF2-40B4-BE49-F238E27FC236}">
                <a16:creationId xmlns:a16="http://schemas.microsoft.com/office/drawing/2014/main" id="{4CDCE85A-BA92-71D0-A17C-BF79A3558F5E}"/>
              </a:ext>
            </a:extLst>
          </p:cNvPr>
          <p:cNvSpPr txBox="1"/>
          <p:nvPr/>
        </p:nvSpPr>
        <p:spPr>
          <a:xfrm>
            <a:off x="5756723" y="4951693"/>
            <a:ext cx="337803" cy="213708"/>
          </a:xfrm>
          <a:prstGeom prst="rect">
            <a:avLst/>
          </a:prstGeom>
        </p:spPr>
        <p:txBody>
          <a:bodyPr vert="horz" wrap="none" lIns="0" tIns="0" rIns="0" bIns="0" rtlCol="0">
            <a:noAutofit/>
          </a:bodyPr>
          <a:lstStyle/>
          <a:p>
            <a:pPr algn="l"/>
            <a:r>
              <a:rPr lang="en-US" sz="1000">
                <a:latin typeface="+mn-lt"/>
              </a:rPr>
              <a:t>5.2</a:t>
            </a:r>
          </a:p>
        </p:txBody>
      </p:sp>
      <p:sp>
        <p:nvSpPr>
          <p:cNvPr id="77" name="TextBox 76">
            <a:extLst>
              <a:ext uri="{FF2B5EF4-FFF2-40B4-BE49-F238E27FC236}">
                <a16:creationId xmlns:a16="http://schemas.microsoft.com/office/drawing/2014/main" id="{6D7553B2-E793-EB0C-F2C1-8B6D835523CA}"/>
              </a:ext>
            </a:extLst>
          </p:cNvPr>
          <p:cNvSpPr txBox="1"/>
          <p:nvPr/>
        </p:nvSpPr>
        <p:spPr>
          <a:xfrm>
            <a:off x="5007154" y="4434507"/>
            <a:ext cx="337803" cy="213708"/>
          </a:xfrm>
          <a:prstGeom prst="rect">
            <a:avLst/>
          </a:prstGeom>
        </p:spPr>
        <p:txBody>
          <a:bodyPr vert="horz" wrap="none" lIns="0" tIns="0" rIns="0" bIns="0" rtlCol="0">
            <a:noAutofit/>
          </a:bodyPr>
          <a:lstStyle/>
          <a:p>
            <a:pPr algn="l"/>
            <a:r>
              <a:rPr lang="en-US" sz="1000">
                <a:solidFill>
                  <a:schemeClr val="accent1"/>
                </a:solidFill>
                <a:latin typeface="+mn-lt"/>
              </a:rPr>
              <a:t>10.4</a:t>
            </a:r>
          </a:p>
        </p:txBody>
      </p:sp>
      <p:sp>
        <p:nvSpPr>
          <p:cNvPr id="78" name="TextBox 77">
            <a:extLst>
              <a:ext uri="{FF2B5EF4-FFF2-40B4-BE49-F238E27FC236}">
                <a16:creationId xmlns:a16="http://schemas.microsoft.com/office/drawing/2014/main" id="{4C9A9DC1-BB41-BDCD-CDB2-89B711D7E0EB}"/>
              </a:ext>
            </a:extLst>
          </p:cNvPr>
          <p:cNvSpPr txBox="1"/>
          <p:nvPr/>
        </p:nvSpPr>
        <p:spPr>
          <a:xfrm>
            <a:off x="4968244" y="4699106"/>
            <a:ext cx="337803" cy="213708"/>
          </a:xfrm>
          <a:prstGeom prst="rect">
            <a:avLst/>
          </a:prstGeom>
        </p:spPr>
        <p:txBody>
          <a:bodyPr vert="horz" wrap="none" lIns="0" tIns="0" rIns="0" bIns="0" rtlCol="0">
            <a:noAutofit/>
          </a:bodyPr>
          <a:lstStyle/>
          <a:p>
            <a:pPr algn="l"/>
            <a:r>
              <a:rPr lang="en-US" sz="1000">
                <a:solidFill>
                  <a:schemeClr val="accent1"/>
                </a:solidFill>
                <a:latin typeface="+mn-lt"/>
              </a:rPr>
              <a:t>63.4</a:t>
            </a:r>
          </a:p>
        </p:txBody>
      </p:sp>
      <p:sp>
        <p:nvSpPr>
          <p:cNvPr id="79" name="TextBox 78">
            <a:extLst>
              <a:ext uri="{FF2B5EF4-FFF2-40B4-BE49-F238E27FC236}">
                <a16:creationId xmlns:a16="http://schemas.microsoft.com/office/drawing/2014/main" id="{C8F4738A-157D-31F0-8325-0E59E055B5D7}"/>
              </a:ext>
            </a:extLst>
          </p:cNvPr>
          <p:cNvSpPr txBox="1"/>
          <p:nvPr/>
        </p:nvSpPr>
        <p:spPr>
          <a:xfrm>
            <a:off x="5040204" y="4959960"/>
            <a:ext cx="337803" cy="213708"/>
          </a:xfrm>
          <a:prstGeom prst="rect">
            <a:avLst/>
          </a:prstGeom>
        </p:spPr>
        <p:txBody>
          <a:bodyPr vert="horz" wrap="none" lIns="0" tIns="0" rIns="0" bIns="0" rtlCol="0">
            <a:noAutofit/>
          </a:bodyPr>
          <a:lstStyle/>
          <a:p>
            <a:pPr algn="l"/>
            <a:r>
              <a:rPr lang="en-US" sz="1000">
                <a:solidFill>
                  <a:schemeClr val="accent1"/>
                </a:solidFill>
                <a:latin typeface="+mn-lt"/>
              </a:rPr>
              <a:t>7.8</a:t>
            </a:r>
          </a:p>
        </p:txBody>
      </p:sp>
      <p:sp>
        <p:nvSpPr>
          <p:cNvPr id="80" name="TextBox 79">
            <a:extLst>
              <a:ext uri="{FF2B5EF4-FFF2-40B4-BE49-F238E27FC236}">
                <a16:creationId xmlns:a16="http://schemas.microsoft.com/office/drawing/2014/main" id="{6CDB243B-BB44-3AC1-EB5C-F01C7C044ABF}"/>
              </a:ext>
            </a:extLst>
          </p:cNvPr>
          <p:cNvSpPr txBox="1"/>
          <p:nvPr/>
        </p:nvSpPr>
        <p:spPr>
          <a:xfrm>
            <a:off x="238361" y="4227326"/>
            <a:ext cx="1353280" cy="396376"/>
          </a:xfrm>
          <a:prstGeom prst="rect">
            <a:avLst/>
          </a:prstGeom>
        </p:spPr>
        <p:txBody>
          <a:bodyPr vert="horz" wrap="none" lIns="0" tIns="0" rIns="0" bIns="0" rtlCol="0">
            <a:noAutofit/>
          </a:bodyPr>
          <a:lstStyle/>
          <a:p>
            <a:r>
              <a:rPr lang="en-US" sz="1100" b="0">
                <a:latin typeface="+mn-lt"/>
              </a:rPr>
              <a:t> </a:t>
            </a:r>
            <a:r>
              <a:rPr lang="en-US" sz="1100">
                <a:latin typeface="+mn-lt"/>
              </a:rPr>
              <a:t>Breakthrough</a:t>
            </a:r>
          </a:p>
          <a:p>
            <a:r>
              <a:rPr lang="en-US" sz="1100">
                <a:latin typeface="+mn-lt"/>
              </a:rPr>
              <a:t> hemolysis (%)</a:t>
            </a:r>
          </a:p>
        </p:txBody>
      </p:sp>
      <p:sp>
        <p:nvSpPr>
          <p:cNvPr id="81" name="TextBox 80">
            <a:extLst>
              <a:ext uri="{FF2B5EF4-FFF2-40B4-BE49-F238E27FC236}">
                <a16:creationId xmlns:a16="http://schemas.microsoft.com/office/drawing/2014/main" id="{99AA63C7-1C23-1FF4-7B5F-E2830C5C5DB2}"/>
              </a:ext>
            </a:extLst>
          </p:cNvPr>
          <p:cNvSpPr txBox="1"/>
          <p:nvPr/>
        </p:nvSpPr>
        <p:spPr>
          <a:xfrm>
            <a:off x="155480" y="4681688"/>
            <a:ext cx="1353280" cy="396376"/>
          </a:xfrm>
          <a:prstGeom prst="rect">
            <a:avLst/>
          </a:prstGeom>
        </p:spPr>
        <p:txBody>
          <a:bodyPr vert="horz" wrap="none" lIns="0" tIns="0" rIns="0" bIns="0" rtlCol="0">
            <a:noAutofit/>
          </a:bodyPr>
          <a:lstStyle/>
          <a:p>
            <a:r>
              <a:rPr lang="en-US" sz="1100" b="0">
                <a:latin typeface="+mn-lt"/>
              </a:rPr>
              <a:t> </a:t>
            </a:r>
            <a:r>
              <a:rPr lang="en-US" sz="1100">
                <a:latin typeface="+mn-lt"/>
              </a:rPr>
              <a:t>Hb stabilization (%)</a:t>
            </a:r>
          </a:p>
        </p:txBody>
      </p:sp>
      <p:sp>
        <p:nvSpPr>
          <p:cNvPr id="82" name="TextBox 81">
            <a:extLst>
              <a:ext uri="{FF2B5EF4-FFF2-40B4-BE49-F238E27FC236}">
                <a16:creationId xmlns:a16="http://schemas.microsoft.com/office/drawing/2014/main" id="{6FDC8AF1-AA71-074E-3E22-A948737855D9}"/>
              </a:ext>
            </a:extLst>
          </p:cNvPr>
          <p:cNvSpPr txBox="1"/>
          <p:nvPr/>
        </p:nvSpPr>
        <p:spPr>
          <a:xfrm>
            <a:off x="205741" y="4955157"/>
            <a:ext cx="1353280" cy="396376"/>
          </a:xfrm>
          <a:prstGeom prst="rect">
            <a:avLst/>
          </a:prstGeom>
        </p:spPr>
        <p:txBody>
          <a:bodyPr vert="horz" wrap="none" lIns="0" tIns="0" rIns="0" bIns="0" rtlCol="0">
            <a:noAutofit/>
          </a:bodyPr>
          <a:lstStyle/>
          <a:p>
            <a:r>
              <a:rPr lang="en-US" sz="1200" b="0"/>
              <a:t> </a:t>
            </a:r>
            <a:r>
              <a:rPr lang="en-US" sz="1100">
                <a:latin typeface="+mn-lt"/>
              </a:rPr>
              <a:t>FACIT-Fatigue</a:t>
            </a:r>
            <a:endParaRPr lang="en-US" sz="1200">
              <a:latin typeface="+mn-lt"/>
            </a:endParaRPr>
          </a:p>
        </p:txBody>
      </p:sp>
      <p:grpSp>
        <p:nvGrpSpPr>
          <p:cNvPr id="83" name="Group 82">
            <a:extLst>
              <a:ext uri="{FF2B5EF4-FFF2-40B4-BE49-F238E27FC236}">
                <a16:creationId xmlns:a16="http://schemas.microsoft.com/office/drawing/2014/main" id="{80F3F60F-87B9-313D-B4C6-716BDE577668}"/>
              </a:ext>
            </a:extLst>
          </p:cNvPr>
          <p:cNvGrpSpPr/>
          <p:nvPr/>
        </p:nvGrpSpPr>
        <p:grpSpPr>
          <a:xfrm>
            <a:off x="2786425" y="4120094"/>
            <a:ext cx="1560641" cy="100674"/>
            <a:chOff x="2356123" y="2023690"/>
            <a:chExt cx="1935386" cy="100674"/>
          </a:xfrm>
        </p:grpSpPr>
        <p:cxnSp>
          <p:nvCxnSpPr>
            <p:cNvPr id="84" name="Straight Arrow Connector 83">
              <a:extLst>
                <a:ext uri="{FF2B5EF4-FFF2-40B4-BE49-F238E27FC236}">
                  <a16:creationId xmlns:a16="http://schemas.microsoft.com/office/drawing/2014/main" id="{E77AA5C8-346A-8FC4-5516-806DECCF950B}"/>
                </a:ext>
              </a:extLst>
            </p:cNvPr>
            <p:cNvCxnSpPr>
              <a:cxnSpLocks/>
            </p:cNvCxnSpPr>
            <p:nvPr/>
          </p:nvCxnSpPr>
          <p:spPr>
            <a:xfrm>
              <a:off x="2356123" y="2072826"/>
              <a:ext cx="1935386" cy="0"/>
            </a:xfrm>
            <a:prstGeom prst="straightConnector1">
              <a:avLst/>
            </a:prstGeom>
            <a:ln w="12700">
              <a:solidFill>
                <a:schemeClr val="tx1"/>
              </a:solidFill>
              <a:bevel/>
              <a:headEnd type="none"/>
              <a:tailEnd type="none" w="sm" len="sm"/>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29209693-18A2-8EBE-B5A6-8448C0A2A9A8}"/>
                </a:ext>
              </a:extLst>
            </p:cNvPr>
            <p:cNvCxnSpPr>
              <a:cxnSpLocks/>
            </p:cNvCxnSpPr>
            <p:nvPr/>
          </p:nvCxnSpPr>
          <p:spPr>
            <a:xfrm>
              <a:off x="2356123" y="2023690"/>
              <a:ext cx="0" cy="960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B939DBD5-26C4-D742-8AE4-10D0355ED356}"/>
                </a:ext>
              </a:extLst>
            </p:cNvPr>
            <p:cNvCxnSpPr>
              <a:cxnSpLocks/>
            </p:cNvCxnSpPr>
            <p:nvPr/>
          </p:nvCxnSpPr>
          <p:spPr>
            <a:xfrm>
              <a:off x="4291509" y="2028309"/>
              <a:ext cx="0" cy="960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7" name="Straight Connector 86">
            <a:extLst>
              <a:ext uri="{FF2B5EF4-FFF2-40B4-BE49-F238E27FC236}">
                <a16:creationId xmlns:a16="http://schemas.microsoft.com/office/drawing/2014/main" id="{9C828137-F38E-EC15-C4C8-BCAB1C30B126}"/>
              </a:ext>
            </a:extLst>
          </p:cNvPr>
          <p:cNvCxnSpPr/>
          <p:nvPr/>
        </p:nvCxnSpPr>
        <p:spPr>
          <a:xfrm>
            <a:off x="1650795" y="5170888"/>
            <a:ext cx="30840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2619DF19-2FCF-31BE-2E90-D95E8C1DD805}"/>
              </a:ext>
            </a:extLst>
          </p:cNvPr>
          <p:cNvSpPr txBox="1"/>
          <p:nvPr/>
        </p:nvSpPr>
        <p:spPr>
          <a:xfrm>
            <a:off x="1543396" y="5217806"/>
            <a:ext cx="3275211" cy="242884"/>
          </a:xfrm>
          <a:prstGeom prst="rect">
            <a:avLst/>
          </a:prstGeom>
        </p:spPr>
        <p:txBody>
          <a:bodyPr vert="horz" wrap="none" lIns="0" tIns="0" rIns="0" bIns="0" rtlCol="0">
            <a:noAutofit/>
          </a:bodyPr>
          <a:lstStyle/>
          <a:p>
            <a:pPr algn="l"/>
            <a:r>
              <a:rPr lang="en-US" sz="1000"/>
              <a:t>-20     -15      -10        -5         0        5         10       15       20</a:t>
            </a:r>
          </a:p>
        </p:txBody>
      </p:sp>
      <p:cxnSp>
        <p:nvCxnSpPr>
          <p:cNvPr id="89" name="Straight Connector 88">
            <a:extLst>
              <a:ext uri="{FF2B5EF4-FFF2-40B4-BE49-F238E27FC236}">
                <a16:creationId xmlns:a16="http://schemas.microsoft.com/office/drawing/2014/main" id="{6921D496-0966-6EA2-466A-205CBEFAA641}"/>
              </a:ext>
            </a:extLst>
          </p:cNvPr>
          <p:cNvCxnSpPr/>
          <p:nvPr/>
        </p:nvCxnSpPr>
        <p:spPr>
          <a:xfrm>
            <a:off x="1650795" y="5170888"/>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30FD59A7-92DD-B1E8-10D4-8A48BC22862F}"/>
              </a:ext>
            </a:extLst>
          </p:cNvPr>
          <p:cNvCxnSpPr/>
          <p:nvPr/>
        </p:nvCxnSpPr>
        <p:spPr>
          <a:xfrm>
            <a:off x="2025678" y="5173668"/>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8B00A3A-1179-1876-B08A-76812BA75999}"/>
              </a:ext>
            </a:extLst>
          </p:cNvPr>
          <p:cNvCxnSpPr/>
          <p:nvPr/>
        </p:nvCxnSpPr>
        <p:spPr>
          <a:xfrm>
            <a:off x="2412521" y="5180608"/>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83CE4264-78AE-D14E-370A-EA4ED6413494}"/>
              </a:ext>
            </a:extLst>
          </p:cNvPr>
          <p:cNvCxnSpPr/>
          <p:nvPr/>
        </p:nvCxnSpPr>
        <p:spPr>
          <a:xfrm>
            <a:off x="2806304" y="5177842"/>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83DF079-B3A3-9F35-58AF-3CA6C332887E}"/>
              </a:ext>
            </a:extLst>
          </p:cNvPr>
          <p:cNvCxnSpPr/>
          <p:nvPr/>
        </p:nvCxnSpPr>
        <p:spPr>
          <a:xfrm>
            <a:off x="3194169" y="5176461"/>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3A9238E-9C82-C36B-4D9E-0B04F43F01D3}"/>
              </a:ext>
            </a:extLst>
          </p:cNvPr>
          <p:cNvCxnSpPr/>
          <p:nvPr/>
        </p:nvCxnSpPr>
        <p:spPr>
          <a:xfrm>
            <a:off x="3584656" y="5175080"/>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B1B52C0A-EF66-3FF3-ACD1-B62DDE995A76}"/>
              </a:ext>
            </a:extLst>
          </p:cNvPr>
          <p:cNvCxnSpPr/>
          <p:nvPr/>
        </p:nvCxnSpPr>
        <p:spPr>
          <a:xfrm>
            <a:off x="3963865" y="5180628"/>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FBA2E01-131E-6F36-9124-CA4ED35B1D42}"/>
              </a:ext>
            </a:extLst>
          </p:cNvPr>
          <p:cNvCxnSpPr/>
          <p:nvPr/>
        </p:nvCxnSpPr>
        <p:spPr>
          <a:xfrm>
            <a:off x="4347066" y="5175605"/>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27C17BA6-1440-5031-2BDD-F8E19F819BFB}"/>
              </a:ext>
            </a:extLst>
          </p:cNvPr>
          <p:cNvCxnSpPr/>
          <p:nvPr/>
        </p:nvCxnSpPr>
        <p:spPr>
          <a:xfrm>
            <a:off x="4733392" y="5165401"/>
            <a:ext cx="0" cy="540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E40C91B0-8B59-3755-77B9-1D6DE0A35016}"/>
              </a:ext>
            </a:extLst>
          </p:cNvPr>
          <p:cNvSpPr txBox="1"/>
          <p:nvPr/>
        </p:nvSpPr>
        <p:spPr>
          <a:xfrm>
            <a:off x="1482236" y="5371099"/>
            <a:ext cx="1637970" cy="263584"/>
          </a:xfrm>
          <a:prstGeom prst="rect">
            <a:avLst/>
          </a:prstGeom>
        </p:spPr>
        <p:txBody>
          <a:bodyPr vert="horz" wrap="none" lIns="0" tIns="0" rIns="0" bIns="0" rtlCol="0">
            <a:noAutofit/>
          </a:bodyPr>
          <a:lstStyle/>
          <a:p>
            <a:r>
              <a:rPr lang="en-US" sz="1200">
                <a:latin typeface="+mn-lt"/>
              </a:rPr>
              <a:t>Favors eculizumab</a:t>
            </a:r>
          </a:p>
        </p:txBody>
      </p:sp>
      <p:sp>
        <p:nvSpPr>
          <p:cNvPr id="99" name="TextBox 98">
            <a:extLst>
              <a:ext uri="{FF2B5EF4-FFF2-40B4-BE49-F238E27FC236}">
                <a16:creationId xmlns:a16="http://schemas.microsoft.com/office/drawing/2014/main" id="{8392F5CE-C436-BBB9-9C00-19BA9870D12C}"/>
              </a:ext>
            </a:extLst>
          </p:cNvPr>
          <p:cNvSpPr txBox="1"/>
          <p:nvPr/>
        </p:nvSpPr>
        <p:spPr>
          <a:xfrm>
            <a:off x="3275094" y="5356445"/>
            <a:ext cx="1637970" cy="263584"/>
          </a:xfrm>
          <a:prstGeom prst="rect">
            <a:avLst/>
          </a:prstGeom>
        </p:spPr>
        <p:txBody>
          <a:bodyPr vert="horz" wrap="none" lIns="0" tIns="0" rIns="0" bIns="0" rtlCol="0">
            <a:noAutofit/>
          </a:bodyPr>
          <a:lstStyle/>
          <a:p>
            <a:r>
              <a:rPr lang="en-US" sz="1200">
                <a:solidFill>
                  <a:schemeClr val="accent1"/>
                </a:solidFill>
                <a:latin typeface="+mn-lt"/>
              </a:rPr>
              <a:t>Favors crovalimab</a:t>
            </a:r>
          </a:p>
        </p:txBody>
      </p:sp>
      <p:sp>
        <p:nvSpPr>
          <p:cNvPr id="100" name="Isosceles Triangle 99">
            <a:extLst>
              <a:ext uri="{FF2B5EF4-FFF2-40B4-BE49-F238E27FC236}">
                <a16:creationId xmlns:a16="http://schemas.microsoft.com/office/drawing/2014/main" id="{3183B534-3DD7-121B-076C-F1944D8197A5}"/>
              </a:ext>
            </a:extLst>
          </p:cNvPr>
          <p:cNvSpPr>
            <a:spLocks noChangeAspect="1"/>
          </p:cNvSpPr>
          <p:nvPr/>
        </p:nvSpPr>
        <p:spPr>
          <a:xfrm>
            <a:off x="1606572" y="4466627"/>
            <a:ext cx="73152" cy="73152"/>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Isosceles Triangle 100">
            <a:extLst>
              <a:ext uri="{FF2B5EF4-FFF2-40B4-BE49-F238E27FC236}">
                <a16:creationId xmlns:a16="http://schemas.microsoft.com/office/drawing/2014/main" id="{5CE7F5E1-5282-9360-8D6A-D16FB79924C8}"/>
              </a:ext>
            </a:extLst>
          </p:cNvPr>
          <p:cNvSpPr>
            <a:spLocks noChangeAspect="1"/>
          </p:cNvSpPr>
          <p:nvPr/>
        </p:nvSpPr>
        <p:spPr>
          <a:xfrm>
            <a:off x="1606572" y="4730210"/>
            <a:ext cx="73152" cy="73152"/>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5393A616-E916-A51F-1820-F34C9614E4C4}"/>
              </a:ext>
            </a:extLst>
          </p:cNvPr>
          <p:cNvSpPr/>
          <p:nvPr/>
        </p:nvSpPr>
        <p:spPr>
          <a:xfrm>
            <a:off x="3474003" y="4500504"/>
            <a:ext cx="45719" cy="4571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a:extLst>
              <a:ext uri="{FF2B5EF4-FFF2-40B4-BE49-F238E27FC236}">
                <a16:creationId xmlns:a16="http://schemas.microsoft.com/office/drawing/2014/main" id="{6848BDAD-BF59-6C27-4CA9-6583F8212AB7}"/>
              </a:ext>
            </a:extLst>
          </p:cNvPr>
          <p:cNvSpPr/>
          <p:nvPr/>
        </p:nvSpPr>
        <p:spPr>
          <a:xfrm>
            <a:off x="3354829" y="4751923"/>
            <a:ext cx="45719" cy="4571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780912BE-B814-0175-8E92-3F54429A46F8}"/>
              </a:ext>
            </a:extLst>
          </p:cNvPr>
          <p:cNvSpPr/>
          <p:nvPr/>
        </p:nvSpPr>
        <p:spPr>
          <a:xfrm>
            <a:off x="3381640" y="5012828"/>
            <a:ext cx="45719" cy="4571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5" name="Group 104">
            <a:extLst>
              <a:ext uri="{FF2B5EF4-FFF2-40B4-BE49-F238E27FC236}">
                <a16:creationId xmlns:a16="http://schemas.microsoft.com/office/drawing/2014/main" id="{F73CDBE2-9B78-C6E0-22B9-8EB2FFE83ACE}"/>
              </a:ext>
            </a:extLst>
          </p:cNvPr>
          <p:cNvGrpSpPr/>
          <p:nvPr/>
        </p:nvGrpSpPr>
        <p:grpSpPr>
          <a:xfrm>
            <a:off x="2317363" y="3617899"/>
            <a:ext cx="2122470" cy="100674"/>
            <a:chOff x="2356123" y="2023690"/>
            <a:chExt cx="1935386" cy="100674"/>
          </a:xfrm>
        </p:grpSpPr>
        <p:cxnSp>
          <p:nvCxnSpPr>
            <p:cNvPr id="106" name="Straight Arrow Connector 105">
              <a:extLst>
                <a:ext uri="{FF2B5EF4-FFF2-40B4-BE49-F238E27FC236}">
                  <a16:creationId xmlns:a16="http://schemas.microsoft.com/office/drawing/2014/main" id="{9E2F0B5C-DB29-7BED-4846-78B5903E6F85}"/>
                </a:ext>
              </a:extLst>
            </p:cNvPr>
            <p:cNvCxnSpPr>
              <a:cxnSpLocks/>
            </p:cNvCxnSpPr>
            <p:nvPr/>
          </p:nvCxnSpPr>
          <p:spPr>
            <a:xfrm>
              <a:off x="2356123" y="2072826"/>
              <a:ext cx="1935386" cy="0"/>
            </a:xfrm>
            <a:prstGeom prst="straightConnector1">
              <a:avLst/>
            </a:prstGeom>
            <a:ln w="12700">
              <a:solidFill>
                <a:schemeClr val="tx1"/>
              </a:solidFill>
              <a:bevel/>
              <a:headEnd type="none"/>
              <a:tailEnd type="none" w="sm" len="sm"/>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EB4DBA49-1A5F-CA06-31EF-449DC1D946FB}"/>
                </a:ext>
              </a:extLst>
            </p:cNvPr>
            <p:cNvCxnSpPr>
              <a:cxnSpLocks/>
            </p:cNvCxnSpPr>
            <p:nvPr/>
          </p:nvCxnSpPr>
          <p:spPr>
            <a:xfrm>
              <a:off x="2356123" y="2023690"/>
              <a:ext cx="0" cy="960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3995E97-F762-2823-81C6-FF474477512C}"/>
                </a:ext>
              </a:extLst>
            </p:cNvPr>
            <p:cNvCxnSpPr>
              <a:cxnSpLocks/>
            </p:cNvCxnSpPr>
            <p:nvPr/>
          </p:nvCxnSpPr>
          <p:spPr>
            <a:xfrm>
              <a:off x="4291509" y="2028309"/>
              <a:ext cx="0" cy="960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9" name="Group 108">
            <a:extLst>
              <a:ext uri="{FF2B5EF4-FFF2-40B4-BE49-F238E27FC236}">
                <a16:creationId xmlns:a16="http://schemas.microsoft.com/office/drawing/2014/main" id="{DC24E9DA-AD89-2919-7999-0F366897D576}"/>
              </a:ext>
            </a:extLst>
          </p:cNvPr>
          <p:cNvGrpSpPr/>
          <p:nvPr/>
        </p:nvGrpSpPr>
        <p:grpSpPr>
          <a:xfrm>
            <a:off x="3247558" y="4994422"/>
            <a:ext cx="327159" cy="100674"/>
            <a:chOff x="2356123" y="2023690"/>
            <a:chExt cx="1935386" cy="100674"/>
          </a:xfrm>
        </p:grpSpPr>
        <p:cxnSp>
          <p:nvCxnSpPr>
            <p:cNvPr id="110" name="Straight Arrow Connector 109">
              <a:extLst>
                <a:ext uri="{FF2B5EF4-FFF2-40B4-BE49-F238E27FC236}">
                  <a16:creationId xmlns:a16="http://schemas.microsoft.com/office/drawing/2014/main" id="{589CCFCF-F7E3-7D2D-6253-A034E813F258}"/>
                </a:ext>
              </a:extLst>
            </p:cNvPr>
            <p:cNvCxnSpPr>
              <a:cxnSpLocks/>
            </p:cNvCxnSpPr>
            <p:nvPr/>
          </p:nvCxnSpPr>
          <p:spPr>
            <a:xfrm>
              <a:off x="2356123" y="2072826"/>
              <a:ext cx="1935386" cy="0"/>
            </a:xfrm>
            <a:prstGeom prst="straightConnector1">
              <a:avLst/>
            </a:prstGeom>
            <a:ln w="12700">
              <a:solidFill>
                <a:schemeClr val="tx1"/>
              </a:solidFill>
              <a:bevel/>
              <a:headEnd type="none"/>
              <a:tailEnd type="none" w="sm" len="sm"/>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C6763AE-AB9E-2D1E-E19D-03336A37C726}"/>
                </a:ext>
              </a:extLst>
            </p:cNvPr>
            <p:cNvCxnSpPr>
              <a:cxnSpLocks/>
            </p:cNvCxnSpPr>
            <p:nvPr/>
          </p:nvCxnSpPr>
          <p:spPr>
            <a:xfrm>
              <a:off x="2356123" y="2023690"/>
              <a:ext cx="0" cy="960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F840C91F-E2A6-6187-166D-59C49A50B489}"/>
                </a:ext>
              </a:extLst>
            </p:cNvPr>
            <p:cNvCxnSpPr>
              <a:cxnSpLocks/>
            </p:cNvCxnSpPr>
            <p:nvPr/>
          </p:nvCxnSpPr>
          <p:spPr>
            <a:xfrm>
              <a:off x="4291509" y="2028309"/>
              <a:ext cx="0" cy="960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3" name="TextBox 112">
            <a:extLst>
              <a:ext uri="{FF2B5EF4-FFF2-40B4-BE49-F238E27FC236}">
                <a16:creationId xmlns:a16="http://schemas.microsoft.com/office/drawing/2014/main" id="{DF03896B-5B13-EA68-8933-961DEDC18D75}"/>
              </a:ext>
            </a:extLst>
          </p:cNvPr>
          <p:cNvSpPr txBox="1"/>
          <p:nvPr/>
        </p:nvSpPr>
        <p:spPr>
          <a:xfrm>
            <a:off x="6404914" y="4907292"/>
            <a:ext cx="337803" cy="213708"/>
          </a:xfrm>
          <a:prstGeom prst="rect">
            <a:avLst/>
          </a:prstGeom>
        </p:spPr>
        <p:txBody>
          <a:bodyPr vert="horz" wrap="none" lIns="0" tIns="0" rIns="0" bIns="0" rtlCol="0">
            <a:noAutofit/>
          </a:bodyPr>
          <a:lstStyle/>
          <a:p>
            <a:pPr algn="ctr"/>
            <a:r>
              <a:rPr lang="en-US" sz="1000" b="0">
                <a:latin typeface="+mn-lt"/>
              </a:rPr>
              <a:t>2.6</a:t>
            </a:r>
          </a:p>
          <a:p>
            <a:pPr algn="ctr"/>
            <a:r>
              <a:rPr lang="en-US" sz="1000" b="0">
                <a:latin typeface="+mn-lt"/>
              </a:rPr>
              <a:t>(0.7 to 4.6)</a:t>
            </a:r>
          </a:p>
        </p:txBody>
      </p:sp>
    </p:spTree>
    <p:extLst>
      <p:ext uri="{BB962C8B-B14F-4D97-AF65-F5344CB8AC3E}">
        <p14:creationId xmlns:p14="http://schemas.microsoft.com/office/powerpoint/2010/main" val="3988896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2E9E2741-31D7-7812-C9DC-4B2F143C60CC}"/>
              </a:ext>
            </a:extLst>
          </p:cNvPr>
          <p:cNvSpPr>
            <a:spLocks noGrp="1"/>
          </p:cNvSpPr>
          <p:nvPr>
            <p:ph idx="1"/>
          </p:nvPr>
        </p:nvSpPr>
        <p:spPr>
          <a:xfrm>
            <a:off x="231078" y="1335810"/>
            <a:ext cx="4442522" cy="4754880"/>
          </a:xfrm>
        </p:spPr>
        <p:txBody>
          <a:bodyPr/>
          <a:lstStyle/>
          <a:p>
            <a:pPr marL="342900" indent="-342900">
              <a:buFont typeface="Arial" panose="020B0604020202020204" pitchFamily="34" charset="0"/>
              <a:buChar char="•"/>
            </a:pPr>
            <a:r>
              <a:rPr lang="en-US" sz="2000"/>
              <a:t>Introduction of complement inhibitors, which initially targeted C5, transformed the clinical landscape of PNH</a:t>
            </a:r>
          </a:p>
          <a:p>
            <a:pPr marL="342900" indent="-342900">
              <a:buFont typeface="Arial" panose="020B0604020202020204" pitchFamily="34" charset="0"/>
              <a:buChar char="•"/>
            </a:pPr>
            <a:r>
              <a:rPr lang="en-US" sz="2000"/>
              <a:t>Subsequent introduction of proximal complement inhibitors further improved disease control</a:t>
            </a:r>
          </a:p>
          <a:p>
            <a:pPr marL="342900" indent="-342900">
              <a:buFont typeface="Arial" panose="020B0604020202020204" pitchFamily="34" charset="0"/>
              <a:buChar char="•"/>
            </a:pPr>
            <a:r>
              <a:rPr lang="en-US" sz="2000"/>
              <a:t>Therapies have generally been safe and well tolerated</a:t>
            </a:r>
          </a:p>
        </p:txBody>
      </p:sp>
      <p:sp>
        <p:nvSpPr>
          <p:cNvPr id="6" name="Content Placeholder 5">
            <a:extLst>
              <a:ext uri="{FF2B5EF4-FFF2-40B4-BE49-F238E27FC236}">
                <a16:creationId xmlns:a16="http://schemas.microsoft.com/office/drawing/2014/main" id="{35BDE01E-0C16-DFA0-C4BF-D406EA76CC2C}"/>
              </a:ext>
            </a:extLst>
          </p:cNvPr>
          <p:cNvSpPr>
            <a:spLocks noGrp="1"/>
          </p:cNvSpPr>
          <p:nvPr>
            <p:ph idx="13"/>
          </p:nvPr>
        </p:nvSpPr>
        <p:spPr/>
        <p:txBody>
          <a:bodyPr/>
          <a:lstStyle/>
          <a:p>
            <a:endParaRPr lang="en-US"/>
          </a:p>
        </p:txBody>
      </p:sp>
      <p:sp>
        <p:nvSpPr>
          <p:cNvPr id="2" name="Title 1">
            <a:extLst>
              <a:ext uri="{FF2B5EF4-FFF2-40B4-BE49-F238E27FC236}">
                <a16:creationId xmlns:a16="http://schemas.microsoft.com/office/drawing/2014/main" id="{090C6949-1981-6D17-8C17-9D418084090B}"/>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Complement Inhibition in PNH</a:t>
            </a:r>
          </a:p>
        </p:txBody>
      </p:sp>
      <p:sp>
        <p:nvSpPr>
          <p:cNvPr id="3" name="Content Placeholder 2">
            <a:extLst>
              <a:ext uri="{FF2B5EF4-FFF2-40B4-BE49-F238E27FC236}">
                <a16:creationId xmlns:a16="http://schemas.microsoft.com/office/drawing/2014/main" id="{42F469BD-1CB4-0665-9C93-FB67DDFCF953}"/>
              </a:ext>
            </a:extLst>
          </p:cNvPr>
          <p:cNvSpPr>
            <a:spLocks noGrp="1"/>
          </p:cNvSpPr>
          <p:nvPr>
            <p:ph sz="quarter" idx="10"/>
          </p:nvPr>
        </p:nvSpPr>
        <p:spPr/>
        <p:txBody>
          <a:bodyPr/>
          <a:lstStyle/>
          <a:p>
            <a:r>
              <a:rPr lang="en-US"/>
              <a:t>Kelly. Drugs. 2025;85:1413.</a:t>
            </a:r>
          </a:p>
        </p:txBody>
      </p:sp>
      <p:graphicFrame>
        <p:nvGraphicFramePr>
          <p:cNvPr id="5" name="Table 4">
            <a:extLst>
              <a:ext uri="{FF2B5EF4-FFF2-40B4-BE49-F238E27FC236}">
                <a16:creationId xmlns:a16="http://schemas.microsoft.com/office/drawing/2014/main" id="{F373189A-38C4-AFF0-A203-5558D69A1A1A}"/>
              </a:ext>
            </a:extLst>
          </p:cNvPr>
          <p:cNvGraphicFramePr>
            <a:graphicFrameLocks noGrp="1"/>
          </p:cNvGraphicFramePr>
          <p:nvPr>
            <p:extLst>
              <p:ext uri="{D42A27DB-BD31-4B8C-83A1-F6EECF244321}">
                <p14:modId xmlns:p14="http://schemas.microsoft.com/office/powerpoint/2010/main" val="4008397328"/>
              </p:ext>
            </p:extLst>
          </p:nvPr>
        </p:nvGraphicFramePr>
        <p:xfrm>
          <a:off x="5005224" y="1103923"/>
          <a:ext cx="6841029" cy="5156200"/>
        </p:xfrm>
        <a:graphic>
          <a:graphicData uri="http://schemas.openxmlformats.org/drawingml/2006/table">
            <a:tbl>
              <a:tblPr firstRow="1" bandRow="1">
                <a:tableStyleId>{93296810-A885-4BE3-A3E7-6D5BEEA58F35}</a:tableStyleId>
              </a:tblPr>
              <a:tblGrid>
                <a:gridCol w="1770887">
                  <a:extLst>
                    <a:ext uri="{9D8B030D-6E8A-4147-A177-3AD203B41FA5}">
                      <a16:colId xmlns:a16="http://schemas.microsoft.com/office/drawing/2014/main" val="1215941127"/>
                    </a:ext>
                  </a:extLst>
                </a:gridCol>
                <a:gridCol w="1439839">
                  <a:extLst>
                    <a:ext uri="{9D8B030D-6E8A-4147-A177-3AD203B41FA5}">
                      <a16:colId xmlns:a16="http://schemas.microsoft.com/office/drawing/2014/main" val="2831304054"/>
                    </a:ext>
                  </a:extLst>
                </a:gridCol>
                <a:gridCol w="1733266">
                  <a:extLst>
                    <a:ext uri="{9D8B030D-6E8A-4147-A177-3AD203B41FA5}">
                      <a16:colId xmlns:a16="http://schemas.microsoft.com/office/drawing/2014/main" val="3283494301"/>
                    </a:ext>
                  </a:extLst>
                </a:gridCol>
                <a:gridCol w="1897037">
                  <a:extLst>
                    <a:ext uri="{9D8B030D-6E8A-4147-A177-3AD203B41FA5}">
                      <a16:colId xmlns:a16="http://schemas.microsoft.com/office/drawing/2014/main" val="151625882"/>
                    </a:ext>
                  </a:extLst>
                </a:gridCol>
              </a:tblGrid>
              <a:tr h="370840">
                <a:tc>
                  <a:txBody>
                    <a:bodyPr/>
                    <a:lstStyle/>
                    <a:p>
                      <a:pPr algn="ctr"/>
                      <a:endParaRPr lang="en-US" sz="1600">
                        <a:solidFill>
                          <a:schemeClr val="bg2"/>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a:solidFill>
                            <a:schemeClr val="bg2"/>
                          </a:solidFill>
                        </a:rPr>
                        <a:t>Target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a:solidFill>
                            <a:schemeClr val="bg2"/>
                          </a:solidFill>
                        </a:rPr>
                        <a:t>FDA/EMA Status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a:solidFill>
                            <a:schemeClr val="bg2"/>
                          </a:solidFill>
                        </a:rPr>
                        <a:t>Administration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202973179"/>
                  </a:ext>
                </a:extLst>
              </a:tr>
              <a:tr h="370840">
                <a:tc>
                  <a:txBody>
                    <a:bodyPr/>
                    <a:lstStyle/>
                    <a:p>
                      <a:r>
                        <a:rPr lang="en-US" sz="1600">
                          <a:solidFill>
                            <a:schemeClr val="tx1"/>
                          </a:solidFill>
                        </a:rPr>
                        <a:t>Eculizumab</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a:solidFill>
                            <a:schemeClr val="tx1"/>
                          </a:solidFill>
                        </a:rPr>
                        <a:t>C5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a:solidFill>
                            <a:schemeClr val="tx1"/>
                          </a:solidFill>
                        </a:rPr>
                        <a:t>Approved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a:solidFill>
                            <a:schemeClr val="tx1"/>
                          </a:solidFill>
                        </a:rPr>
                        <a:t>IV</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75958675"/>
                  </a:ext>
                </a:extLst>
              </a:tr>
              <a:tr h="370840">
                <a:tc>
                  <a:txBody>
                    <a:bodyPr/>
                    <a:lstStyle/>
                    <a:p>
                      <a:r>
                        <a:rPr lang="en-US" sz="1600">
                          <a:solidFill>
                            <a:schemeClr val="tx1"/>
                          </a:solidFill>
                        </a:rPr>
                        <a:t>Ravulizumab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rPr>
                        <a:t>C5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rPr>
                        <a:t>Approved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a:solidFill>
                            <a:schemeClr val="tx1"/>
                          </a:solidFill>
                        </a:rPr>
                        <a:t>IV</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14896662"/>
                  </a:ext>
                </a:extLst>
              </a:tr>
              <a:tr h="370840">
                <a:tc>
                  <a:txBody>
                    <a:bodyPr/>
                    <a:lstStyle/>
                    <a:p>
                      <a:r>
                        <a:rPr lang="en-US" sz="1600">
                          <a:solidFill>
                            <a:schemeClr val="tx1"/>
                          </a:solidFill>
                        </a:rPr>
                        <a:t>Crovalimab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rPr>
                        <a:t>C5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rPr>
                        <a:t>Approved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a:solidFill>
                            <a:schemeClr val="tx1"/>
                          </a:solidFill>
                        </a:rPr>
                        <a:t>IV loading and SC maintenance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66865370"/>
                  </a:ext>
                </a:extLst>
              </a:tr>
              <a:tr h="370840">
                <a:tc>
                  <a:txBody>
                    <a:bodyPr/>
                    <a:lstStyle/>
                    <a:p>
                      <a:r>
                        <a:rPr lang="en-US" sz="1600">
                          <a:solidFill>
                            <a:schemeClr val="tx1"/>
                          </a:solidFill>
                        </a:rPr>
                        <a:t>Pegcetacoplan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a:solidFill>
                            <a:schemeClr val="tx1"/>
                          </a:solidFill>
                        </a:rPr>
                        <a:t>C3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rPr>
                        <a:t>Approved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a:solidFill>
                            <a:schemeClr val="tx1"/>
                          </a:solidFill>
                        </a:rPr>
                        <a:t>SC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93382751"/>
                  </a:ext>
                </a:extLst>
              </a:tr>
              <a:tr h="370840">
                <a:tc>
                  <a:txBody>
                    <a:bodyPr/>
                    <a:lstStyle/>
                    <a:p>
                      <a:r>
                        <a:rPr lang="en-US" sz="1600">
                          <a:solidFill>
                            <a:schemeClr val="tx1"/>
                          </a:solidFill>
                        </a:rPr>
                        <a:t>Iptacopan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a:solidFill>
                            <a:schemeClr val="tx1"/>
                          </a:solidFill>
                        </a:rPr>
                        <a:t>Factor 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rPr>
                        <a:t>Approved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a:solidFill>
                            <a:schemeClr val="tx1"/>
                          </a:solidFill>
                        </a:rPr>
                        <a:t>Oral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712483888"/>
                  </a:ext>
                </a:extLst>
              </a:tr>
              <a:tr h="370840">
                <a:tc>
                  <a:txBody>
                    <a:bodyPr/>
                    <a:lstStyle/>
                    <a:p>
                      <a:r>
                        <a:rPr lang="en-US" sz="1600">
                          <a:solidFill>
                            <a:schemeClr val="tx1"/>
                          </a:solidFill>
                        </a:rPr>
                        <a:t>Danicopan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a:solidFill>
                            <a:schemeClr val="tx1"/>
                          </a:solidFill>
                        </a:rPr>
                        <a:t>Factor 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rPr>
                        <a:t>Approved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a:solidFill>
                            <a:schemeClr val="tx1"/>
                          </a:solidFill>
                        </a:rPr>
                        <a:t>Oral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9179572"/>
                  </a:ext>
                </a:extLst>
              </a:tr>
              <a:tr h="370840">
                <a:tc>
                  <a:txBody>
                    <a:bodyPr/>
                    <a:lstStyle/>
                    <a:p>
                      <a:r>
                        <a:rPr lang="en-US" sz="1600">
                          <a:solidFill>
                            <a:schemeClr val="tx1"/>
                          </a:solidFill>
                        </a:rPr>
                        <a:t>Pozelimab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a:solidFill>
                            <a:schemeClr val="tx1"/>
                          </a:solidFill>
                        </a:rPr>
                        <a:t>C5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a:solidFill>
                            <a:schemeClr val="tx1"/>
                          </a:solidFill>
                        </a:rPr>
                        <a:t>Investigational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rPr>
                        <a:t>IV loading and SC maintenance</a:t>
                      </a:r>
                    </a:p>
                    <a:p>
                      <a:pPr algn="ctr"/>
                      <a:endParaRPr lang="en-US" sz="160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43344304"/>
                  </a:ext>
                </a:extLst>
              </a:tr>
              <a:tr h="370840">
                <a:tc>
                  <a:txBody>
                    <a:bodyPr/>
                    <a:lstStyle/>
                    <a:p>
                      <a:r>
                        <a:rPr lang="en-US" sz="1600">
                          <a:solidFill>
                            <a:schemeClr val="tx1"/>
                          </a:solidFill>
                        </a:rPr>
                        <a:t>Cemdisiran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a:solidFill>
                            <a:schemeClr val="tx1"/>
                          </a:solidFill>
                        </a:rPr>
                        <a:t>C5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rPr>
                        <a:t>Investigational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a:solidFill>
                            <a:schemeClr val="tx1"/>
                          </a:solidFill>
                        </a:rPr>
                        <a:t>SC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66477779"/>
                  </a:ext>
                </a:extLst>
              </a:tr>
              <a:tr h="370840">
                <a:tc>
                  <a:txBody>
                    <a:bodyPr/>
                    <a:lstStyle/>
                    <a:p>
                      <a:r>
                        <a:rPr lang="en-US" sz="1600">
                          <a:solidFill>
                            <a:schemeClr val="tx1"/>
                          </a:solidFill>
                        </a:rPr>
                        <a:t>Zaltenibart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a:solidFill>
                            <a:schemeClr val="tx1"/>
                          </a:solidFill>
                        </a:rPr>
                        <a:t>MASP-3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rPr>
                        <a:t>Investigational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a:solidFill>
                            <a:schemeClr val="tx1"/>
                          </a:solidFill>
                        </a:rPr>
                        <a:t>IV</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93267466"/>
                  </a:ext>
                </a:extLst>
              </a:tr>
              <a:tr h="370840">
                <a:tc>
                  <a:txBody>
                    <a:bodyPr/>
                    <a:lstStyle/>
                    <a:p>
                      <a:r>
                        <a:rPr lang="en-US" sz="1600">
                          <a:solidFill>
                            <a:schemeClr val="tx1"/>
                          </a:solidFill>
                        </a:rPr>
                        <a:t>KP104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10000"/>
                        <a:lumOff val="90000"/>
                      </a:schemeClr>
                    </a:solidFill>
                  </a:tcPr>
                </a:tc>
                <a:tc>
                  <a:txBody>
                    <a:bodyPr/>
                    <a:lstStyle/>
                    <a:p>
                      <a:pPr algn="ctr"/>
                      <a:r>
                        <a:rPr lang="en-US" sz="1600">
                          <a:solidFill>
                            <a:schemeClr val="tx1"/>
                          </a:solidFill>
                        </a:rPr>
                        <a:t>C5 and C3 convertase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10000"/>
                        <a:lumOff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rPr>
                        <a:t>Investigational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10000"/>
                        <a:lumOff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rPr>
                        <a:t>IV loading and SC maintenance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10000"/>
                        <a:lumOff val="90000"/>
                      </a:schemeClr>
                    </a:solidFill>
                  </a:tcPr>
                </a:tc>
                <a:extLst>
                  <a:ext uri="{0D108BD9-81ED-4DB2-BD59-A6C34878D82A}">
                    <a16:rowId xmlns:a16="http://schemas.microsoft.com/office/drawing/2014/main" val="3453799635"/>
                  </a:ext>
                </a:extLst>
              </a:tr>
            </a:tbl>
          </a:graphicData>
        </a:graphic>
      </p:graphicFrame>
      <p:sp>
        <p:nvSpPr>
          <p:cNvPr id="4" name="Rectangle 3">
            <a:extLst>
              <a:ext uri="{FF2B5EF4-FFF2-40B4-BE49-F238E27FC236}">
                <a16:creationId xmlns:a16="http://schemas.microsoft.com/office/drawing/2014/main" id="{93292182-C973-DA41-45BD-A817A4015189}"/>
              </a:ext>
            </a:extLst>
          </p:cNvPr>
          <p:cNvSpPr/>
          <p:nvPr/>
        </p:nvSpPr>
        <p:spPr bwMode="auto">
          <a:xfrm>
            <a:off x="5005224" y="4087503"/>
            <a:ext cx="6841029" cy="2172619"/>
          </a:xfrm>
          <a:prstGeom prst="rect">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1113769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01FFA-2CD9-57F4-533A-212FE21B5ACA}"/>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Phase II Trial of Pozelimab and Cemdisiran in Patients With PNH</a:t>
            </a:r>
          </a:p>
        </p:txBody>
      </p:sp>
      <p:sp>
        <p:nvSpPr>
          <p:cNvPr id="3" name="Content Placeholder 2">
            <a:extLst>
              <a:ext uri="{FF2B5EF4-FFF2-40B4-BE49-F238E27FC236}">
                <a16:creationId xmlns:a16="http://schemas.microsoft.com/office/drawing/2014/main" id="{84D2B0AC-814C-E38D-23C8-7802324010FA}"/>
              </a:ext>
            </a:extLst>
          </p:cNvPr>
          <p:cNvSpPr>
            <a:spLocks noGrp="1"/>
          </p:cNvSpPr>
          <p:nvPr>
            <p:ph idx="1"/>
          </p:nvPr>
        </p:nvSpPr>
        <p:spPr/>
        <p:txBody>
          <a:bodyPr/>
          <a:lstStyle/>
          <a:p>
            <a:pPr marL="342900" indent="-342900">
              <a:buFont typeface="Arial" panose="020B0604020202020204" pitchFamily="34" charset="0"/>
              <a:buChar char="•"/>
            </a:pPr>
            <a:r>
              <a:rPr lang="en-US"/>
              <a:t>International, open-label, randomized phase II trial</a:t>
            </a:r>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a:p>
            <a:endParaRPr lang="en-US"/>
          </a:p>
          <a:p>
            <a:pPr marL="0" indent="0">
              <a:buNone/>
            </a:pPr>
            <a:endParaRPr lang="en-US" b="1"/>
          </a:p>
          <a:p>
            <a:pPr marL="342900" indent="-342900">
              <a:buFont typeface="Arial" panose="020B0604020202020204" pitchFamily="34" charset="0"/>
              <a:buChar char="•"/>
            </a:pPr>
            <a:r>
              <a:rPr lang="en-US" b="1"/>
              <a:t>Primary endpoint:</a:t>
            </a:r>
            <a:r>
              <a:rPr lang="en-US"/>
              <a:t> incidence and severity of TEAEs through Wk 28</a:t>
            </a:r>
          </a:p>
          <a:p>
            <a:pPr marL="342900" indent="-342900">
              <a:buFont typeface="Arial" panose="020B0604020202020204" pitchFamily="34" charset="0"/>
              <a:buChar char="•"/>
            </a:pPr>
            <a:r>
              <a:rPr lang="en-US" b="1"/>
              <a:t>Key secondary endpoints:</a:t>
            </a:r>
            <a:r>
              <a:rPr lang="en-US"/>
              <a:t> percent change of LDH from pretreatment to EoT; adequate control and normalization of LDH, transfusion avoidance</a:t>
            </a:r>
          </a:p>
        </p:txBody>
      </p:sp>
      <p:sp>
        <p:nvSpPr>
          <p:cNvPr id="5" name="Content Placeholder 4">
            <a:extLst>
              <a:ext uri="{FF2B5EF4-FFF2-40B4-BE49-F238E27FC236}">
                <a16:creationId xmlns:a16="http://schemas.microsoft.com/office/drawing/2014/main" id="{50E00A6C-A24E-92E8-9148-F1E253826407}"/>
              </a:ext>
            </a:extLst>
          </p:cNvPr>
          <p:cNvSpPr>
            <a:spLocks noGrp="1"/>
          </p:cNvSpPr>
          <p:nvPr>
            <p:ph sz="quarter" idx="10"/>
          </p:nvPr>
        </p:nvSpPr>
        <p:spPr/>
        <p:txBody>
          <a:bodyPr/>
          <a:lstStyle/>
          <a:p>
            <a:r>
              <a:rPr lang="en-US"/>
              <a:t>Jang. E J Haem.</a:t>
            </a:r>
            <a:r>
              <a:rPr lang="en-US" altLang="en-US"/>
              <a:t> 2025;6:e70095</a:t>
            </a:r>
            <a:r>
              <a:rPr lang="en-US"/>
              <a:t>. </a:t>
            </a:r>
          </a:p>
        </p:txBody>
      </p:sp>
      <p:sp>
        <p:nvSpPr>
          <p:cNvPr id="7" name="Rectangle 1">
            <a:extLst>
              <a:ext uri="{FF2B5EF4-FFF2-40B4-BE49-F238E27FC236}">
                <a16:creationId xmlns:a16="http://schemas.microsoft.com/office/drawing/2014/main" id="{CC084C9B-BA16-E0B7-1C56-15F4F84F267A}"/>
              </a:ext>
            </a:extLst>
          </p:cNvPr>
          <p:cNvSpPr>
            <a:spLocks noChangeArrowheads="1"/>
          </p:cNvSpPr>
          <p:nvPr/>
        </p:nvSpPr>
        <p:spPr bwMode="auto">
          <a:xfrm>
            <a:off x="0" y="-92333"/>
            <a:ext cx="65" cy="18466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5B616B"/>
              </a:solidFill>
              <a:effectLst/>
              <a:latin typeface="BlinkMacSystemFont"/>
            </a:endParaRPr>
          </a:p>
        </p:txBody>
      </p:sp>
      <p:sp>
        <p:nvSpPr>
          <p:cNvPr id="4" name="Text Box 45">
            <a:extLst>
              <a:ext uri="{FF2B5EF4-FFF2-40B4-BE49-F238E27FC236}">
                <a16:creationId xmlns:a16="http://schemas.microsoft.com/office/drawing/2014/main" id="{37D4E97B-7537-4E39-4BA7-A84386CF1E6E}"/>
              </a:ext>
            </a:extLst>
          </p:cNvPr>
          <p:cNvSpPr txBox="1">
            <a:spLocks noChangeArrowheads="1"/>
          </p:cNvSpPr>
          <p:nvPr/>
        </p:nvSpPr>
        <p:spPr bwMode="auto">
          <a:xfrm>
            <a:off x="127072" y="2573024"/>
            <a:ext cx="299325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a:solidFill>
                  <a:schemeClr val="tx1"/>
                </a:solidFill>
                <a:latin typeface="+mn-lt"/>
              </a:rPr>
              <a:t>Adults with PNH receiving pozelimab monotherapy in OLE trial NCT04162470 willing to switch to combination tx</a:t>
            </a:r>
          </a:p>
          <a:p>
            <a:pPr algn="ctr">
              <a:lnSpc>
                <a:spcPct val="100000"/>
              </a:lnSpc>
              <a:spcBef>
                <a:spcPct val="0"/>
              </a:spcBef>
              <a:spcAft>
                <a:spcPct val="0"/>
              </a:spcAft>
              <a:buClrTx/>
              <a:buFontTx/>
              <a:buNone/>
            </a:pPr>
            <a:r>
              <a:rPr lang="en-GB" altLang="en-US" sz="1800" b="0">
                <a:solidFill>
                  <a:schemeClr val="tx1"/>
                </a:solidFill>
                <a:latin typeface="+mn-lt"/>
              </a:rPr>
              <a:t>(N = 24)</a:t>
            </a:r>
            <a:endParaRPr lang="en-US" altLang="en-US" sz="1800" b="0">
              <a:solidFill>
                <a:schemeClr val="tx1"/>
              </a:solidFill>
              <a:latin typeface="+mn-lt"/>
            </a:endParaRPr>
          </a:p>
        </p:txBody>
      </p:sp>
      <p:sp>
        <p:nvSpPr>
          <p:cNvPr id="6" name="Rectangle 49">
            <a:extLst>
              <a:ext uri="{FF2B5EF4-FFF2-40B4-BE49-F238E27FC236}">
                <a16:creationId xmlns:a16="http://schemas.microsoft.com/office/drawing/2014/main" id="{D18FB030-61CA-AAD1-3078-2F641A6751F5}"/>
              </a:ext>
            </a:extLst>
          </p:cNvPr>
          <p:cNvSpPr>
            <a:spLocks noChangeArrowheads="1"/>
          </p:cNvSpPr>
          <p:nvPr/>
        </p:nvSpPr>
        <p:spPr bwMode="auto">
          <a:xfrm>
            <a:off x="3752917" y="2360552"/>
            <a:ext cx="3605112" cy="943757"/>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a:solidFill>
                  <a:schemeClr val="bg2"/>
                </a:solidFill>
                <a:latin typeface="+mn-lt"/>
              </a:rPr>
              <a:t>Cemdisiran </a:t>
            </a:r>
            <a:r>
              <a:rPr lang="en-US" altLang="en-US" sz="1800" b="0">
                <a:solidFill>
                  <a:schemeClr val="bg2"/>
                </a:solidFill>
                <a:latin typeface="+mn-lt"/>
              </a:rPr>
              <a:t>SC 200 mg Q4W +</a:t>
            </a:r>
          </a:p>
          <a:p>
            <a:pPr algn="ctr">
              <a:lnSpc>
                <a:spcPct val="100000"/>
              </a:lnSpc>
              <a:spcBef>
                <a:spcPct val="0"/>
              </a:spcBef>
              <a:spcAft>
                <a:spcPct val="0"/>
              </a:spcAft>
              <a:buClrTx/>
              <a:buFontTx/>
              <a:buNone/>
            </a:pPr>
            <a:r>
              <a:rPr lang="en-US" altLang="en-US" sz="1800">
                <a:solidFill>
                  <a:schemeClr val="bg2"/>
                </a:solidFill>
                <a:latin typeface="+mn-lt"/>
              </a:rPr>
              <a:t>Pozelimab </a:t>
            </a:r>
            <a:r>
              <a:rPr lang="en-US" altLang="en-US" sz="1800" b="0">
                <a:solidFill>
                  <a:schemeClr val="bg2"/>
                </a:solidFill>
                <a:latin typeface="+mn-lt"/>
              </a:rPr>
              <a:t>SC 400 mg SC Q4W</a:t>
            </a:r>
          </a:p>
          <a:p>
            <a:pPr algn="ctr">
              <a:lnSpc>
                <a:spcPct val="100000"/>
              </a:lnSpc>
              <a:spcBef>
                <a:spcPct val="0"/>
              </a:spcBef>
              <a:spcAft>
                <a:spcPct val="0"/>
              </a:spcAft>
              <a:buClrTx/>
              <a:buFontTx/>
              <a:buNone/>
            </a:pPr>
            <a:r>
              <a:rPr lang="en-US" altLang="en-US" sz="1800" b="0">
                <a:solidFill>
                  <a:schemeClr val="bg2"/>
                </a:solidFill>
                <a:latin typeface="+mn-lt"/>
              </a:rPr>
              <a:t>(n = 12)</a:t>
            </a:r>
            <a:endParaRPr lang="en-US" altLang="en-US" sz="1800">
              <a:solidFill>
                <a:schemeClr val="bg2"/>
              </a:solidFill>
              <a:latin typeface="+mn-lt"/>
            </a:endParaRPr>
          </a:p>
        </p:txBody>
      </p:sp>
      <p:sp>
        <p:nvSpPr>
          <p:cNvPr id="9" name="Rectangle 50">
            <a:extLst>
              <a:ext uri="{FF2B5EF4-FFF2-40B4-BE49-F238E27FC236}">
                <a16:creationId xmlns:a16="http://schemas.microsoft.com/office/drawing/2014/main" id="{BD1DC186-71CF-FD5A-7C2E-68C795384669}"/>
              </a:ext>
            </a:extLst>
          </p:cNvPr>
          <p:cNvSpPr>
            <a:spLocks noChangeArrowheads="1"/>
          </p:cNvSpPr>
          <p:nvPr/>
        </p:nvSpPr>
        <p:spPr bwMode="auto">
          <a:xfrm>
            <a:off x="3752917" y="3414437"/>
            <a:ext cx="3605112" cy="98793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a:solidFill>
                  <a:schemeClr val="bg2"/>
                </a:solidFill>
                <a:latin typeface="+mn-lt"/>
              </a:rPr>
              <a:t>Cemdisiran </a:t>
            </a:r>
            <a:r>
              <a:rPr lang="en-US" altLang="en-US" sz="1800" b="0">
                <a:solidFill>
                  <a:schemeClr val="bg2"/>
                </a:solidFill>
                <a:latin typeface="+mn-lt"/>
              </a:rPr>
              <a:t>SC 200 mg Q4W +</a:t>
            </a:r>
          </a:p>
          <a:p>
            <a:pPr algn="ctr">
              <a:lnSpc>
                <a:spcPct val="100000"/>
              </a:lnSpc>
              <a:spcBef>
                <a:spcPct val="0"/>
              </a:spcBef>
              <a:spcAft>
                <a:spcPct val="0"/>
              </a:spcAft>
              <a:buClrTx/>
              <a:buFontTx/>
              <a:buNone/>
            </a:pPr>
            <a:r>
              <a:rPr lang="en-US" altLang="en-US" sz="1800">
                <a:solidFill>
                  <a:schemeClr val="bg2"/>
                </a:solidFill>
                <a:latin typeface="+mn-lt"/>
              </a:rPr>
              <a:t>Pozelimab </a:t>
            </a:r>
            <a:r>
              <a:rPr lang="en-US" altLang="en-US" sz="1800" b="0">
                <a:solidFill>
                  <a:schemeClr val="bg2"/>
                </a:solidFill>
                <a:latin typeface="+mn-lt"/>
              </a:rPr>
              <a:t>SC 400 mg Q2W</a:t>
            </a:r>
          </a:p>
          <a:p>
            <a:pPr algn="ctr">
              <a:lnSpc>
                <a:spcPct val="100000"/>
              </a:lnSpc>
              <a:spcBef>
                <a:spcPct val="0"/>
              </a:spcBef>
              <a:spcAft>
                <a:spcPct val="0"/>
              </a:spcAft>
              <a:buClrTx/>
              <a:buNone/>
            </a:pPr>
            <a:r>
              <a:rPr lang="en-US" altLang="en-US" sz="1800" b="0">
                <a:solidFill>
                  <a:schemeClr val="bg2"/>
                </a:solidFill>
                <a:latin typeface="+mn-lt"/>
              </a:rPr>
              <a:t>(n = 12)</a:t>
            </a:r>
            <a:endParaRPr lang="en-US" altLang="en-US" sz="1800">
              <a:solidFill>
                <a:schemeClr val="bg2"/>
              </a:solidFill>
              <a:latin typeface="+mn-lt"/>
            </a:endParaRPr>
          </a:p>
        </p:txBody>
      </p:sp>
      <p:sp>
        <p:nvSpPr>
          <p:cNvPr id="11" name="Line 51">
            <a:extLst>
              <a:ext uri="{FF2B5EF4-FFF2-40B4-BE49-F238E27FC236}">
                <a16:creationId xmlns:a16="http://schemas.microsoft.com/office/drawing/2014/main" id="{F305EAE3-B644-8B0F-18FD-526C688FB196}"/>
              </a:ext>
            </a:extLst>
          </p:cNvPr>
          <p:cNvSpPr>
            <a:spLocks noChangeShapeType="1"/>
          </p:cNvSpPr>
          <p:nvPr/>
        </p:nvSpPr>
        <p:spPr bwMode="auto">
          <a:xfrm rot="16200000">
            <a:off x="7499693" y="3318522"/>
            <a:ext cx="365760" cy="54864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12" name="Line 52">
            <a:extLst>
              <a:ext uri="{FF2B5EF4-FFF2-40B4-BE49-F238E27FC236}">
                <a16:creationId xmlns:a16="http://schemas.microsoft.com/office/drawing/2014/main" id="{1B546E94-1318-454E-D6A3-97A7264083E7}"/>
              </a:ext>
            </a:extLst>
          </p:cNvPr>
          <p:cNvSpPr>
            <a:spLocks noChangeShapeType="1"/>
          </p:cNvSpPr>
          <p:nvPr/>
        </p:nvSpPr>
        <p:spPr bwMode="auto">
          <a:xfrm>
            <a:off x="7408253" y="2834332"/>
            <a:ext cx="548640" cy="36576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13" name="Line 53">
            <a:extLst>
              <a:ext uri="{FF2B5EF4-FFF2-40B4-BE49-F238E27FC236}">
                <a16:creationId xmlns:a16="http://schemas.microsoft.com/office/drawing/2014/main" id="{0ACBD1FA-B25E-D85F-3BD3-7EBA41633612}"/>
              </a:ext>
            </a:extLst>
          </p:cNvPr>
          <p:cNvSpPr>
            <a:spLocks noChangeShapeType="1"/>
          </p:cNvSpPr>
          <p:nvPr/>
        </p:nvSpPr>
        <p:spPr bwMode="auto">
          <a:xfrm>
            <a:off x="3016317" y="3422376"/>
            <a:ext cx="622300" cy="35083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14" name="Line 54">
            <a:extLst>
              <a:ext uri="{FF2B5EF4-FFF2-40B4-BE49-F238E27FC236}">
                <a16:creationId xmlns:a16="http://schemas.microsoft.com/office/drawing/2014/main" id="{2D8EF7D7-C8D8-CCFC-8062-9A30D56A383C}"/>
              </a:ext>
            </a:extLst>
          </p:cNvPr>
          <p:cNvSpPr>
            <a:spLocks noChangeShapeType="1"/>
          </p:cNvSpPr>
          <p:nvPr/>
        </p:nvSpPr>
        <p:spPr bwMode="auto">
          <a:xfrm flipV="1">
            <a:off x="3016317" y="2822300"/>
            <a:ext cx="622300" cy="3476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sp>
        <p:nvSpPr>
          <p:cNvPr id="15" name="Rectangle 49">
            <a:extLst>
              <a:ext uri="{FF2B5EF4-FFF2-40B4-BE49-F238E27FC236}">
                <a16:creationId xmlns:a16="http://schemas.microsoft.com/office/drawing/2014/main" id="{2025FB48-7033-EAB8-78E2-03243B805EE9}"/>
              </a:ext>
            </a:extLst>
          </p:cNvPr>
          <p:cNvSpPr>
            <a:spLocks noChangeArrowheads="1"/>
          </p:cNvSpPr>
          <p:nvPr/>
        </p:nvSpPr>
        <p:spPr bwMode="auto">
          <a:xfrm>
            <a:off x="3958970" y="1788343"/>
            <a:ext cx="3193006" cy="506575"/>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tx1"/>
                </a:solidFill>
                <a:latin typeface="+mn-lt"/>
              </a:rPr>
              <a:t>28-Wk Randomized </a:t>
            </a:r>
          </a:p>
          <a:p>
            <a:pPr algn="ctr">
              <a:lnSpc>
                <a:spcPct val="100000"/>
              </a:lnSpc>
              <a:spcBef>
                <a:spcPct val="0"/>
              </a:spcBef>
              <a:spcAft>
                <a:spcPct val="0"/>
              </a:spcAft>
              <a:buClrTx/>
              <a:buFontTx/>
              <a:buNone/>
            </a:pPr>
            <a:r>
              <a:rPr lang="en-US" altLang="en-US" sz="1600">
                <a:solidFill>
                  <a:schemeClr val="tx1"/>
                </a:solidFill>
                <a:latin typeface="+mn-lt"/>
              </a:rPr>
              <a:t>Treatment Period</a:t>
            </a:r>
            <a:endParaRPr lang="en-US" altLang="en-US" sz="1600" b="0">
              <a:solidFill>
                <a:schemeClr val="tx1"/>
              </a:solidFill>
              <a:latin typeface="+mn-lt"/>
            </a:endParaRPr>
          </a:p>
        </p:txBody>
      </p:sp>
      <p:sp>
        <p:nvSpPr>
          <p:cNvPr id="16" name="Rectangle 49">
            <a:extLst>
              <a:ext uri="{FF2B5EF4-FFF2-40B4-BE49-F238E27FC236}">
                <a16:creationId xmlns:a16="http://schemas.microsoft.com/office/drawing/2014/main" id="{EEFD1C07-68AF-A77C-14E4-D6A87598E425}"/>
              </a:ext>
            </a:extLst>
          </p:cNvPr>
          <p:cNvSpPr>
            <a:spLocks noChangeArrowheads="1"/>
          </p:cNvSpPr>
          <p:nvPr/>
        </p:nvSpPr>
        <p:spPr bwMode="auto">
          <a:xfrm>
            <a:off x="8014855" y="2004178"/>
            <a:ext cx="1501939" cy="341328"/>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tx1"/>
                </a:solidFill>
                <a:latin typeface="+mn-lt"/>
              </a:rPr>
              <a:t>52 wk</a:t>
            </a:r>
            <a:endParaRPr lang="en-US" altLang="en-US" sz="1600" b="0">
              <a:solidFill>
                <a:schemeClr val="tx1"/>
              </a:solidFill>
              <a:latin typeface="+mn-lt"/>
            </a:endParaRPr>
          </a:p>
        </p:txBody>
      </p:sp>
      <p:sp>
        <p:nvSpPr>
          <p:cNvPr id="17" name="Rectangle 49">
            <a:extLst>
              <a:ext uri="{FF2B5EF4-FFF2-40B4-BE49-F238E27FC236}">
                <a16:creationId xmlns:a16="http://schemas.microsoft.com/office/drawing/2014/main" id="{F613D799-D982-BE1F-B43C-E53AA554A3F2}"/>
              </a:ext>
            </a:extLst>
          </p:cNvPr>
          <p:cNvSpPr>
            <a:spLocks noChangeArrowheads="1"/>
          </p:cNvSpPr>
          <p:nvPr/>
        </p:nvSpPr>
        <p:spPr bwMode="auto">
          <a:xfrm>
            <a:off x="10046842" y="2004178"/>
            <a:ext cx="1501939" cy="341328"/>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tx1"/>
                </a:solidFill>
                <a:latin typeface="+mn-lt"/>
              </a:rPr>
              <a:t>52 wk</a:t>
            </a:r>
            <a:endParaRPr lang="en-US" altLang="en-US" sz="1600" b="0">
              <a:solidFill>
                <a:schemeClr val="tx1"/>
              </a:solidFill>
              <a:latin typeface="+mn-lt"/>
            </a:endParaRPr>
          </a:p>
        </p:txBody>
      </p:sp>
      <p:sp>
        <p:nvSpPr>
          <p:cNvPr id="18" name="Rectangle 49">
            <a:extLst>
              <a:ext uri="{FF2B5EF4-FFF2-40B4-BE49-F238E27FC236}">
                <a16:creationId xmlns:a16="http://schemas.microsoft.com/office/drawing/2014/main" id="{FF7DB1AC-D8D8-3B9C-975E-9396957D5825}"/>
              </a:ext>
            </a:extLst>
          </p:cNvPr>
          <p:cNvSpPr>
            <a:spLocks noChangeArrowheads="1"/>
          </p:cNvSpPr>
          <p:nvPr/>
        </p:nvSpPr>
        <p:spPr bwMode="auto">
          <a:xfrm>
            <a:off x="8014856" y="2908975"/>
            <a:ext cx="1501939" cy="75851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a:solidFill>
                  <a:schemeClr val="bg2"/>
                </a:solidFill>
                <a:latin typeface="+mn-lt"/>
              </a:rPr>
              <a:t>Optional </a:t>
            </a:r>
          </a:p>
          <a:p>
            <a:pPr algn="ctr">
              <a:lnSpc>
                <a:spcPct val="100000"/>
              </a:lnSpc>
              <a:spcBef>
                <a:spcPct val="0"/>
              </a:spcBef>
              <a:spcAft>
                <a:spcPct val="0"/>
              </a:spcAft>
              <a:buClrTx/>
              <a:buFontTx/>
              <a:buNone/>
            </a:pPr>
            <a:r>
              <a:rPr lang="en-US" altLang="en-US" sz="1800" b="0">
                <a:solidFill>
                  <a:schemeClr val="bg2"/>
                </a:solidFill>
                <a:latin typeface="+mn-lt"/>
              </a:rPr>
              <a:t>OLEP</a:t>
            </a:r>
          </a:p>
        </p:txBody>
      </p:sp>
      <p:sp>
        <p:nvSpPr>
          <p:cNvPr id="19" name="Rectangle 49">
            <a:extLst>
              <a:ext uri="{FF2B5EF4-FFF2-40B4-BE49-F238E27FC236}">
                <a16:creationId xmlns:a16="http://schemas.microsoft.com/office/drawing/2014/main" id="{2825CCE6-9E6A-9F0E-2D84-289934F2DD44}"/>
              </a:ext>
            </a:extLst>
          </p:cNvPr>
          <p:cNvSpPr>
            <a:spLocks noChangeArrowheads="1"/>
          </p:cNvSpPr>
          <p:nvPr/>
        </p:nvSpPr>
        <p:spPr bwMode="auto">
          <a:xfrm>
            <a:off x="10046843" y="2908975"/>
            <a:ext cx="1501939" cy="75851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a:solidFill>
                  <a:schemeClr val="bg2"/>
                </a:solidFill>
                <a:latin typeface="+mn-lt"/>
              </a:rPr>
              <a:t>Safety </a:t>
            </a:r>
          </a:p>
          <a:p>
            <a:pPr algn="ctr">
              <a:lnSpc>
                <a:spcPct val="100000"/>
              </a:lnSpc>
              <a:spcBef>
                <a:spcPct val="0"/>
              </a:spcBef>
              <a:spcAft>
                <a:spcPct val="0"/>
              </a:spcAft>
              <a:buClrTx/>
              <a:buFontTx/>
              <a:buNone/>
            </a:pPr>
            <a:r>
              <a:rPr lang="en-US" altLang="en-US" sz="1800" b="0">
                <a:solidFill>
                  <a:schemeClr val="bg2"/>
                </a:solidFill>
                <a:latin typeface="+mn-lt"/>
              </a:rPr>
              <a:t>follow-up</a:t>
            </a:r>
          </a:p>
        </p:txBody>
      </p:sp>
      <p:sp>
        <p:nvSpPr>
          <p:cNvPr id="20" name="Line 54">
            <a:extLst>
              <a:ext uri="{FF2B5EF4-FFF2-40B4-BE49-F238E27FC236}">
                <a16:creationId xmlns:a16="http://schemas.microsoft.com/office/drawing/2014/main" id="{8290D908-B739-5466-524B-40094035EDC5}"/>
              </a:ext>
            </a:extLst>
          </p:cNvPr>
          <p:cNvSpPr>
            <a:spLocks noChangeShapeType="1"/>
          </p:cNvSpPr>
          <p:nvPr/>
        </p:nvSpPr>
        <p:spPr bwMode="auto">
          <a:xfrm>
            <a:off x="9562058" y="3308115"/>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mn-lt"/>
            </a:endParaRPr>
          </a:p>
        </p:txBody>
      </p:sp>
      <p:cxnSp>
        <p:nvCxnSpPr>
          <p:cNvPr id="22" name="Straight Arrow Connector 21">
            <a:extLst>
              <a:ext uri="{FF2B5EF4-FFF2-40B4-BE49-F238E27FC236}">
                <a16:creationId xmlns:a16="http://schemas.microsoft.com/office/drawing/2014/main" id="{DD28B6F4-1121-2B20-E19E-538B985644C4}"/>
              </a:ext>
            </a:extLst>
          </p:cNvPr>
          <p:cNvCxnSpPr>
            <a:stCxn id="20" idx="0"/>
          </p:cNvCxnSpPr>
          <p:nvPr/>
        </p:nvCxnSpPr>
        <p:spPr>
          <a:xfrm flipV="1">
            <a:off x="9562058" y="3304309"/>
            <a:ext cx="392433" cy="380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6114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2" name="Group 481">
            <a:extLst>
              <a:ext uri="{FF2B5EF4-FFF2-40B4-BE49-F238E27FC236}">
                <a16:creationId xmlns:a16="http://schemas.microsoft.com/office/drawing/2014/main" id="{D330D4DA-B13A-E11A-BB7F-5722C8677A10}"/>
              </a:ext>
            </a:extLst>
          </p:cNvPr>
          <p:cNvGrpSpPr/>
          <p:nvPr/>
        </p:nvGrpSpPr>
        <p:grpSpPr>
          <a:xfrm>
            <a:off x="7753382" y="2395439"/>
            <a:ext cx="3947474" cy="733640"/>
            <a:chOff x="7753382" y="2395439"/>
            <a:chExt cx="3947474" cy="733640"/>
          </a:xfrm>
        </p:grpSpPr>
        <p:grpSp>
          <p:nvGrpSpPr>
            <p:cNvPr id="446" name="Group 445">
              <a:extLst>
                <a:ext uri="{FF2B5EF4-FFF2-40B4-BE49-F238E27FC236}">
                  <a16:creationId xmlns:a16="http://schemas.microsoft.com/office/drawing/2014/main" id="{1F95B395-D206-AAAD-160E-A85F0C9B9274}"/>
                </a:ext>
              </a:extLst>
            </p:cNvPr>
            <p:cNvGrpSpPr/>
            <p:nvPr/>
          </p:nvGrpSpPr>
          <p:grpSpPr>
            <a:xfrm>
              <a:off x="7753382" y="2429156"/>
              <a:ext cx="74086" cy="459701"/>
              <a:chOff x="4424890" y="4444872"/>
              <a:chExt cx="74086" cy="459701"/>
            </a:xfrm>
          </p:grpSpPr>
          <p:sp>
            <p:nvSpPr>
              <p:cNvPr id="447" name="Line 66">
                <a:extLst>
                  <a:ext uri="{FF2B5EF4-FFF2-40B4-BE49-F238E27FC236}">
                    <a16:creationId xmlns:a16="http://schemas.microsoft.com/office/drawing/2014/main" id="{15A824FC-5531-34D4-368F-0CF3F6A44770}"/>
                  </a:ext>
                </a:extLst>
              </p:cNvPr>
              <p:cNvSpPr>
                <a:spLocks noChangeShapeType="1"/>
              </p:cNvSpPr>
              <p:nvPr/>
            </p:nvSpPr>
            <p:spPr bwMode="auto">
              <a:xfrm>
                <a:off x="4424890" y="4450538"/>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48" name="Line 67">
                <a:extLst>
                  <a:ext uri="{FF2B5EF4-FFF2-40B4-BE49-F238E27FC236}">
                    <a16:creationId xmlns:a16="http://schemas.microsoft.com/office/drawing/2014/main" id="{AF85CBE0-EB9D-FE7D-691A-FC2F0F86E5B8}"/>
                  </a:ext>
                </a:extLst>
              </p:cNvPr>
              <p:cNvSpPr>
                <a:spLocks noChangeShapeType="1"/>
              </p:cNvSpPr>
              <p:nvPr/>
            </p:nvSpPr>
            <p:spPr bwMode="auto">
              <a:xfrm>
                <a:off x="4462486" y="4444872"/>
                <a:ext cx="0" cy="459701"/>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49" name="Line 68">
                <a:extLst>
                  <a:ext uri="{FF2B5EF4-FFF2-40B4-BE49-F238E27FC236}">
                    <a16:creationId xmlns:a16="http://schemas.microsoft.com/office/drawing/2014/main" id="{4CBFC5DD-544F-F1B8-75A0-E3291841151B}"/>
                  </a:ext>
                </a:extLst>
              </p:cNvPr>
              <p:cNvSpPr>
                <a:spLocks noChangeShapeType="1"/>
              </p:cNvSpPr>
              <p:nvPr/>
            </p:nvSpPr>
            <p:spPr bwMode="auto">
              <a:xfrm>
                <a:off x="4424890" y="4900686"/>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50" name="Group 449">
              <a:extLst>
                <a:ext uri="{FF2B5EF4-FFF2-40B4-BE49-F238E27FC236}">
                  <a16:creationId xmlns:a16="http://schemas.microsoft.com/office/drawing/2014/main" id="{2FB0465E-445B-EF66-C975-8D8B19B67D42}"/>
                </a:ext>
              </a:extLst>
            </p:cNvPr>
            <p:cNvGrpSpPr/>
            <p:nvPr/>
          </p:nvGrpSpPr>
          <p:grpSpPr>
            <a:xfrm>
              <a:off x="8055484" y="2395439"/>
              <a:ext cx="74086" cy="423446"/>
              <a:chOff x="4424890" y="4444872"/>
              <a:chExt cx="74086" cy="423446"/>
            </a:xfrm>
          </p:grpSpPr>
          <p:sp>
            <p:nvSpPr>
              <p:cNvPr id="451" name="Line 66">
                <a:extLst>
                  <a:ext uri="{FF2B5EF4-FFF2-40B4-BE49-F238E27FC236}">
                    <a16:creationId xmlns:a16="http://schemas.microsoft.com/office/drawing/2014/main" id="{5AD00BC1-C9C3-A8EE-C90B-D32C69CF0A83}"/>
                  </a:ext>
                </a:extLst>
              </p:cNvPr>
              <p:cNvSpPr>
                <a:spLocks noChangeShapeType="1"/>
              </p:cNvSpPr>
              <p:nvPr/>
            </p:nvSpPr>
            <p:spPr bwMode="auto">
              <a:xfrm>
                <a:off x="4424890" y="4450538"/>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52" name="Line 67">
                <a:extLst>
                  <a:ext uri="{FF2B5EF4-FFF2-40B4-BE49-F238E27FC236}">
                    <a16:creationId xmlns:a16="http://schemas.microsoft.com/office/drawing/2014/main" id="{2DC5DAB1-7645-CF71-910C-AA9E7D441319}"/>
                  </a:ext>
                </a:extLst>
              </p:cNvPr>
              <p:cNvSpPr>
                <a:spLocks noChangeShapeType="1"/>
              </p:cNvSpPr>
              <p:nvPr/>
            </p:nvSpPr>
            <p:spPr bwMode="auto">
              <a:xfrm>
                <a:off x="4462486" y="4444872"/>
                <a:ext cx="0" cy="420589"/>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53" name="Line 68">
                <a:extLst>
                  <a:ext uri="{FF2B5EF4-FFF2-40B4-BE49-F238E27FC236}">
                    <a16:creationId xmlns:a16="http://schemas.microsoft.com/office/drawing/2014/main" id="{2202ED6F-67B9-EDA2-3413-912C7CBE5361}"/>
                  </a:ext>
                </a:extLst>
              </p:cNvPr>
              <p:cNvSpPr>
                <a:spLocks noChangeShapeType="1"/>
              </p:cNvSpPr>
              <p:nvPr/>
            </p:nvSpPr>
            <p:spPr bwMode="auto">
              <a:xfrm>
                <a:off x="4424890" y="4868318"/>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54" name="Group 453">
              <a:extLst>
                <a:ext uri="{FF2B5EF4-FFF2-40B4-BE49-F238E27FC236}">
                  <a16:creationId xmlns:a16="http://schemas.microsoft.com/office/drawing/2014/main" id="{2712E078-E76B-9896-6C1B-DF0E1F4B0445}"/>
                </a:ext>
              </a:extLst>
            </p:cNvPr>
            <p:cNvGrpSpPr/>
            <p:nvPr/>
          </p:nvGrpSpPr>
          <p:grpSpPr>
            <a:xfrm>
              <a:off x="8329265" y="2697541"/>
              <a:ext cx="74086" cy="423446"/>
              <a:chOff x="4424890" y="4444872"/>
              <a:chExt cx="74086" cy="423446"/>
            </a:xfrm>
          </p:grpSpPr>
          <p:sp>
            <p:nvSpPr>
              <p:cNvPr id="455" name="Line 66">
                <a:extLst>
                  <a:ext uri="{FF2B5EF4-FFF2-40B4-BE49-F238E27FC236}">
                    <a16:creationId xmlns:a16="http://schemas.microsoft.com/office/drawing/2014/main" id="{D0ABA91D-AB47-D016-F138-748D5BE7E497}"/>
                  </a:ext>
                </a:extLst>
              </p:cNvPr>
              <p:cNvSpPr>
                <a:spLocks noChangeShapeType="1"/>
              </p:cNvSpPr>
              <p:nvPr/>
            </p:nvSpPr>
            <p:spPr bwMode="auto">
              <a:xfrm>
                <a:off x="4424890" y="4450538"/>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56" name="Line 67">
                <a:extLst>
                  <a:ext uri="{FF2B5EF4-FFF2-40B4-BE49-F238E27FC236}">
                    <a16:creationId xmlns:a16="http://schemas.microsoft.com/office/drawing/2014/main" id="{4FC3FBC5-A7D3-5D59-5CA9-3EBAD11EF254}"/>
                  </a:ext>
                </a:extLst>
              </p:cNvPr>
              <p:cNvSpPr>
                <a:spLocks noChangeShapeType="1"/>
              </p:cNvSpPr>
              <p:nvPr/>
            </p:nvSpPr>
            <p:spPr bwMode="auto">
              <a:xfrm>
                <a:off x="4462486" y="4444872"/>
                <a:ext cx="0" cy="420589"/>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57" name="Line 68">
                <a:extLst>
                  <a:ext uri="{FF2B5EF4-FFF2-40B4-BE49-F238E27FC236}">
                    <a16:creationId xmlns:a16="http://schemas.microsoft.com/office/drawing/2014/main" id="{A10ED288-2ACF-77E3-0D2C-113BE974A1F5}"/>
                  </a:ext>
                </a:extLst>
              </p:cNvPr>
              <p:cNvSpPr>
                <a:spLocks noChangeShapeType="1"/>
              </p:cNvSpPr>
              <p:nvPr/>
            </p:nvSpPr>
            <p:spPr bwMode="auto">
              <a:xfrm>
                <a:off x="4424890" y="4868318"/>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58" name="Group 457">
              <a:extLst>
                <a:ext uri="{FF2B5EF4-FFF2-40B4-BE49-F238E27FC236}">
                  <a16:creationId xmlns:a16="http://schemas.microsoft.com/office/drawing/2014/main" id="{206C0532-6921-E4D9-5280-DB425CC1AF8F}"/>
                </a:ext>
              </a:extLst>
            </p:cNvPr>
            <p:cNvGrpSpPr/>
            <p:nvPr/>
          </p:nvGrpSpPr>
          <p:grpSpPr>
            <a:xfrm>
              <a:off x="8874129" y="2531925"/>
              <a:ext cx="74086" cy="357090"/>
              <a:chOff x="4424890" y="4511228"/>
              <a:chExt cx="74086" cy="357090"/>
            </a:xfrm>
          </p:grpSpPr>
          <p:sp>
            <p:nvSpPr>
              <p:cNvPr id="459" name="Line 66">
                <a:extLst>
                  <a:ext uri="{FF2B5EF4-FFF2-40B4-BE49-F238E27FC236}">
                    <a16:creationId xmlns:a16="http://schemas.microsoft.com/office/drawing/2014/main" id="{6A54304A-0A10-1009-CBEE-CC65AC4C8090}"/>
                  </a:ext>
                </a:extLst>
              </p:cNvPr>
              <p:cNvSpPr>
                <a:spLocks noChangeShapeType="1"/>
              </p:cNvSpPr>
              <p:nvPr/>
            </p:nvSpPr>
            <p:spPr bwMode="auto">
              <a:xfrm>
                <a:off x="4424890" y="4511228"/>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60" name="Line 67">
                <a:extLst>
                  <a:ext uri="{FF2B5EF4-FFF2-40B4-BE49-F238E27FC236}">
                    <a16:creationId xmlns:a16="http://schemas.microsoft.com/office/drawing/2014/main" id="{A0094F44-2841-ADE2-5BD0-E18FF180D32C}"/>
                  </a:ext>
                </a:extLst>
              </p:cNvPr>
              <p:cNvSpPr>
                <a:spLocks noChangeShapeType="1"/>
              </p:cNvSpPr>
              <p:nvPr/>
            </p:nvSpPr>
            <p:spPr bwMode="auto">
              <a:xfrm>
                <a:off x="4462486" y="4516156"/>
                <a:ext cx="0" cy="349305"/>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61" name="Line 68">
                <a:extLst>
                  <a:ext uri="{FF2B5EF4-FFF2-40B4-BE49-F238E27FC236}">
                    <a16:creationId xmlns:a16="http://schemas.microsoft.com/office/drawing/2014/main" id="{122A0E1F-2DE4-0295-8ED3-D005AF03D3C5}"/>
                  </a:ext>
                </a:extLst>
              </p:cNvPr>
              <p:cNvSpPr>
                <a:spLocks noChangeShapeType="1"/>
              </p:cNvSpPr>
              <p:nvPr/>
            </p:nvSpPr>
            <p:spPr bwMode="auto">
              <a:xfrm>
                <a:off x="4424890" y="4868318"/>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62" name="Group 461">
              <a:extLst>
                <a:ext uri="{FF2B5EF4-FFF2-40B4-BE49-F238E27FC236}">
                  <a16:creationId xmlns:a16="http://schemas.microsoft.com/office/drawing/2014/main" id="{BE32C48A-64A7-DF88-3745-84F6D0569F46}"/>
                </a:ext>
              </a:extLst>
            </p:cNvPr>
            <p:cNvGrpSpPr/>
            <p:nvPr/>
          </p:nvGrpSpPr>
          <p:grpSpPr>
            <a:xfrm>
              <a:off x="9427085" y="2627681"/>
              <a:ext cx="74086" cy="409688"/>
              <a:chOff x="4424890" y="4511228"/>
              <a:chExt cx="74086" cy="409688"/>
            </a:xfrm>
          </p:grpSpPr>
          <p:sp>
            <p:nvSpPr>
              <p:cNvPr id="463" name="Line 66">
                <a:extLst>
                  <a:ext uri="{FF2B5EF4-FFF2-40B4-BE49-F238E27FC236}">
                    <a16:creationId xmlns:a16="http://schemas.microsoft.com/office/drawing/2014/main" id="{6457CFDC-05A6-509F-C1C9-440DC39F32DD}"/>
                  </a:ext>
                </a:extLst>
              </p:cNvPr>
              <p:cNvSpPr>
                <a:spLocks noChangeShapeType="1"/>
              </p:cNvSpPr>
              <p:nvPr/>
            </p:nvSpPr>
            <p:spPr bwMode="auto">
              <a:xfrm>
                <a:off x="4424890" y="4511228"/>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64" name="Line 67">
                <a:extLst>
                  <a:ext uri="{FF2B5EF4-FFF2-40B4-BE49-F238E27FC236}">
                    <a16:creationId xmlns:a16="http://schemas.microsoft.com/office/drawing/2014/main" id="{F9415996-7100-F219-3564-795E66E7CA11}"/>
                  </a:ext>
                </a:extLst>
              </p:cNvPr>
              <p:cNvSpPr>
                <a:spLocks noChangeShapeType="1"/>
              </p:cNvSpPr>
              <p:nvPr/>
            </p:nvSpPr>
            <p:spPr bwMode="auto">
              <a:xfrm>
                <a:off x="4462486" y="4516156"/>
                <a:ext cx="0" cy="401904"/>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65" name="Line 68">
                <a:extLst>
                  <a:ext uri="{FF2B5EF4-FFF2-40B4-BE49-F238E27FC236}">
                    <a16:creationId xmlns:a16="http://schemas.microsoft.com/office/drawing/2014/main" id="{619AFF5E-6389-9333-4A8F-2618EF47F9B6}"/>
                  </a:ext>
                </a:extLst>
              </p:cNvPr>
              <p:cNvSpPr>
                <a:spLocks noChangeShapeType="1"/>
              </p:cNvSpPr>
              <p:nvPr/>
            </p:nvSpPr>
            <p:spPr bwMode="auto">
              <a:xfrm>
                <a:off x="4424890" y="4920916"/>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66" name="Group 465">
              <a:extLst>
                <a:ext uri="{FF2B5EF4-FFF2-40B4-BE49-F238E27FC236}">
                  <a16:creationId xmlns:a16="http://schemas.microsoft.com/office/drawing/2014/main" id="{8EFBB00D-085B-A6E8-09B0-260E2399DD62}"/>
                </a:ext>
              </a:extLst>
            </p:cNvPr>
            <p:cNvGrpSpPr/>
            <p:nvPr/>
          </p:nvGrpSpPr>
          <p:grpSpPr>
            <a:xfrm>
              <a:off x="9975995" y="2707253"/>
              <a:ext cx="74086" cy="421826"/>
              <a:chOff x="4424890" y="4511228"/>
              <a:chExt cx="74086" cy="421826"/>
            </a:xfrm>
          </p:grpSpPr>
          <p:sp>
            <p:nvSpPr>
              <p:cNvPr id="467" name="Line 66">
                <a:extLst>
                  <a:ext uri="{FF2B5EF4-FFF2-40B4-BE49-F238E27FC236}">
                    <a16:creationId xmlns:a16="http://schemas.microsoft.com/office/drawing/2014/main" id="{5EBF1684-0333-94FE-E265-7C2B7E966D3E}"/>
                  </a:ext>
                </a:extLst>
              </p:cNvPr>
              <p:cNvSpPr>
                <a:spLocks noChangeShapeType="1"/>
              </p:cNvSpPr>
              <p:nvPr/>
            </p:nvSpPr>
            <p:spPr bwMode="auto">
              <a:xfrm>
                <a:off x="4424890" y="4511228"/>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68" name="Line 67">
                <a:extLst>
                  <a:ext uri="{FF2B5EF4-FFF2-40B4-BE49-F238E27FC236}">
                    <a16:creationId xmlns:a16="http://schemas.microsoft.com/office/drawing/2014/main" id="{9869D77E-065E-0399-3AB0-90172525CF70}"/>
                  </a:ext>
                </a:extLst>
              </p:cNvPr>
              <p:cNvSpPr>
                <a:spLocks noChangeShapeType="1"/>
              </p:cNvSpPr>
              <p:nvPr/>
            </p:nvSpPr>
            <p:spPr bwMode="auto">
              <a:xfrm>
                <a:off x="4462486" y="4516155"/>
                <a:ext cx="0" cy="415391"/>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69" name="Line 68">
                <a:extLst>
                  <a:ext uri="{FF2B5EF4-FFF2-40B4-BE49-F238E27FC236}">
                    <a16:creationId xmlns:a16="http://schemas.microsoft.com/office/drawing/2014/main" id="{502D0A7E-3057-66FE-3636-DCB5CE6491C2}"/>
                  </a:ext>
                </a:extLst>
              </p:cNvPr>
              <p:cNvSpPr>
                <a:spLocks noChangeShapeType="1"/>
              </p:cNvSpPr>
              <p:nvPr/>
            </p:nvSpPr>
            <p:spPr bwMode="auto">
              <a:xfrm>
                <a:off x="4424890" y="493305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70" name="Group 469">
              <a:extLst>
                <a:ext uri="{FF2B5EF4-FFF2-40B4-BE49-F238E27FC236}">
                  <a16:creationId xmlns:a16="http://schemas.microsoft.com/office/drawing/2014/main" id="{80BAF7DF-EFD5-61FE-6103-CD8C4A5E2356}"/>
                </a:ext>
              </a:extLst>
            </p:cNvPr>
            <p:cNvGrpSpPr/>
            <p:nvPr/>
          </p:nvGrpSpPr>
          <p:grpSpPr>
            <a:xfrm>
              <a:off x="10528950" y="2419519"/>
              <a:ext cx="74086" cy="384530"/>
              <a:chOff x="4424890" y="4548524"/>
              <a:chExt cx="74086" cy="384530"/>
            </a:xfrm>
          </p:grpSpPr>
          <p:sp>
            <p:nvSpPr>
              <p:cNvPr id="471" name="Line 66">
                <a:extLst>
                  <a:ext uri="{FF2B5EF4-FFF2-40B4-BE49-F238E27FC236}">
                    <a16:creationId xmlns:a16="http://schemas.microsoft.com/office/drawing/2014/main" id="{0C8FDE23-412D-4802-7628-E961805B3587}"/>
                  </a:ext>
                </a:extLst>
              </p:cNvPr>
              <p:cNvSpPr>
                <a:spLocks noChangeShapeType="1"/>
              </p:cNvSpPr>
              <p:nvPr/>
            </p:nvSpPr>
            <p:spPr bwMode="auto">
              <a:xfrm>
                <a:off x="4424890" y="4555735"/>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72" name="Line 67">
                <a:extLst>
                  <a:ext uri="{FF2B5EF4-FFF2-40B4-BE49-F238E27FC236}">
                    <a16:creationId xmlns:a16="http://schemas.microsoft.com/office/drawing/2014/main" id="{65DB5187-4268-21DF-8BA2-71895C9EE5F5}"/>
                  </a:ext>
                </a:extLst>
              </p:cNvPr>
              <p:cNvSpPr>
                <a:spLocks noChangeShapeType="1"/>
              </p:cNvSpPr>
              <p:nvPr/>
            </p:nvSpPr>
            <p:spPr bwMode="auto">
              <a:xfrm>
                <a:off x="4462486" y="4548524"/>
                <a:ext cx="0" cy="383022"/>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73" name="Line 68">
                <a:extLst>
                  <a:ext uri="{FF2B5EF4-FFF2-40B4-BE49-F238E27FC236}">
                    <a16:creationId xmlns:a16="http://schemas.microsoft.com/office/drawing/2014/main" id="{6240182C-6299-4287-1332-4AF097ED187D}"/>
                  </a:ext>
                </a:extLst>
              </p:cNvPr>
              <p:cNvSpPr>
                <a:spLocks noChangeShapeType="1"/>
              </p:cNvSpPr>
              <p:nvPr/>
            </p:nvSpPr>
            <p:spPr bwMode="auto">
              <a:xfrm>
                <a:off x="4424890" y="493305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74" name="Group 473">
              <a:extLst>
                <a:ext uri="{FF2B5EF4-FFF2-40B4-BE49-F238E27FC236}">
                  <a16:creationId xmlns:a16="http://schemas.microsoft.com/office/drawing/2014/main" id="{ACA2D94E-930D-EA49-5D57-0A93EC40A706}"/>
                </a:ext>
              </a:extLst>
            </p:cNvPr>
            <p:cNvGrpSpPr/>
            <p:nvPr/>
          </p:nvGrpSpPr>
          <p:grpSpPr>
            <a:xfrm>
              <a:off x="11077860" y="2669023"/>
              <a:ext cx="74086" cy="404760"/>
              <a:chOff x="4424890" y="4548524"/>
              <a:chExt cx="74086" cy="404760"/>
            </a:xfrm>
          </p:grpSpPr>
          <p:sp>
            <p:nvSpPr>
              <p:cNvPr id="475" name="Line 66">
                <a:extLst>
                  <a:ext uri="{FF2B5EF4-FFF2-40B4-BE49-F238E27FC236}">
                    <a16:creationId xmlns:a16="http://schemas.microsoft.com/office/drawing/2014/main" id="{6D3C9643-D5D4-9D63-A50B-4E6986382B96}"/>
                  </a:ext>
                </a:extLst>
              </p:cNvPr>
              <p:cNvSpPr>
                <a:spLocks noChangeShapeType="1"/>
              </p:cNvSpPr>
              <p:nvPr/>
            </p:nvSpPr>
            <p:spPr bwMode="auto">
              <a:xfrm>
                <a:off x="4424890" y="4555735"/>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76" name="Line 67">
                <a:extLst>
                  <a:ext uri="{FF2B5EF4-FFF2-40B4-BE49-F238E27FC236}">
                    <a16:creationId xmlns:a16="http://schemas.microsoft.com/office/drawing/2014/main" id="{928706E8-3F43-4BF2-9EE4-838CDC066160}"/>
                  </a:ext>
                </a:extLst>
              </p:cNvPr>
              <p:cNvSpPr>
                <a:spLocks noChangeShapeType="1"/>
              </p:cNvSpPr>
              <p:nvPr/>
            </p:nvSpPr>
            <p:spPr bwMode="auto">
              <a:xfrm>
                <a:off x="4462486" y="4548524"/>
                <a:ext cx="0" cy="397858"/>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77" name="Line 68">
                <a:extLst>
                  <a:ext uri="{FF2B5EF4-FFF2-40B4-BE49-F238E27FC236}">
                    <a16:creationId xmlns:a16="http://schemas.microsoft.com/office/drawing/2014/main" id="{BEB3127E-1DF7-71C5-3BB3-88DE24C7C93B}"/>
                  </a:ext>
                </a:extLst>
              </p:cNvPr>
              <p:cNvSpPr>
                <a:spLocks noChangeShapeType="1"/>
              </p:cNvSpPr>
              <p:nvPr/>
            </p:nvSpPr>
            <p:spPr bwMode="auto">
              <a:xfrm>
                <a:off x="4424890" y="495328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78" name="Group 477">
              <a:extLst>
                <a:ext uri="{FF2B5EF4-FFF2-40B4-BE49-F238E27FC236}">
                  <a16:creationId xmlns:a16="http://schemas.microsoft.com/office/drawing/2014/main" id="{35F97924-D003-C2FA-F4D4-FDFB0F875B4F}"/>
                </a:ext>
              </a:extLst>
            </p:cNvPr>
            <p:cNvGrpSpPr/>
            <p:nvPr/>
          </p:nvGrpSpPr>
          <p:grpSpPr>
            <a:xfrm>
              <a:off x="11626770" y="2403802"/>
              <a:ext cx="74086" cy="259984"/>
              <a:chOff x="4424890" y="4693300"/>
              <a:chExt cx="74086" cy="259984"/>
            </a:xfrm>
          </p:grpSpPr>
          <p:sp>
            <p:nvSpPr>
              <p:cNvPr id="479" name="Line 66">
                <a:extLst>
                  <a:ext uri="{FF2B5EF4-FFF2-40B4-BE49-F238E27FC236}">
                    <a16:creationId xmlns:a16="http://schemas.microsoft.com/office/drawing/2014/main" id="{61D49504-0A95-B590-CE99-5E5101AA860B}"/>
                  </a:ext>
                </a:extLst>
              </p:cNvPr>
              <p:cNvSpPr>
                <a:spLocks noChangeShapeType="1"/>
              </p:cNvSpPr>
              <p:nvPr/>
            </p:nvSpPr>
            <p:spPr bwMode="auto">
              <a:xfrm>
                <a:off x="4424890" y="4693300"/>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80" name="Line 67">
                <a:extLst>
                  <a:ext uri="{FF2B5EF4-FFF2-40B4-BE49-F238E27FC236}">
                    <a16:creationId xmlns:a16="http://schemas.microsoft.com/office/drawing/2014/main" id="{79FD65F6-0C5E-E66D-4119-97371FB711CE}"/>
                  </a:ext>
                </a:extLst>
              </p:cNvPr>
              <p:cNvSpPr>
                <a:spLocks noChangeShapeType="1"/>
              </p:cNvSpPr>
              <p:nvPr/>
            </p:nvSpPr>
            <p:spPr bwMode="auto">
              <a:xfrm>
                <a:off x="4462486" y="4696878"/>
                <a:ext cx="0" cy="249503"/>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81" name="Line 68">
                <a:extLst>
                  <a:ext uri="{FF2B5EF4-FFF2-40B4-BE49-F238E27FC236}">
                    <a16:creationId xmlns:a16="http://schemas.microsoft.com/office/drawing/2014/main" id="{90D816B3-F25E-44B3-755D-836DC15A9DAF}"/>
                  </a:ext>
                </a:extLst>
              </p:cNvPr>
              <p:cNvSpPr>
                <a:spLocks noChangeShapeType="1"/>
              </p:cNvSpPr>
              <p:nvPr/>
            </p:nvSpPr>
            <p:spPr bwMode="auto">
              <a:xfrm>
                <a:off x="4424890" y="495328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grpSp>
        <p:nvGrpSpPr>
          <p:cNvPr id="349" name="Group 348">
            <a:extLst>
              <a:ext uri="{FF2B5EF4-FFF2-40B4-BE49-F238E27FC236}">
                <a16:creationId xmlns:a16="http://schemas.microsoft.com/office/drawing/2014/main" id="{2B71D7D7-4E7B-38FE-BDC9-BC3C2861B4D1}"/>
              </a:ext>
            </a:extLst>
          </p:cNvPr>
          <p:cNvGrpSpPr/>
          <p:nvPr/>
        </p:nvGrpSpPr>
        <p:grpSpPr>
          <a:xfrm>
            <a:off x="1869015" y="3869640"/>
            <a:ext cx="3960286" cy="986748"/>
            <a:chOff x="1869015" y="3869640"/>
            <a:chExt cx="3960286" cy="986748"/>
          </a:xfrm>
        </p:grpSpPr>
        <p:grpSp>
          <p:nvGrpSpPr>
            <p:cNvPr id="294" name="Group 293">
              <a:extLst>
                <a:ext uri="{FF2B5EF4-FFF2-40B4-BE49-F238E27FC236}">
                  <a16:creationId xmlns:a16="http://schemas.microsoft.com/office/drawing/2014/main" id="{ECE142E3-844A-C383-F1C0-F30F1206E9E1}"/>
                </a:ext>
              </a:extLst>
            </p:cNvPr>
            <p:cNvGrpSpPr/>
            <p:nvPr/>
          </p:nvGrpSpPr>
          <p:grpSpPr>
            <a:xfrm>
              <a:off x="1869015" y="3869640"/>
              <a:ext cx="74086" cy="367623"/>
              <a:chOff x="4424890" y="4712377"/>
              <a:chExt cx="74086" cy="367623"/>
            </a:xfrm>
          </p:grpSpPr>
          <p:sp>
            <p:nvSpPr>
              <p:cNvPr id="295" name="Line 66">
                <a:extLst>
                  <a:ext uri="{FF2B5EF4-FFF2-40B4-BE49-F238E27FC236}">
                    <a16:creationId xmlns:a16="http://schemas.microsoft.com/office/drawing/2014/main" id="{A00CBE20-FE48-F7C8-B31B-E788D7ACC124}"/>
                  </a:ext>
                </a:extLst>
              </p:cNvPr>
              <p:cNvSpPr>
                <a:spLocks noChangeShapeType="1"/>
              </p:cNvSpPr>
              <p:nvPr/>
            </p:nvSpPr>
            <p:spPr bwMode="auto">
              <a:xfrm>
                <a:off x="4424890" y="4712377"/>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96" name="Line 67">
                <a:extLst>
                  <a:ext uri="{FF2B5EF4-FFF2-40B4-BE49-F238E27FC236}">
                    <a16:creationId xmlns:a16="http://schemas.microsoft.com/office/drawing/2014/main" id="{0DABEC6B-BB2E-BDB9-579C-6C375266D873}"/>
                  </a:ext>
                </a:extLst>
              </p:cNvPr>
              <p:cNvSpPr>
                <a:spLocks noChangeShapeType="1"/>
              </p:cNvSpPr>
              <p:nvPr/>
            </p:nvSpPr>
            <p:spPr bwMode="auto">
              <a:xfrm>
                <a:off x="4462486" y="4713062"/>
                <a:ext cx="0" cy="366938"/>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97" name="Line 68">
                <a:extLst>
                  <a:ext uri="{FF2B5EF4-FFF2-40B4-BE49-F238E27FC236}">
                    <a16:creationId xmlns:a16="http://schemas.microsoft.com/office/drawing/2014/main" id="{FADD1AC1-6108-F659-CA3E-E6E515CF1938}"/>
                  </a:ext>
                </a:extLst>
              </p:cNvPr>
              <p:cNvSpPr>
                <a:spLocks noChangeShapeType="1"/>
              </p:cNvSpPr>
              <p:nvPr/>
            </p:nvSpPr>
            <p:spPr bwMode="auto">
              <a:xfrm>
                <a:off x="4424890" y="507660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17" name="Group 316">
              <a:extLst>
                <a:ext uri="{FF2B5EF4-FFF2-40B4-BE49-F238E27FC236}">
                  <a16:creationId xmlns:a16="http://schemas.microsoft.com/office/drawing/2014/main" id="{446FF5A8-0572-075E-3772-320F40E9875B}"/>
                </a:ext>
              </a:extLst>
            </p:cNvPr>
            <p:cNvGrpSpPr/>
            <p:nvPr/>
          </p:nvGrpSpPr>
          <p:grpSpPr>
            <a:xfrm>
              <a:off x="2164290" y="3943349"/>
              <a:ext cx="74086" cy="268513"/>
              <a:chOff x="4424890" y="4811486"/>
              <a:chExt cx="74086" cy="268513"/>
            </a:xfrm>
          </p:grpSpPr>
          <p:sp>
            <p:nvSpPr>
              <p:cNvPr id="318" name="Line 66">
                <a:extLst>
                  <a:ext uri="{FF2B5EF4-FFF2-40B4-BE49-F238E27FC236}">
                    <a16:creationId xmlns:a16="http://schemas.microsoft.com/office/drawing/2014/main" id="{992EF817-8ED6-5BB8-11F3-283D62663A53}"/>
                  </a:ext>
                </a:extLst>
              </p:cNvPr>
              <p:cNvSpPr>
                <a:spLocks noChangeShapeType="1"/>
              </p:cNvSpPr>
              <p:nvPr/>
            </p:nvSpPr>
            <p:spPr bwMode="auto">
              <a:xfrm>
                <a:off x="4424890" y="4813977"/>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19" name="Line 67">
                <a:extLst>
                  <a:ext uri="{FF2B5EF4-FFF2-40B4-BE49-F238E27FC236}">
                    <a16:creationId xmlns:a16="http://schemas.microsoft.com/office/drawing/2014/main" id="{8B25C328-8B3A-C727-CB0B-D5CD98C4FAEA}"/>
                  </a:ext>
                </a:extLst>
              </p:cNvPr>
              <p:cNvSpPr>
                <a:spLocks noChangeShapeType="1"/>
              </p:cNvSpPr>
              <p:nvPr/>
            </p:nvSpPr>
            <p:spPr bwMode="auto">
              <a:xfrm>
                <a:off x="4462486" y="4811486"/>
                <a:ext cx="0" cy="268513"/>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20" name="Line 68">
                <a:extLst>
                  <a:ext uri="{FF2B5EF4-FFF2-40B4-BE49-F238E27FC236}">
                    <a16:creationId xmlns:a16="http://schemas.microsoft.com/office/drawing/2014/main" id="{23B3B228-D509-21FF-811F-88128525B415}"/>
                  </a:ext>
                </a:extLst>
              </p:cNvPr>
              <p:cNvSpPr>
                <a:spLocks noChangeShapeType="1"/>
              </p:cNvSpPr>
              <p:nvPr/>
            </p:nvSpPr>
            <p:spPr bwMode="auto">
              <a:xfrm>
                <a:off x="4424890" y="507660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21" name="Group 320">
              <a:extLst>
                <a:ext uri="{FF2B5EF4-FFF2-40B4-BE49-F238E27FC236}">
                  <a16:creationId xmlns:a16="http://schemas.microsoft.com/office/drawing/2014/main" id="{55966E9E-76F0-4D3F-3D48-7BF5A8B28F28}"/>
                </a:ext>
              </a:extLst>
            </p:cNvPr>
            <p:cNvGrpSpPr/>
            <p:nvPr/>
          </p:nvGrpSpPr>
          <p:grpSpPr>
            <a:xfrm>
              <a:off x="2446865" y="4244290"/>
              <a:ext cx="74086" cy="612098"/>
              <a:chOff x="4424890" y="4467902"/>
              <a:chExt cx="74086" cy="612098"/>
            </a:xfrm>
          </p:grpSpPr>
          <p:sp>
            <p:nvSpPr>
              <p:cNvPr id="322" name="Line 66">
                <a:extLst>
                  <a:ext uri="{FF2B5EF4-FFF2-40B4-BE49-F238E27FC236}">
                    <a16:creationId xmlns:a16="http://schemas.microsoft.com/office/drawing/2014/main" id="{4E2AA601-6E26-09AA-3DA0-FCA0B572F7F7}"/>
                  </a:ext>
                </a:extLst>
              </p:cNvPr>
              <p:cNvSpPr>
                <a:spLocks noChangeShapeType="1"/>
              </p:cNvSpPr>
              <p:nvPr/>
            </p:nvSpPr>
            <p:spPr bwMode="auto">
              <a:xfrm>
                <a:off x="4424890" y="4467902"/>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23" name="Line 67">
                <a:extLst>
                  <a:ext uri="{FF2B5EF4-FFF2-40B4-BE49-F238E27FC236}">
                    <a16:creationId xmlns:a16="http://schemas.microsoft.com/office/drawing/2014/main" id="{8B06987A-92AD-C906-29DB-D8035432D0AA}"/>
                  </a:ext>
                </a:extLst>
              </p:cNvPr>
              <p:cNvSpPr>
                <a:spLocks noChangeShapeType="1"/>
              </p:cNvSpPr>
              <p:nvPr/>
            </p:nvSpPr>
            <p:spPr bwMode="auto">
              <a:xfrm>
                <a:off x="4462486" y="4468588"/>
                <a:ext cx="0" cy="611412"/>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24" name="Line 68">
                <a:extLst>
                  <a:ext uri="{FF2B5EF4-FFF2-40B4-BE49-F238E27FC236}">
                    <a16:creationId xmlns:a16="http://schemas.microsoft.com/office/drawing/2014/main" id="{F21F0D87-7CCE-07FF-CD2B-A128F2D9E263}"/>
                  </a:ext>
                </a:extLst>
              </p:cNvPr>
              <p:cNvSpPr>
                <a:spLocks noChangeShapeType="1"/>
              </p:cNvSpPr>
              <p:nvPr/>
            </p:nvSpPr>
            <p:spPr bwMode="auto">
              <a:xfrm>
                <a:off x="4424890" y="507660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25" name="Group 324">
              <a:extLst>
                <a:ext uri="{FF2B5EF4-FFF2-40B4-BE49-F238E27FC236}">
                  <a16:creationId xmlns:a16="http://schemas.microsoft.com/office/drawing/2014/main" id="{89680A4F-527B-E43B-B2B6-730DA7309C8B}"/>
                </a:ext>
              </a:extLst>
            </p:cNvPr>
            <p:cNvGrpSpPr/>
            <p:nvPr/>
          </p:nvGrpSpPr>
          <p:grpSpPr>
            <a:xfrm>
              <a:off x="2989790" y="4091890"/>
              <a:ext cx="74086" cy="415248"/>
              <a:chOff x="4424890" y="4664752"/>
              <a:chExt cx="74086" cy="415248"/>
            </a:xfrm>
          </p:grpSpPr>
          <p:sp>
            <p:nvSpPr>
              <p:cNvPr id="326" name="Line 66">
                <a:extLst>
                  <a:ext uri="{FF2B5EF4-FFF2-40B4-BE49-F238E27FC236}">
                    <a16:creationId xmlns:a16="http://schemas.microsoft.com/office/drawing/2014/main" id="{3F8C3875-1886-5DB1-F31B-3053BB614F8E}"/>
                  </a:ext>
                </a:extLst>
              </p:cNvPr>
              <p:cNvSpPr>
                <a:spLocks noChangeShapeType="1"/>
              </p:cNvSpPr>
              <p:nvPr/>
            </p:nvSpPr>
            <p:spPr bwMode="auto">
              <a:xfrm>
                <a:off x="4424890" y="4664752"/>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27" name="Line 67">
                <a:extLst>
                  <a:ext uri="{FF2B5EF4-FFF2-40B4-BE49-F238E27FC236}">
                    <a16:creationId xmlns:a16="http://schemas.microsoft.com/office/drawing/2014/main" id="{2E1E01E4-2590-B350-D0FB-04DC880EB944}"/>
                  </a:ext>
                </a:extLst>
              </p:cNvPr>
              <p:cNvSpPr>
                <a:spLocks noChangeShapeType="1"/>
              </p:cNvSpPr>
              <p:nvPr/>
            </p:nvSpPr>
            <p:spPr bwMode="auto">
              <a:xfrm>
                <a:off x="4462486" y="4668612"/>
                <a:ext cx="0" cy="411388"/>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28" name="Line 68">
                <a:extLst>
                  <a:ext uri="{FF2B5EF4-FFF2-40B4-BE49-F238E27FC236}">
                    <a16:creationId xmlns:a16="http://schemas.microsoft.com/office/drawing/2014/main" id="{A206E297-1EFA-3628-CE3A-9069F239E28D}"/>
                  </a:ext>
                </a:extLst>
              </p:cNvPr>
              <p:cNvSpPr>
                <a:spLocks noChangeShapeType="1"/>
              </p:cNvSpPr>
              <p:nvPr/>
            </p:nvSpPr>
            <p:spPr bwMode="auto">
              <a:xfrm>
                <a:off x="4424890" y="507660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29" name="Group 328">
              <a:extLst>
                <a:ext uri="{FF2B5EF4-FFF2-40B4-BE49-F238E27FC236}">
                  <a16:creationId xmlns:a16="http://schemas.microsoft.com/office/drawing/2014/main" id="{49A96232-8442-3729-EE8D-C1604DBA9515}"/>
                </a:ext>
              </a:extLst>
            </p:cNvPr>
            <p:cNvGrpSpPr/>
            <p:nvPr/>
          </p:nvGrpSpPr>
          <p:grpSpPr>
            <a:xfrm>
              <a:off x="3545415" y="4044265"/>
              <a:ext cx="74086" cy="396197"/>
              <a:chOff x="4424890" y="4683802"/>
              <a:chExt cx="74086" cy="396197"/>
            </a:xfrm>
          </p:grpSpPr>
          <p:sp>
            <p:nvSpPr>
              <p:cNvPr id="330" name="Line 66">
                <a:extLst>
                  <a:ext uri="{FF2B5EF4-FFF2-40B4-BE49-F238E27FC236}">
                    <a16:creationId xmlns:a16="http://schemas.microsoft.com/office/drawing/2014/main" id="{3EDD72A9-0D1E-C94A-C26C-A50E4CA7B028}"/>
                  </a:ext>
                </a:extLst>
              </p:cNvPr>
              <p:cNvSpPr>
                <a:spLocks noChangeShapeType="1"/>
              </p:cNvSpPr>
              <p:nvPr/>
            </p:nvSpPr>
            <p:spPr bwMode="auto">
              <a:xfrm>
                <a:off x="4424890" y="4683802"/>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31" name="Line 67">
                <a:extLst>
                  <a:ext uri="{FF2B5EF4-FFF2-40B4-BE49-F238E27FC236}">
                    <a16:creationId xmlns:a16="http://schemas.microsoft.com/office/drawing/2014/main" id="{CE45E740-1093-687F-E742-8A650F929F23}"/>
                  </a:ext>
                </a:extLst>
              </p:cNvPr>
              <p:cNvSpPr>
                <a:spLocks noChangeShapeType="1"/>
              </p:cNvSpPr>
              <p:nvPr/>
            </p:nvSpPr>
            <p:spPr bwMode="auto">
              <a:xfrm>
                <a:off x="4462486" y="4684486"/>
                <a:ext cx="0" cy="395513"/>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32" name="Line 68">
                <a:extLst>
                  <a:ext uri="{FF2B5EF4-FFF2-40B4-BE49-F238E27FC236}">
                    <a16:creationId xmlns:a16="http://schemas.microsoft.com/office/drawing/2014/main" id="{FD975D10-B6EE-9651-126D-F1E6455E6DA0}"/>
                  </a:ext>
                </a:extLst>
              </p:cNvPr>
              <p:cNvSpPr>
                <a:spLocks noChangeShapeType="1"/>
              </p:cNvSpPr>
              <p:nvPr/>
            </p:nvSpPr>
            <p:spPr bwMode="auto">
              <a:xfrm>
                <a:off x="4424890" y="507660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33" name="Group 332">
              <a:extLst>
                <a:ext uri="{FF2B5EF4-FFF2-40B4-BE49-F238E27FC236}">
                  <a16:creationId xmlns:a16="http://schemas.microsoft.com/office/drawing/2014/main" id="{8C7470EC-9735-6F2C-DE8E-544A327FC72E}"/>
                </a:ext>
              </a:extLst>
            </p:cNvPr>
            <p:cNvGrpSpPr/>
            <p:nvPr/>
          </p:nvGrpSpPr>
          <p:grpSpPr>
            <a:xfrm>
              <a:off x="4101040" y="4041090"/>
              <a:ext cx="74086" cy="297772"/>
              <a:chOff x="4424890" y="4782227"/>
              <a:chExt cx="74086" cy="297772"/>
            </a:xfrm>
          </p:grpSpPr>
          <p:sp>
            <p:nvSpPr>
              <p:cNvPr id="334" name="Line 66">
                <a:extLst>
                  <a:ext uri="{FF2B5EF4-FFF2-40B4-BE49-F238E27FC236}">
                    <a16:creationId xmlns:a16="http://schemas.microsoft.com/office/drawing/2014/main" id="{7FD68D01-145E-D13C-FD89-8D94E385267F}"/>
                  </a:ext>
                </a:extLst>
              </p:cNvPr>
              <p:cNvSpPr>
                <a:spLocks noChangeShapeType="1"/>
              </p:cNvSpPr>
              <p:nvPr/>
            </p:nvSpPr>
            <p:spPr bwMode="auto">
              <a:xfrm>
                <a:off x="4424890" y="4782227"/>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35" name="Line 67">
                <a:extLst>
                  <a:ext uri="{FF2B5EF4-FFF2-40B4-BE49-F238E27FC236}">
                    <a16:creationId xmlns:a16="http://schemas.microsoft.com/office/drawing/2014/main" id="{0574FB0D-D97E-04F8-0A2D-A5EBA56F2844}"/>
                  </a:ext>
                </a:extLst>
              </p:cNvPr>
              <p:cNvSpPr>
                <a:spLocks noChangeShapeType="1"/>
              </p:cNvSpPr>
              <p:nvPr/>
            </p:nvSpPr>
            <p:spPr bwMode="auto">
              <a:xfrm>
                <a:off x="4462486" y="4782912"/>
                <a:ext cx="0" cy="297087"/>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36" name="Line 68">
                <a:extLst>
                  <a:ext uri="{FF2B5EF4-FFF2-40B4-BE49-F238E27FC236}">
                    <a16:creationId xmlns:a16="http://schemas.microsoft.com/office/drawing/2014/main" id="{9A937908-E5AE-C308-D11F-B901F0B817A1}"/>
                  </a:ext>
                </a:extLst>
              </p:cNvPr>
              <p:cNvSpPr>
                <a:spLocks noChangeShapeType="1"/>
              </p:cNvSpPr>
              <p:nvPr/>
            </p:nvSpPr>
            <p:spPr bwMode="auto">
              <a:xfrm>
                <a:off x="4424890" y="507660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37" name="Group 336">
              <a:extLst>
                <a:ext uri="{FF2B5EF4-FFF2-40B4-BE49-F238E27FC236}">
                  <a16:creationId xmlns:a16="http://schemas.microsoft.com/office/drawing/2014/main" id="{3B35B368-2F21-7042-E874-F8FAC7A6AD21}"/>
                </a:ext>
              </a:extLst>
            </p:cNvPr>
            <p:cNvGrpSpPr/>
            <p:nvPr/>
          </p:nvGrpSpPr>
          <p:grpSpPr>
            <a:xfrm>
              <a:off x="4647140" y="4054475"/>
              <a:ext cx="74086" cy="392337"/>
              <a:chOff x="4424890" y="4687662"/>
              <a:chExt cx="74086" cy="392337"/>
            </a:xfrm>
          </p:grpSpPr>
          <p:sp>
            <p:nvSpPr>
              <p:cNvPr id="338" name="Line 66">
                <a:extLst>
                  <a:ext uri="{FF2B5EF4-FFF2-40B4-BE49-F238E27FC236}">
                    <a16:creationId xmlns:a16="http://schemas.microsoft.com/office/drawing/2014/main" id="{9AAFE6AD-ADFA-8921-9DAC-B600D6875561}"/>
                  </a:ext>
                </a:extLst>
              </p:cNvPr>
              <p:cNvSpPr>
                <a:spLocks noChangeShapeType="1"/>
              </p:cNvSpPr>
              <p:nvPr/>
            </p:nvSpPr>
            <p:spPr bwMode="auto">
              <a:xfrm>
                <a:off x="4424890" y="4690152"/>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39" name="Line 67">
                <a:extLst>
                  <a:ext uri="{FF2B5EF4-FFF2-40B4-BE49-F238E27FC236}">
                    <a16:creationId xmlns:a16="http://schemas.microsoft.com/office/drawing/2014/main" id="{0035ACAE-5CF6-F75D-85C1-4A260D839965}"/>
                  </a:ext>
                </a:extLst>
              </p:cNvPr>
              <p:cNvSpPr>
                <a:spLocks noChangeShapeType="1"/>
              </p:cNvSpPr>
              <p:nvPr/>
            </p:nvSpPr>
            <p:spPr bwMode="auto">
              <a:xfrm>
                <a:off x="4462486" y="4687662"/>
                <a:ext cx="0" cy="392337"/>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40" name="Line 68">
                <a:extLst>
                  <a:ext uri="{FF2B5EF4-FFF2-40B4-BE49-F238E27FC236}">
                    <a16:creationId xmlns:a16="http://schemas.microsoft.com/office/drawing/2014/main" id="{457DDEDD-E394-2692-9A4C-51EBDDE99F7E}"/>
                  </a:ext>
                </a:extLst>
              </p:cNvPr>
              <p:cNvSpPr>
                <a:spLocks noChangeShapeType="1"/>
              </p:cNvSpPr>
              <p:nvPr/>
            </p:nvSpPr>
            <p:spPr bwMode="auto">
              <a:xfrm>
                <a:off x="4424890" y="507660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41" name="Group 340">
              <a:extLst>
                <a:ext uri="{FF2B5EF4-FFF2-40B4-BE49-F238E27FC236}">
                  <a16:creationId xmlns:a16="http://schemas.microsoft.com/office/drawing/2014/main" id="{1BDCEC22-27C6-16A2-F2EC-DEE5D7CB6F7A}"/>
                </a:ext>
              </a:extLst>
            </p:cNvPr>
            <p:cNvGrpSpPr/>
            <p:nvPr/>
          </p:nvGrpSpPr>
          <p:grpSpPr>
            <a:xfrm>
              <a:off x="5205940" y="3975100"/>
              <a:ext cx="74086" cy="411387"/>
              <a:chOff x="4424890" y="4668612"/>
              <a:chExt cx="74086" cy="411387"/>
            </a:xfrm>
          </p:grpSpPr>
          <p:sp>
            <p:nvSpPr>
              <p:cNvPr id="342" name="Line 66">
                <a:extLst>
                  <a:ext uri="{FF2B5EF4-FFF2-40B4-BE49-F238E27FC236}">
                    <a16:creationId xmlns:a16="http://schemas.microsoft.com/office/drawing/2014/main" id="{EB798F8B-B614-6D3A-46B0-866D541BC6BA}"/>
                  </a:ext>
                </a:extLst>
              </p:cNvPr>
              <p:cNvSpPr>
                <a:spLocks noChangeShapeType="1"/>
              </p:cNvSpPr>
              <p:nvPr/>
            </p:nvSpPr>
            <p:spPr bwMode="auto">
              <a:xfrm>
                <a:off x="4424890" y="4671102"/>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43" name="Line 67">
                <a:extLst>
                  <a:ext uri="{FF2B5EF4-FFF2-40B4-BE49-F238E27FC236}">
                    <a16:creationId xmlns:a16="http://schemas.microsoft.com/office/drawing/2014/main" id="{922D1256-CF69-A794-78D2-AC50860F5E3F}"/>
                  </a:ext>
                </a:extLst>
              </p:cNvPr>
              <p:cNvSpPr>
                <a:spLocks noChangeShapeType="1"/>
              </p:cNvSpPr>
              <p:nvPr/>
            </p:nvSpPr>
            <p:spPr bwMode="auto">
              <a:xfrm>
                <a:off x="4462486" y="4668612"/>
                <a:ext cx="0" cy="411387"/>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44" name="Line 68">
                <a:extLst>
                  <a:ext uri="{FF2B5EF4-FFF2-40B4-BE49-F238E27FC236}">
                    <a16:creationId xmlns:a16="http://schemas.microsoft.com/office/drawing/2014/main" id="{49B5229B-7CAA-5E5B-DFD7-2D67FB303238}"/>
                  </a:ext>
                </a:extLst>
              </p:cNvPr>
              <p:cNvSpPr>
                <a:spLocks noChangeShapeType="1"/>
              </p:cNvSpPr>
              <p:nvPr/>
            </p:nvSpPr>
            <p:spPr bwMode="auto">
              <a:xfrm>
                <a:off x="4424890" y="507660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45" name="Group 344">
              <a:extLst>
                <a:ext uri="{FF2B5EF4-FFF2-40B4-BE49-F238E27FC236}">
                  <a16:creationId xmlns:a16="http://schemas.microsoft.com/office/drawing/2014/main" id="{4386885E-EB2D-BEF7-30D9-CD482E617D91}"/>
                </a:ext>
              </a:extLst>
            </p:cNvPr>
            <p:cNvGrpSpPr/>
            <p:nvPr/>
          </p:nvGrpSpPr>
          <p:grpSpPr>
            <a:xfrm>
              <a:off x="5755215" y="4048125"/>
              <a:ext cx="74086" cy="655642"/>
              <a:chOff x="4424890" y="4668612"/>
              <a:chExt cx="74086" cy="655642"/>
            </a:xfrm>
          </p:grpSpPr>
          <p:sp>
            <p:nvSpPr>
              <p:cNvPr id="346" name="Line 66">
                <a:extLst>
                  <a:ext uri="{FF2B5EF4-FFF2-40B4-BE49-F238E27FC236}">
                    <a16:creationId xmlns:a16="http://schemas.microsoft.com/office/drawing/2014/main" id="{A6F8E6DE-D366-4C5E-4561-7A260392D7A1}"/>
                  </a:ext>
                </a:extLst>
              </p:cNvPr>
              <p:cNvSpPr>
                <a:spLocks noChangeShapeType="1"/>
              </p:cNvSpPr>
              <p:nvPr/>
            </p:nvSpPr>
            <p:spPr bwMode="auto">
              <a:xfrm>
                <a:off x="4424890" y="4671102"/>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47" name="Line 67">
                <a:extLst>
                  <a:ext uri="{FF2B5EF4-FFF2-40B4-BE49-F238E27FC236}">
                    <a16:creationId xmlns:a16="http://schemas.microsoft.com/office/drawing/2014/main" id="{FAA9BBAD-13F6-4FF7-5A40-E0AC11E5BC02}"/>
                  </a:ext>
                </a:extLst>
              </p:cNvPr>
              <p:cNvSpPr>
                <a:spLocks noChangeShapeType="1"/>
              </p:cNvSpPr>
              <p:nvPr/>
            </p:nvSpPr>
            <p:spPr bwMode="auto">
              <a:xfrm>
                <a:off x="4462486" y="4668612"/>
                <a:ext cx="0" cy="65405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48" name="Line 68">
                <a:extLst>
                  <a:ext uri="{FF2B5EF4-FFF2-40B4-BE49-F238E27FC236}">
                    <a16:creationId xmlns:a16="http://schemas.microsoft.com/office/drawing/2014/main" id="{4D996FFF-6EA4-99C3-C8B9-8FE21C385A53}"/>
                  </a:ext>
                </a:extLst>
              </p:cNvPr>
              <p:cNvSpPr>
                <a:spLocks noChangeShapeType="1"/>
              </p:cNvSpPr>
              <p:nvPr/>
            </p:nvSpPr>
            <p:spPr bwMode="auto">
              <a:xfrm>
                <a:off x="4424890" y="532425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sp>
        <p:nvSpPr>
          <p:cNvPr id="9" name="Title 8">
            <a:extLst>
              <a:ext uri="{FF2B5EF4-FFF2-40B4-BE49-F238E27FC236}">
                <a16:creationId xmlns:a16="http://schemas.microsoft.com/office/drawing/2014/main" id="{680B5D74-C314-C8DA-A7E8-DAB82FF82A54}"/>
              </a:ext>
            </a:extLst>
          </p:cNvPr>
          <p:cNvSpPr>
            <a:spLocks noGrp="1"/>
          </p:cNvSpPr>
          <p:nvPr>
            <p:ph type="title"/>
          </p:nvPr>
        </p:nvSpPr>
        <p:spPr>
          <a:xfrm>
            <a:off x="231078" y="260163"/>
            <a:ext cx="11740260" cy="1044132"/>
          </a:xfrm>
        </p:spPr>
        <p:txBody>
          <a:bodyPr/>
          <a:lstStyle/>
          <a:p>
            <a:r>
              <a:rPr lang="en-US" sz="3200">
                <a:latin typeface="Times New Roman" panose="02020603050405020304" pitchFamily="18" charset="0"/>
                <a:cs typeface="Times New Roman" panose="02020603050405020304" pitchFamily="18" charset="0"/>
              </a:rPr>
              <a:t>Phase II: Pozelimab and Cemdisiran Outcomes</a:t>
            </a:r>
            <a:br>
              <a:rPr lang="en-US" sz="3200">
                <a:latin typeface="Times New Roman" panose="02020603050405020304" pitchFamily="18" charset="0"/>
                <a:cs typeface="Times New Roman" panose="02020603050405020304" pitchFamily="18" charset="0"/>
              </a:rPr>
            </a:br>
            <a:endParaRPr lang="en-US" sz="3200">
              <a:latin typeface="Times New Roman" panose="02020603050405020304" pitchFamily="18" charset="0"/>
              <a:cs typeface="Times New Roman" panose="02020603050405020304" pitchFamily="18" charset="0"/>
            </a:endParaRPr>
          </a:p>
        </p:txBody>
      </p:sp>
      <p:sp>
        <p:nvSpPr>
          <p:cNvPr id="14" name="Content Placeholder 13">
            <a:extLst>
              <a:ext uri="{FF2B5EF4-FFF2-40B4-BE49-F238E27FC236}">
                <a16:creationId xmlns:a16="http://schemas.microsoft.com/office/drawing/2014/main" id="{95570C14-A823-B8BB-7852-22E7454663FC}"/>
              </a:ext>
            </a:extLst>
          </p:cNvPr>
          <p:cNvSpPr>
            <a:spLocks noGrp="1"/>
          </p:cNvSpPr>
          <p:nvPr>
            <p:ph sz="quarter" idx="10"/>
          </p:nvPr>
        </p:nvSpPr>
        <p:spPr/>
        <p:txBody>
          <a:bodyPr/>
          <a:lstStyle/>
          <a:p>
            <a:r>
              <a:rPr lang="en-US"/>
              <a:t>Jang. E J Haem.</a:t>
            </a:r>
            <a:r>
              <a:rPr lang="en-US" altLang="en-US"/>
              <a:t> 2025;6:e70095</a:t>
            </a:r>
            <a:r>
              <a:rPr lang="en-US"/>
              <a:t>. </a:t>
            </a:r>
          </a:p>
        </p:txBody>
      </p:sp>
      <p:grpSp>
        <p:nvGrpSpPr>
          <p:cNvPr id="30" name="Group 29">
            <a:extLst>
              <a:ext uri="{FF2B5EF4-FFF2-40B4-BE49-F238E27FC236}">
                <a16:creationId xmlns:a16="http://schemas.microsoft.com/office/drawing/2014/main" id="{23ECDA31-F000-B8FE-9CAE-94FA6DB48EF3}"/>
              </a:ext>
            </a:extLst>
          </p:cNvPr>
          <p:cNvGrpSpPr/>
          <p:nvPr/>
        </p:nvGrpSpPr>
        <p:grpSpPr>
          <a:xfrm>
            <a:off x="1797123" y="1171496"/>
            <a:ext cx="4294597" cy="1923630"/>
            <a:chOff x="1664414" y="1217488"/>
            <a:chExt cx="4294597" cy="1923630"/>
          </a:xfrm>
        </p:grpSpPr>
        <p:cxnSp>
          <p:nvCxnSpPr>
            <p:cNvPr id="3" name="Straight Connector 2">
              <a:extLst>
                <a:ext uri="{FF2B5EF4-FFF2-40B4-BE49-F238E27FC236}">
                  <a16:creationId xmlns:a16="http://schemas.microsoft.com/office/drawing/2014/main" id="{55980CC7-E01A-163D-B9A1-705F1B2BD5D8}"/>
                </a:ext>
              </a:extLst>
            </p:cNvPr>
            <p:cNvCxnSpPr/>
            <p:nvPr/>
          </p:nvCxnSpPr>
          <p:spPr>
            <a:xfrm>
              <a:off x="1731195" y="1217488"/>
              <a:ext cx="0" cy="186989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6160825-359B-5B3F-CB65-879BFA0DB14C}"/>
                </a:ext>
              </a:extLst>
            </p:cNvPr>
            <p:cNvCxnSpPr/>
            <p:nvPr/>
          </p:nvCxnSpPr>
          <p:spPr>
            <a:xfrm>
              <a:off x="1731196" y="3082247"/>
              <a:ext cx="42278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A3AB9BE-38A7-2C6F-F5A4-28E141356949}"/>
                </a:ext>
              </a:extLst>
            </p:cNvPr>
            <p:cNvCxnSpPr>
              <a:cxnSpLocks/>
            </p:cNvCxnSpPr>
            <p:nvPr/>
          </p:nvCxnSpPr>
          <p:spPr>
            <a:xfrm>
              <a:off x="1772292"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2AED6E-561B-1087-BB4B-0203ED3A678A}"/>
                </a:ext>
              </a:extLst>
            </p:cNvPr>
            <p:cNvCxnSpPr>
              <a:cxnSpLocks/>
            </p:cNvCxnSpPr>
            <p:nvPr/>
          </p:nvCxnSpPr>
          <p:spPr>
            <a:xfrm>
              <a:off x="1930970"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6D68746-A9D6-A8EA-8EF8-C3F086CA788B}"/>
                </a:ext>
              </a:extLst>
            </p:cNvPr>
            <p:cNvCxnSpPr>
              <a:cxnSpLocks/>
            </p:cNvCxnSpPr>
            <p:nvPr/>
          </p:nvCxnSpPr>
          <p:spPr>
            <a:xfrm>
              <a:off x="2069101"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AD47519-32EC-9DFB-04EE-CAD4B4797C91}"/>
                </a:ext>
              </a:extLst>
            </p:cNvPr>
            <p:cNvCxnSpPr>
              <a:cxnSpLocks/>
            </p:cNvCxnSpPr>
            <p:nvPr/>
          </p:nvCxnSpPr>
          <p:spPr>
            <a:xfrm>
              <a:off x="2351070"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F7FE563-6B96-912A-445B-6620CF086F3F}"/>
                </a:ext>
              </a:extLst>
            </p:cNvPr>
            <p:cNvCxnSpPr>
              <a:cxnSpLocks/>
            </p:cNvCxnSpPr>
            <p:nvPr/>
          </p:nvCxnSpPr>
          <p:spPr>
            <a:xfrm>
              <a:off x="2900167"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3BF674F-5A0A-D969-04B8-AD1B17EBDE6E}"/>
                </a:ext>
              </a:extLst>
            </p:cNvPr>
            <p:cNvCxnSpPr>
              <a:cxnSpLocks/>
            </p:cNvCxnSpPr>
            <p:nvPr/>
          </p:nvCxnSpPr>
          <p:spPr>
            <a:xfrm>
              <a:off x="3449264"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52C50E4-E9A9-1328-15BB-1BC8454AC1EC}"/>
                </a:ext>
              </a:extLst>
            </p:cNvPr>
            <p:cNvCxnSpPr>
              <a:cxnSpLocks/>
            </p:cNvCxnSpPr>
            <p:nvPr/>
          </p:nvCxnSpPr>
          <p:spPr>
            <a:xfrm>
              <a:off x="4003498"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4BB9BE4-753E-3239-C5A2-BFB91FD7873C}"/>
                </a:ext>
              </a:extLst>
            </p:cNvPr>
            <p:cNvCxnSpPr>
              <a:cxnSpLocks/>
            </p:cNvCxnSpPr>
            <p:nvPr/>
          </p:nvCxnSpPr>
          <p:spPr>
            <a:xfrm>
              <a:off x="4552594"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67A7A38-EFC5-D2A4-FFE6-4923D6151FA7}"/>
                </a:ext>
              </a:extLst>
            </p:cNvPr>
            <p:cNvCxnSpPr>
              <a:cxnSpLocks/>
            </p:cNvCxnSpPr>
            <p:nvPr/>
          </p:nvCxnSpPr>
          <p:spPr>
            <a:xfrm>
              <a:off x="5106828"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04F9956-8DAB-3B93-6D6C-9873EAD468D6}"/>
                </a:ext>
              </a:extLst>
            </p:cNvPr>
            <p:cNvCxnSpPr>
              <a:cxnSpLocks/>
            </p:cNvCxnSpPr>
            <p:nvPr/>
          </p:nvCxnSpPr>
          <p:spPr>
            <a:xfrm>
              <a:off x="5650786"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E71D1D7-CE09-20A6-B10B-4E2AAEC5ABB5}"/>
                </a:ext>
              </a:extLst>
            </p:cNvPr>
            <p:cNvCxnSpPr>
              <a:cxnSpLocks/>
            </p:cNvCxnSpPr>
            <p:nvPr/>
          </p:nvCxnSpPr>
          <p:spPr>
            <a:xfrm flipH="1">
              <a:off x="1664414" y="1222625"/>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4B57F6F-9AD8-8524-2B2C-B6DCECCC6E95}"/>
                </a:ext>
              </a:extLst>
            </p:cNvPr>
            <p:cNvCxnSpPr>
              <a:cxnSpLocks/>
            </p:cNvCxnSpPr>
            <p:nvPr/>
          </p:nvCxnSpPr>
          <p:spPr>
            <a:xfrm flipH="1">
              <a:off x="1664414" y="1678113"/>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C0EF6A7-451A-5B18-8F9F-A3A9DEB7E045}"/>
                </a:ext>
              </a:extLst>
            </p:cNvPr>
            <p:cNvCxnSpPr>
              <a:cxnSpLocks/>
            </p:cNvCxnSpPr>
            <p:nvPr/>
          </p:nvCxnSpPr>
          <p:spPr>
            <a:xfrm flipH="1">
              <a:off x="1664414" y="2133601"/>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B77F7D0-806E-C0CC-98DC-13B062DEB998}"/>
                </a:ext>
              </a:extLst>
            </p:cNvPr>
            <p:cNvCxnSpPr>
              <a:cxnSpLocks/>
            </p:cNvCxnSpPr>
            <p:nvPr/>
          </p:nvCxnSpPr>
          <p:spPr>
            <a:xfrm flipH="1">
              <a:off x="1664414" y="2589088"/>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a:extLst>
              <a:ext uri="{FF2B5EF4-FFF2-40B4-BE49-F238E27FC236}">
                <a16:creationId xmlns:a16="http://schemas.microsoft.com/office/drawing/2014/main" id="{81CA0FE8-3D29-6CCB-281E-40A6B7BB37C9}"/>
              </a:ext>
            </a:extLst>
          </p:cNvPr>
          <p:cNvSpPr txBox="1"/>
          <p:nvPr/>
        </p:nvSpPr>
        <p:spPr>
          <a:xfrm>
            <a:off x="1869043" y="997223"/>
            <a:ext cx="4202130" cy="241443"/>
          </a:xfrm>
          <a:prstGeom prst="rect">
            <a:avLst/>
          </a:prstGeom>
        </p:spPr>
        <p:txBody>
          <a:bodyPr vert="horz" wrap="square" lIns="0" tIns="0" rIns="0" bIns="0" rtlCol="0" anchor="b">
            <a:noAutofit/>
          </a:bodyPr>
          <a:lstStyle/>
          <a:p>
            <a:pPr algn="ctr"/>
            <a:r>
              <a:rPr lang="en-US" sz="1400">
                <a:latin typeface="+mn-lt"/>
              </a:rPr>
              <a:t>Hemoglobin (g/L)</a:t>
            </a:r>
          </a:p>
        </p:txBody>
      </p:sp>
      <p:sp>
        <p:nvSpPr>
          <p:cNvPr id="32" name="TextBox 31">
            <a:extLst>
              <a:ext uri="{FF2B5EF4-FFF2-40B4-BE49-F238E27FC236}">
                <a16:creationId xmlns:a16="http://schemas.microsoft.com/office/drawing/2014/main" id="{BBFF4840-1355-A46B-D4EA-639A54569E9C}"/>
              </a:ext>
            </a:extLst>
          </p:cNvPr>
          <p:cNvSpPr txBox="1"/>
          <p:nvPr/>
        </p:nvSpPr>
        <p:spPr>
          <a:xfrm>
            <a:off x="1381019" y="1089302"/>
            <a:ext cx="395555" cy="174661"/>
          </a:xfrm>
          <a:prstGeom prst="rect">
            <a:avLst/>
          </a:prstGeom>
        </p:spPr>
        <p:txBody>
          <a:bodyPr vert="horz" wrap="square" lIns="0" tIns="0" rIns="0" bIns="0" rtlCol="0">
            <a:noAutofit/>
          </a:bodyPr>
          <a:lstStyle/>
          <a:p>
            <a:pPr algn="r"/>
            <a:r>
              <a:rPr lang="en-US" sz="1200" b="0">
                <a:latin typeface="+mn-lt"/>
              </a:rPr>
              <a:t>130</a:t>
            </a:r>
          </a:p>
        </p:txBody>
      </p:sp>
      <p:sp>
        <p:nvSpPr>
          <p:cNvPr id="33" name="TextBox 32">
            <a:extLst>
              <a:ext uri="{FF2B5EF4-FFF2-40B4-BE49-F238E27FC236}">
                <a16:creationId xmlns:a16="http://schemas.microsoft.com/office/drawing/2014/main" id="{CB02AD8D-5873-27A3-372B-8E3D31C474D8}"/>
              </a:ext>
            </a:extLst>
          </p:cNvPr>
          <p:cNvSpPr txBox="1"/>
          <p:nvPr/>
        </p:nvSpPr>
        <p:spPr>
          <a:xfrm>
            <a:off x="1381019" y="1544790"/>
            <a:ext cx="395555" cy="174661"/>
          </a:xfrm>
          <a:prstGeom prst="rect">
            <a:avLst/>
          </a:prstGeom>
        </p:spPr>
        <p:txBody>
          <a:bodyPr vert="horz" wrap="square" lIns="0" tIns="0" rIns="0" bIns="0" rtlCol="0">
            <a:noAutofit/>
          </a:bodyPr>
          <a:lstStyle/>
          <a:p>
            <a:pPr algn="r"/>
            <a:r>
              <a:rPr lang="en-US" sz="1200" b="0">
                <a:latin typeface="+mn-lt"/>
              </a:rPr>
              <a:t>120</a:t>
            </a:r>
          </a:p>
        </p:txBody>
      </p:sp>
      <p:sp>
        <p:nvSpPr>
          <p:cNvPr id="34" name="TextBox 33">
            <a:extLst>
              <a:ext uri="{FF2B5EF4-FFF2-40B4-BE49-F238E27FC236}">
                <a16:creationId xmlns:a16="http://schemas.microsoft.com/office/drawing/2014/main" id="{321A3C8C-E971-BA39-057B-2711F3126E2C}"/>
              </a:ext>
            </a:extLst>
          </p:cNvPr>
          <p:cNvSpPr txBox="1"/>
          <p:nvPr/>
        </p:nvSpPr>
        <p:spPr>
          <a:xfrm>
            <a:off x="1381019" y="2000278"/>
            <a:ext cx="395555" cy="174661"/>
          </a:xfrm>
          <a:prstGeom prst="rect">
            <a:avLst/>
          </a:prstGeom>
        </p:spPr>
        <p:txBody>
          <a:bodyPr vert="horz" wrap="square" lIns="0" tIns="0" rIns="0" bIns="0" rtlCol="0">
            <a:noAutofit/>
          </a:bodyPr>
          <a:lstStyle/>
          <a:p>
            <a:pPr algn="r"/>
            <a:r>
              <a:rPr lang="en-US" sz="1200" b="0">
                <a:latin typeface="+mn-lt"/>
              </a:rPr>
              <a:t>110</a:t>
            </a:r>
          </a:p>
        </p:txBody>
      </p:sp>
      <p:sp>
        <p:nvSpPr>
          <p:cNvPr id="35" name="TextBox 34">
            <a:extLst>
              <a:ext uri="{FF2B5EF4-FFF2-40B4-BE49-F238E27FC236}">
                <a16:creationId xmlns:a16="http://schemas.microsoft.com/office/drawing/2014/main" id="{030AD2EE-C69E-F933-6B32-0B3D4F3E0A33}"/>
              </a:ext>
            </a:extLst>
          </p:cNvPr>
          <p:cNvSpPr txBox="1"/>
          <p:nvPr/>
        </p:nvSpPr>
        <p:spPr>
          <a:xfrm>
            <a:off x="1381019" y="2455765"/>
            <a:ext cx="395555" cy="174661"/>
          </a:xfrm>
          <a:prstGeom prst="rect">
            <a:avLst/>
          </a:prstGeom>
        </p:spPr>
        <p:txBody>
          <a:bodyPr vert="horz" wrap="square" lIns="0" tIns="0" rIns="0" bIns="0" rtlCol="0">
            <a:noAutofit/>
          </a:bodyPr>
          <a:lstStyle/>
          <a:p>
            <a:pPr algn="r"/>
            <a:r>
              <a:rPr lang="en-US" sz="1200" b="0">
                <a:latin typeface="+mn-lt"/>
              </a:rPr>
              <a:t>100</a:t>
            </a:r>
          </a:p>
        </p:txBody>
      </p:sp>
      <p:sp>
        <p:nvSpPr>
          <p:cNvPr id="36" name="TextBox 35">
            <a:extLst>
              <a:ext uri="{FF2B5EF4-FFF2-40B4-BE49-F238E27FC236}">
                <a16:creationId xmlns:a16="http://schemas.microsoft.com/office/drawing/2014/main" id="{71BB3D62-E346-7C46-81D4-85A34862C143}"/>
              </a:ext>
            </a:extLst>
          </p:cNvPr>
          <p:cNvSpPr txBox="1"/>
          <p:nvPr/>
        </p:nvSpPr>
        <p:spPr>
          <a:xfrm rot="16200000">
            <a:off x="482111" y="2007901"/>
            <a:ext cx="1847476" cy="174661"/>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Mean (± SE)</a:t>
            </a:r>
          </a:p>
        </p:txBody>
      </p:sp>
      <p:sp>
        <p:nvSpPr>
          <p:cNvPr id="37" name="TextBox 36">
            <a:extLst>
              <a:ext uri="{FF2B5EF4-FFF2-40B4-BE49-F238E27FC236}">
                <a16:creationId xmlns:a16="http://schemas.microsoft.com/office/drawing/2014/main" id="{BBB3C215-85E1-2ADA-C96A-9F699575AA98}"/>
              </a:ext>
            </a:extLst>
          </p:cNvPr>
          <p:cNvSpPr txBox="1"/>
          <p:nvPr/>
        </p:nvSpPr>
        <p:spPr>
          <a:xfrm>
            <a:off x="5643082" y="3096188"/>
            <a:ext cx="309937" cy="174661"/>
          </a:xfrm>
          <a:prstGeom prst="rect">
            <a:avLst/>
          </a:prstGeom>
        </p:spPr>
        <p:txBody>
          <a:bodyPr vert="horz" wrap="square" lIns="0" tIns="0" rIns="0" bIns="0" rtlCol="0">
            <a:noAutofit/>
          </a:bodyPr>
          <a:lstStyle/>
          <a:p>
            <a:pPr algn="ctr"/>
            <a:r>
              <a:rPr lang="en-US" sz="1200" b="0">
                <a:latin typeface="+mn-lt"/>
              </a:rPr>
              <a:t>197</a:t>
            </a:r>
          </a:p>
        </p:txBody>
      </p:sp>
      <p:sp>
        <p:nvSpPr>
          <p:cNvPr id="38" name="TextBox 37">
            <a:extLst>
              <a:ext uri="{FF2B5EF4-FFF2-40B4-BE49-F238E27FC236}">
                <a16:creationId xmlns:a16="http://schemas.microsoft.com/office/drawing/2014/main" id="{08F01CD9-EAF4-7419-DB3B-3BD5D1EE3886}"/>
              </a:ext>
            </a:extLst>
          </p:cNvPr>
          <p:cNvSpPr txBox="1"/>
          <p:nvPr/>
        </p:nvSpPr>
        <p:spPr>
          <a:xfrm>
            <a:off x="5096839" y="3096188"/>
            <a:ext cx="309937" cy="174661"/>
          </a:xfrm>
          <a:prstGeom prst="rect">
            <a:avLst/>
          </a:prstGeom>
        </p:spPr>
        <p:txBody>
          <a:bodyPr vert="horz" wrap="square" lIns="0" tIns="0" rIns="0" bIns="0" rtlCol="0">
            <a:noAutofit/>
          </a:bodyPr>
          <a:lstStyle/>
          <a:p>
            <a:pPr algn="ctr"/>
            <a:r>
              <a:rPr lang="en-US" sz="1200" b="0">
                <a:latin typeface="+mn-lt"/>
              </a:rPr>
              <a:t>169</a:t>
            </a:r>
          </a:p>
        </p:txBody>
      </p:sp>
      <p:sp>
        <p:nvSpPr>
          <p:cNvPr id="39" name="TextBox 38">
            <a:extLst>
              <a:ext uri="{FF2B5EF4-FFF2-40B4-BE49-F238E27FC236}">
                <a16:creationId xmlns:a16="http://schemas.microsoft.com/office/drawing/2014/main" id="{04DBA00B-E60C-F841-0944-95CF0488A3A7}"/>
              </a:ext>
            </a:extLst>
          </p:cNvPr>
          <p:cNvSpPr txBox="1"/>
          <p:nvPr/>
        </p:nvSpPr>
        <p:spPr>
          <a:xfrm>
            <a:off x="4524911" y="3096188"/>
            <a:ext cx="309937" cy="174661"/>
          </a:xfrm>
          <a:prstGeom prst="rect">
            <a:avLst/>
          </a:prstGeom>
        </p:spPr>
        <p:txBody>
          <a:bodyPr vert="horz" wrap="square" lIns="0" tIns="0" rIns="0" bIns="0" rtlCol="0">
            <a:noAutofit/>
          </a:bodyPr>
          <a:lstStyle/>
          <a:p>
            <a:pPr algn="ctr"/>
            <a:r>
              <a:rPr lang="en-US" sz="1200" b="0">
                <a:latin typeface="+mn-lt"/>
              </a:rPr>
              <a:t>141</a:t>
            </a:r>
          </a:p>
        </p:txBody>
      </p:sp>
      <p:sp>
        <p:nvSpPr>
          <p:cNvPr id="40" name="TextBox 39">
            <a:extLst>
              <a:ext uri="{FF2B5EF4-FFF2-40B4-BE49-F238E27FC236}">
                <a16:creationId xmlns:a16="http://schemas.microsoft.com/office/drawing/2014/main" id="{C245E33C-DCA1-2DEE-937F-BDAD6271D319}"/>
              </a:ext>
            </a:extLst>
          </p:cNvPr>
          <p:cNvSpPr txBox="1"/>
          <p:nvPr/>
        </p:nvSpPr>
        <p:spPr>
          <a:xfrm>
            <a:off x="3988942" y="3096188"/>
            <a:ext cx="309937" cy="174661"/>
          </a:xfrm>
          <a:prstGeom prst="rect">
            <a:avLst/>
          </a:prstGeom>
        </p:spPr>
        <p:txBody>
          <a:bodyPr vert="horz" wrap="square" lIns="0" tIns="0" rIns="0" bIns="0" rtlCol="0">
            <a:noAutofit/>
          </a:bodyPr>
          <a:lstStyle/>
          <a:p>
            <a:pPr algn="ctr"/>
            <a:r>
              <a:rPr lang="en-US" sz="1200" b="0">
                <a:latin typeface="+mn-lt"/>
              </a:rPr>
              <a:t>113</a:t>
            </a:r>
          </a:p>
        </p:txBody>
      </p:sp>
      <p:sp>
        <p:nvSpPr>
          <p:cNvPr id="41" name="TextBox 40">
            <a:extLst>
              <a:ext uri="{FF2B5EF4-FFF2-40B4-BE49-F238E27FC236}">
                <a16:creationId xmlns:a16="http://schemas.microsoft.com/office/drawing/2014/main" id="{770ABF33-C93C-CD82-EC69-05134E65103E}"/>
              </a:ext>
            </a:extLst>
          </p:cNvPr>
          <p:cNvSpPr txBox="1"/>
          <p:nvPr/>
        </p:nvSpPr>
        <p:spPr>
          <a:xfrm>
            <a:off x="3437562" y="3096188"/>
            <a:ext cx="309937" cy="174661"/>
          </a:xfrm>
          <a:prstGeom prst="rect">
            <a:avLst/>
          </a:prstGeom>
        </p:spPr>
        <p:txBody>
          <a:bodyPr vert="horz" wrap="square" lIns="0" tIns="0" rIns="0" bIns="0" rtlCol="0">
            <a:noAutofit/>
          </a:bodyPr>
          <a:lstStyle/>
          <a:p>
            <a:pPr algn="ctr"/>
            <a:r>
              <a:rPr lang="en-US" sz="1200" b="0">
                <a:latin typeface="+mn-lt"/>
              </a:rPr>
              <a:t>85</a:t>
            </a:r>
          </a:p>
        </p:txBody>
      </p:sp>
      <p:sp>
        <p:nvSpPr>
          <p:cNvPr id="42" name="TextBox 41">
            <a:extLst>
              <a:ext uri="{FF2B5EF4-FFF2-40B4-BE49-F238E27FC236}">
                <a16:creationId xmlns:a16="http://schemas.microsoft.com/office/drawing/2014/main" id="{3F3F4FF3-1DE1-D410-1E82-B0456A52F988}"/>
              </a:ext>
            </a:extLst>
          </p:cNvPr>
          <p:cNvSpPr txBox="1"/>
          <p:nvPr/>
        </p:nvSpPr>
        <p:spPr>
          <a:xfrm>
            <a:off x="2886182" y="3096188"/>
            <a:ext cx="309937" cy="174661"/>
          </a:xfrm>
          <a:prstGeom prst="rect">
            <a:avLst/>
          </a:prstGeom>
        </p:spPr>
        <p:txBody>
          <a:bodyPr vert="horz" wrap="square" lIns="0" tIns="0" rIns="0" bIns="0" rtlCol="0">
            <a:noAutofit/>
          </a:bodyPr>
          <a:lstStyle/>
          <a:p>
            <a:pPr algn="ctr"/>
            <a:r>
              <a:rPr lang="en-US" sz="1200" b="0">
                <a:latin typeface="+mn-lt"/>
              </a:rPr>
              <a:t>57</a:t>
            </a:r>
          </a:p>
        </p:txBody>
      </p:sp>
      <p:sp>
        <p:nvSpPr>
          <p:cNvPr id="43" name="TextBox 42">
            <a:extLst>
              <a:ext uri="{FF2B5EF4-FFF2-40B4-BE49-F238E27FC236}">
                <a16:creationId xmlns:a16="http://schemas.microsoft.com/office/drawing/2014/main" id="{2468BB53-6BDA-9135-3ECE-FC431204AC86}"/>
              </a:ext>
            </a:extLst>
          </p:cNvPr>
          <p:cNvSpPr txBox="1"/>
          <p:nvPr/>
        </p:nvSpPr>
        <p:spPr>
          <a:xfrm>
            <a:off x="2324528" y="3096188"/>
            <a:ext cx="309937" cy="174661"/>
          </a:xfrm>
          <a:prstGeom prst="rect">
            <a:avLst/>
          </a:prstGeom>
        </p:spPr>
        <p:txBody>
          <a:bodyPr vert="horz" wrap="square" lIns="0" tIns="0" rIns="0" bIns="0" rtlCol="0">
            <a:noAutofit/>
          </a:bodyPr>
          <a:lstStyle/>
          <a:p>
            <a:pPr algn="ctr"/>
            <a:r>
              <a:rPr lang="en-US" sz="1200" b="0">
                <a:latin typeface="+mn-lt"/>
              </a:rPr>
              <a:t>29</a:t>
            </a:r>
          </a:p>
        </p:txBody>
      </p:sp>
      <p:sp>
        <p:nvSpPr>
          <p:cNvPr id="44" name="TextBox 43">
            <a:extLst>
              <a:ext uri="{FF2B5EF4-FFF2-40B4-BE49-F238E27FC236}">
                <a16:creationId xmlns:a16="http://schemas.microsoft.com/office/drawing/2014/main" id="{88764E39-2E95-E4F3-6B5E-1B496C9FF61E}"/>
              </a:ext>
            </a:extLst>
          </p:cNvPr>
          <p:cNvSpPr txBox="1"/>
          <p:nvPr/>
        </p:nvSpPr>
        <p:spPr>
          <a:xfrm>
            <a:off x="2060824" y="3096188"/>
            <a:ext cx="309937" cy="174661"/>
          </a:xfrm>
          <a:prstGeom prst="rect">
            <a:avLst/>
          </a:prstGeom>
        </p:spPr>
        <p:txBody>
          <a:bodyPr vert="horz" wrap="square" lIns="0" tIns="0" rIns="0" bIns="0" rtlCol="0">
            <a:noAutofit/>
          </a:bodyPr>
          <a:lstStyle/>
          <a:p>
            <a:pPr algn="ctr"/>
            <a:r>
              <a:rPr lang="en-US" sz="1200" b="0">
                <a:latin typeface="+mn-lt"/>
              </a:rPr>
              <a:t>15</a:t>
            </a:r>
          </a:p>
        </p:txBody>
      </p:sp>
      <p:sp>
        <p:nvSpPr>
          <p:cNvPr id="45" name="TextBox 44">
            <a:extLst>
              <a:ext uri="{FF2B5EF4-FFF2-40B4-BE49-F238E27FC236}">
                <a16:creationId xmlns:a16="http://schemas.microsoft.com/office/drawing/2014/main" id="{FA0C0B48-595C-78A6-C46C-4571423C57A7}"/>
              </a:ext>
            </a:extLst>
          </p:cNvPr>
          <p:cNvSpPr txBox="1"/>
          <p:nvPr/>
        </p:nvSpPr>
        <p:spPr>
          <a:xfrm>
            <a:off x="1910136" y="3096188"/>
            <a:ext cx="309937" cy="174661"/>
          </a:xfrm>
          <a:prstGeom prst="rect">
            <a:avLst/>
          </a:prstGeom>
        </p:spPr>
        <p:txBody>
          <a:bodyPr vert="horz" wrap="square" lIns="0" tIns="0" rIns="0" bIns="0" rtlCol="0">
            <a:noAutofit/>
          </a:bodyPr>
          <a:lstStyle/>
          <a:p>
            <a:pPr algn="ctr"/>
            <a:r>
              <a:rPr lang="en-US" sz="1200" b="0">
                <a:latin typeface="+mn-lt"/>
              </a:rPr>
              <a:t>8</a:t>
            </a:r>
          </a:p>
        </p:txBody>
      </p:sp>
      <p:sp>
        <p:nvSpPr>
          <p:cNvPr id="46" name="TextBox 45">
            <a:extLst>
              <a:ext uri="{FF2B5EF4-FFF2-40B4-BE49-F238E27FC236}">
                <a16:creationId xmlns:a16="http://schemas.microsoft.com/office/drawing/2014/main" id="{30E57F29-487F-EAFD-12CC-E34DA466F3A5}"/>
              </a:ext>
            </a:extLst>
          </p:cNvPr>
          <p:cNvSpPr txBox="1"/>
          <p:nvPr/>
        </p:nvSpPr>
        <p:spPr>
          <a:xfrm>
            <a:off x="1754311" y="3096188"/>
            <a:ext cx="309937" cy="174661"/>
          </a:xfrm>
          <a:prstGeom prst="rect">
            <a:avLst/>
          </a:prstGeom>
        </p:spPr>
        <p:txBody>
          <a:bodyPr vert="horz" wrap="square" lIns="0" tIns="0" rIns="0" bIns="0" rtlCol="0">
            <a:noAutofit/>
          </a:bodyPr>
          <a:lstStyle/>
          <a:p>
            <a:pPr algn="ctr"/>
            <a:r>
              <a:rPr lang="en-US" sz="1200" b="0">
                <a:latin typeface="+mn-lt"/>
              </a:rPr>
              <a:t>1</a:t>
            </a:r>
          </a:p>
        </p:txBody>
      </p:sp>
      <p:sp>
        <p:nvSpPr>
          <p:cNvPr id="47" name="TextBox 46">
            <a:extLst>
              <a:ext uri="{FF2B5EF4-FFF2-40B4-BE49-F238E27FC236}">
                <a16:creationId xmlns:a16="http://schemas.microsoft.com/office/drawing/2014/main" id="{8F443730-9ADA-4931-F1C1-73D6B476CDD1}"/>
              </a:ext>
            </a:extLst>
          </p:cNvPr>
          <p:cNvSpPr txBox="1"/>
          <p:nvPr/>
        </p:nvSpPr>
        <p:spPr>
          <a:xfrm>
            <a:off x="1920412" y="3241005"/>
            <a:ext cx="4196994" cy="174661"/>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Visit (Study Day)</a:t>
            </a:r>
          </a:p>
        </p:txBody>
      </p:sp>
      <p:grpSp>
        <p:nvGrpSpPr>
          <p:cNvPr id="52" name="Group 51">
            <a:extLst>
              <a:ext uri="{FF2B5EF4-FFF2-40B4-BE49-F238E27FC236}">
                <a16:creationId xmlns:a16="http://schemas.microsoft.com/office/drawing/2014/main" id="{B68026BF-3B4F-3243-E8A2-E780E5364E06}"/>
              </a:ext>
            </a:extLst>
          </p:cNvPr>
          <p:cNvGrpSpPr/>
          <p:nvPr/>
        </p:nvGrpSpPr>
        <p:grpSpPr>
          <a:xfrm>
            <a:off x="9353139" y="1396217"/>
            <a:ext cx="2722651" cy="357883"/>
            <a:chOff x="5897366" y="1460643"/>
            <a:chExt cx="2722651" cy="357883"/>
          </a:xfrm>
        </p:grpSpPr>
        <p:sp>
          <p:nvSpPr>
            <p:cNvPr id="48" name="TextBox 47">
              <a:extLst>
                <a:ext uri="{FF2B5EF4-FFF2-40B4-BE49-F238E27FC236}">
                  <a16:creationId xmlns:a16="http://schemas.microsoft.com/office/drawing/2014/main" id="{EDFBED93-15A0-6721-E426-89228ECF92C7}"/>
                </a:ext>
              </a:extLst>
            </p:cNvPr>
            <p:cNvSpPr txBox="1"/>
            <p:nvPr/>
          </p:nvSpPr>
          <p:spPr>
            <a:xfrm>
              <a:off x="6143944" y="1460643"/>
              <a:ext cx="2476073" cy="357883"/>
            </a:xfrm>
            <a:prstGeom prst="rect">
              <a:avLst/>
            </a:prstGeom>
          </p:spPr>
          <p:txBody>
            <a:bodyPr vert="horz" wrap="square" lIns="0" tIns="0" rIns="0" bIns="0" rtlCol="0">
              <a:noAutofit/>
            </a:bodyPr>
            <a:lstStyle/>
            <a:p>
              <a:r>
                <a:rPr lang="en-US" sz="1200" b="0">
                  <a:latin typeface="+mn-lt"/>
                </a:rPr>
                <a:t>Pozelimab Q2W + cemdisiran</a:t>
              </a:r>
              <a:br>
                <a:rPr lang="en-US" sz="1200" b="0">
                  <a:latin typeface="+mn-lt"/>
                </a:rPr>
              </a:br>
              <a:r>
                <a:rPr lang="en-US" sz="1200" b="0">
                  <a:latin typeface="+mn-lt"/>
                </a:rPr>
                <a:t>Pozelimab Q4W + cemdisiran</a:t>
              </a:r>
            </a:p>
          </p:txBody>
        </p:sp>
        <p:cxnSp>
          <p:nvCxnSpPr>
            <p:cNvPr id="50" name="Straight Connector 49">
              <a:extLst>
                <a:ext uri="{FF2B5EF4-FFF2-40B4-BE49-F238E27FC236}">
                  <a16:creationId xmlns:a16="http://schemas.microsoft.com/office/drawing/2014/main" id="{7A44549F-C446-3695-7C1F-32E141B1301F}"/>
                </a:ext>
              </a:extLst>
            </p:cNvPr>
            <p:cNvCxnSpPr>
              <a:cxnSpLocks/>
            </p:cNvCxnSpPr>
            <p:nvPr/>
          </p:nvCxnSpPr>
          <p:spPr>
            <a:xfrm>
              <a:off x="5897366" y="1541124"/>
              <a:ext cx="210620"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F6B6297-8A57-0893-56F6-9A49C76E16D0}"/>
                </a:ext>
              </a:extLst>
            </p:cNvPr>
            <p:cNvCxnSpPr>
              <a:cxnSpLocks/>
            </p:cNvCxnSpPr>
            <p:nvPr/>
          </p:nvCxnSpPr>
          <p:spPr>
            <a:xfrm>
              <a:off x="5897366" y="1729484"/>
              <a:ext cx="210620" cy="0"/>
            </a:xfrm>
            <a:prstGeom prst="line">
              <a:avLst/>
            </a:prstGeom>
            <a:ln w="3175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CBE0E539-7462-873C-2F64-CB147E5457FA}"/>
              </a:ext>
            </a:extLst>
          </p:cNvPr>
          <p:cNvGrpSpPr/>
          <p:nvPr/>
        </p:nvGrpSpPr>
        <p:grpSpPr>
          <a:xfrm>
            <a:off x="240586" y="3295228"/>
            <a:ext cx="5640515" cy="357883"/>
            <a:chOff x="113014" y="3448692"/>
            <a:chExt cx="5640515" cy="357883"/>
          </a:xfrm>
        </p:grpSpPr>
        <p:sp>
          <p:nvSpPr>
            <p:cNvPr id="53" name="TextBox 52">
              <a:extLst>
                <a:ext uri="{FF2B5EF4-FFF2-40B4-BE49-F238E27FC236}">
                  <a16:creationId xmlns:a16="http://schemas.microsoft.com/office/drawing/2014/main" id="{A6517CAF-BA5F-D18E-A1D0-8CFBC8220BE7}"/>
                </a:ext>
              </a:extLst>
            </p:cNvPr>
            <p:cNvSpPr txBox="1"/>
            <p:nvPr/>
          </p:nvSpPr>
          <p:spPr>
            <a:xfrm>
              <a:off x="113014" y="3448692"/>
              <a:ext cx="1582221" cy="357883"/>
            </a:xfrm>
            <a:prstGeom prst="rect">
              <a:avLst/>
            </a:prstGeom>
          </p:spPr>
          <p:txBody>
            <a:bodyPr vert="horz" wrap="square" lIns="0" tIns="0" rIns="0" bIns="0" rtlCol="0">
              <a:noAutofit/>
            </a:bodyPr>
            <a:lstStyle/>
            <a:p>
              <a:pPr algn="r"/>
              <a:r>
                <a:rPr lang="en-US" sz="800">
                  <a:latin typeface="+mn-lt"/>
                </a:rPr>
                <a:t>Patients at Risk, n</a:t>
              </a:r>
              <a:br>
                <a:rPr lang="en-US" sz="800">
                  <a:latin typeface="+mn-lt"/>
                </a:rPr>
              </a:br>
              <a:r>
                <a:rPr lang="en-US" sz="800">
                  <a:solidFill>
                    <a:schemeClr val="accent1"/>
                  </a:solidFill>
                  <a:latin typeface="+mn-lt"/>
                </a:rPr>
                <a:t>Pozelimab Q2W + cemdisiran</a:t>
              </a:r>
              <a:br>
                <a:rPr lang="en-US" sz="800">
                  <a:latin typeface="+mn-lt"/>
                </a:rPr>
              </a:br>
              <a:r>
                <a:rPr lang="en-US" sz="800">
                  <a:solidFill>
                    <a:schemeClr val="accent6"/>
                  </a:solidFill>
                  <a:latin typeface="+mn-lt"/>
                </a:rPr>
                <a:t>Pozelimab Q4W + cemdisiran</a:t>
              </a:r>
            </a:p>
          </p:txBody>
        </p:sp>
        <p:sp>
          <p:nvSpPr>
            <p:cNvPr id="54" name="TextBox 53">
              <a:extLst>
                <a:ext uri="{FF2B5EF4-FFF2-40B4-BE49-F238E27FC236}">
                  <a16:creationId xmlns:a16="http://schemas.microsoft.com/office/drawing/2014/main" id="{1D4F1A62-E219-F764-E650-74E78E186C12}"/>
                </a:ext>
              </a:extLst>
            </p:cNvPr>
            <p:cNvSpPr txBox="1"/>
            <p:nvPr/>
          </p:nvSpPr>
          <p:spPr>
            <a:xfrm>
              <a:off x="1693524" y="3570270"/>
              <a:ext cx="186648" cy="236305"/>
            </a:xfrm>
            <a:prstGeom prst="rect">
              <a:avLst/>
            </a:prstGeom>
          </p:spPr>
          <p:txBody>
            <a:bodyPr vert="horz" wrap="square" lIns="0" tIns="0" rIns="0" bIns="0" rtlCol="0">
              <a:noAutofit/>
            </a:bodyPr>
            <a:lstStyle/>
            <a:p>
              <a:pPr algn="ctr"/>
              <a:r>
                <a:rPr lang="en-US" sz="800" b="0">
                  <a:latin typeface="+mn-lt"/>
                </a:rPr>
                <a:t>11</a:t>
              </a:r>
              <a:br>
                <a:rPr lang="en-US" sz="800" b="0">
                  <a:latin typeface="+mn-lt"/>
                </a:rPr>
              </a:br>
              <a:r>
                <a:rPr lang="en-US" sz="800" b="0">
                  <a:latin typeface="+mn-lt"/>
                </a:rPr>
                <a:t>12</a:t>
              </a:r>
            </a:p>
          </p:txBody>
        </p:sp>
        <p:sp>
          <p:nvSpPr>
            <p:cNvPr id="55" name="TextBox 54">
              <a:extLst>
                <a:ext uri="{FF2B5EF4-FFF2-40B4-BE49-F238E27FC236}">
                  <a16:creationId xmlns:a16="http://schemas.microsoft.com/office/drawing/2014/main" id="{372A3541-484C-9987-A7B9-1E60847020BC}"/>
                </a:ext>
              </a:extLst>
            </p:cNvPr>
            <p:cNvSpPr txBox="1"/>
            <p:nvPr/>
          </p:nvSpPr>
          <p:spPr>
            <a:xfrm>
              <a:off x="1820809" y="3570270"/>
              <a:ext cx="186648" cy="236305"/>
            </a:xfrm>
            <a:prstGeom prst="rect">
              <a:avLst/>
            </a:prstGeom>
          </p:spPr>
          <p:txBody>
            <a:bodyPr vert="horz" wrap="square" lIns="0" tIns="0" rIns="0" bIns="0" rtlCol="0">
              <a:noAutofit/>
            </a:bodyPr>
            <a:lstStyle/>
            <a:p>
              <a:pPr algn="ctr"/>
              <a:r>
                <a:rPr lang="en-US" sz="800" b="0">
                  <a:latin typeface="+mn-lt"/>
                </a:rPr>
                <a:t>11</a:t>
              </a:r>
              <a:br>
                <a:rPr lang="en-US" sz="800" b="0">
                  <a:latin typeface="+mn-lt"/>
                </a:rPr>
              </a:br>
              <a:r>
                <a:rPr lang="en-US" sz="800" b="0">
                  <a:latin typeface="+mn-lt"/>
                </a:rPr>
                <a:t>12</a:t>
              </a:r>
            </a:p>
          </p:txBody>
        </p:sp>
        <p:sp>
          <p:nvSpPr>
            <p:cNvPr id="56" name="TextBox 55">
              <a:extLst>
                <a:ext uri="{FF2B5EF4-FFF2-40B4-BE49-F238E27FC236}">
                  <a16:creationId xmlns:a16="http://schemas.microsoft.com/office/drawing/2014/main" id="{FAF02C19-C545-FAFD-821F-85D4CA2490F3}"/>
                </a:ext>
              </a:extLst>
            </p:cNvPr>
            <p:cNvSpPr txBox="1"/>
            <p:nvPr/>
          </p:nvSpPr>
          <p:spPr>
            <a:xfrm>
              <a:off x="1978917" y="3570270"/>
              <a:ext cx="186648" cy="236305"/>
            </a:xfrm>
            <a:prstGeom prst="rect">
              <a:avLst/>
            </a:prstGeom>
          </p:spPr>
          <p:txBody>
            <a:bodyPr vert="horz" wrap="square" lIns="0" tIns="0" rIns="0" bIns="0" rtlCol="0">
              <a:noAutofit/>
            </a:bodyPr>
            <a:lstStyle/>
            <a:p>
              <a:pPr algn="ctr"/>
              <a:r>
                <a:rPr lang="en-US" sz="800" b="0">
                  <a:latin typeface="+mn-lt"/>
                </a:rPr>
                <a:t>10</a:t>
              </a:r>
              <a:br>
                <a:rPr lang="en-US" sz="800" b="0">
                  <a:latin typeface="+mn-lt"/>
                </a:rPr>
              </a:br>
              <a:r>
                <a:rPr lang="en-US" sz="800" b="0">
                  <a:latin typeface="+mn-lt"/>
                </a:rPr>
                <a:t>11</a:t>
              </a:r>
            </a:p>
          </p:txBody>
        </p:sp>
        <p:sp>
          <p:nvSpPr>
            <p:cNvPr id="57" name="TextBox 56">
              <a:extLst>
                <a:ext uri="{FF2B5EF4-FFF2-40B4-BE49-F238E27FC236}">
                  <a16:creationId xmlns:a16="http://schemas.microsoft.com/office/drawing/2014/main" id="{F069C9D9-F362-2F45-8C00-6EB452D4109B}"/>
                </a:ext>
              </a:extLst>
            </p:cNvPr>
            <p:cNvSpPr txBox="1"/>
            <p:nvPr/>
          </p:nvSpPr>
          <p:spPr>
            <a:xfrm>
              <a:off x="2260315" y="3570270"/>
              <a:ext cx="186648" cy="236305"/>
            </a:xfrm>
            <a:prstGeom prst="rect">
              <a:avLst/>
            </a:prstGeom>
          </p:spPr>
          <p:txBody>
            <a:bodyPr vert="horz" wrap="square" lIns="0" tIns="0" rIns="0" bIns="0" rtlCol="0">
              <a:noAutofit/>
            </a:bodyPr>
            <a:lstStyle/>
            <a:p>
              <a:pPr algn="ctr"/>
              <a:r>
                <a:rPr lang="en-US" sz="800" b="0">
                  <a:latin typeface="+mn-lt"/>
                </a:rPr>
                <a:t>12</a:t>
              </a:r>
              <a:br>
                <a:rPr lang="en-US" sz="800" b="0">
                  <a:latin typeface="+mn-lt"/>
                </a:rPr>
              </a:br>
              <a:r>
                <a:rPr lang="en-US" sz="800" b="0">
                  <a:latin typeface="+mn-lt"/>
                </a:rPr>
                <a:t>10</a:t>
              </a:r>
            </a:p>
          </p:txBody>
        </p:sp>
        <p:sp>
          <p:nvSpPr>
            <p:cNvPr id="58" name="TextBox 57">
              <a:extLst>
                <a:ext uri="{FF2B5EF4-FFF2-40B4-BE49-F238E27FC236}">
                  <a16:creationId xmlns:a16="http://schemas.microsoft.com/office/drawing/2014/main" id="{EAFDBAF2-1B98-C1EE-9492-F1EA840D0202}"/>
                </a:ext>
              </a:extLst>
            </p:cNvPr>
            <p:cNvSpPr txBox="1"/>
            <p:nvPr/>
          </p:nvSpPr>
          <p:spPr>
            <a:xfrm>
              <a:off x="2811409" y="3570270"/>
              <a:ext cx="186648" cy="236305"/>
            </a:xfrm>
            <a:prstGeom prst="rect">
              <a:avLst/>
            </a:prstGeom>
          </p:spPr>
          <p:txBody>
            <a:bodyPr vert="horz" wrap="square" lIns="0" tIns="0" rIns="0" bIns="0" rtlCol="0">
              <a:noAutofit/>
            </a:bodyPr>
            <a:lstStyle/>
            <a:p>
              <a:pPr algn="ctr"/>
              <a:r>
                <a:rPr lang="en-US" sz="800" b="0">
                  <a:latin typeface="+mn-lt"/>
                </a:rPr>
                <a:t>12</a:t>
              </a:r>
              <a:br>
                <a:rPr lang="en-US" sz="800" b="0">
                  <a:latin typeface="+mn-lt"/>
                </a:rPr>
              </a:br>
              <a:r>
                <a:rPr lang="en-US" sz="800" b="0">
                  <a:latin typeface="+mn-lt"/>
                </a:rPr>
                <a:t>11</a:t>
              </a:r>
            </a:p>
          </p:txBody>
        </p:sp>
        <p:sp>
          <p:nvSpPr>
            <p:cNvPr id="59" name="TextBox 58">
              <a:extLst>
                <a:ext uri="{FF2B5EF4-FFF2-40B4-BE49-F238E27FC236}">
                  <a16:creationId xmlns:a16="http://schemas.microsoft.com/office/drawing/2014/main" id="{AF37F187-C012-37E2-A4C4-FB10C89E82DB}"/>
                </a:ext>
              </a:extLst>
            </p:cNvPr>
            <p:cNvSpPr txBox="1"/>
            <p:nvPr/>
          </p:nvSpPr>
          <p:spPr>
            <a:xfrm>
              <a:off x="3362503" y="3570270"/>
              <a:ext cx="186648" cy="236305"/>
            </a:xfrm>
            <a:prstGeom prst="rect">
              <a:avLst/>
            </a:prstGeom>
          </p:spPr>
          <p:txBody>
            <a:bodyPr vert="horz" wrap="square" lIns="0" tIns="0" rIns="0" bIns="0" rtlCol="0">
              <a:noAutofit/>
            </a:bodyPr>
            <a:lstStyle/>
            <a:p>
              <a:pPr algn="ctr"/>
              <a:r>
                <a:rPr lang="en-US" sz="800" b="0">
                  <a:latin typeface="+mn-lt"/>
                </a:rPr>
                <a:t>12</a:t>
              </a:r>
              <a:br>
                <a:rPr lang="en-US" sz="800" b="0">
                  <a:latin typeface="+mn-lt"/>
                </a:rPr>
              </a:br>
              <a:r>
                <a:rPr lang="en-US" sz="800" b="0">
                  <a:latin typeface="+mn-lt"/>
                </a:rPr>
                <a:t>12</a:t>
              </a:r>
            </a:p>
          </p:txBody>
        </p:sp>
        <p:sp>
          <p:nvSpPr>
            <p:cNvPr id="60" name="TextBox 59">
              <a:extLst>
                <a:ext uri="{FF2B5EF4-FFF2-40B4-BE49-F238E27FC236}">
                  <a16:creationId xmlns:a16="http://schemas.microsoft.com/office/drawing/2014/main" id="{A631429D-C9E7-1F97-873B-5F5DD84A1858}"/>
                </a:ext>
              </a:extLst>
            </p:cNvPr>
            <p:cNvSpPr txBox="1"/>
            <p:nvPr/>
          </p:nvSpPr>
          <p:spPr>
            <a:xfrm>
              <a:off x="3913597" y="3570270"/>
              <a:ext cx="186648" cy="236305"/>
            </a:xfrm>
            <a:prstGeom prst="rect">
              <a:avLst/>
            </a:prstGeom>
          </p:spPr>
          <p:txBody>
            <a:bodyPr vert="horz" wrap="square" lIns="0" tIns="0" rIns="0" bIns="0" rtlCol="0">
              <a:noAutofit/>
            </a:bodyPr>
            <a:lstStyle/>
            <a:p>
              <a:pPr algn="ctr"/>
              <a:r>
                <a:rPr lang="en-US" sz="800" b="0">
                  <a:latin typeface="+mn-lt"/>
                </a:rPr>
                <a:t>12</a:t>
              </a:r>
              <a:br>
                <a:rPr lang="en-US" sz="800" b="0">
                  <a:latin typeface="+mn-lt"/>
                </a:rPr>
              </a:br>
              <a:r>
                <a:rPr lang="en-US" sz="800" b="0">
                  <a:latin typeface="+mn-lt"/>
                </a:rPr>
                <a:t>12</a:t>
              </a:r>
            </a:p>
          </p:txBody>
        </p:sp>
        <p:sp>
          <p:nvSpPr>
            <p:cNvPr id="61" name="TextBox 60">
              <a:extLst>
                <a:ext uri="{FF2B5EF4-FFF2-40B4-BE49-F238E27FC236}">
                  <a16:creationId xmlns:a16="http://schemas.microsoft.com/office/drawing/2014/main" id="{3A87CA6B-2266-7251-4751-3E928B5BAE5A}"/>
                </a:ext>
              </a:extLst>
            </p:cNvPr>
            <p:cNvSpPr txBox="1"/>
            <p:nvPr/>
          </p:nvSpPr>
          <p:spPr>
            <a:xfrm>
              <a:off x="4464691" y="3570270"/>
              <a:ext cx="186648" cy="236305"/>
            </a:xfrm>
            <a:prstGeom prst="rect">
              <a:avLst/>
            </a:prstGeom>
          </p:spPr>
          <p:txBody>
            <a:bodyPr vert="horz" wrap="square" lIns="0" tIns="0" rIns="0" bIns="0" rtlCol="0">
              <a:noAutofit/>
            </a:bodyPr>
            <a:lstStyle/>
            <a:p>
              <a:pPr algn="ctr"/>
              <a:r>
                <a:rPr lang="en-US" sz="800" b="0">
                  <a:latin typeface="+mn-lt"/>
                </a:rPr>
                <a:t>12</a:t>
              </a:r>
              <a:br>
                <a:rPr lang="en-US" sz="800" b="0">
                  <a:latin typeface="+mn-lt"/>
                </a:rPr>
              </a:br>
              <a:r>
                <a:rPr lang="en-US" sz="800" b="0">
                  <a:latin typeface="+mn-lt"/>
                </a:rPr>
                <a:t>12</a:t>
              </a:r>
            </a:p>
          </p:txBody>
        </p:sp>
        <p:sp>
          <p:nvSpPr>
            <p:cNvPr id="62" name="TextBox 61">
              <a:extLst>
                <a:ext uri="{FF2B5EF4-FFF2-40B4-BE49-F238E27FC236}">
                  <a16:creationId xmlns:a16="http://schemas.microsoft.com/office/drawing/2014/main" id="{1C57EE15-D84A-8E3B-74E9-BB80B8E72723}"/>
                </a:ext>
              </a:extLst>
            </p:cNvPr>
            <p:cNvSpPr txBox="1"/>
            <p:nvPr/>
          </p:nvSpPr>
          <p:spPr>
            <a:xfrm>
              <a:off x="5015785" y="3570270"/>
              <a:ext cx="186648" cy="236305"/>
            </a:xfrm>
            <a:prstGeom prst="rect">
              <a:avLst/>
            </a:prstGeom>
          </p:spPr>
          <p:txBody>
            <a:bodyPr vert="horz" wrap="square" lIns="0" tIns="0" rIns="0" bIns="0" rtlCol="0">
              <a:noAutofit/>
            </a:bodyPr>
            <a:lstStyle/>
            <a:p>
              <a:pPr algn="ctr"/>
              <a:r>
                <a:rPr lang="en-US" sz="800" b="0">
                  <a:latin typeface="+mn-lt"/>
                </a:rPr>
                <a:t>12</a:t>
              </a:r>
              <a:br>
                <a:rPr lang="en-US" sz="800" b="0">
                  <a:latin typeface="+mn-lt"/>
                </a:rPr>
              </a:br>
              <a:r>
                <a:rPr lang="en-US" sz="800" b="0">
                  <a:latin typeface="+mn-lt"/>
                </a:rPr>
                <a:t>12</a:t>
              </a:r>
            </a:p>
          </p:txBody>
        </p:sp>
        <p:sp>
          <p:nvSpPr>
            <p:cNvPr id="63" name="TextBox 62">
              <a:extLst>
                <a:ext uri="{FF2B5EF4-FFF2-40B4-BE49-F238E27FC236}">
                  <a16:creationId xmlns:a16="http://schemas.microsoft.com/office/drawing/2014/main" id="{82553F93-BE56-7714-365B-A6CF1B7716D8}"/>
                </a:ext>
              </a:extLst>
            </p:cNvPr>
            <p:cNvSpPr txBox="1"/>
            <p:nvPr/>
          </p:nvSpPr>
          <p:spPr>
            <a:xfrm>
              <a:off x="5566881" y="3570270"/>
              <a:ext cx="186648" cy="236305"/>
            </a:xfrm>
            <a:prstGeom prst="rect">
              <a:avLst/>
            </a:prstGeom>
          </p:spPr>
          <p:txBody>
            <a:bodyPr vert="horz" wrap="square" lIns="0" tIns="0" rIns="0" bIns="0" rtlCol="0">
              <a:noAutofit/>
            </a:bodyPr>
            <a:lstStyle/>
            <a:p>
              <a:pPr algn="ctr"/>
              <a:r>
                <a:rPr lang="en-US" sz="800" b="0">
                  <a:latin typeface="+mn-lt"/>
                </a:rPr>
                <a:t>12</a:t>
              </a:r>
              <a:br>
                <a:rPr lang="en-US" sz="800" b="0">
                  <a:latin typeface="+mn-lt"/>
                </a:rPr>
              </a:br>
              <a:r>
                <a:rPr lang="en-US" sz="800" b="0">
                  <a:latin typeface="+mn-lt"/>
                </a:rPr>
                <a:t>12</a:t>
              </a:r>
            </a:p>
          </p:txBody>
        </p:sp>
      </p:grpSp>
      <p:grpSp>
        <p:nvGrpSpPr>
          <p:cNvPr id="65" name="Group 64">
            <a:extLst>
              <a:ext uri="{FF2B5EF4-FFF2-40B4-BE49-F238E27FC236}">
                <a16:creationId xmlns:a16="http://schemas.microsoft.com/office/drawing/2014/main" id="{1F74D3A5-9DD6-A3CF-C051-2EA05942FFE4}"/>
              </a:ext>
            </a:extLst>
          </p:cNvPr>
          <p:cNvGrpSpPr/>
          <p:nvPr/>
        </p:nvGrpSpPr>
        <p:grpSpPr>
          <a:xfrm>
            <a:off x="1795411" y="3769147"/>
            <a:ext cx="4294597" cy="1923630"/>
            <a:chOff x="1664414" y="1217488"/>
            <a:chExt cx="4294597" cy="1923630"/>
          </a:xfrm>
        </p:grpSpPr>
        <p:cxnSp>
          <p:nvCxnSpPr>
            <p:cNvPr id="66" name="Straight Connector 65">
              <a:extLst>
                <a:ext uri="{FF2B5EF4-FFF2-40B4-BE49-F238E27FC236}">
                  <a16:creationId xmlns:a16="http://schemas.microsoft.com/office/drawing/2014/main" id="{AE165D18-68BF-DA4A-2DAA-394EB2225802}"/>
                </a:ext>
              </a:extLst>
            </p:cNvPr>
            <p:cNvCxnSpPr/>
            <p:nvPr/>
          </p:nvCxnSpPr>
          <p:spPr>
            <a:xfrm>
              <a:off x="1731195" y="1217488"/>
              <a:ext cx="0" cy="186989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744B2EE-3FC5-0A6A-DCFC-EE15D9971CE4}"/>
                </a:ext>
              </a:extLst>
            </p:cNvPr>
            <p:cNvCxnSpPr/>
            <p:nvPr/>
          </p:nvCxnSpPr>
          <p:spPr>
            <a:xfrm>
              <a:off x="1731196" y="3082247"/>
              <a:ext cx="42278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0ED0B592-E148-5008-15D3-E3DD80A99C7B}"/>
                </a:ext>
              </a:extLst>
            </p:cNvPr>
            <p:cNvCxnSpPr>
              <a:cxnSpLocks/>
            </p:cNvCxnSpPr>
            <p:nvPr/>
          </p:nvCxnSpPr>
          <p:spPr>
            <a:xfrm>
              <a:off x="1772292"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C13CBD1A-10A7-A3C0-2003-FC9D118E01BC}"/>
                </a:ext>
              </a:extLst>
            </p:cNvPr>
            <p:cNvCxnSpPr>
              <a:cxnSpLocks/>
            </p:cNvCxnSpPr>
            <p:nvPr/>
          </p:nvCxnSpPr>
          <p:spPr>
            <a:xfrm>
              <a:off x="2069101"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5FB9778-24D2-A2B9-75CE-8006B8F5A2E1}"/>
                </a:ext>
              </a:extLst>
            </p:cNvPr>
            <p:cNvCxnSpPr>
              <a:cxnSpLocks/>
            </p:cNvCxnSpPr>
            <p:nvPr/>
          </p:nvCxnSpPr>
          <p:spPr>
            <a:xfrm>
              <a:off x="2351070"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77C980E2-8EF1-4E75-4A85-A781CC9929A7}"/>
                </a:ext>
              </a:extLst>
            </p:cNvPr>
            <p:cNvCxnSpPr>
              <a:cxnSpLocks/>
            </p:cNvCxnSpPr>
            <p:nvPr/>
          </p:nvCxnSpPr>
          <p:spPr>
            <a:xfrm>
              <a:off x="2900167"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970E5EE-C6DD-6E6B-9443-EC5EF3BCC810}"/>
                </a:ext>
              </a:extLst>
            </p:cNvPr>
            <p:cNvCxnSpPr>
              <a:cxnSpLocks/>
            </p:cNvCxnSpPr>
            <p:nvPr/>
          </p:nvCxnSpPr>
          <p:spPr>
            <a:xfrm>
              <a:off x="3449264"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2EDD0B4-5ED0-155C-A866-C78180C25164}"/>
                </a:ext>
              </a:extLst>
            </p:cNvPr>
            <p:cNvCxnSpPr>
              <a:cxnSpLocks/>
            </p:cNvCxnSpPr>
            <p:nvPr/>
          </p:nvCxnSpPr>
          <p:spPr>
            <a:xfrm>
              <a:off x="4003498"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2AB373F-BB67-9036-49E9-F66A6AD1126E}"/>
                </a:ext>
              </a:extLst>
            </p:cNvPr>
            <p:cNvCxnSpPr>
              <a:cxnSpLocks/>
            </p:cNvCxnSpPr>
            <p:nvPr/>
          </p:nvCxnSpPr>
          <p:spPr>
            <a:xfrm>
              <a:off x="4552594"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C170037F-72C1-75B4-382C-45ADD77951DD}"/>
                </a:ext>
              </a:extLst>
            </p:cNvPr>
            <p:cNvCxnSpPr>
              <a:cxnSpLocks/>
            </p:cNvCxnSpPr>
            <p:nvPr/>
          </p:nvCxnSpPr>
          <p:spPr>
            <a:xfrm>
              <a:off x="5106828"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4B705E28-5FEC-1559-608B-58991BE89A58}"/>
                </a:ext>
              </a:extLst>
            </p:cNvPr>
            <p:cNvCxnSpPr>
              <a:cxnSpLocks/>
            </p:cNvCxnSpPr>
            <p:nvPr/>
          </p:nvCxnSpPr>
          <p:spPr>
            <a:xfrm>
              <a:off x="5650786" y="3077110"/>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530514D-2C4C-A5E1-26A0-46B51D26BA0D}"/>
                </a:ext>
              </a:extLst>
            </p:cNvPr>
            <p:cNvCxnSpPr>
              <a:cxnSpLocks/>
            </p:cNvCxnSpPr>
            <p:nvPr/>
          </p:nvCxnSpPr>
          <p:spPr>
            <a:xfrm flipH="1">
              <a:off x="1664414" y="1539411"/>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209FB796-9786-CF89-A0E7-B9250770B699}"/>
                </a:ext>
              </a:extLst>
            </p:cNvPr>
            <p:cNvCxnSpPr>
              <a:cxnSpLocks/>
            </p:cNvCxnSpPr>
            <p:nvPr/>
          </p:nvCxnSpPr>
          <p:spPr>
            <a:xfrm flipH="1">
              <a:off x="1664414" y="2015448"/>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4769F5C8-1668-D335-4943-3A7D1DEA9B19}"/>
                </a:ext>
              </a:extLst>
            </p:cNvPr>
            <p:cNvCxnSpPr>
              <a:cxnSpLocks/>
            </p:cNvCxnSpPr>
            <p:nvPr/>
          </p:nvCxnSpPr>
          <p:spPr>
            <a:xfrm flipH="1">
              <a:off x="1664414" y="2491485"/>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2" name="TextBox 81">
            <a:extLst>
              <a:ext uri="{FF2B5EF4-FFF2-40B4-BE49-F238E27FC236}">
                <a16:creationId xmlns:a16="http://schemas.microsoft.com/office/drawing/2014/main" id="{86BCFFE2-6ADB-CBFF-89F0-B027E918200D}"/>
              </a:ext>
            </a:extLst>
          </p:cNvPr>
          <p:cNvSpPr txBox="1"/>
          <p:nvPr/>
        </p:nvSpPr>
        <p:spPr>
          <a:xfrm>
            <a:off x="1867331" y="3747274"/>
            <a:ext cx="4202130" cy="241443"/>
          </a:xfrm>
          <a:prstGeom prst="rect">
            <a:avLst/>
          </a:prstGeom>
        </p:spPr>
        <p:txBody>
          <a:bodyPr vert="horz" wrap="square" lIns="0" tIns="0" rIns="0" bIns="0" rtlCol="0">
            <a:noAutofit/>
          </a:bodyPr>
          <a:lstStyle/>
          <a:p>
            <a:pPr algn="ctr"/>
            <a:r>
              <a:rPr lang="en-US" sz="1400">
                <a:latin typeface="+mn-lt"/>
              </a:rPr>
              <a:t>FACIT Fatigue</a:t>
            </a:r>
          </a:p>
        </p:txBody>
      </p:sp>
      <p:sp>
        <p:nvSpPr>
          <p:cNvPr id="83" name="TextBox 82">
            <a:extLst>
              <a:ext uri="{FF2B5EF4-FFF2-40B4-BE49-F238E27FC236}">
                <a16:creationId xmlns:a16="http://schemas.microsoft.com/office/drawing/2014/main" id="{401B94DD-D796-D6DA-0D27-C2ED65C02507}"/>
              </a:ext>
            </a:extLst>
          </p:cNvPr>
          <p:cNvSpPr txBox="1"/>
          <p:nvPr/>
        </p:nvSpPr>
        <p:spPr>
          <a:xfrm>
            <a:off x="1379307" y="4010589"/>
            <a:ext cx="395555" cy="174661"/>
          </a:xfrm>
          <a:prstGeom prst="rect">
            <a:avLst/>
          </a:prstGeom>
        </p:spPr>
        <p:txBody>
          <a:bodyPr vert="horz" wrap="square" lIns="0" tIns="0" rIns="0" bIns="0" rtlCol="0">
            <a:noAutofit/>
          </a:bodyPr>
          <a:lstStyle/>
          <a:p>
            <a:pPr algn="r"/>
            <a:r>
              <a:rPr lang="en-US" sz="1200" b="0">
                <a:latin typeface="+mn-lt"/>
              </a:rPr>
              <a:t>45</a:t>
            </a:r>
          </a:p>
        </p:txBody>
      </p:sp>
      <p:sp>
        <p:nvSpPr>
          <p:cNvPr id="85" name="TextBox 84">
            <a:extLst>
              <a:ext uri="{FF2B5EF4-FFF2-40B4-BE49-F238E27FC236}">
                <a16:creationId xmlns:a16="http://schemas.microsoft.com/office/drawing/2014/main" id="{D802B1A0-343F-2649-380F-D05199EE2226}"/>
              </a:ext>
            </a:extLst>
          </p:cNvPr>
          <p:cNvSpPr txBox="1"/>
          <p:nvPr/>
        </p:nvSpPr>
        <p:spPr>
          <a:xfrm>
            <a:off x="1379307" y="4500325"/>
            <a:ext cx="395555" cy="174661"/>
          </a:xfrm>
          <a:prstGeom prst="rect">
            <a:avLst/>
          </a:prstGeom>
        </p:spPr>
        <p:txBody>
          <a:bodyPr vert="horz" wrap="square" lIns="0" tIns="0" rIns="0" bIns="0" rtlCol="0">
            <a:noAutofit/>
          </a:bodyPr>
          <a:lstStyle/>
          <a:p>
            <a:pPr algn="r"/>
            <a:r>
              <a:rPr lang="en-US" sz="1200" b="0">
                <a:latin typeface="+mn-lt"/>
              </a:rPr>
              <a:t>40</a:t>
            </a:r>
          </a:p>
        </p:txBody>
      </p:sp>
      <p:sp>
        <p:nvSpPr>
          <p:cNvPr id="86" name="TextBox 85">
            <a:extLst>
              <a:ext uri="{FF2B5EF4-FFF2-40B4-BE49-F238E27FC236}">
                <a16:creationId xmlns:a16="http://schemas.microsoft.com/office/drawing/2014/main" id="{E91A6C0F-CDCC-FC93-0A21-4270696B34F4}"/>
              </a:ext>
            </a:extLst>
          </p:cNvPr>
          <p:cNvSpPr txBox="1"/>
          <p:nvPr/>
        </p:nvSpPr>
        <p:spPr>
          <a:xfrm>
            <a:off x="1379307" y="4960949"/>
            <a:ext cx="395555" cy="174661"/>
          </a:xfrm>
          <a:prstGeom prst="rect">
            <a:avLst/>
          </a:prstGeom>
        </p:spPr>
        <p:txBody>
          <a:bodyPr vert="horz" wrap="square" lIns="0" tIns="0" rIns="0" bIns="0" rtlCol="0">
            <a:noAutofit/>
          </a:bodyPr>
          <a:lstStyle/>
          <a:p>
            <a:pPr algn="r"/>
            <a:r>
              <a:rPr lang="en-US" sz="1200" b="0">
                <a:latin typeface="+mn-lt"/>
              </a:rPr>
              <a:t>35</a:t>
            </a:r>
          </a:p>
        </p:txBody>
      </p:sp>
      <p:sp>
        <p:nvSpPr>
          <p:cNvPr id="87" name="TextBox 86">
            <a:extLst>
              <a:ext uri="{FF2B5EF4-FFF2-40B4-BE49-F238E27FC236}">
                <a16:creationId xmlns:a16="http://schemas.microsoft.com/office/drawing/2014/main" id="{B81E70E5-9108-C1DB-19DC-8E6029196E99}"/>
              </a:ext>
            </a:extLst>
          </p:cNvPr>
          <p:cNvSpPr txBox="1"/>
          <p:nvPr/>
        </p:nvSpPr>
        <p:spPr>
          <a:xfrm rot="16200000">
            <a:off x="454795" y="4631156"/>
            <a:ext cx="1898683" cy="174661"/>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Mean (± SE)</a:t>
            </a:r>
          </a:p>
        </p:txBody>
      </p:sp>
      <p:sp>
        <p:nvSpPr>
          <p:cNvPr id="88" name="TextBox 87">
            <a:extLst>
              <a:ext uri="{FF2B5EF4-FFF2-40B4-BE49-F238E27FC236}">
                <a16:creationId xmlns:a16="http://schemas.microsoft.com/office/drawing/2014/main" id="{96339682-42D5-CFA8-B39F-F84C999A003A}"/>
              </a:ext>
            </a:extLst>
          </p:cNvPr>
          <p:cNvSpPr txBox="1"/>
          <p:nvPr/>
        </p:nvSpPr>
        <p:spPr>
          <a:xfrm>
            <a:off x="5641370" y="5693839"/>
            <a:ext cx="309937" cy="174661"/>
          </a:xfrm>
          <a:prstGeom prst="rect">
            <a:avLst/>
          </a:prstGeom>
        </p:spPr>
        <p:txBody>
          <a:bodyPr vert="horz" wrap="square" lIns="0" tIns="0" rIns="0" bIns="0" rtlCol="0">
            <a:noAutofit/>
          </a:bodyPr>
          <a:lstStyle/>
          <a:p>
            <a:pPr algn="ctr"/>
            <a:r>
              <a:rPr lang="en-US" sz="1200" b="0">
                <a:latin typeface="+mn-lt"/>
              </a:rPr>
              <a:t>197</a:t>
            </a:r>
          </a:p>
        </p:txBody>
      </p:sp>
      <p:sp>
        <p:nvSpPr>
          <p:cNvPr id="89" name="TextBox 88">
            <a:extLst>
              <a:ext uri="{FF2B5EF4-FFF2-40B4-BE49-F238E27FC236}">
                <a16:creationId xmlns:a16="http://schemas.microsoft.com/office/drawing/2014/main" id="{700983A5-F1CF-52B2-16BE-A5A6DB8F7B72}"/>
              </a:ext>
            </a:extLst>
          </p:cNvPr>
          <p:cNvSpPr txBox="1"/>
          <p:nvPr/>
        </p:nvSpPr>
        <p:spPr>
          <a:xfrm>
            <a:off x="5095127" y="5693839"/>
            <a:ext cx="309937" cy="174661"/>
          </a:xfrm>
          <a:prstGeom prst="rect">
            <a:avLst/>
          </a:prstGeom>
        </p:spPr>
        <p:txBody>
          <a:bodyPr vert="horz" wrap="square" lIns="0" tIns="0" rIns="0" bIns="0" rtlCol="0">
            <a:noAutofit/>
          </a:bodyPr>
          <a:lstStyle/>
          <a:p>
            <a:pPr algn="ctr"/>
            <a:r>
              <a:rPr lang="en-US" sz="1200" b="0">
                <a:latin typeface="+mn-lt"/>
              </a:rPr>
              <a:t>169</a:t>
            </a:r>
          </a:p>
        </p:txBody>
      </p:sp>
      <p:sp>
        <p:nvSpPr>
          <p:cNvPr id="90" name="TextBox 89">
            <a:extLst>
              <a:ext uri="{FF2B5EF4-FFF2-40B4-BE49-F238E27FC236}">
                <a16:creationId xmlns:a16="http://schemas.microsoft.com/office/drawing/2014/main" id="{8BEDF8B4-5CF3-19D8-4035-525ADC55CD7B}"/>
              </a:ext>
            </a:extLst>
          </p:cNvPr>
          <p:cNvSpPr txBox="1"/>
          <p:nvPr/>
        </p:nvSpPr>
        <p:spPr>
          <a:xfrm>
            <a:off x="4523199" y="5693839"/>
            <a:ext cx="309937" cy="174661"/>
          </a:xfrm>
          <a:prstGeom prst="rect">
            <a:avLst/>
          </a:prstGeom>
        </p:spPr>
        <p:txBody>
          <a:bodyPr vert="horz" wrap="square" lIns="0" tIns="0" rIns="0" bIns="0" rtlCol="0">
            <a:noAutofit/>
          </a:bodyPr>
          <a:lstStyle/>
          <a:p>
            <a:pPr algn="ctr"/>
            <a:r>
              <a:rPr lang="en-US" sz="1200" b="0">
                <a:latin typeface="+mn-lt"/>
              </a:rPr>
              <a:t>141</a:t>
            </a:r>
          </a:p>
        </p:txBody>
      </p:sp>
      <p:sp>
        <p:nvSpPr>
          <p:cNvPr id="91" name="TextBox 90">
            <a:extLst>
              <a:ext uri="{FF2B5EF4-FFF2-40B4-BE49-F238E27FC236}">
                <a16:creationId xmlns:a16="http://schemas.microsoft.com/office/drawing/2014/main" id="{A54EC094-A55C-A65E-AD8F-DEE16D9D5EA8}"/>
              </a:ext>
            </a:extLst>
          </p:cNvPr>
          <p:cNvSpPr txBox="1"/>
          <p:nvPr/>
        </p:nvSpPr>
        <p:spPr>
          <a:xfrm>
            <a:off x="3987230" y="5693839"/>
            <a:ext cx="309937" cy="174661"/>
          </a:xfrm>
          <a:prstGeom prst="rect">
            <a:avLst/>
          </a:prstGeom>
        </p:spPr>
        <p:txBody>
          <a:bodyPr vert="horz" wrap="square" lIns="0" tIns="0" rIns="0" bIns="0" rtlCol="0">
            <a:noAutofit/>
          </a:bodyPr>
          <a:lstStyle/>
          <a:p>
            <a:pPr algn="ctr"/>
            <a:r>
              <a:rPr lang="en-US" sz="1200" b="0">
                <a:latin typeface="+mn-lt"/>
              </a:rPr>
              <a:t>113</a:t>
            </a:r>
          </a:p>
        </p:txBody>
      </p:sp>
      <p:sp>
        <p:nvSpPr>
          <p:cNvPr id="92" name="TextBox 91">
            <a:extLst>
              <a:ext uri="{FF2B5EF4-FFF2-40B4-BE49-F238E27FC236}">
                <a16:creationId xmlns:a16="http://schemas.microsoft.com/office/drawing/2014/main" id="{52D0F954-0EC6-3ABB-EE99-73A84D2821FF}"/>
              </a:ext>
            </a:extLst>
          </p:cNvPr>
          <p:cNvSpPr txBox="1"/>
          <p:nvPr/>
        </p:nvSpPr>
        <p:spPr>
          <a:xfrm>
            <a:off x="3435850" y="5693839"/>
            <a:ext cx="309937" cy="174661"/>
          </a:xfrm>
          <a:prstGeom prst="rect">
            <a:avLst/>
          </a:prstGeom>
        </p:spPr>
        <p:txBody>
          <a:bodyPr vert="horz" wrap="square" lIns="0" tIns="0" rIns="0" bIns="0" rtlCol="0">
            <a:noAutofit/>
          </a:bodyPr>
          <a:lstStyle/>
          <a:p>
            <a:pPr algn="ctr"/>
            <a:r>
              <a:rPr lang="en-US" sz="1200" b="0">
                <a:latin typeface="+mn-lt"/>
              </a:rPr>
              <a:t>85</a:t>
            </a:r>
          </a:p>
        </p:txBody>
      </p:sp>
      <p:sp>
        <p:nvSpPr>
          <p:cNvPr id="93" name="TextBox 92">
            <a:extLst>
              <a:ext uri="{FF2B5EF4-FFF2-40B4-BE49-F238E27FC236}">
                <a16:creationId xmlns:a16="http://schemas.microsoft.com/office/drawing/2014/main" id="{435F013C-6E3C-CFD9-96C7-408BF218E2C2}"/>
              </a:ext>
            </a:extLst>
          </p:cNvPr>
          <p:cNvSpPr txBox="1"/>
          <p:nvPr/>
        </p:nvSpPr>
        <p:spPr>
          <a:xfrm>
            <a:off x="2884470" y="5693839"/>
            <a:ext cx="309937" cy="174661"/>
          </a:xfrm>
          <a:prstGeom prst="rect">
            <a:avLst/>
          </a:prstGeom>
        </p:spPr>
        <p:txBody>
          <a:bodyPr vert="horz" wrap="square" lIns="0" tIns="0" rIns="0" bIns="0" rtlCol="0">
            <a:noAutofit/>
          </a:bodyPr>
          <a:lstStyle/>
          <a:p>
            <a:pPr algn="ctr"/>
            <a:r>
              <a:rPr lang="en-US" sz="1200" b="0">
                <a:latin typeface="+mn-lt"/>
              </a:rPr>
              <a:t>57</a:t>
            </a:r>
          </a:p>
        </p:txBody>
      </p:sp>
      <p:sp>
        <p:nvSpPr>
          <p:cNvPr id="94" name="TextBox 93">
            <a:extLst>
              <a:ext uri="{FF2B5EF4-FFF2-40B4-BE49-F238E27FC236}">
                <a16:creationId xmlns:a16="http://schemas.microsoft.com/office/drawing/2014/main" id="{694E7B32-55C2-0C74-951C-9D09AA615BE5}"/>
              </a:ext>
            </a:extLst>
          </p:cNvPr>
          <p:cNvSpPr txBox="1"/>
          <p:nvPr/>
        </p:nvSpPr>
        <p:spPr>
          <a:xfrm>
            <a:off x="2322816" y="5693839"/>
            <a:ext cx="309937" cy="174661"/>
          </a:xfrm>
          <a:prstGeom prst="rect">
            <a:avLst/>
          </a:prstGeom>
        </p:spPr>
        <p:txBody>
          <a:bodyPr vert="horz" wrap="square" lIns="0" tIns="0" rIns="0" bIns="0" rtlCol="0">
            <a:noAutofit/>
          </a:bodyPr>
          <a:lstStyle/>
          <a:p>
            <a:pPr algn="ctr"/>
            <a:r>
              <a:rPr lang="en-US" sz="1200" b="0">
                <a:latin typeface="+mn-lt"/>
              </a:rPr>
              <a:t>29</a:t>
            </a:r>
          </a:p>
        </p:txBody>
      </p:sp>
      <p:sp>
        <p:nvSpPr>
          <p:cNvPr id="95" name="TextBox 94">
            <a:extLst>
              <a:ext uri="{FF2B5EF4-FFF2-40B4-BE49-F238E27FC236}">
                <a16:creationId xmlns:a16="http://schemas.microsoft.com/office/drawing/2014/main" id="{7CBA8325-2BDD-8127-3A81-34C80F3BD745}"/>
              </a:ext>
            </a:extLst>
          </p:cNvPr>
          <p:cNvSpPr txBox="1"/>
          <p:nvPr/>
        </p:nvSpPr>
        <p:spPr>
          <a:xfrm>
            <a:off x="2059112" y="5693839"/>
            <a:ext cx="309937" cy="174661"/>
          </a:xfrm>
          <a:prstGeom prst="rect">
            <a:avLst/>
          </a:prstGeom>
        </p:spPr>
        <p:txBody>
          <a:bodyPr vert="horz" wrap="square" lIns="0" tIns="0" rIns="0" bIns="0" rtlCol="0">
            <a:noAutofit/>
          </a:bodyPr>
          <a:lstStyle/>
          <a:p>
            <a:pPr algn="ctr"/>
            <a:r>
              <a:rPr lang="en-US" sz="1200" b="0">
                <a:latin typeface="+mn-lt"/>
              </a:rPr>
              <a:t>15</a:t>
            </a:r>
          </a:p>
        </p:txBody>
      </p:sp>
      <p:sp>
        <p:nvSpPr>
          <p:cNvPr id="97" name="TextBox 96">
            <a:extLst>
              <a:ext uri="{FF2B5EF4-FFF2-40B4-BE49-F238E27FC236}">
                <a16:creationId xmlns:a16="http://schemas.microsoft.com/office/drawing/2014/main" id="{8C43E2EB-DA34-8C7A-048B-65105C947A29}"/>
              </a:ext>
            </a:extLst>
          </p:cNvPr>
          <p:cNvSpPr txBox="1"/>
          <p:nvPr/>
        </p:nvSpPr>
        <p:spPr>
          <a:xfrm>
            <a:off x="1752599" y="5693839"/>
            <a:ext cx="309937" cy="174661"/>
          </a:xfrm>
          <a:prstGeom prst="rect">
            <a:avLst/>
          </a:prstGeom>
        </p:spPr>
        <p:txBody>
          <a:bodyPr vert="horz" wrap="square" lIns="0" tIns="0" rIns="0" bIns="0" rtlCol="0">
            <a:noAutofit/>
          </a:bodyPr>
          <a:lstStyle/>
          <a:p>
            <a:pPr algn="ctr"/>
            <a:r>
              <a:rPr lang="en-US" sz="1200" b="0">
                <a:latin typeface="+mn-lt"/>
              </a:rPr>
              <a:t>1</a:t>
            </a:r>
          </a:p>
        </p:txBody>
      </p:sp>
      <p:sp>
        <p:nvSpPr>
          <p:cNvPr id="98" name="TextBox 97">
            <a:extLst>
              <a:ext uri="{FF2B5EF4-FFF2-40B4-BE49-F238E27FC236}">
                <a16:creationId xmlns:a16="http://schemas.microsoft.com/office/drawing/2014/main" id="{87929AE2-2D66-2936-B1AD-191E754FB89C}"/>
              </a:ext>
            </a:extLst>
          </p:cNvPr>
          <p:cNvSpPr txBox="1"/>
          <p:nvPr/>
        </p:nvSpPr>
        <p:spPr>
          <a:xfrm>
            <a:off x="1918700" y="5845914"/>
            <a:ext cx="4196994" cy="174661"/>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Visit (Study Day)</a:t>
            </a:r>
          </a:p>
        </p:txBody>
      </p:sp>
      <p:grpSp>
        <p:nvGrpSpPr>
          <p:cNvPr id="99" name="Group 98">
            <a:extLst>
              <a:ext uri="{FF2B5EF4-FFF2-40B4-BE49-F238E27FC236}">
                <a16:creationId xmlns:a16="http://schemas.microsoft.com/office/drawing/2014/main" id="{966729D7-E0FD-E410-94FD-7213648D2927}"/>
              </a:ext>
            </a:extLst>
          </p:cNvPr>
          <p:cNvGrpSpPr/>
          <p:nvPr/>
        </p:nvGrpSpPr>
        <p:grpSpPr>
          <a:xfrm>
            <a:off x="228600" y="5889863"/>
            <a:ext cx="5650789" cy="357883"/>
            <a:chOff x="102740" y="3448692"/>
            <a:chExt cx="5650789" cy="357883"/>
          </a:xfrm>
        </p:grpSpPr>
        <p:sp>
          <p:nvSpPr>
            <p:cNvPr id="100" name="TextBox 99">
              <a:extLst>
                <a:ext uri="{FF2B5EF4-FFF2-40B4-BE49-F238E27FC236}">
                  <a16:creationId xmlns:a16="http://schemas.microsoft.com/office/drawing/2014/main" id="{E4782BE4-A450-9239-CF21-8E4D006E6F9D}"/>
                </a:ext>
              </a:extLst>
            </p:cNvPr>
            <p:cNvSpPr txBox="1"/>
            <p:nvPr/>
          </p:nvSpPr>
          <p:spPr>
            <a:xfrm>
              <a:off x="102740" y="3448692"/>
              <a:ext cx="1582221" cy="357883"/>
            </a:xfrm>
            <a:prstGeom prst="rect">
              <a:avLst/>
            </a:prstGeom>
          </p:spPr>
          <p:txBody>
            <a:bodyPr vert="horz" wrap="square" lIns="0" tIns="0" rIns="0" bIns="0" rtlCol="0">
              <a:noAutofit/>
            </a:bodyPr>
            <a:lstStyle/>
            <a:p>
              <a:pPr algn="r"/>
              <a:r>
                <a:rPr lang="en-US" sz="800">
                  <a:latin typeface="+mn-lt"/>
                </a:rPr>
                <a:t>Patients at Risk, n</a:t>
              </a:r>
              <a:br>
                <a:rPr lang="en-US" sz="800">
                  <a:latin typeface="+mn-lt"/>
                </a:rPr>
              </a:br>
              <a:r>
                <a:rPr lang="en-US" sz="800">
                  <a:solidFill>
                    <a:schemeClr val="accent1"/>
                  </a:solidFill>
                  <a:latin typeface="+mn-lt"/>
                </a:rPr>
                <a:t>Pozelimab Q2W + cemdisiran</a:t>
              </a:r>
              <a:br>
                <a:rPr lang="en-US" sz="800">
                  <a:latin typeface="+mn-lt"/>
                </a:rPr>
              </a:br>
              <a:r>
                <a:rPr lang="en-US" sz="800">
                  <a:solidFill>
                    <a:schemeClr val="accent6"/>
                  </a:solidFill>
                  <a:latin typeface="+mn-lt"/>
                </a:rPr>
                <a:t>Pozelimab Q4W + cemdisiran</a:t>
              </a:r>
            </a:p>
          </p:txBody>
        </p:sp>
        <p:sp>
          <p:nvSpPr>
            <p:cNvPr id="101" name="TextBox 100">
              <a:extLst>
                <a:ext uri="{FF2B5EF4-FFF2-40B4-BE49-F238E27FC236}">
                  <a16:creationId xmlns:a16="http://schemas.microsoft.com/office/drawing/2014/main" id="{BECE48F2-3149-275D-EE37-A154519C319A}"/>
                </a:ext>
              </a:extLst>
            </p:cNvPr>
            <p:cNvSpPr txBox="1"/>
            <p:nvPr/>
          </p:nvSpPr>
          <p:spPr>
            <a:xfrm>
              <a:off x="1693524" y="3570270"/>
              <a:ext cx="186648" cy="236305"/>
            </a:xfrm>
            <a:prstGeom prst="rect">
              <a:avLst/>
            </a:prstGeom>
          </p:spPr>
          <p:txBody>
            <a:bodyPr vert="horz" wrap="square" lIns="0" tIns="0" rIns="0" bIns="0" rtlCol="0">
              <a:noAutofit/>
            </a:bodyPr>
            <a:lstStyle/>
            <a:p>
              <a:pPr algn="ctr"/>
              <a:r>
                <a:rPr lang="en-US" sz="800" b="0">
                  <a:latin typeface="+mn-lt"/>
                </a:rPr>
                <a:t>8</a:t>
              </a:r>
              <a:br>
                <a:rPr lang="en-US" sz="800" b="0">
                  <a:latin typeface="+mn-lt"/>
                </a:rPr>
              </a:br>
              <a:r>
                <a:rPr lang="en-US" sz="800" b="0">
                  <a:latin typeface="+mn-lt"/>
                </a:rPr>
                <a:t>9</a:t>
              </a:r>
            </a:p>
          </p:txBody>
        </p:sp>
        <p:sp>
          <p:nvSpPr>
            <p:cNvPr id="103" name="TextBox 102">
              <a:extLst>
                <a:ext uri="{FF2B5EF4-FFF2-40B4-BE49-F238E27FC236}">
                  <a16:creationId xmlns:a16="http://schemas.microsoft.com/office/drawing/2014/main" id="{9002C26E-5B4B-F7B9-E68B-87F9A76B073C}"/>
                </a:ext>
              </a:extLst>
            </p:cNvPr>
            <p:cNvSpPr txBox="1"/>
            <p:nvPr/>
          </p:nvSpPr>
          <p:spPr>
            <a:xfrm>
              <a:off x="1978917" y="3570270"/>
              <a:ext cx="186648" cy="236305"/>
            </a:xfrm>
            <a:prstGeom prst="rect">
              <a:avLst/>
            </a:prstGeom>
          </p:spPr>
          <p:txBody>
            <a:bodyPr vert="horz" wrap="square" lIns="0" tIns="0" rIns="0" bIns="0" rtlCol="0">
              <a:noAutofit/>
            </a:bodyPr>
            <a:lstStyle/>
            <a:p>
              <a:pPr algn="ctr"/>
              <a:r>
                <a:rPr lang="en-US" sz="800" b="0">
                  <a:latin typeface="+mn-lt"/>
                </a:rPr>
                <a:t>10</a:t>
              </a:r>
              <a:br>
                <a:rPr lang="en-US" sz="800" b="0">
                  <a:latin typeface="+mn-lt"/>
                </a:rPr>
              </a:br>
              <a:r>
                <a:rPr lang="en-US" sz="800" b="0">
                  <a:latin typeface="+mn-lt"/>
                </a:rPr>
                <a:t>11</a:t>
              </a:r>
            </a:p>
          </p:txBody>
        </p:sp>
        <p:sp>
          <p:nvSpPr>
            <p:cNvPr id="104" name="TextBox 103">
              <a:extLst>
                <a:ext uri="{FF2B5EF4-FFF2-40B4-BE49-F238E27FC236}">
                  <a16:creationId xmlns:a16="http://schemas.microsoft.com/office/drawing/2014/main" id="{C54664EA-73DD-F102-23D5-3A4CD9237DB0}"/>
                </a:ext>
              </a:extLst>
            </p:cNvPr>
            <p:cNvSpPr txBox="1"/>
            <p:nvPr/>
          </p:nvSpPr>
          <p:spPr>
            <a:xfrm>
              <a:off x="2260315" y="3570270"/>
              <a:ext cx="186648" cy="236305"/>
            </a:xfrm>
            <a:prstGeom prst="rect">
              <a:avLst/>
            </a:prstGeom>
          </p:spPr>
          <p:txBody>
            <a:bodyPr vert="horz" wrap="square" lIns="0" tIns="0" rIns="0" bIns="0" rtlCol="0">
              <a:noAutofit/>
            </a:bodyPr>
            <a:lstStyle/>
            <a:p>
              <a:pPr algn="ctr"/>
              <a:r>
                <a:rPr lang="en-US" sz="800" b="0">
                  <a:latin typeface="+mn-lt"/>
                </a:rPr>
                <a:t>11</a:t>
              </a:r>
              <a:br>
                <a:rPr lang="en-US" sz="800" b="0">
                  <a:latin typeface="+mn-lt"/>
                </a:rPr>
              </a:br>
              <a:r>
                <a:rPr lang="en-US" sz="800" b="0">
                  <a:latin typeface="+mn-lt"/>
                </a:rPr>
                <a:t>12</a:t>
              </a:r>
            </a:p>
          </p:txBody>
        </p:sp>
        <p:sp>
          <p:nvSpPr>
            <p:cNvPr id="105" name="TextBox 104">
              <a:extLst>
                <a:ext uri="{FF2B5EF4-FFF2-40B4-BE49-F238E27FC236}">
                  <a16:creationId xmlns:a16="http://schemas.microsoft.com/office/drawing/2014/main" id="{7389C6C2-D4F0-8789-DF6E-5F26B6690467}"/>
                </a:ext>
              </a:extLst>
            </p:cNvPr>
            <p:cNvSpPr txBox="1"/>
            <p:nvPr/>
          </p:nvSpPr>
          <p:spPr>
            <a:xfrm>
              <a:off x="2811409" y="3570270"/>
              <a:ext cx="186648" cy="236305"/>
            </a:xfrm>
            <a:prstGeom prst="rect">
              <a:avLst/>
            </a:prstGeom>
          </p:spPr>
          <p:txBody>
            <a:bodyPr vert="horz" wrap="square" lIns="0" tIns="0" rIns="0" bIns="0" rtlCol="0">
              <a:noAutofit/>
            </a:bodyPr>
            <a:lstStyle/>
            <a:p>
              <a:pPr algn="ctr"/>
              <a:r>
                <a:rPr lang="en-US" sz="800" b="0">
                  <a:latin typeface="+mn-lt"/>
                </a:rPr>
                <a:t>12</a:t>
              </a:r>
              <a:br>
                <a:rPr lang="en-US" sz="800" b="0">
                  <a:latin typeface="+mn-lt"/>
                </a:rPr>
              </a:br>
              <a:r>
                <a:rPr lang="en-US" sz="800" b="0">
                  <a:latin typeface="+mn-lt"/>
                </a:rPr>
                <a:t>10</a:t>
              </a:r>
            </a:p>
          </p:txBody>
        </p:sp>
        <p:sp>
          <p:nvSpPr>
            <p:cNvPr id="106" name="TextBox 105">
              <a:extLst>
                <a:ext uri="{FF2B5EF4-FFF2-40B4-BE49-F238E27FC236}">
                  <a16:creationId xmlns:a16="http://schemas.microsoft.com/office/drawing/2014/main" id="{6C8E0255-E129-3680-4AB0-D36E75D6903E}"/>
                </a:ext>
              </a:extLst>
            </p:cNvPr>
            <p:cNvSpPr txBox="1"/>
            <p:nvPr/>
          </p:nvSpPr>
          <p:spPr>
            <a:xfrm>
              <a:off x="3362503" y="3570270"/>
              <a:ext cx="186648" cy="236305"/>
            </a:xfrm>
            <a:prstGeom prst="rect">
              <a:avLst/>
            </a:prstGeom>
          </p:spPr>
          <p:txBody>
            <a:bodyPr vert="horz" wrap="square" lIns="0" tIns="0" rIns="0" bIns="0" rtlCol="0">
              <a:noAutofit/>
            </a:bodyPr>
            <a:lstStyle/>
            <a:p>
              <a:pPr algn="ctr"/>
              <a:r>
                <a:rPr lang="en-US" sz="800" b="0">
                  <a:latin typeface="+mn-lt"/>
                </a:rPr>
                <a:t>12</a:t>
              </a:r>
              <a:br>
                <a:rPr lang="en-US" sz="800" b="0">
                  <a:latin typeface="+mn-lt"/>
                </a:rPr>
              </a:br>
              <a:r>
                <a:rPr lang="en-US" sz="800" b="0">
                  <a:latin typeface="+mn-lt"/>
                </a:rPr>
                <a:t>12</a:t>
              </a:r>
            </a:p>
          </p:txBody>
        </p:sp>
        <p:sp>
          <p:nvSpPr>
            <p:cNvPr id="107" name="TextBox 106">
              <a:extLst>
                <a:ext uri="{FF2B5EF4-FFF2-40B4-BE49-F238E27FC236}">
                  <a16:creationId xmlns:a16="http://schemas.microsoft.com/office/drawing/2014/main" id="{FF627B3E-C107-8AB4-6887-8A3809F58C63}"/>
                </a:ext>
              </a:extLst>
            </p:cNvPr>
            <p:cNvSpPr txBox="1"/>
            <p:nvPr/>
          </p:nvSpPr>
          <p:spPr>
            <a:xfrm>
              <a:off x="3913597" y="3570270"/>
              <a:ext cx="186648" cy="236305"/>
            </a:xfrm>
            <a:prstGeom prst="rect">
              <a:avLst/>
            </a:prstGeom>
          </p:spPr>
          <p:txBody>
            <a:bodyPr vert="horz" wrap="square" lIns="0" tIns="0" rIns="0" bIns="0" rtlCol="0">
              <a:noAutofit/>
            </a:bodyPr>
            <a:lstStyle/>
            <a:p>
              <a:pPr algn="ctr"/>
              <a:r>
                <a:rPr lang="en-US" sz="800" b="0">
                  <a:latin typeface="+mn-lt"/>
                </a:rPr>
                <a:t>12</a:t>
              </a:r>
              <a:br>
                <a:rPr lang="en-US" sz="800" b="0">
                  <a:latin typeface="+mn-lt"/>
                </a:rPr>
              </a:br>
              <a:r>
                <a:rPr lang="en-US" sz="800" b="0">
                  <a:latin typeface="+mn-lt"/>
                </a:rPr>
                <a:t>12</a:t>
              </a:r>
            </a:p>
          </p:txBody>
        </p:sp>
        <p:sp>
          <p:nvSpPr>
            <p:cNvPr id="108" name="TextBox 107">
              <a:extLst>
                <a:ext uri="{FF2B5EF4-FFF2-40B4-BE49-F238E27FC236}">
                  <a16:creationId xmlns:a16="http://schemas.microsoft.com/office/drawing/2014/main" id="{A4BF0CC1-4459-0EBC-2387-06B63180E2A4}"/>
                </a:ext>
              </a:extLst>
            </p:cNvPr>
            <p:cNvSpPr txBox="1"/>
            <p:nvPr/>
          </p:nvSpPr>
          <p:spPr>
            <a:xfrm>
              <a:off x="4464691" y="3570270"/>
              <a:ext cx="186648" cy="236305"/>
            </a:xfrm>
            <a:prstGeom prst="rect">
              <a:avLst/>
            </a:prstGeom>
          </p:spPr>
          <p:txBody>
            <a:bodyPr vert="horz" wrap="square" lIns="0" tIns="0" rIns="0" bIns="0" rtlCol="0">
              <a:noAutofit/>
            </a:bodyPr>
            <a:lstStyle/>
            <a:p>
              <a:pPr algn="ctr"/>
              <a:r>
                <a:rPr lang="en-US" sz="800" b="0">
                  <a:latin typeface="+mn-lt"/>
                </a:rPr>
                <a:t>10</a:t>
              </a:r>
              <a:br>
                <a:rPr lang="en-US" sz="800" b="0">
                  <a:latin typeface="+mn-lt"/>
                </a:rPr>
              </a:br>
              <a:r>
                <a:rPr lang="en-US" sz="800" b="0">
                  <a:latin typeface="+mn-lt"/>
                </a:rPr>
                <a:t>11</a:t>
              </a:r>
            </a:p>
          </p:txBody>
        </p:sp>
        <p:sp>
          <p:nvSpPr>
            <p:cNvPr id="109" name="TextBox 108">
              <a:extLst>
                <a:ext uri="{FF2B5EF4-FFF2-40B4-BE49-F238E27FC236}">
                  <a16:creationId xmlns:a16="http://schemas.microsoft.com/office/drawing/2014/main" id="{FFBB454F-B824-C588-352E-B4DAEF248CF8}"/>
                </a:ext>
              </a:extLst>
            </p:cNvPr>
            <p:cNvSpPr txBox="1"/>
            <p:nvPr/>
          </p:nvSpPr>
          <p:spPr>
            <a:xfrm>
              <a:off x="5015785" y="3570270"/>
              <a:ext cx="186648" cy="236305"/>
            </a:xfrm>
            <a:prstGeom prst="rect">
              <a:avLst/>
            </a:prstGeom>
          </p:spPr>
          <p:txBody>
            <a:bodyPr vert="horz" wrap="square" lIns="0" tIns="0" rIns="0" bIns="0" rtlCol="0">
              <a:noAutofit/>
            </a:bodyPr>
            <a:lstStyle/>
            <a:p>
              <a:pPr algn="ctr"/>
              <a:r>
                <a:rPr lang="en-US" sz="800" b="0">
                  <a:latin typeface="+mn-lt"/>
                </a:rPr>
                <a:t>11</a:t>
              </a:r>
              <a:br>
                <a:rPr lang="en-US" sz="800" b="0">
                  <a:latin typeface="+mn-lt"/>
                </a:rPr>
              </a:br>
              <a:r>
                <a:rPr lang="en-US" sz="800" b="0">
                  <a:latin typeface="+mn-lt"/>
                </a:rPr>
                <a:t>12</a:t>
              </a:r>
            </a:p>
          </p:txBody>
        </p:sp>
        <p:sp>
          <p:nvSpPr>
            <p:cNvPr id="110" name="TextBox 109">
              <a:extLst>
                <a:ext uri="{FF2B5EF4-FFF2-40B4-BE49-F238E27FC236}">
                  <a16:creationId xmlns:a16="http://schemas.microsoft.com/office/drawing/2014/main" id="{2075C861-7369-2AD5-E2EE-73311C42980A}"/>
                </a:ext>
              </a:extLst>
            </p:cNvPr>
            <p:cNvSpPr txBox="1"/>
            <p:nvPr/>
          </p:nvSpPr>
          <p:spPr>
            <a:xfrm>
              <a:off x="5566881" y="3570270"/>
              <a:ext cx="186648" cy="236305"/>
            </a:xfrm>
            <a:prstGeom prst="rect">
              <a:avLst/>
            </a:prstGeom>
          </p:spPr>
          <p:txBody>
            <a:bodyPr vert="horz" wrap="square" lIns="0" tIns="0" rIns="0" bIns="0" rtlCol="0">
              <a:noAutofit/>
            </a:bodyPr>
            <a:lstStyle/>
            <a:p>
              <a:pPr algn="ctr"/>
              <a:r>
                <a:rPr lang="en-US" sz="800" b="0">
                  <a:latin typeface="+mn-lt"/>
                </a:rPr>
                <a:t>11</a:t>
              </a:r>
              <a:br>
                <a:rPr lang="en-US" sz="800" b="0">
                  <a:latin typeface="+mn-lt"/>
                </a:rPr>
              </a:br>
              <a:r>
                <a:rPr lang="en-US" sz="800" b="0">
                  <a:latin typeface="+mn-lt"/>
                </a:rPr>
                <a:t>12</a:t>
              </a:r>
            </a:p>
          </p:txBody>
        </p:sp>
      </p:grpSp>
      <p:sp>
        <p:nvSpPr>
          <p:cNvPr id="152" name="TextBox 151">
            <a:extLst>
              <a:ext uri="{FF2B5EF4-FFF2-40B4-BE49-F238E27FC236}">
                <a16:creationId xmlns:a16="http://schemas.microsoft.com/office/drawing/2014/main" id="{099A1CF6-65FE-D1CF-0443-43C6E9DE0E10}"/>
              </a:ext>
            </a:extLst>
          </p:cNvPr>
          <p:cNvSpPr txBox="1"/>
          <p:nvPr/>
        </p:nvSpPr>
        <p:spPr>
          <a:xfrm>
            <a:off x="7748660" y="2062967"/>
            <a:ext cx="4202130" cy="241443"/>
          </a:xfrm>
          <a:prstGeom prst="rect">
            <a:avLst/>
          </a:prstGeom>
        </p:spPr>
        <p:txBody>
          <a:bodyPr vert="horz" wrap="square" lIns="0" tIns="0" rIns="0" bIns="0" rtlCol="0">
            <a:noAutofit/>
          </a:bodyPr>
          <a:lstStyle/>
          <a:p>
            <a:pPr algn="ctr"/>
            <a:r>
              <a:rPr lang="en-US" sz="1400">
                <a:latin typeface="+mn-lt"/>
              </a:rPr>
              <a:t>Physical Functioning</a:t>
            </a:r>
          </a:p>
        </p:txBody>
      </p:sp>
      <p:sp>
        <p:nvSpPr>
          <p:cNvPr id="153" name="TextBox 152">
            <a:extLst>
              <a:ext uri="{FF2B5EF4-FFF2-40B4-BE49-F238E27FC236}">
                <a16:creationId xmlns:a16="http://schemas.microsoft.com/office/drawing/2014/main" id="{204FA26F-8550-77A0-F4B3-DA9D8D2F6401}"/>
              </a:ext>
            </a:extLst>
          </p:cNvPr>
          <p:cNvSpPr txBox="1"/>
          <p:nvPr/>
        </p:nvSpPr>
        <p:spPr>
          <a:xfrm>
            <a:off x="7274335" y="2837384"/>
            <a:ext cx="395555" cy="174661"/>
          </a:xfrm>
          <a:prstGeom prst="rect">
            <a:avLst/>
          </a:prstGeom>
        </p:spPr>
        <p:txBody>
          <a:bodyPr vert="horz" wrap="square" lIns="0" tIns="0" rIns="0" bIns="0" rtlCol="0">
            <a:noAutofit/>
          </a:bodyPr>
          <a:lstStyle/>
          <a:p>
            <a:pPr algn="r"/>
            <a:r>
              <a:rPr lang="en-US" sz="1200" b="0">
                <a:latin typeface="+mn-lt"/>
              </a:rPr>
              <a:t>90</a:t>
            </a:r>
          </a:p>
        </p:txBody>
      </p:sp>
      <p:sp>
        <p:nvSpPr>
          <p:cNvPr id="154" name="TextBox 153">
            <a:extLst>
              <a:ext uri="{FF2B5EF4-FFF2-40B4-BE49-F238E27FC236}">
                <a16:creationId xmlns:a16="http://schemas.microsoft.com/office/drawing/2014/main" id="{BDC9283F-E1A6-9886-99A0-751826CA4C29}"/>
              </a:ext>
            </a:extLst>
          </p:cNvPr>
          <p:cNvSpPr txBox="1"/>
          <p:nvPr/>
        </p:nvSpPr>
        <p:spPr>
          <a:xfrm>
            <a:off x="7274335" y="3597671"/>
            <a:ext cx="395555" cy="174661"/>
          </a:xfrm>
          <a:prstGeom prst="rect">
            <a:avLst/>
          </a:prstGeom>
        </p:spPr>
        <p:txBody>
          <a:bodyPr vert="horz" wrap="square" lIns="0" tIns="0" rIns="0" bIns="0" rtlCol="0">
            <a:noAutofit/>
          </a:bodyPr>
          <a:lstStyle/>
          <a:p>
            <a:pPr algn="r"/>
            <a:r>
              <a:rPr lang="en-US" sz="1200" b="0">
                <a:latin typeface="+mn-lt"/>
              </a:rPr>
              <a:t>80</a:t>
            </a:r>
          </a:p>
        </p:txBody>
      </p:sp>
      <p:sp>
        <p:nvSpPr>
          <p:cNvPr id="155" name="TextBox 154">
            <a:extLst>
              <a:ext uri="{FF2B5EF4-FFF2-40B4-BE49-F238E27FC236}">
                <a16:creationId xmlns:a16="http://schemas.microsoft.com/office/drawing/2014/main" id="{499E7BF1-03E4-B3F8-17C9-7E7258D98F66}"/>
              </a:ext>
            </a:extLst>
          </p:cNvPr>
          <p:cNvSpPr txBox="1"/>
          <p:nvPr/>
        </p:nvSpPr>
        <p:spPr>
          <a:xfrm>
            <a:off x="7274335" y="3977814"/>
            <a:ext cx="395555" cy="174661"/>
          </a:xfrm>
          <a:prstGeom prst="rect">
            <a:avLst/>
          </a:prstGeom>
        </p:spPr>
        <p:txBody>
          <a:bodyPr vert="horz" wrap="square" lIns="0" tIns="0" rIns="0" bIns="0" rtlCol="0">
            <a:noAutofit/>
          </a:bodyPr>
          <a:lstStyle/>
          <a:p>
            <a:pPr algn="r"/>
            <a:r>
              <a:rPr lang="en-US" sz="1200" b="0">
                <a:latin typeface="+mn-lt"/>
              </a:rPr>
              <a:t>75</a:t>
            </a:r>
          </a:p>
        </p:txBody>
      </p:sp>
      <p:sp>
        <p:nvSpPr>
          <p:cNvPr id="156" name="TextBox 155">
            <a:extLst>
              <a:ext uri="{FF2B5EF4-FFF2-40B4-BE49-F238E27FC236}">
                <a16:creationId xmlns:a16="http://schemas.microsoft.com/office/drawing/2014/main" id="{60AA883F-45A7-D914-02AD-6C60CE0A3337}"/>
              </a:ext>
            </a:extLst>
          </p:cNvPr>
          <p:cNvSpPr txBox="1"/>
          <p:nvPr/>
        </p:nvSpPr>
        <p:spPr>
          <a:xfrm rot="16200000">
            <a:off x="6331152" y="3406983"/>
            <a:ext cx="1908629" cy="174661"/>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Mean (± SE)</a:t>
            </a:r>
          </a:p>
        </p:txBody>
      </p:sp>
      <p:sp>
        <p:nvSpPr>
          <p:cNvPr id="157" name="TextBox 156">
            <a:extLst>
              <a:ext uri="{FF2B5EF4-FFF2-40B4-BE49-F238E27FC236}">
                <a16:creationId xmlns:a16="http://schemas.microsoft.com/office/drawing/2014/main" id="{D69018B6-DF20-8117-3148-C532D5E551EF}"/>
              </a:ext>
            </a:extLst>
          </p:cNvPr>
          <p:cNvSpPr txBox="1"/>
          <p:nvPr/>
        </p:nvSpPr>
        <p:spPr>
          <a:xfrm>
            <a:off x="11522699" y="4520632"/>
            <a:ext cx="309937" cy="174661"/>
          </a:xfrm>
          <a:prstGeom prst="rect">
            <a:avLst/>
          </a:prstGeom>
        </p:spPr>
        <p:txBody>
          <a:bodyPr vert="horz" wrap="square" lIns="0" tIns="0" rIns="0" bIns="0" rtlCol="0">
            <a:noAutofit/>
          </a:bodyPr>
          <a:lstStyle/>
          <a:p>
            <a:pPr algn="ctr"/>
            <a:r>
              <a:rPr lang="en-US" sz="1200" b="0">
                <a:latin typeface="+mn-lt"/>
              </a:rPr>
              <a:t>197</a:t>
            </a:r>
          </a:p>
        </p:txBody>
      </p:sp>
      <p:sp>
        <p:nvSpPr>
          <p:cNvPr id="158" name="TextBox 157">
            <a:extLst>
              <a:ext uri="{FF2B5EF4-FFF2-40B4-BE49-F238E27FC236}">
                <a16:creationId xmlns:a16="http://schemas.microsoft.com/office/drawing/2014/main" id="{88BC97EA-E35F-CCB7-F336-4B16E77D8563}"/>
              </a:ext>
            </a:extLst>
          </p:cNvPr>
          <p:cNvSpPr txBox="1"/>
          <p:nvPr/>
        </p:nvSpPr>
        <p:spPr>
          <a:xfrm>
            <a:off x="10976456" y="4520632"/>
            <a:ext cx="309937" cy="174661"/>
          </a:xfrm>
          <a:prstGeom prst="rect">
            <a:avLst/>
          </a:prstGeom>
        </p:spPr>
        <p:txBody>
          <a:bodyPr vert="horz" wrap="square" lIns="0" tIns="0" rIns="0" bIns="0" rtlCol="0">
            <a:noAutofit/>
          </a:bodyPr>
          <a:lstStyle/>
          <a:p>
            <a:pPr algn="ctr"/>
            <a:r>
              <a:rPr lang="en-US" sz="1200" b="0">
                <a:latin typeface="+mn-lt"/>
              </a:rPr>
              <a:t>169</a:t>
            </a:r>
          </a:p>
        </p:txBody>
      </p:sp>
      <p:sp>
        <p:nvSpPr>
          <p:cNvPr id="159" name="TextBox 158">
            <a:extLst>
              <a:ext uri="{FF2B5EF4-FFF2-40B4-BE49-F238E27FC236}">
                <a16:creationId xmlns:a16="http://schemas.microsoft.com/office/drawing/2014/main" id="{6C4777E2-4C5A-5A8D-3198-4D0482EA6DD2}"/>
              </a:ext>
            </a:extLst>
          </p:cNvPr>
          <p:cNvSpPr txBox="1"/>
          <p:nvPr/>
        </p:nvSpPr>
        <p:spPr>
          <a:xfrm>
            <a:off x="10404528" y="4520632"/>
            <a:ext cx="309937" cy="174661"/>
          </a:xfrm>
          <a:prstGeom prst="rect">
            <a:avLst/>
          </a:prstGeom>
        </p:spPr>
        <p:txBody>
          <a:bodyPr vert="horz" wrap="square" lIns="0" tIns="0" rIns="0" bIns="0" rtlCol="0">
            <a:noAutofit/>
          </a:bodyPr>
          <a:lstStyle/>
          <a:p>
            <a:pPr algn="ctr"/>
            <a:r>
              <a:rPr lang="en-US" sz="1200" b="0">
                <a:latin typeface="+mn-lt"/>
              </a:rPr>
              <a:t>141</a:t>
            </a:r>
          </a:p>
        </p:txBody>
      </p:sp>
      <p:sp>
        <p:nvSpPr>
          <p:cNvPr id="160" name="TextBox 159">
            <a:extLst>
              <a:ext uri="{FF2B5EF4-FFF2-40B4-BE49-F238E27FC236}">
                <a16:creationId xmlns:a16="http://schemas.microsoft.com/office/drawing/2014/main" id="{00F791C8-1654-8353-A3DE-08436454AB8D}"/>
              </a:ext>
            </a:extLst>
          </p:cNvPr>
          <p:cNvSpPr txBox="1"/>
          <p:nvPr/>
        </p:nvSpPr>
        <p:spPr>
          <a:xfrm>
            <a:off x="9868559" y="4520632"/>
            <a:ext cx="309937" cy="174661"/>
          </a:xfrm>
          <a:prstGeom prst="rect">
            <a:avLst/>
          </a:prstGeom>
        </p:spPr>
        <p:txBody>
          <a:bodyPr vert="horz" wrap="square" lIns="0" tIns="0" rIns="0" bIns="0" rtlCol="0">
            <a:noAutofit/>
          </a:bodyPr>
          <a:lstStyle/>
          <a:p>
            <a:pPr algn="ctr"/>
            <a:r>
              <a:rPr lang="en-US" sz="1200" b="0">
                <a:latin typeface="+mn-lt"/>
              </a:rPr>
              <a:t>113</a:t>
            </a:r>
          </a:p>
        </p:txBody>
      </p:sp>
      <p:sp>
        <p:nvSpPr>
          <p:cNvPr id="161" name="TextBox 160">
            <a:extLst>
              <a:ext uri="{FF2B5EF4-FFF2-40B4-BE49-F238E27FC236}">
                <a16:creationId xmlns:a16="http://schemas.microsoft.com/office/drawing/2014/main" id="{AE446FC3-27D3-2200-FA32-34C5B986F667}"/>
              </a:ext>
            </a:extLst>
          </p:cNvPr>
          <p:cNvSpPr txBox="1"/>
          <p:nvPr/>
        </p:nvSpPr>
        <p:spPr>
          <a:xfrm>
            <a:off x="9317179" y="4520632"/>
            <a:ext cx="309937" cy="174661"/>
          </a:xfrm>
          <a:prstGeom prst="rect">
            <a:avLst/>
          </a:prstGeom>
        </p:spPr>
        <p:txBody>
          <a:bodyPr vert="horz" wrap="square" lIns="0" tIns="0" rIns="0" bIns="0" rtlCol="0">
            <a:noAutofit/>
          </a:bodyPr>
          <a:lstStyle/>
          <a:p>
            <a:pPr algn="ctr"/>
            <a:r>
              <a:rPr lang="en-US" sz="1200" b="0">
                <a:latin typeface="+mn-lt"/>
              </a:rPr>
              <a:t>85</a:t>
            </a:r>
          </a:p>
        </p:txBody>
      </p:sp>
      <p:sp>
        <p:nvSpPr>
          <p:cNvPr id="162" name="TextBox 161">
            <a:extLst>
              <a:ext uri="{FF2B5EF4-FFF2-40B4-BE49-F238E27FC236}">
                <a16:creationId xmlns:a16="http://schemas.microsoft.com/office/drawing/2014/main" id="{566DE558-ABFD-CD30-B2DF-66B1E944EF7B}"/>
              </a:ext>
            </a:extLst>
          </p:cNvPr>
          <p:cNvSpPr txBox="1"/>
          <p:nvPr/>
        </p:nvSpPr>
        <p:spPr>
          <a:xfrm>
            <a:off x="8765799" y="4520632"/>
            <a:ext cx="309937" cy="174661"/>
          </a:xfrm>
          <a:prstGeom prst="rect">
            <a:avLst/>
          </a:prstGeom>
        </p:spPr>
        <p:txBody>
          <a:bodyPr vert="horz" wrap="square" lIns="0" tIns="0" rIns="0" bIns="0" rtlCol="0">
            <a:noAutofit/>
          </a:bodyPr>
          <a:lstStyle/>
          <a:p>
            <a:pPr algn="ctr"/>
            <a:r>
              <a:rPr lang="en-US" sz="1200" b="0">
                <a:latin typeface="+mn-lt"/>
              </a:rPr>
              <a:t>57</a:t>
            </a:r>
          </a:p>
        </p:txBody>
      </p:sp>
      <p:sp>
        <p:nvSpPr>
          <p:cNvPr id="163" name="TextBox 162">
            <a:extLst>
              <a:ext uri="{FF2B5EF4-FFF2-40B4-BE49-F238E27FC236}">
                <a16:creationId xmlns:a16="http://schemas.microsoft.com/office/drawing/2014/main" id="{5B886245-A659-D905-6ED6-6339E56132A9}"/>
              </a:ext>
            </a:extLst>
          </p:cNvPr>
          <p:cNvSpPr txBox="1"/>
          <p:nvPr/>
        </p:nvSpPr>
        <p:spPr>
          <a:xfrm>
            <a:off x="8204145" y="4520632"/>
            <a:ext cx="309937" cy="174661"/>
          </a:xfrm>
          <a:prstGeom prst="rect">
            <a:avLst/>
          </a:prstGeom>
        </p:spPr>
        <p:txBody>
          <a:bodyPr vert="horz" wrap="square" lIns="0" tIns="0" rIns="0" bIns="0" rtlCol="0">
            <a:noAutofit/>
          </a:bodyPr>
          <a:lstStyle/>
          <a:p>
            <a:pPr algn="ctr"/>
            <a:r>
              <a:rPr lang="en-US" sz="1200" b="0">
                <a:latin typeface="+mn-lt"/>
              </a:rPr>
              <a:t>29</a:t>
            </a:r>
          </a:p>
        </p:txBody>
      </p:sp>
      <p:sp>
        <p:nvSpPr>
          <p:cNvPr id="164" name="TextBox 163">
            <a:extLst>
              <a:ext uri="{FF2B5EF4-FFF2-40B4-BE49-F238E27FC236}">
                <a16:creationId xmlns:a16="http://schemas.microsoft.com/office/drawing/2014/main" id="{C8B3639D-E096-45B2-961D-0C5B22B3761D}"/>
              </a:ext>
            </a:extLst>
          </p:cNvPr>
          <p:cNvSpPr txBox="1"/>
          <p:nvPr/>
        </p:nvSpPr>
        <p:spPr>
          <a:xfrm>
            <a:off x="7940441" y="4520632"/>
            <a:ext cx="309937" cy="174661"/>
          </a:xfrm>
          <a:prstGeom prst="rect">
            <a:avLst/>
          </a:prstGeom>
        </p:spPr>
        <p:txBody>
          <a:bodyPr vert="horz" wrap="square" lIns="0" tIns="0" rIns="0" bIns="0" rtlCol="0">
            <a:noAutofit/>
          </a:bodyPr>
          <a:lstStyle/>
          <a:p>
            <a:pPr algn="ctr"/>
            <a:r>
              <a:rPr lang="en-US" sz="1200" b="0">
                <a:latin typeface="+mn-lt"/>
              </a:rPr>
              <a:t>15</a:t>
            </a:r>
          </a:p>
        </p:txBody>
      </p:sp>
      <p:sp>
        <p:nvSpPr>
          <p:cNvPr id="165" name="TextBox 164">
            <a:extLst>
              <a:ext uri="{FF2B5EF4-FFF2-40B4-BE49-F238E27FC236}">
                <a16:creationId xmlns:a16="http://schemas.microsoft.com/office/drawing/2014/main" id="{B41D95AB-A902-0E7F-F94F-44BED20258F1}"/>
              </a:ext>
            </a:extLst>
          </p:cNvPr>
          <p:cNvSpPr txBox="1"/>
          <p:nvPr/>
        </p:nvSpPr>
        <p:spPr>
          <a:xfrm>
            <a:off x="7633928" y="4520632"/>
            <a:ext cx="309937" cy="174661"/>
          </a:xfrm>
          <a:prstGeom prst="rect">
            <a:avLst/>
          </a:prstGeom>
        </p:spPr>
        <p:txBody>
          <a:bodyPr vert="horz" wrap="square" lIns="0" tIns="0" rIns="0" bIns="0" rtlCol="0">
            <a:noAutofit/>
          </a:bodyPr>
          <a:lstStyle/>
          <a:p>
            <a:pPr algn="ctr"/>
            <a:r>
              <a:rPr lang="en-US" sz="1200" b="0">
                <a:latin typeface="+mn-lt"/>
              </a:rPr>
              <a:t>1</a:t>
            </a:r>
          </a:p>
        </p:txBody>
      </p:sp>
      <p:sp>
        <p:nvSpPr>
          <p:cNvPr id="166" name="TextBox 165">
            <a:extLst>
              <a:ext uri="{FF2B5EF4-FFF2-40B4-BE49-F238E27FC236}">
                <a16:creationId xmlns:a16="http://schemas.microsoft.com/office/drawing/2014/main" id="{7D91F94A-EA00-9DDD-74D8-FE818AA66A8C}"/>
              </a:ext>
            </a:extLst>
          </p:cNvPr>
          <p:cNvSpPr txBox="1"/>
          <p:nvPr/>
        </p:nvSpPr>
        <p:spPr>
          <a:xfrm>
            <a:off x="7800029" y="4708992"/>
            <a:ext cx="4196994" cy="174661"/>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Visit (Study Day)</a:t>
            </a:r>
          </a:p>
        </p:txBody>
      </p:sp>
      <p:grpSp>
        <p:nvGrpSpPr>
          <p:cNvPr id="167" name="Group 166">
            <a:extLst>
              <a:ext uri="{FF2B5EF4-FFF2-40B4-BE49-F238E27FC236}">
                <a16:creationId xmlns:a16="http://schemas.microsoft.com/office/drawing/2014/main" id="{857560AA-8C30-8149-3D33-E4A353498099}"/>
              </a:ext>
            </a:extLst>
          </p:cNvPr>
          <p:cNvGrpSpPr/>
          <p:nvPr/>
        </p:nvGrpSpPr>
        <p:grpSpPr>
          <a:xfrm>
            <a:off x="6109929" y="4857966"/>
            <a:ext cx="5650789" cy="357883"/>
            <a:chOff x="102740" y="3448692"/>
            <a:chExt cx="5650789" cy="357883"/>
          </a:xfrm>
        </p:grpSpPr>
        <p:sp>
          <p:nvSpPr>
            <p:cNvPr id="168" name="TextBox 167">
              <a:extLst>
                <a:ext uri="{FF2B5EF4-FFF2-40B4-BE49-F238E27FC236}">
                  <a16:creationId xmlns:a16="http://schemas.microsoft.com/office/drawing/2014/main" id="{A3FF2262-A1CF-75DF-D888-4E773EFA8AE0}"/>
                </a:ext>
              </a:extLst>
            </p:cNvPr>
            <p:cNvSpPr txBox="1"/>
            <p:nvPr/>
          </p:nvSpPr>
          <p:spPr>
            <a:xfrm>
              <a:off x="102740" y="3448692"/>
              <a:ext cx="1582221" cy="357883"/>
            </a:xfrm>
            <a:prstGeom prst="rect">
              <a:avLst/>
            </a:prstGeom>
          </p:spPr>
          <p:txBody>
            <a:bodyPr vert="horz" wrap="square" lIns="0" tIns="0" rIns="0" bIns="0" rtlCol="0">
              <a:noAutofit/>
            </a:bodyPr>
            <a:lstStyle/>
            <a:p>
              <a:pPr algn="r"/>
              <a:r>
                <a:rPr lang="en-US" sz="800">
                  <a:latin typeface="+mn-lt"/>
                </a:rPr>
                <a:t>Patients at Risk, n</a:t>
              </a:r>
              <a:br>
                <a:rPr lang="en-US" sz="800">
                  <a:latin typeface="+mn-lt"/>
                </a:rPr>
              </a:br>
              <a:r>
                <a:rPr lang="en-US" sz="800">
                  <a:solidFill>
                    <a:schemeClr val="accent1"/>
                  </a:solidFill>
                  <a:latin typeface="+mn-lt"/>
                </a:rPr>
                <a:t>Pozelimab Q2W + cemdisiran</a:t>
              </a:r>
              <a:br>
                <a:rPr lang="en-US" sz="800">
                  <a:latin typeface="+mn-lt"/>
                </a:rPr>
              </a:br>
              <a:r>
                <a:rPr lang="en-US" sz="800">
                  <a:solidFill>
                    <a:schemeClr val="accent6"/>
                  </a:solidFill>
                  <a:latin typeface="+mn-lt"/>
                </a:rPr>
                <a:t>Pozelimab Q4W + cemdisiran</a:t>
              </a:r>
            </a:p>
          </p:txBody>
        </p:sp>
        <p:sp>
          <p:nvSpPr>
            <p:cNvPr id="169" name="TextBox 168">
              <a:extLst>
                <a:ext uri="{FF2B5EF4-FFF2-40B4-BE49-F238E27FC236}">
                  <a16:creationId xmlns:a16="http://schemas.microsoft.com/office/drawing/2014/main" id="{4D2060E0-1080-8775-DC6F-B2FF927E7886}"/>
                </a:ext>
              </a:extLst>
            </p:cNvPr>
            <p:cNvSpPr txBox="1"/>
            <p:nvPr/>
          </p:nvSpPr>
          <p:spPr>
            <a:xfrm>
              <a:off x="1693524" y="3570270"/>
              <a:ext cx="186648" cy="236305"/>
            </a:xfrm>
            <a:prstGeom prst="rect">
              <a:avLst/>
            </a:prstGeom>
          </p:spPr>
          <p:txBody>
            <a:bodyPr vert="horz" wrap="square" lIns="0" tIns="0" rIns="0" bIns="0" rtlCol="0">
              <a:noAutofit/>
            </a:bodyPr>
            <a:lstStyle/>
            <a:p>
              <a:pPr algn="ctr"/>
              <a:r>
                <a:rPr lang="en-US" sz="800" b="0">
                  <a:latin typeface="+mn-lt"/>
                </a:rPr>
                <a:t>8</a:t>
              </a:r>
              <a:br>
                <a:rPr lang="en-US" sz="800" b="0">
                  <a:latin typeface="+mn-lt"/>
                </a:rPr>
              </a:br>
              <a:r>
                <a:rPr lang="en-US" sz="800" b="0">
                  <a:latin typeface="+mn-lt"/>
                </a:rPr>
                <a:t>9</a:t>
              </a:r>
            </a:p>
          </p:txBody>
        </p:sp>
        <p:sp>
          <p:nvSpPr>
            <p:cNvPr id="170" name="TextBox 169">
              <a:extLst>
                <a:ext uri="{FF2B5EF4-FFF2-40B4-BE49-F238E27FC236}">
                  <a16:creationId xmlns:a16="http://schemas.microsoft.com/office/drawing/2014/main" id="{D16E5E25-8DCB-DC4A-A240-AC1D469D0990}"/>
                </a:ext>
              </a:extLst>
            </p:cNvPr>
            <p:cNvSpPr txBox="1"/>
            <p:nvPr/>
          </p:nvSpPr>
          <p:spPr>
            <a:xfrm>
              <a:off x="1978917" y="3570270"/>
              <a:ext cx="186648" cy="236305"/>
            </a:xfrm>
            <a:prstGeom prst="rect">
              <a:avLst/>
            </a:prstGeom>
          </p:spPr>
          <p:txBody>
            <a:bodyPr vert="horz" wrap="square" lIns="0" tIns="0" rIns="0" bIns="0" rtlCol="0">
              <a:noAutofit/>
            </a:bodyPr>
            <a:lstStyle/>
            <a:p>
              <a:pPr algn="ctr"/>
              <a:r>
                <a:rPr lang="en-US" sz="800" b="0">
                  <a:latin typeface="+mn-lt"/>
                </a:rPr>
                <a:t>10</a:t>
              </a:r>
              <a:br>
                <a:rPr lang="en-US" sz="800" b="0">
                  <a:latin typeface="+mn-lt"/>
                </a:rPr>
              </a:br>
              <a:r>
                <a:rPr lang="en-US" sz="800" b="0">
                  <a:latin typeface="+mn-lt"/>
                </a:rPr>
                <a:t>11</a:t>
              </a:r>
            </a:p>
          </p:txBody>
        </p:sp>
        <p:sp>
          <p:nvSpPr>
            <p:cNvPr id="171" name="TextBox 170">
              <a:extLst>
                <a:ext uri="{FF2B5EF4-FFF2-40B4-BE49-F238E27FC236}">
                  <a16:creationId xmlns:a16="http://schemas.microsoft.com/office/drawing/2014/main" id="{AB8E49D3-2B87-6017-0206-E30FD545C578}"/>
                </a:ext>
              </a:extLst>
            </p:cNvPr>
            <p:cNvSpPr txBox="1"/>
            <p:nvPr/>
          </p:nvSpPr>
          <p:spPr>
            <a:xfrm>
              <a:off x="2260315" y="3570270"/>
              <a:ext cx="186648" cy="236305"/>
            </a:xfrm>
            <a:prstGeom prst="rect">
              <a:avLst/>
            </a:prstGeom>
          </p:spPr>
          <p:txBody>
            <a:bodyPr vert="horz" wrap="square" lIns="0" tIns="0" rIns="0" bIns="0" rtlCol="0">
              <a:noAutofit/>
            </a:bodyPr>
            <a:lstStyle/>
            <a:p>
              <a:pPr algn="ctr"/>
              <a:r>
                <a:rPr lang="en-US" sz="800" b="0">
                  <a:latin typeface="+mn-lt"/>
                </a:rPr>
                <a:t>11</a:t>
              </a:r>
              <a:br>
                <a:rPr lang="en-US" sz="800" b="0">
                  <a:latin typeface="+mn-lt"/>
                </a:rPr>
              </a:br>
              <a:r>
                <a:rPr lang="en-US" sz="800" b="0">
                  <a:latin typeface="+mn-lt"/>
                </a:rPr>
                <a:t>12</a:t>
              </a:r>
            </a:p>
          </p:txBody>
        </p:sp>
        <p:sp>
          <p:nvSpPr>
            <p:cNvPr id="172" name="TextBox 171">
              <a:extLst>
                <a:ext uri="{FF2B5EF4-FFF2-40B4-BE49-F238E27FC236}">
                  <a16:creationId xmlns:a16="http://schemas.microsoft.com/office/drawing/2014/main" id="{24B4EE54-5AB2-8686-4C0B-CB2FEAD9886C}"/>
                </a:ext>
              </a:extLst>
            </p:cNvPr>
            <p:cNvSpPr txBox="1"/>
            <p:nvPr/>
          </p:nvSpPr>
          <p:spPr>
            <a:xfrm>
              <a:off x="2811409" y="3570270"/>
              <a:ext cx="186648" cy="236305"/>
            </a:xfrm>
            <a:prstGeom prst="rect">
              <a:avLst/>
            </a:prstGeom>
          </p:spPr>
          <p:txBody>
            <a:bodyPr vert="horz" wrap="square" lIns="0" tIns="0" rIns="0" bIns="0" rtlCol="0">
              <a:noAutofit/>
            </a:bodyPr>
            <a:lstStyle/>
            <a:p>
              <a:pPr algn="ctr"/>
              <a:r>
                <a:rPr lang="en-US" sz="800" b="0">
                  <a:latin typeface="+mn-lt"/>
                </a:rPr>
                <a:t>12</a:t>
              </a:r>
              <a:br>
                <a:rPr lang="en-US" sz="800" b="0">
                  <a:latin typeface="+mn-lt"/>
                </a:rPr>
              </a:br>
              <a:r>
                <a:rPr lang="en-US" sz="800" b="0">
                  <a:latin typeface="+mn-lt"/>
                </a:rPr>
                <a:t>10</a:t>
              </a:r>
            </a:p>
          </p:txBody>
        </p:sp>
        <p:sp>
          <p:nvSpPr>
            <p:cNvPr id="173" name="TextBox 172">
              <a:extLst>
                <a:ext uri="{FF2B5EF4-FFF2-40B4-BE49-F238E27FC236}">
                  <a16:creationId xmlns:a16="http://schemas.microsoft.com/office/drawing/2014/main" id="{071B6724-62F8-CD59-3779-55AABD8B2A76}"/>
                </a:ext>
              </a:extLst>
            </p:cNvPr>
            <p:cNvSpPr txBox="1"/>
            <p:nvPr/>
          </p:nvSpPr>
          <p:spPr>
            <a:xfrm>
              <a:off x="3362503" y="3570270"/>
              <a:ext cx="186648" cy="236305"/>
            </a:xfrm>
            <a:prstGeom prst="rect">
              <a:avLst/>
            </a:prstGeom>
          </p:spPr>
          <p:txBody>
            <a:bodyPr vert="horz" wrap="square" lIns="0" tIns="0" rIns="0" bIns="0" rtlCol="0">
              <a:noAutofit/>
            </a:bodyPr>
            <a:lstStyle/>
            <a:p>
              <a:pPr algn="ctr"/>
              <a:r>
                <a:rPr lang="en-US" sz="800" b="0">
                  <a:latin typeface="+mn-lt"/>
                </a:rPr>
                <a:t>12</a:t>
              </a:r>
              <a:br>
                <a:rPr lang="en-US" sz="800" b="0">
                  <a:latin typeface="+mn-lt"/>
                </a:rPr>
              </a:br>
              <a:r>
                <a:rPr lang="en-US" sz="800" b="0">
                  <a:latin typeface="+mn-lt"/>
                </a:rPr>
                <a:t>12</a:t>
              </a:r>
            </a:p>
          </p:txBody>
        </p:sp>
        <p:sp>
          <p:nvSpPr>
            <p:cNvPr id="174" name="TextBox 173">
              <a:extLst>
                <a:ext uri="{FF2B5EF4-FFF2-40B4-BE49-F238E27FC236}">
                  <a16:creationId xmlns:a16="http://schemas.microsoft.com/office/drawing/2014/main" id="{695F6C09-F2B5-4AC8-4050-4785C98001D9}"/>
                </a:ext>
              </a:extLst>
            </p:cNvPr>
            <p:cNvSpPr txBox="1"/>
            <p:nvPr/>
          </p:nvSpPr>
          <p:spPr>
            <a:xfrm>
              <a:off x="3913597" y="3570270"/>
              <a:ext cx="186648" cy="236305"/>
            </a:xfrm>
            <a:prstGeom prst="rect">
              <a:avLst/>
            </a:prstGeom>
          </p:spPr>
          <p:txBody>
            <a:bodyPr vert="horz" wrap="square" lIns="0" tIns="0" rIns="0" bIns="0" rtlCol="0">
              <a:noAutofit/>
            </a:bodyPr>
            <a:lstStyle/>
            <a:p>
              <a:pPr algn="ctr"/>
              <a:r>
                <a:rPr lang="en-US" sz="800" b="0">
                  <a:latin typeface="+mn-lt"/>
                </a:rPr>
                <a:t>12</a:t>
              </a:r>
              <a:br>
                <a:rPr lang="en-US" sz="800" b="0">
                  <a:latin typeface="+mn-lt"/>
                </a:rPr>
              </a:br>
              <a:r>
                <a:rPr lang="en-US" sz="800" b="0">
                  <a:latin typeface="+mn-lt"/>
                </a:rPr>
                <a:t>12</a:t>
              </a:r>
            </a:p>
          </p:txBody>
        </p:sp>
        <p:sp>
          <p:nvSpPr>
            <p:cNvPr id="175" name="TextBox 174">
              <a:extLst>
                <a:ext uri="{FF2B5EF4-FFF2-40B4-BE49-F238E27FC236}">
                  <a16:creationId xmlns:a16="http://schemas.microsoft.com/office/drawing/2014/main" id="{AA07FC25-5A21-2F5F-9625-8C3697070676}"/>
                </a:ext>
              </a:extLst>
            </p:cNvPr>
            <p:cNvSpPr txBox="1"/>
            <p:nvPr/>
          </p:nvSpPr>
          <p:spPr>
            <a:xfrm>
              <a:off x="4464691" y="3570270"/>
              <a:ext cx="186648" cy="236305"/>
            </a:xfrm>
            <a:prstGeom prst="rect">
              <a:avLst/>
            </a:prstGeom>
          </p:spPr>
          <p:txBody>
            <a:bodyPr vert="horz" wrap="square" lIns="0" tIns="0" rIns="0" bIns="0" rtlCol="0">
              <a:noAutofit/>
            </a:bodyPr>
            <a:lstStyle/>
            <a:p>
              <a:pPr algn="ctr"/>
              <a:r>
                <a:rPr lang="en-US" sz="800" b="0">
                  <a:latin typeface="+mn-lt"/>
                </a:rPr>
                <a:t>10</a:t>
              </a:r>
              <a:br>
                <a:rPr lang="en-US" sz="800" b="0">
                  <a:latin typeface="+mn-lt"/>
                </a:rPr>
              </a:br>
              <a:r>
                <a:rPr lang="en-US" sz="800" b="0">
                  <a:latin typeface="+mn-lt"/>
                </a:rPr>
                <a:t>11</a:t>
              </a:r>
            </a:p>
          </p:txBody>
        </p:sp>
        <p:sp>
          <p:nvSpPr>
            <p:cNvPr id="176" name="TextBox 175">
              <a:extLst>
                <a:ext uri="{FF2B5EF4-FFF2-40B4-BE49-F238E27FC236}">
                  <a16:creationId xmlns:a16="http://schemas.microsoft.com/office/drawing/2014/main" id="{925336FB-AA96-6B64-EF33-C311EE953BC6}"/>
                </a:ext>
              </a:extLst>
            </p:cNvPr>
            <p:cNvSpPr txBox="1"/>
            <p:nvPr/>
          </p:nvSpPr>
          <p:spPr>
            <a:xfrm>
              <a:off x="5015785" y="3570270"/>
              <a:ext cx="186648" cy="236305"/>
            </a:xfrm>
            <a:prstGeom prst="rect">
              <a:avLst/>
            </a:prstGeom>
          </p:spPr>
          <p:txBody>
            <a:bodyPr vert="horz" wrap="square" lIns="0" tIns="0" rIns="0" bIns="0" rtlCol="0">
              <a:noAutofit/>
            </a:bodyPr>
            <a:lstStyle/>
            <a:p>
              <a:pPr algn="ctr"/>
              <a:r>
                <a:rPr lang="en-US" sz="800" b="0">
                  <a:latin typeface="+mn-lt"/>
                </a:rPr>
                <a:t>11</a:t>
              </a:r>
              <a:br>
                <a:rPr lang="en-US" sz="800" b="0">
                  <a:latin typeface="+mn-lt"/>
                </a:rPr>
              </a:br>
              <a:r>
                <a:rPr lang="en-US" sz="800" b="0">
                  <a:latin typeface="+mn-lt"/>
                </a:rPr>
                <a:t>12</a:t>
              </a:r>
            </a:p>
          </p:txBody>
        </p:sp>
        <p:sp>
          <p:nvSpPr>
            <p:cNvPr id="177" name="TextBox 176">
              <a:extLst>
                <a:ext uri="{FF2B5EF4-FFF2-40B4-BE49-F238E27FC236}">
                  <a16:creationId xmlns:a16="http://schemas.microsoft.com/office/drawing/2014/main" id="{EFCD496C-7373-E401-D2A0-F2A60E97EFDA}"/>
                </a:ext>
              </a:extLst>
            </p:cNvPr>
            <p:cNvSpPr txBox="1"/>
            <p:nvPr/>
          </p:nvSpPr>
          <p:spPr>
            <a:xfrm>
              <a:off x="5566881" y="3570270"/>
              <a:ext cx="186648" cy="236305"/>
            </a:xfrm>
            <a:prstGeom prst="rect">
              <a:avLst/>
            </a:prstGeom>
          </p:spPr>
          <p:txBody>
            <a:bodyPr vert="horz" wrap="square" lIns="0" tIns="0" rIns="0" bIns="0" rtlCol="0">
              <a:noAutofit/>
            </a:bodyPr>
            <a:lstStyle/>
            <a:p>
              <a:pPr algn="ctr"/>
              <a:r>
                <a:rPr lang="en-US" sz="800" b="0">
                  <a:latin typeface="+mn-lt"/>
                </a:rPr>
                <a:t>11</a:t>
              </a:r>
              <a:br>
                <a:rPr lang="en-US" sz="800" b="0">
                  <a:latin typeface="+mn-lt"/>
                </a:rPr>
              </a:br>
              <a:r>
                <a:rPr lang="en-US" sz="800" b="0">
                  <a:latin typeface="+mn-lt"/>
                </a:rPr>
                <a:t>12</a:t>
              </a:r>
            </a:p>
          </p:txBody>
        </p:sp>
      </p:grpSp>
      <p:grpSp>
        <p:nvGrpSpPr>
          <p:cNvPr id="2" name="Group 1">
            <a:extLst>
              <a:ext uri="{FF2B5EF4-FFF2-40B4-BE49-F238E27FC236}">
                <a16:creationId xmlns:a16="http://schemas.microsoft.com/office/drawing/2014/main" id="{E9EFF7BC-D739-7D5E-4D5B-1E88BEC54A50}"/>
              </a:ext>
            </a:extLst>
          </p:cNvPr>
          <p:cNvGrpSpPr/>
          <p:nvPr/>
        </p:nvGrpSpPr>
        <p:grpSpPr>
          <a:xfrm>
            <a:off x="7676740" y="2229492"/>
            <a:ext cx="4294597" cy="2290078"/>
            <a:chOff x="7676740" y="2229492"/>
            <a:chExt cx="4294597" cy="2290078"/>
          </a:xfrm>
        </p:grpSpPr>
        <p:cxnSp>
          <p:nvCxnSpPr>
            <p:cNvPr id="138" name="Straight Connector 137">
              <a:extLst>
                <a:ext uri="{FF2B5EF4-FFF2-40B4-BE49-F238E27FC236}">
                  <a16:creationId xmlns:a16="http://schemas.microsoft.com/office/drawing/2014/main" id="{51F54F21-9904-6E52-27D0-D7C676AF9738}"/>
                </a:ext>
              </a:extLst>
            </p:cNvPr>
            <p:cNvCxnSpPr>
              <a:cxnSpLocks/>
            </p:cNvCxnSpPr>
            <p:nvPr/>
          </p:nvCxnSpPr>
          <p:spPr>
            <a:xfrm>
              <a:off x="7743521" y="2229492"/>
              <a:ext cx="0" cy="223634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05D567ED-DF79-E861-9DB7-47A66AAC4676}"/>
                </a:ext>
              </a:extLst>
            </p:cNvPr>
            <p:cNvCxnSpPr/>
            <p:nvPr/>
          </p:nvCxnSpPr>
          <p:spPr>
            <a:xfrm>
              <a:off x="7743522" y="4460699"/>
              <a:ext cx="42278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7A6DC16-51C0-E227-5A99-F6BE4CA6479B}"/>
                </a:ext>
              </a:extLst>
            </p:cNvPr>
            <p:cNvCxnSpPr>
              <a:cxnSpLocks/>
            </p:cNvCxnSpPr>
            <p:nvPr/>
          </p:nvCxnSpPr>
          <p:spPr>
            <a:xfrm>
              <a:off x="7784618" y="445556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7C6C737F-3045-7375-FF13-DEE64B71DD9A}"/>
                </a:ext>
              </a:extLst>
            </p:cNvPr>
            <p:cNvCxnSpPr>
              <a:cxnSpLocks/>
            </p:cNvCxnSpPr>
            <p:nvPr/>
          </p:nvCxnSpPr>
          <p:spPr>
            <a:xfrm>
              <a:off x="8081427" y="445556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41E576DB-CF52-64C4-F654-736C2496A417}"/>
                </a:ext>
              </a:extLst>
            </p:cNvPr>
            <p:cNvCxnSpPr>
              <a:cxnSpLocks/>
            </p:cNvCxnSpPr>
            <p:nvPr/>
          </p:nvCxnSpPr>
          <p:spPr>
            <a:xfrm>
              <a:off x="8363396" y="445556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9E9D86F9-AF8E-27B2-A585-514F0C2D9454}"/>
                </a:ext>
              </a:extLst>
            </p:cNvPr>
            <p:cNvCxnSpPr>
              <a:cxnSpLocks/>
            </p:cNvCxnSpPr>
            <p:nvPr/>
          </p:nvCxnSpPr>
          <p:spPr>
            <a:xfrm>
              <a:off x="8912493" y="445556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AAE0C5B7-10A3-F5C9-4BFC-4F5F5B95BF0C}"/>
                </a:ext>
              </a:extLst>
            </p:cNvPr>
            <p:cNvCxnSpPr>
              <a:cxnSpLocks/>
            </p:cNvCxnSpPr>
            <p:nvPr/>
          </p:nvCxnSpPr>
          <p:spPr>
            <a:xfrm>
              <a:off x="9461590" y="445556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214481D5-CC4D-AD92-2425-68639D5A4040}"/>
                </a:ext>
              </a:extLst>
            </p:cNvPr>
            <p:cNvCxnSpPr>
              <a:cxnSpLocks/>
            </p:cNvCxnSpPr>
            <p:nvPr/>
          </p:nvCxnSpPr>
          <p:spPr>
            <a:xfrm>
              <a:off x="10015824" y="445556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1D257ABF-C4B3-4E7D-BC15-E20D32F254C9}"/>
                </a:ext>
              </a:extLst>
            </p:cNvPr>
            <p:cNvCxnSpPr>
              <a:cxnSpLocks/>
            </p:cNvCxnSpPr>
            <p:nvPr/>
          </p:nvCxnSpPr>
          <p:spPr>
            <a:xfrm>
              <a:off x="10564920" y="445556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78BBA9CE-9F6B-1FF1-2430-E15C5CE6515F}"/>
                </a:ext>
              </a:extLst>
            </p:cNvPr>
            <p:cNvCxnSpPr>
              <a:cxnSpLocks/>
            </p:cNvCxnSpPr>
            <p:nvPr/>
          </p:nvCxnSpPr>
          <p:spPr>
            <a:xfrm>
              <a:off x="11119154" y="445556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49C7668B-93AE-3681-A344-A87B68BCE28C}"/>
                </a:ext>
              </a:extLst>
            </p:cNvPr>
            <p:cNvCxnSpPr>
              <a:cxnSpLocks/>
            </p:cNvCxnSpPr>
            <p:nvPr/>
          </p:nvCxnSpPr>
          <p:spPr>
            <a:xfrm>
              <a:off x="11663112" y="4455562"/>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A2C3DE09-E3BC-489A-8514-3CBB8CB3C2A7}"/>
                </a:ext>
              </a:extLst>
            </p:cNvPr>
            <p:cNvCxnSpPr>
              <a:cxnSpLocks/>
            </p:cNvCxnSpPr>
            <p:nvPr/>
          </p:nvCxnSpPr>
          <p:spPr>
            <a:xfrm flipH="1">
              <a:off x="7676740" y="3298006"/>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90E237A3-CAE1-C063-3ACD-3DB4B57EAA04}"/>
                </a:ext>
              </a:extLst>
            </p:cNvPr>
            <p:cNvCxnSpPr>
              <a:cxnSpLocks/>
            </p:cNvCxnSpPr>
            <p:nvPr/>
          </p:nvCxnSpPr>
          <p:spPr>
            <a:xfrm flipH="1">
              <a:off x="7676740" y="3679006"/>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FF0B40A5-55BA-C04D-8249-7A1E686677C8}"/>
                </a:ext>
              </a:extLst>
            </p:cNvPr>
            <p:cNvCxnSpPr>
              <a:cxnSpLocks/>
            </p:cNvCxnSpPr>
            <p:nvPr/>
          </p:nvCxnSpPr>
          <p:spPr>
            <a:xfrm flipH="1">
              <a:off x="7676740" y="4060006"/>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2CF98E67-2800-4C61-80D6-4E892D53D285}"/>
                </a:ext>
              </a:extLst>
            </p:cNvPr>
            <p:cNvCxnSpPr>
              <a:cxnSpLocks/>
            </p:cNvCxnSpPr>
            <p:nvPr/>
          </p:nvCxnSpPr>
          <p:spPr>
            <a:xfrm flipH="1">
              <a:off x="7676740" y="2536006"/>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E3B87CF7-BAE0-27AD-BE06-3FE761C50DFD}"/>
                </a:ext>
              </a:extLst>
            </p:cNvPr>
            <p:cNvCxnSpPr>
              <a:cxnSpLocks/>
            </p:cNvCxnSpPr>
            <p:nvPr/>
          </p:nvCxnSpPr>
          <p:spPr>
            <a:xfrm flipH="1">
              <a:off x="7676740" y="2917006"/>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1" name="TextBox 180">
            <a:extLst>
              <a:ext uri="{FF2B5EF4-FFF2-40B4-BE49-F238E27FC236}">
                <a16:creationId xmlns:a16="http://schemas.microsoft.com/office/drawing/2014/main" id="{17ED3B02-1110-99E4-12D1-7D65D29C0B63}"/>
              </a:ext>
            </a:extLst>
          </p:cNvPr>
          <p:cNvSpPr txBox="1"/>
          <p:nvPr/>
        </p:nvSpPr>
        <p:spPr>
          <a:xfrm>
            <a:off x="7274335" y="2457240"/>
            <a:ext cx="395555" cy="174661"/>
          </a:xfrm>
          <a:prstGeom prst="rect">
            <a:avLst/>
          </a:prstGeom>
        </p:spPr>
        <p:txBody>
          <a:bodyPr vert="horz" wrap="square" lIns="0" tIns="0" rIns="0" bIns="0" rtlCol="0">
            <a:noAutofit/>
          </a:bodyPr>
          <a:lstStyle/>
          <a:p>
            <a:pPr algn="r"/>
            <a:r>
              <a:rPr lang="en-US" sz="1200" b="0">
                <a:latin typeface="+mn-lt"/>
              </a:rPr>
              <a:t>95</a:t>
            </a:r>
          </a:p>
        </p:txBody>
      </p:sp>
      <p:sp>
        <p:nvSpPr>
          <p:cNvPr id="182" name="TextBox 181">
            <a:extLst>
              <a:ext uri="{FF2B5EF4-FFF2-40B4-BE49-F238E27FC236}">
                <a16:creationId xmlns:a16="http://schemas.microsoft.com/office/drawing/2014/main" id="{D6C1A5A8-D3FE-EA9C-6F21-8A6923C9B436}"/>
              </a:ext>
            </a:extLst>
          </p:cNvPr>
          <p:cNvSpPr txBox="1"/>
          <p:nvPr/>
        </p:nvSpPr>
        <p:spPr>
          <a:xfrm>
            <a:off x="7274335" y="3217528"/>
            <a:ext cx="395555" cy="174661"/>
          </a:xfrm>
          <a:prstGeom prst="rect">
            <a:avLst/>
          </a:prstGeom>
        </p:spPr>
        <p:txBody>
          <a:bodyPr vert="horz" wrap="square" lIns="0" tIns="0" rIns="0" bIns="0" rtlCol="0">
            <a:noAutofit/>
          </a:bodyPr>
          <a:lstStyle/>
          <a:p>
            <a:pPr algn="r"/>
            <a:r>
              <a:rPr lang="en-US" sz="1200" b="0">
                <a:latin typeface="+mn-lt"/>
              </a:rPr>
              <a:t>85</a:t>
            </a:r>
          </a:p>
        </p:txBody>
      </p:sp>
      <p:grpSp>
        <p:nvGrpSpPr>
          <p:cNvPr id="200" name="Group 199">
            <a:extLst>
              <a:ext uri="{FF2B5EF4-FFF2-40B4-BE49-F238E27FC236}">
                <a16:creationId xmlns:a16="http://schemas.microsoft.com/office/drawing/2014/main" id="{AA06CA57-F938-78F6-571B-ED15F150D596}"/>
              </a:ext>
            </a:extLst>
          </p:cNvPr>
          <p:cNvGrpSpPr/>
          <p:nvPr/>
        </p:nvGrpSpPr>
        <p:grpSpPr>
          <a:xfrm>
            <a:off x="1871436" y="2021112"/>
            <a:ext cx="3937000" cy="381000"/>
            <a:chOff x="1871436" y="1955799"/>
            <a:chExt cx="3937000" cy="381000"/>
          </a:xfrm>
        </p:grpSpPr>
        <p:sp>
          <p:nvSpPr>
            <p:cNvPr id="183" name="Freeform 182">
              <a:extLst>
                <a:ext uri="{FF2B5EF4-FFF2-40B4-BE49-F238E27FC236}">
                  <a16:creationId xmlns:a16="http://schemas.microsoft.com/office/drawing/2014/main" id="{C6475FB2-F3AF-F236-1019-7BA18D9ACACD}"/>
                </a:ext>
              </a:extLst>
            </p:cNvPr>
            <p:cNvSpPr/>
            <p:nvPr/>
          </p:nvSpPr>
          <p:spPr>
            <a:xfrm>
              <a:off x="1901798" y="1990165"/>
              <a:ext cx="3880437" cy="318887"/>
            </a:xfrm>
            <a:custGeom>
              <a:avLst/>
              <a:gdLst>
                <a:gd name="csX0" fmla="*/ 0 w 3880437"/>
                <a:gd name="csY0" fmla="*/ 111418 h 318887"/>
                <a:gd name="csX1" fmla="*/ 157523 w 3880437"/>
                <a:gd name="csY1" fmla="*/ 92208 h 318887"/>
                <a:gd name="csX2" fmla="*/ 295836 w 3880437"/>
                <a:gd name="csY2" fmla="*/ 0 h 318887"/>
                <a:gd name="csX3" fmla="*/ 576303 w 3880437"/>
                <a:gd name="csY3" fmla="*/ 153680 h 318887"/>
                <a:gd name="csX4" fmla="*/ 1121869 w 3880437"/>
                <a:gd name="csY4" fmla="*/ 122944 h 318887"/>
                <a:gd name="csX5" fmla="*/ 1675120 w 3880437"/>
                <a:gd name="csY5" fmla="*/ 253573 h 318887"/>
                <a:gd name="csX6" fmla="*/ 2228370 w 3880437"/>
                <a:gd name="csY6" fmla="*/ 226679 h 318887"/>
                <a:gd name="csX7" fmla="*/ 2770094 w 3880437"/>
                <a:gd name="csY7" fmla="*/ 0 h 318887"/>
                <a:gd name="csX8" fmla="*/ 3327187 w 3880437"/>
                <a:gd name="csY8" fmla="*/ 142154 h 318887"/>
                <a:gd name="csX9" fmla="*/ 3880437 w 3880437"/>
                <a:gd name="csY9" fmla="*/ 318887 h 3188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880437" h="318887">
                  <a:moveTo>
                    <a:pt x="0" y="111418"/>
                  </a:moveTo>
                  <a:lnTo>
                    <a:pt x="157523" y="92208"/>
                  </a:lnTo>
                  <a:lnTo>
                    <a:pt x="295836" y="0"/>
                  </a:lnTo>
                  <a:lnTo>
                    <a:pt x="576303" y="153680"/>
                  </a:lnTo>
                  <a:lnTo>
                    <a:pt x="1121869" y="122944"/>
                  </a:lnTo>
                  <a:lnTo>
                    <a:pt x="1675120" y="253573"/>
                  </a:lnTo>
                  <a:lnTo>
                    <a:pt x="2228370" y="226679"/>
                  </a:lnTo>
                  <a:lnTo>
                    <a:pt x="2770094" y="0"/>
                  </a:lnTo>
                  <a:lnTo>
                    <a:pt x="3327187" y="142154"/>
                  </a:lnTo>
                  <a:lnTo>
                    <a:pt x="3880437" y="318887"/>
                  </a:lnTo>
                </a:path>
              </a:pathLst>
            </a:custGeom>
            <a:noFill/>
            <a:ln w="31750">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Oval 188">
              <a:extLst>
                <a:ext uri="{FF2B5EF4-FFF2-40B4-BE49-F238E27FC236}">
                  <a16:creationId xmlns:a16="http://schemas.microsoft.com/office/drawing/2014/main" id="{B1EFAC07-D0B1-481D-B0F5-1FBEBE1E46B6}"/>
                </a:ext>
              </a:extLst>
            </p:cNvPr>
            <p:cNvSpPr/>
            <p:nvPr/>
          </p:nvSpPr>
          <p:spPr>
            <a:xfrm>
              <a:off x="5741761" y="2270124"/>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Oval 189">
              <a:extLst>
                <a:ext uri="{FF2B5EF4-FFF2-40B4-BE49-F238E27FC236}">
                  <a16:creationId xmlns:a16="http://schemas.microsoft.com/office/drawing/2014/main" id="{734432BE-A0C1-285F-00C2-F02E33C26EF3}"/>
                </a:ext>
              </a:extLst>
            </p:cNvPr>
            <p:cNvSpPr/>
            <p:nvPr/>
          </p:nvSpPr>
          <p:spPr>
            <a:xfrm>
              <a:off x="1871436" y="2073274"/>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Oval 190">
              <a:extLst>
                <a:ext uri="{FF2B5EF4-FFF2-40B4-BE49-F238E27FC236}">
                  <a16:creationId xmlns:a16="http://schemas.microsoft.com/office/drawing/2014/main" id="{49540E4A-F381-0059-4A2C-6E64E00C525F}"/>
                </a:ext>
              </a:extLst>
            </p:cNvPr>
            <p:cNvSpPr/>
            <p:nvPr/>
          </p:nvSpPr>
          <p:spPr>
            <a:xfrm>
              <a:off x="2030186" y="2044699"/>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Oval 191">
              <a:extLst>
                <a:ext uri="{FF2B5EF4-FFF2-40B4-BE49-F238E27FC236}">
                  <a16:creationId xmlns:a16="http://schemas.microsoft.com/office/drawing/2014/main" id="{691CB579-35E7-2C5D-627C-47831AE359EA}"/>
                </a:ext>
              </a:extLst>
            </p:cNvPr>
            <p:cNvSpPr/>
            <p:nvPr/>
          </p:nvSpPr>
          <p:spPr>
            <a:xfrm>
              <a:off x="2163536" y="1955799"/>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Oval 192">
              <a:extLst>
                <a:ext uri="{FF2B5EF4-FFF2-40B4-BE49-F238E27FC236}">
                  <a16:creationId xmlns:a16="http://schemas.microsoft.com/office/drawing/2014/main" id="{F99922EB-02C2-0BCB-DB12-329C9D53A1F4}"/>
                </a:ext>
              </a:extLst>
            </p:cNvPr>
            <p:cNvSpPr/>
            <p:nvPr/>
          </p:nvSpPr>
          <p:spPr>
            <a:xfrm>
              <a:off x="2442936" y="2111374"/>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Oval 193">
              <a:extLst>
                <a:ext uri="{FF2B5EF4-FFF2-40B4-BE49-F238E27FC236}">
                  <a16:creationId xmlns:a16="http://schemas.microsoft.com/office/drawing/2014/main" id="{12A2D1D7-2FDC-32C6-22D3-8E551281591B}"/>
                </a:ext>
              </a:extLst>
            </p:cNvPr>
            <p:cNvSpPr/>
            <p:nvPr/>
          </p:nvSpPr>
          <p:spPr>
            <a:xfrm>
              <a:off x="2989036" y="2079624"/>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Oval 194">
              <a:extLst>
                <a:ext uri="{FF2B5EF4-FFF2-40B4-BE49-F238E27FC236}">
                  <a16:creationId xmlns:a16="http://schemas.microsoft.com/office/drawing/2014/main" id="{A9CB91E2-BF2C-DCEF-DD93-5976F1C77506}"/>
                </a:ext>
              </a:extLst>
            </p:cNvPr>
            <p:cNvSpPr/>
            <p:nvPr/>
          </p:nvSpPr>
          <p:spPr>
            <a:xfrm>
              <a:off x="3544661" y="2209799"/>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Oval 195">
              <a:extLst>
                <a:ext uri="{FF2B5EF4-FFF2-40B4-BE49-F238E27FC236}">
                  <a16:creationId xmlns:a16="http://schemas.microsoft.com/office/drawing/2014/main" id="{54A280B7-8DD9-41D7-976D-F7A322CF263C}"/>
                </a:ext>
              </a:extLst>
            </p:cNvPr>
            <p:cNvSpPr/>
            <p:nvPr/>
          </p:nvSpPr>
          <p:spPr>
            <a:xfrm>
              <a:off x="4093936" y="2187574"/>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Oval 196">
              <a:extLst>
                <a:ext uri="{FF2B5EF4-FFF2-40B4-BE49-F238E27FC236}">
                  <a16:creationId xmlns:a16="http://schemas.microsoft.com/office/drawing/2014/main" id="{AFC59387-AB17-BD9B-00B5-17ECCD36A859}"/>
                </a:ext>
              </a:extLst>
            </p:cNvPr>
            <p:cNvSpPr/>
            <p:nvPr/>
          </p:nvSpPr>
          <p:spPr>
            <a:xfrm>
              <a:off x="4640036" y="1958974"/>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Oval 197">
              <a:extLst>
                <a:ext uri="{FF2B5EF4-FFF2-40B4-BE49-F238E27FC236}">
                  <a16:creationId xmlns:a16="http://schemas.microsoft.com/office/drawing/2014/main" id="{E3028181-C935-35AB-4B6B-0CCCBEC0ED2A}"/>
                </a:ext>
              </a:extLst>
            </p:cNvPr>
            <p:cNvSpPr/>
            <p:nvPr/>
          </p:nvSpPr>
          <p:spPr>
            <a:xfrm>
              <a:off x="5195661" y="2101849"/>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0" name="Group 209">
            <a:extLst>
              <a:ext uri="{FF2B5EF4-FFF2-40B4-BE49-F238E27FC236}">
                <a16:creationId xmlns:a16="http://schemas.microsoft.com/office/drawing/2014/main" id="{97AAEABA-0761-5890-FF20-40B25299B71E}"/>
              </a:ext>
            </a:extLst>
          </p:cNvPr>
          <p:cNvGrpSpPr/>
          <p:nvPr/>
        </p:nvGrpSpPr>
        <p:grpSpPr>
          <a:xfrm>
            <a:off x="1874611" y="1338488"/>
            <a:ext cx="3940175" cy="536574"/>
            <a:chOff x="1874611" y="1273175"/>
            <a:chExt cx="3940175" cy="536574"/>
          </a:xfrm>
        </p:grpSpPr>
        <p:sp>
          <p:nvSpPr>
            <p:cNvPr id="184" name="Freeform 183">
              <a:extLst>
                <a:ext uri="{FF2B5EF4-FFF2-40B4-BE49-F238E27FC236}">
                  <a16:creationId xmlns:a16="http://schemas.microsoft.com/office/drawing/2014/main" id="{D84BD972-1111-3A69-4F85-A1E0B8D4EEE0}"/>
                </a:ext>
              </a:extLst>
            </p:cNvPr>
            <p:cNvSpPr/>
            <p:nvPr/>
          </p:nvSpPr>
          <p:spPr>
            <a:xfrm>
              <a:off x="1901798" y="1310128"/>
              <a:ext cx="3880437" cy="464884"/>
            </a:xfrm>
            <a:custGeom>
              <a:avLst/>
              <a:gdLst>
                <a:gd name="csX0" fmla="*/ 0 w 3880437"/>
                <a:gd name="csY0" fmla="*/ 464884 h 464884"/>
                <a:gd name="csX1" fmla="*/ 161365 w 3880437"/>
                <a:gd name="csY1" fmla="*/ 334255 h 464884"/>
                <a:gd name="csX2" fmla="*/ 295836 w 3880437"/>
                <a:gd name="csY2" fmla="*/ 364991 h 464884"/>
                <a:gd name="csX3" fmla="*/ 576303 w 3880437"/>
                <a:gd name="csY3" fmla="*/ 376517 h 464884"/>
                <a:gd name="csX4" fmla="*/ 1118027 w 3880437"/>
                <a:gd name="csY4" fmla="*/ 207469 h 464884"/>
                <a:gd name="csX5" fmla="*/ 1675120 w 3880437"/>
                <a:gd name="csY5" fmla="*/ 361149 h 464884"/>
                <a:gd name="csX6" fmla="*/ 2228370 w 3880437"/>
                <a:gd name="csY6" fmla="*/ 172890 h 464884"/>
                <a:gd name="csX7" fmla="*/ 2777778 w 3880437"/>
                <a:gd name="csY7" fmla="*/ 72998 h 464884"/>
                <a:gd name="csX8" fmla="*/ 3323345 w 3880437"/>
                <a:gd name="csY8" fmla="*/ 126786 h 464884"/>
                <a:gd name="csX9" fmla="*/ 3880437 w 3880437"/>
                <a:gd name="csY9" fmla="*/ 0 h 4648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880437" h="464884">
                  <a:moveTo>
                    <a:pt x="0" y="464884"/>
                  </a:moveTo>
                  <a:lnTo>
                    <a:pt x="161365" y="334255"/>
                  </a:lnTo>
                  <a:lnTo>
                    <a:pt x="295836" y="364991"/>
                  </a:lnTo>
                  <a:lnTo>
                    <a:pt x="576303" y="376517"/>
                  </a:lnTo>
                  <a:lnTo>
                    <a:pt x="1118027" y="207469"/>
                  </a:lnTo>
                  <a:lnTo>
                    <a:pt x="1675120" y="361149"/>
                  </a:lnTo>
                  <a:lnTo>
                    <a:pt x="2228370" y="172890"/>
                  </a:lnTo>
                  <a:lnTo>
                    <a:pt x="2777778" y="72998"/>
                  </a:lnTo>
                  <a:lnTo>
                    <a:pt x="3323345" y="126786"/>
                  </a:lnTo>
                  <a:lnTo>
                    <a:pt x="3880437" y="0"/>
                  </a:lnTo>
                </a:path>
              </a:pathLst>
            </a:custGeom>
            <a:noFill/>
            <a:ln w="31750">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Oval 198">
              <a:extLst>
                <a:ext uri="{FF2B5EF4-FFF2-40B4-BE49-F238E27FC236}">
                  <a16:creationId xmlns:a16="http://schemas.microsoft.com/office/drawing/2014/main" id="{2A3DD3BC-271F-F2A6-0128-492A935569A5}"/>
                </a:ext>
              </a:extLst>
            </p:cNvPr>
            <p:cNvSpPr/>
            <p:nvPr/>
          </p:nvSpPr>
          <p:spPr>
            <a:xfrm>
              <a:off x="1874611" y="1743074"/>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Oval 200">
              <a:extLst>
                <a:ext uri="{FF2B5EF4-FFF2-40B4-BE49-F238E27FC236}">
                  <a16:creationId xmlns:a16="http://schemas.microsoft.com/office/drawing/2014/main" id="{9BFF6F3B-6DAF-C4D0-87A9-F73B4126DBDC}"/>
                </a:ext>
              </a:extLst>
            </p:cNvPr>
            <p:cNvSpPr/>
            <p:nvPr/>
          </p:nvSpPr>
          <p:spPr>
            <a:xfrm>
              <a:off x="2030186" y="1616074"/>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Oval 201">
              <a:extLst>
                <a:ext uri="{FF2B5EF4-FFF2-40B4-BE49-F238E27FC236}">
                  <a16:creationId xmlns:a16="http://schemas.microsoft.com/office/drawing/2014/main" id="{2B46E275-E212-6A30-F4B3-FB21A2EDD58E}"/>
                </a:ext>
              </a:extLst>
            </p:cNvPr>
            <p:cNvSpPr/>
            <p:nvPr/>
          </p:nvSpPr>
          <p:spPr>
            <a:xfrm>
              <a:off x="2169886" y="1638299"/>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a:extLst>
                <a:ext uri="{FF2B5EF4-FFF2-40B4-BE49-F238E27FC236}">
                  <a16:creationId xmlns:a16="http://schemas.microsoft.com/office/drawing/2014/main" id="{9E9C8F32-D68F-DB22-8AA8-9B6070E386EB}"/>
                </a:ext>
              </a:extLst>
            </p:cNvPr>
            <p:cNvSpPr/>
            <p:nvPr/>
          </p:nvSpPr>
          <p:spPr>
            <a:xfrm>
              <a:off x="2442936" y="1654174"/>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Oval 203">
              <a:extLst>
                <a:ext uri="{FF2B5EF4-FFF2-40B4-BE49-F238E27FC236}">
                  <a16:creationId xmlns:a16="http://schemas.microsoft.com/office/drawing/2014/main" id="{D38DC5FA-4848-F887-4569-3A26CD41DCA6}"/>
                </a:ext>
              </a:extLst>
            </p:cNvPr>
            <p:cNvSpPr/>
            <p:nvPr/>
          </p:nvSpPr>
          <p:spPr>
            <a:xfrm>
              <a:off x="2989036" y="1489074"/>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Oval 204">
              <a:extLst>
                <a:ext uri="{FF2B5EF4-FFF2-40B4-BE49-F238E27FC236}">
                  <a16:creationId xmlns:a16="http://schemas.microsoft.com/office/drawing/2014/main" id="{850873D8-ABD2-CA6D-C7F2-EBA9398CF453}"/>
                </a:ext>
              </a:extLst>
            </p:cNvPr>
            <p:cNvSpPr/>
            <p:nvPr/>
          </p:nvSpPr>
          <p:spPr>
            <a:xfrm>
              <a:off x="3541486" y="1638299"/>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val 205">
              <a:extLst>
                <a:ext uri="{FF2B5EF4-FFF2-40B4-BE49-F238E27FC236}">
                  <a16:creationId xmlns:a16="http://schemas.microsoft.com/office/drawing/2014/main" id="{ED69CEFF-C819-ECCB-7725-2898A534FE39}"/>
                </a:ext>
              </a:extLst>
            </p:cNvPr>
            <p:cNvSpPr/>
            <p:nvPr/>
          </p:nvSpPr>
          <p:spPr>
            <a:xfrm>
              <a:off x="4093936" y="1444624"/>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Oval 206">
              <a:extLst>
                <a:ext uri="{FF2B5EF4-FFF2-40B4-BE49-F238E27FC236}">
                  <a16:creationId xmlns:a16="http://schemas.microsoft.com/office/drawing/2014/main" id="{D44928DA-81A2-539E-902C-7842B37E1BED}"/>
                </a:ext>
              </a:extLst>
            </p:cNvPr>
            <p:cNvSpPr/>
            <p:nvPr/>
          </p:nvSpPr>
          <p:spPr>
            <a:xfrm>
              <a:off x="4643211" y="1349374"/>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Oval 207">
              <a:extLst>
                <a:ext uri="{FF2B5EF4-FFF2-40B4-BE49-F238E27FC236}">
                  <a16:creationId xmlns:a16="http://schemas.microsoft.com/office/drawing/2014/main" id="{986FD0FC-C99F-0A9B-4941-0CEF651DB61E}"/>
                </a:ext>
              </a:extLst>
            </p:cNvPr>
            <p:cNvSpPr/>
            <p:nvPr/>
          </p:nvSpPr>
          <p:spPr>
            <a:xfrm>
              <a:off x="5198836" y="1400174"/>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Oval 208">
              <a:extLst>
                <a:ext uri="{FF2B5EF4-FFF2-40B4-BE49-F238E27FC236}">
                  <a16:creationId xmlns:a16="http://schemas.microsoft.com/office/drawing/2014/main" id="{CDF44DB6-5E92-3FD3-9E44-1D9FEDD36806}"/>
                </a:ext>
              </a:extLst>
            </p:cNvPr>
            <p:cNvSpPr/>
            <p:nvPr/>
          </p:nvSpPr>
          <p:spPr>
            <a:xfrm>
              <a:off x="5748111" y="1273175"/>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3" name="Group 292">
            <a:extLst>
              <a:ext uri="{FF2B5EF4-FFF2-40B4-BE49-F238E27FC236}">
                <a16:creationId xmlns:a16="http://schemas.microsoft.com/office/drawing/2014/main" id="{A9845296-0BDA-8A05-BAA1-E008CFC4268E}"/>
              </a:ext>
            </a:extLst>
          </p:cNvPr>
          <p:cNvGrpSpPr/>
          <p:nvPr/>
        </p:nvGrpSpPr>
        <p:grpSpPr>
          <a:xfrm>
            <a:off x="1869015" y="1123265"/>
            <a:ext cx="3950761" cy="954777"/>
            <a:chOff x="1869015" y="1057952"/>
            <a:chExt cx="3950761" cy="954777"/>
          </a:xfrm>
        </p:grpSpPr>
        <p:grpSp>
          <p:nvGrpSpPr>
            <p:cNvPr id="252" name="Group 251">
              <a:extLst>
                <a:ext uri="{FF2B5EF4-FFF2-40B4-BE49-F238E27FC236}">
                  <a16:creationId xmlns:a16="http://schemas.microsoft.com/office/drawing/2014/main" id="{68FADA36-0D5F-25A1-7A3E-76E7D5B46E97}"/>
                </a:ext>
              </a:extLst>
            </p:cNvPr>
            <p:cNvGrpSpPr/>
            <p:nvPr/>
          </p:nvGrpSpPr>
          <p:grpSpPr>
            <a:xfrm>
              <a:off x="5745690" y="1057952"/>
              <a:ext cx="74086" cy="500973"/>
              <a:chOff x="4424890" y="4544102"/>
              <a:chExt cx="74086" cy="500973"/>
            </a:xfrm>
          </p:grpSpPr>
          <p:sp>
            <p:nvSpPr>
              <p:cNvPr id="253" name="Line 66">
                <a:extLst>
                  <a:ext uri="{FF2B5EF4-FFF2-40B4-BE49-F238E27FC236}">
                    <a16:creationId xmlns:a16="http://schemas.microsoft.com/office/drawing/2014/main" id="{F4C58765-AFE9-8E95-B922-91F4342DFE04}"/>
                  </a:ext>
                </a:extLst>
              </p:cNvPr>
              <p:cNvSpPr>
                <a:spLocks noChangeShapeType="1"/>
              </p:cNvSpPr>
              <p:nvPr/>
            </p:nvSpPr>
            <p:spPr bwMode="auto">
              <a:xfrm>
                <a:off x="4424890" y="4544102"/>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54" name="Line 67">
                <a:extLst>
                  <a:ext uri="{FF2B5EF4-FFF2-40B4-BE49-F238E27FC236}">
                    <a16:creationId xmlns:a16="http://schemas.microsoft.com/office/drawing/2014/main" id="{F5CDE0B6-A295-83E1-8F63-AD1BD84ED1D0}"/>
                  </a:ext>
                </a:extLst>
              </p:cNvPr>
              <p:cNvSpPr>
                <a:spLocks noChangeShapeType="1"/>
              </p:cNvSpPr>
              <p:nvPr/>
            </p:nvSpPr>
            <p:spPr bwMode="auto">
              <a:xfrm>
                <a:off x="4462486" y="4549775"/>
                <a:ext cx="0" cy="4953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55" name="Line 68">
                <a:extLst>
                  <a:ext uri="{FF2B5EF4-FFF2-40B4-BE49-F238E27FC236}">
                    <a16:creationId xmlns:a16="http://schemas.microsoft.com/office/drawing/2014/main" id="{4AD81D02-4E47-0904-8039-D99E5859B4C2}"/>
                  </a:ext>
                </a:extLst>
              </p:cNvPr>
              <p:cNvSpPr>
                <a:spLocks noChangeShapeType="1"/>
              </p:cNvSpPr>
              <p:nvPr/>
            </p:nvSpPr>
            <p:spPr bwMode="auto">
              <a:xfrm>
                <a:off x="4424890" y="504485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57" name="Group 256">
              <a:extLst>
                <a:ext uri="{FF2B5EF4-FFF2-40B4-BE49-F238E27FC236}">
                  <a16:creationId xmlns:a16="http://schemas.microsoft.com/office/drawing/2014/main" id="{00C1612D-D865-28C5-AE6D-B6D68B324191}"/>
                </a:ext>
              </a:extLst>
            </p:cNvPr>
            <p:cNvGrpSpPr/>
            <p:nvPr/>
          </p:nvGrpSpPr>
          <p:grpSpPr>
            <a:xfrm>
              <a:off x="5193240" y="1210352"/>
              <a:ext cx="74086" cy="459697"/>
              <a:chOff x="4424890" y="4585377"/>
              <a:chExt cx="74086" cy="459697"/>
            </a:xfrm>
          </p:grpSpPr>
          <p:sp>
            <p:nvSpPr>
              <p:cNvPr id="258" name="Line 66">
                <a:extLst>
                  <a:ext uri="{FF2B5EF4-FFF2-40B4-BE49-F238E27FC236}">
                    <a16:creationId xmlns:a16="http://schemas.microsoft.com/office/drawing/2014/main" id="{A02B1440-2609-48F8-9E1E-BB4312FEE39A}"/>
                  </a:ext>
                </a:extLst>
              </p:cNvPr>
              <p:cNvSpPr>
                <a:spLocks noChangeShapeType="1"/>
              </p:cNvSpPr>
              <p:nvPr/>
            </p:nvSpPr>
            <p:spPr bwMode="auto">
              <a:xfrm>
                <a:off x="4424890" y="4585377"/>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59" name="Line 67">
                <a:extLst>
                  <a:ext uri="{FF2B5EF4-FFF2-40B4-BE49-F238E27FC236}">
                    <a16:creationId xmlns:a16="http://schemas.microsoft.com/office/drawing/2014/main" id="{836802F5-C9A8-4414-E334-66ABC96B1A2F}"/>
                  </a:ext>
                </a:extLst>
              </p:cNvPr>
              <p:cNvSpPr>
                <a:spLocks noChangeShapeType="1"/>
              </p:cNvSpPr>
              <p:nvPr/>
            </p:nvSpPr>
            <p:spPr bwMode="auto">
              <a:xfrm>
                <a:off x="4462486" y="4591049"/>
                <a:ext cx="0" cy="454025"/>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60" name="Line 68">
                <a:extLst>
                  <a:ext uri="{FF2B5EF4-FFF2-40B4-BE49-F238E27FC236}">
                    <a16:creationId xmlns:a16="http://schemas.microsoft.com/office/drawing/2014/main" id="{B6AA766C-16FC-EF16-AD00-D0AB5A8C3C48}"/>
                  </a:ext>
                </a:extLst>
              </p:cNvPr>
              <p:cNvSpPr>
                <a:spLocks noChangeShapeType="1"/>
              </p:cNvSpPr>
              <p:nvPr/>
            </p:nvSpPr>
            <p:spPr bwMode="auto">
              <a:xfrm>
                <a:off x="4424890" y="504485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61" name="Group 260">
              <a:extLst>
                <a:ext uri="{FF2B5EF4-FFF2-40B4-BE49-F238E27FC236}">
                  <a16:creationId xmlns:a16="http://schemas.microsoft.com/office/drawing/2014/main" id="{4E034F08-B1A5-4261-547F-F674849896CC}"/>
                </a:ext>
              </a:extLst>
            </p:cNvPr>
            <p:cNvGrpSpPr/>
            <p:nvPr/>
          </p:nvGrpSpPr>
          <p:grpSpPr>
            <a:xfrm>
              <a:off x="4640790" y="1127802"/>
              <a:ext cx="74086" cy="510277"/>
              <a:chOff x="4424890" y="4585377"/>
              <a:chExt cx="74086" cy="510277"/>
            </a:xfrm>
          </p:grpSpPr>
          <p:sp>
            <p:nvSpPr>
              <p:cNvPr id="262" name="Line 66">
                <a:extLst>
                  <a:ext uri="{FF2B5EF4-FFF2-40B4-BE49-F238E27FC236}">
                    <a16:creationId xmlns:a16="http://schemas.microsoft.com/office/drawing/2014/main" id="{9CF4DE65-DBFF-14EC-1B98-0D335796A630}"/>
                  </a:ext>
                </a:extLst>
              </p:cNvPr>
              <p:cNvSpPr>
                <a:spLocks noChangeShapeType="1"/>
              </p:cNvSpPr>
              <p:nvPr/>
            </p:nvSpPr>
            <p:spPr bwMode="auto">
              <a:xfrm>
                <a:off x="4424890" y="4585377"/>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63" name="Line 67">
                <a:extLst>
                  <a:ext uri="{FF2B5EF4-FFF2-40B4-BE49-F238E27FC236}">
                    <a16:creationId xmlns:a16="http://schemas.microsoft.com/office/drawing/2014/main" id="{43C29C30-0695-4BFC-E308-0A14CB9D7ACA}"/>
                  </a:ext>
                </a:extLst>
              </p:cNvPr>
              <p:cNvSpPr>
                <a:spLocks noChangeShapeType="1"/>
              </p:cNvSpPr>
              <p:nvPr/>
            </p:nvSpPr>
            <p:spPr bwMode="auto">
              <a:xfrm>
                <a:off x="4462486" y="4591049"/>
                <a:ext cx="0" cy="501651"/>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64" name="Line 68">
                <a:extLst>
                  <a:ext uri="{FF2B5EF4-FFF2-40B4-BE49-F238E27FC236}">
                    <a16:creationId xmlns:a16="http://schemas.microsoft.com/office/drawing/2014/main" id="{2E46FA5C-5A9C-0454-8580-59D50CE73B02}"/>
                  </a:ext>
                </a:extLst>
              </p:cNvPr>
              <p:cNvSpPr>
                <a:spLocks noChangeShapeType="1"/>
              </p:cNvSpPr>
              <p:nvPr/>
            </p:nvSpPr>
            <p:spPr bwMode="auto">
              <a:xfrm>
                <a:off x="4424890" y="509565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65" name="Group 264">
              <a:extLst>
                <a:ext uri="{FF2B5EF4-FFF2-40B4-BE49-F238E27FC236}">
                  <a16:creationId xmlns:a16="http://schemas.microsoft.com/office/drawing/2014/main" id="{7261AEA0-7E0A-B4C2-A457-B0FF1AA1D882}"/>
                </a:ext>
              </a:extLst>
            </p:cNvPr>
            <p:cNvGrpSpPr/>
            <p:nvPr/>
          </p:nvGrpSpPr>
          <p:grpSpPr>
            <a:xfrm>
              <a:off x="4091515" y="1238927"/>
              <a:ext cx="74086" cy="488052"/>
              <a:chOff x="4424890" y="4585377"/>
              <a:chExt cx="74086" cy="488052"/>
            </a:xfrm>
          </p:grpSpPr>
          <p:sp>
            <p:nvSpPr>
              <p:cNvPr id="266" name="Line 66">
                <a:extLst>
                  <a:ext uri="{FF2B5EF4-FFF2-40B4-BE49-F238E27FC236}">
                    <a16:creationId xmlns:a16="http://schemas.microsoft.com/office/drawing/2014/main" id="{37DBA47B-7CD3-CF3E-E7BA-710B9A5DA173}"/>
                  </a:ext>
                </a:extLst>
              </p:cNvPr>
              <p:cNvSpPr>
                <a:spLocks noChangeShapeType="1"/>
              </p:cNvSpPr>
              <p:nvPr/>
            </p:nvSpPr>
            <p:spPr bwMode="auto">
              <a:xfrm>
                <a:off x="4424890" y="4585377"/>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67" name="Line 67">
                <a:extLst>
                  <a:ext uri="{FF2B5EF4-FFF2-40B4-BE49-F238E27FC236}">
                    <a16:creationId xmlns:a16="http://schemas.microsoft.com/office/drawing/2014/main" id="{A63F4AEA-0390-7DF6-731D-61F37934D890}"/>
                  </a:ext>
                </a:extLst>
              </p:cNvPr>
              <p:cNvSpPr>
                <a:spLocks noChangeShapeType="1"/>
              </p:cNvSpPr>
              <p:nvPr/>
            </p:nvSpPr>
            <p:spPr bwMode="auto">
              <a:xfrm>
                <a:off x="4462486" y="4591049"/>
                <a:ext cx="0" cy="476251"/>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68" name="Line 68">
                <a:extLst>
                  <a:ext uri="{FF2B5EF4-FFF2-40B4-BE49-F238E27FC236}">
                    <a16:creationId xmlns:a16="http://schemas.microsoft.com/office/drawing/2014/main" id="{634C790F-FE85-6FCF-2B1F-46E33E3D1C4F}"/>
                  </a:ext>
                </a:extLst>
              </p:cNvPr>
              <p:cNvSpPr>
                <a:spLocks noChangeShapeType="1"/>
              </p:cNvSpPr>
              <p:nvPr/>
            </p:nvSpPr>
            <p:spPr bwMode="auto">
              <a:xfrm>
                <a:off x="4424890" y="5073429"/>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69" name="Group 268">
              <a:extLst>
                <a:ext uri="{FF2B5EF4-FFF2-40B4-BE49-F238E27FC236}">
                  <a16:creationId xmlns:a16="http://schemas.microsoft.com/office/drawing/2014/main" id="{D1D353E6-80F0-D7ED-11B1-977523AD5494}"/>
                </a:ext>
              </a:extLst>
            </p:cNvPr>
            <p:cNvGrpSpPr/>
            <p:nvPr/>
          </p:nvGrpSpPr>
          <p:grpSpPr>
            <a:xfrm>
              <a:off x="3542240" y="1394502"/>
              <a:ext cx="74086" cy="554727"/>
              <a:chOff x="4424890" y="4585377"/>
              <a:chExt cx="74086" cy="554727"/>
            </a:xfrm>
          </p:grpSpPr>
          <p:sp>
            <p:nvSpPr>
              <p:cNvPr id="270" name="Line 66">
                <a:extLst>
                  <a:ext uri="{FF2B5EF4-FFF2-40B4-BE49-F238E27FC236}">
                    <a16:creationId xmlns:a16="http://schemas.microsoft.com/office/drawing/2014/main" id="{1C3A9304-5842-4CDF-79A8-4AAB4F7FB07C}"/>
                  </a:ext>
                </a:extLst>
              </p:cNvPr>
              <p:cNvSpPr>
                <a:spLocks noChangeShapeType="1"/>
              </p:cNvSpPr>
              <p:nvPr/>
            </p:nvSpPr>
            <p:spPr bwMode="auto">
              <a:xfrm>
                <a:off x="4424890" y="4585377"/>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71" name="Line 67">
                <a:extLst>
                  <a:ext uri="{FF2B5EF4-FFF2-40B4-BE49-F238E27FC236}">
                    <a16:creationId xmlns:a16="http://schemas.microsoft.com/office/drawing/2014/main" id="{D05F16BA-A03E-66AA-98B7-60703A16ABBA}"/>
                  </a:ext>
                </a:extLst>
              </p:cNvPr>
              <p:cNvSpPr>
                <a:spLocks noChangeShapeType="1"/>
              </p:cNvSpPr>
              <p:nvPr/>
            </p:nvSpPr>
            <p:spPr bwMode="auto">
              <a:xfrm>
                <a:off x="4462486" y="4591049"/>
                <a:ext cx="0" cy="539751"/>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72" name="Line 68">
                <a:extLst>
                  <a:ext uri="{FF2B5EF4-FFF2-40B4-BE49-F238E27FC236}">
                    <a16:creationId xmlns:a16="http://schemas.microsoft.com/office/drawing/2014/main" id="{7DDCCFE9-5459-8275-D89E-0F66B6DE3354}"/>
                  </a:ext>
                </a:extLst>
              </p:cNvPr>
              <p:cNvSpPr>
                <a:spLocks noChangeShapeType="1"/>
              </p:cNvSpPr>
              <p:nvPr/>
            </p:nvSpPr>
            <p:spPr bwMode="auto">
              <a:xfrm>
                <a:off x="4424890" y="514010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73" name="Group 272">
              <a:extLst>
                <a:ext uri="{FF2B5EF4-FFF2-40B4-BE49-F238E27FC236}">
                  <a16:creationId xmlns:a16="http://schemas.microsoft.com/office/drawing/2014/main" id="{762E51CB-4538-821F-1302-43F3BAE51C72}"/>
                </a:ext>
              </a:extLst>
            </p:cNvPr>
            <p:cNvGrpSpPr/>
            <p:nvPr/>
          </p:nvGrpSpPr>
          <p:grpSpPr>
            <a:xfrm>
              <a:off x="2986615" y="1279525"/>
              <a:ext cx="74086" cy="469679"/>
              <a:chOff x="4424890" y="4670425"/>
              <a:chExt cx="74086" cy="469679"/>
            </a:xfrm>
          </p:grpSpPr>
          <p:sp>
            <p:nvSpPr>
              <p:cNvPr id="274" name="Line 66">
                <a:extLst>
                  <a:ext uri="{FF2B5EF4-FFF2-40B4-BE49-F238E27FC236}">
                    <a16:creationId xmlns:a16="http://schemas.microsoft.com/office/drawing/2014/main" id="{23FCCCAE-3150-27C4-BE5C-C60984F7310E}"/>
                  </a:ext>
                </a:extLst>
              </p:cNvPr>
              <p:cNvSpPr>
                <a:spLocks noChangeShapeType="1"/>
              </p:cNvSpPr>
              <p:nvPr/>
            </p:nvSpPr>
            <p:spPr bwMode="auto">
              <a:xfrm>
                <a:off x="4424890" y="4677452"/>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75" name="Line 67">
                <a:extLst>
                  <a:ext uri="{FF2B5EF4-FFF2-40B4-BE49-F238E27FC236}">
                    <a16:creationId xmlns:a16="http://schemas.microsoft.com/office/drawing/2014/main" id="{F758448D-BCBA-1CF5-43EC-A98567D39D7B}"/>
                  </a:ext>
                </a:extLst>
              </p:cNvPr>
              <p:cNvSpPr>
                <a:spLocks noChangeShapeType="1"/>
              </p:cNvSpPr>
              <p:nvPr/>
            </p:nvSpPr>
            <p:spPr bwMode="auto">
              <a:xfrm>
                <a:off x="4462486" y="4670425"/>
                <a:ext cx="0" cy="460375"/>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76" name="Line 68">
                <a:extLst>
                  <a:ext uri="{FF2B5EF4-FFF2-40B4-BE49-F238E27FC236}">
                    <a16:creationId xmlns:a16="http://schemas.microsoft.com/office/drawing/2014/main" id="{C0828EA8-FAE7-B25F-1B35-6014838622A7}"/>
                  </a:ext>
                </a:extLst>
              </p:cNvPr>
              <p:cNvSpPr>
                <a:spLocks noChangeShapeType="1"/>
              </p:cNvSpPr>
              <p:nvPr/>
            </p:nvSpPr>
            <p:spPr bwMode="auto">
              <a:xfrm>
                <a:off x="4424890" y="514010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77" name="Group 276">
              <a:extLst>
                <a:ext uri="{FF2B5EF4-FFF2-40B4-BE49-F238E27FC236}">
                  <a16:creationId xmlns:a16="http://schemas.microsoft.com/office/drawing/2014/main" id="{F15B3CC2-5CAA-7B46-5E62-22B4B57773DA}"/>
                </a:ext>
              </a:extLst>
            </p:cNvPr>
            <p:cNvGrpSpPr/>
            <p:nvPr/>
          </p:nvGrpSpPr>
          <p:grpSpPr>
            <a:xfrm>
              <a:off x="2440515" y="1444625"/>
              <a:ext cx="74086" cy="469679"/>
              <a:chOff x="4424890" y="4670425"/>
              <a:chExt cx="74086" cy="469679"/>
            </a:xfrm>
          </p:grpSpPr>
          <p:sp>
            <p:nvSpPr>
              <p:cNvPr id="278" name="Line 66">
                <a:extLst>
                  <a:ext uri="{FF2B5EF4-FFF2-40B4-BE49-F238E27FC236}">
                    <a16:creationId xmlns:a16="http://schemas.microsoft.com/office/drawing/2014/main" id="{8CF2BA30-63FE-0E36-C499-DF256331DACB}"/>
                  </a:ext>
                </a:extLst>
              </p:cNvPr>
              <p:cNvSpPr>
                <a:spLocks noChangeShapeType="1"/>
              </p:cNvSpPr>
              <p:nvPr/>
            </p:nvSpPr>
            <p:spPr bwMode="auto">
              <a:xfrm>
                <a:off x="4424890" y="4677452"/>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79" name="Line 67">
                <a:extLst>
                  <a:ext uri="{FF2B5EF4-FFF2-40B4-BE49-F238E27FC236}">
                    <a16:creationId xmlns:a16="http://schemas.microsoft.com/office/drawing/2014/main" id="{1DA0F968-2F60-A23F-E087-91EFFCF1B355}"/>
                  </a:ext>
                </a:extLst>
              </p:cNvPr>
              <p:cNvSpPr>
                <a:spLocks noChangeShapeType="1"/>
              </p:cNvSpPr>
              <p:nvPr/>
            </p:nvSpPr>
            <p:spPr bwMode="auto">
              <a:xfrm>
                <a:off x="4462486" y="4670425"/>
                <a:ext cx="0" cy="460375"/>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80" name="Line 68">
                <a:extLst>
                  <a:ext uri="{FF2B5EF4-FFF2-40B4-BE49-F238E27FC236}">
                    <a16:creationId xmlns:a16="http://schemas.microsoft.com/office/drawing/2014/main" id="{33808FF6-E4BE-1629-C774-06C2A537EF8B}"/>
                  </a:ext>
                </a:extLst>
              </p:cNvPr>
              <p:cNvSpPr>
                <a:spLocks noChangeShapeType="1"/>
              </p:cNvSpPr>
              <p:nvPr/>
            </p:nvSpPr>
            <p:spPr bwMode="auto">
              <a:xfrm>
                <a:off x="4424890" y="514010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81" name="Group 280">
              <a:extLst>
                <a:ext uri="{FF2B5EF4-FFF2-40B4-BE49-F238E27FC236}">
                  <a16:creationId xmlns:a16="http://schemas.microsoft.com/office/drawing/2014/main" id="{B39A745F-6650-5BDC-DEC4-132BC0B518DB}"/>
                </a:ext>
              </a:extLst>
            </p:cNvPr>
            <p:cNvGrpSpPr/>
            <p:nvPr/>
          </p:nvGrpSpPr>
          <p:grpSpPr>
            <a:xfrm>
              <a:off x="1869015" y="1543050"/>
              <a:ext cx="74086" cy="469679"/>
              <a:chOff x="4424890" y="4670425"/>
              <a:chExt cx="74086" cy="469679"/>
            </a:xfrm>
          </p:grpSpPr>
          <p:sp>
            <p:nvSpPr>
              <p:cNvPr id="282" name="Line 66">
                <a:extLst>
                  <a:ext uri="{FF2B5EF4-FFF2-40B4-BE49-F238E27FC236}">
                    <a16:creationId xmlns:a16="http://schemas.microsoft.com/office/drawing/2014/main" id="{DBAC5F00-AF30-D503-05E8-A369B071D31E}"/>
                  </a:ext>
                </a:extLst>
              </p:cNvPr>
              <p:cNvSpPr>
                <a:spLocks noChangeShapeType="1"/>
              </p:cNvSpPr>
              <p:nvPr/>
            </p:nvSpPr>
            <p:spPr bwMode="auto">
              <a:xfrm>
                <a:off x="4424890" y="4677452"/>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83" name="Line 67">
                <a:extLst>
                  <a:ext uri="{FF2B5EF4-FFF2-40B4-BE49-F238E27FC236}">
                    <a16:creationId xmlns:a16="http://schemas.microsoft.com/office/drawing/2014/main" id="{9F284610-04E3-5AF0-6C18-9A80E6752C01}"/>
                  </a:ext>
                </a:extLst>
              </p:cNvPr>
              <p:cNvSpPr>
                <a:spLocks noChangeShapeType="1"/>
              </p:cNvSpPr>
              <p:nvPr/>
            </p:nvSpPr>
            <p:spPr bwMode="auto">
              <a:xfrm>
                <a:off x="4462486" y="4670425"/>
                <a:ext cx="0" cy="460375"/>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84" name="Line 68">
                <a:extLst>
                  <a:ext uri="{FF2B5EF4-FFF2-40B4-BE49-F238E27FC236}">
                    <a16:creationId xmlns:a16="http://schemas.microsoft.com/office/drawing/2014/main" id="{879A2EAC-27DE-B676-4572-B802B7703DF1}"/>
                  </a:ext>
                </a:extLst>
              </p:cNvPr>
              <p:cNvSpPr>
                <a:spLocks noChangeShapeType="1"/>
              </p:cNvSpPr>
              <p:nvPr/>
            </p:nvSpPr>
            <p:spPr bwMode="auto">
              <a:xfrm>
                <a:off x="4424890" y="514010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85" name="Group 284">
              <a:extLst>
                <a:ext uri="{FF2B5EF4-FFF2-40B4-BE49-F238E27FC236}">
                  <a16:creationId xmlns:a16="http://schemas.microsoft.com/office/drawing/2014/main" id="{B5072F6B-70A0-B6C9-CBF4-C31E6EC6B3A7}"/>
                </a:ext>
              </a:extLst>
            </p:cNvPr>
            <p:cNvGrpSpPr/>
            <p:nvPr/>
          </p:nvGrpSpPr>
          <p:grpSpPr>
            <a:xfrm>
              <a:off x="2030940" y="1441450"/>
              <a:ext cx="74086" cy="409575"/>
              <a:chOff x="4424890" y="4670425"/>
              <a:chExt cx="74086" cy="409575"/>
            </a:xfrm>
          </p:grpSpPr>
          <p:sp>
            <p:nvSpPr>
              <p:cNvPr id="286" name="Line 66">
                <a:extLst>
                  <a:ext uri="{FF2B5EF4-FFF2-40B4-BE49-F238E27FC236}">
                    <a16:creationId xmlns:a16="http://schemas.microsoft.com/office/drawing/2014/main" id="{AD5350E7-0345-9035-A18B-700556695F58}"/>
                  </a:ext>
                </a:extLst>
              </p:cNvPr>
              <p:cNvSpPr>
                <a:spLocks noChangeShapeType="1"/>
              </p:cNvSpPr>
              <p:nvPr/>
            </p:nvSpPr>
            <p:spPr bwMode="auto">
              <a:xfrm>
                <a:off x="4424890" y="4677452"/>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87" name="Line 67">
                <a:extLst>
                  <a:ext uri="{FF2B5EF4-FFF2-40B4-BE49-F238E27FC236}">
                    <a16:creationId xmlns:a16="http://schemas.microsoft.com/office/drawing/2014/main" id="{AE7FB605-AECA-C072-7501-B7548C1AF771}"/>
                  </a:ext>
                </a:extLst>
              </p:cNvPr>
              <p:cNvSpPr>
                <a:spLocks noChangeShapeType="1"/>
              </p:cNvSpPr>
              <p:nvPr/>
            </p:nvSpPr>
            <p:spPr bwMode="auto">
              <a:xfrm>
                <a:off x="4462486" y="4670425"/>
                <a:ext cx="0" cy="409575"/>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88" name="Line 68">
                <a:extLst>
                  <a:ext uri="{FF2B5EF4-FFF2-40B4-BE49-F238E27FC236}">
                    <a16:creationId xmlns:a16="http://schemas.microsoft.com/office/drawing/2014/main" id="{E4CAB9EF-5F93-2D79-5CDD-02A278623522}"/>
                  </a:ext>
                </a:extLst>
              </p:cNvPr>
              <p:cNvSpPr>
                <a:spLocks noChangeShapeType="1"/>
              </p:cNvSpPr>
              <p:nvPr/>
            </p:nvSpPr>
            <p:spPr bwMode="auto">
              <a:xfrm>
                <a:off x="4424890" y="5076604"/>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89" name="Group 288">
              <a:extLst>
                <a:ext uri="{FF2B5EF4-FFF2-40B4-BE49-F238E27FC236}">
                  <a16:creationId xmlns:a16="http://schemas.microsoft.com/office/drawing/2014/main" id="{9C6CF69B-1BF2-D6E7-CD3A-CA5BE2135ABB}"/>
                </a:ext>
              </a:extLst>
            </p:cNvPr>
            <p:cNvGrpSpPr/>
            <p:nvPr/>
          </p:nvGrpSpPr>
          <p:grpSpPr>
            <a:xfrm>
              <a:off x="2161115" y="1457325"/>
              <a:ext cx="74086" cy="434754"/>
              <a:chOff x="4424890" y="4670425"/>
              <a:chExt cx="74086" cy="434754"/>
            </a:xfrm>
          </p:grpSpPr>
          <p:sp>
            <p:nvSpPr>
              <p:cNvPr id="290" name="Line 66">
                <a:extLst>
                  <a:ext uri="{FF2B5EF4-FFF2-40B4-BE49-F238E27FC236}">
                    <a16:creationId xmlns:a16="http://schemas.microsoft.com/office/drawing/2014/main" id="{0294CF8A-8D9A-B5DB-F7B3-B8A54DC48FFA}"/>
                  </a:ext>
                </a:extLst>
              </p:cNvPr>
              <p:cNvSpPr>
                <a:spLocks noChangeShapeType="1"/>
              </p:cNvSpPr>
              <p:nvPr/>
            </p:nvSpPr>
            <p:spPr bwMode="auto">
              <a:xfrm>
                <a:off x="4424890" y="4677452"/>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91" name="Line 67">
                <a:extLst>
                  <a:ext uri="{FF2B5EF4-FFF2-40B4-BE49-F238E27FC236}">
                    <a16:creationId xmlns:a16="http://schemas.microsoft.com/office/drawing/2014/main" id="{FCB2908A-CD57-9F13-0E9A-F8C301595EC9}"/>
                  </a:ext>
                </a:extLst>
              </p:cNvPr>
              <p:cNvSpPr>
                <a:spLocks noChangeShapeType="1"/>
              </p:cNvSpPr>
              <p:nvPr/>
            </p:nvSpPr>
            <p:spPr bwMode="auto">
              <a:xfrm>
                <a:off x="4462486" y="4670425"/>
                <a:ext cx="0" cy="43180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92" name="Line 68">
                <a:extLst>
                  <a:ext uri="{FF2B5EF4-FFF2-40B4-BE49-F238E27FC236}">
                    <a16:creationId xmlns:a16="http://schemas.microsoft.com/office/drawing/2014/main" id="{DD151C1E-B6CA-1EBE-AF71-029311E4392B}"/>
                  </a:ext>
                </a:extLst>
              </p:cNvPr>
              <p:cNvSpPr>
                <a:spLocks noChangeShapeType="1"/>
              </p:cNvSpPr>
              <p:nvPr/>
            </p:nvSpPr>
            <p:spPr bwMode="auto">
              <a:xfrm>
                <a:off x="4424890" y="5105179"/>
                <a:ext cx="74086" cy="0"/>
              </a:xfrm>
              <a:prstGeom prst="line">
                <a:avLst/>
              </a:prstGeom>
              <a:noFill/>
              <a:ln w="15875">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grpSp>
        <p:nvGrpSpPr>
          <p:cNvPr id="256" name="Group 255">
            <a:extLst>
              <a:ext uri="{FF2B5EF4-FFF2-40B4-BE49-F238E27FC236}">
                <a16:creationId xmlns:a16="http://schemas.microsoft.com/office/drawing/2014/main" id="{56F85BAB-4EBE-68E4-A7F1-333C4C89AD3B}"/>
              </a:ext>
            </a:extLst>
          </p:cNvPr>
          <p:cNvGrpSpPr/>
          <p:nvPr/>
        </p:nvGrpSpPr>
        <p:grpSpPr>
          <a:xfrm>
            <a:off x="1865840" y="1703613"/>
            <a:ext cx="3947586" cy="984250"/>
            <a:chOff x="1865840" y="1638300"/>
            <a:chExt cx="3947586" cy="984250"/>
          </a:xfrm>
        </p:grpSpPr>
        <p:grpSp>
          <p:nvGrpSpPr>
            <p:cNvPr id="215" name="Group 214">
              <a:extLst>
                <a:ext uri="{FF2B5EF4-FFF2-40B4-BE49-F238E27FC236}">
                  <a16:creationId xmlns:a16="http://schemas.microsoft.com/office/drawing/2014/main" id="{9EDFA573-15A6-21FF-281C-CBF1B8FF7805}"/>
                </a:ext>
              </a:extLst>
            </p:cNvPr>
            <p:cNvGrpSpPr/>
            <p:nvPr/>
          </p:nvGrpSpPr>
          <p:grpSpPr>
            <a:xfrm>
              <a:off x="1865840" y="1803399"/>
              <a:ext cx="74086" cy="590555"/>
              <a:chOff x="4424890" y="4222749"/>
              <a:chExt cx="74086" cy="590555"/>
            </a:xfrm>
          </p:grpSpPr>
          <p:sp>
            <p:nvSpPr>
              <p:cNvPr id="212" name="Line 66">
                <a:extLst>
                  <a:ext uri="{FF2B5EF4-FFF2-40B4-BE49-F238E27FC236}">
                    <a16:creationId xmlns:a16="http://schemas.microsoft.com/office/drawing/2014/main" id="{71988E74-C532-2B5A-B5C1-0DB53D38AF3B}"/>
                  </a:ext>
                </a:extLst>
              </p:cNvPr>
              <p:cNvSpPr>
                <a:spLocks noChangeShapeType="1"/>
              </p:cNvSpPr>
              <p:nvPr/>
            </p:nvSpPr>
            <p:spPr bwMode="auto">
              <a:xfrm>
                <a:off x="4424890" y="4229777"/>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13" name="Line 67">
                <a:extLst>
                  <a:ext uri="{FF2B5EF4-FFF2-40B4-BE49-F238E27FC236}">
                    <a16:creationId xmlns:a16="http://schemas.microsoft.com/office/drawing/2014/main" id="{72C5D19A-FC0A-86C8-DA67-0EB405AD5456}"/>
                  </a:ext>
                </a:extLst>
              </p:cNvPr>
              <p:cNvSpPr>
                <a:spLocks noChangeShapeType="1"/>
              </p:cNvSpPr>
              <p:nvPr/>
            </p:nvSpPr>
            <p:spPr bwMode="auto">
              <a:xfrm>
                <a:off x="4462486" y="4222749"/>
                <a:ext cx="0" cy="590555"/>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14" name="Line 68">
                <a:extLst>
                  <a:ext uri="{FF2B5EF4-FFF2-40B4-BE49-F238E27FC236}">
                    <a16:creationId xmlns:a16="http://schemas.microsoft.com/office/drawing/2014/main" id="{7E0EBB24-0B0D-C1B9-57FD-8A8DC9566D5D}"/>
                  </a:ext>
                </a:extLst>
              </p:cNvPr>
              <p:cNvSpPr>
                <a:spLocks noChangeShapeType="1"/>
              </p:cNvSpPr>
              <p:nvPr/>
            </p:nvSpPr>
            <p:spPr bwMode="auto">
              <a:xfrm>
                <a:off x="4424890" y="4813079"/>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16" name="Group 215">
              <a:extLst>
                <a:ext uri="{FF2B5EF4-FFF2-40B4-BE49-F238E27FC236}">
                  <a16:creationId xmlns:a16="http://schemas.microsoft.com/office/drawing/2014/main" id="{E2DAC0AF-7A9A-1E98-56F4-A33A722C8013}"/>
                </a:ext>
              </a:extLst>
            </p:cNvPr>
            <p:cNvGrpSpPr/>
            <p:nvPr/>
          </p:nvGrpSpPr>
          <p:grpSpPr>
            <a:xfrm>
              <a:off x="2030940" y="1825625"/>
              <a:ext cx="74086" cy="498479"/>
              <a:chOff x="4424890" y="4314825"/>
              <a:chExt cx="74086" cy="498479"/>
            </a:xfrm>
          </p:grpSpPr>
          <p:sp>
            <p:nvSpPr>
              <p:cNvPr id="217" name="Line 66">
                <a:extLst>
                  <a:ext uri="{FF2B5EF4-FFF2-40B4-BE49-F238E27FC236}">
                    <a16:creationId xmlns:a16="http://schemas.microsoft.com/office/drawing/2014/main" id="{EBE1947E-B1E3-DBA9-4018-4DE69C5D00D2}"/>
                  </a:ext>
                </a:extLst>
              </p:cNvPr>
              <p:cNvSpPr>
                <a:spLocks noChangeShapeType="1"/>
              </p:cNvSpPr>
              <p:nvPr/>
            </p:nvSpPr>
            <p:spPr bwMode="auto">
              <a:xfrm>
                <a:off x="4424890" y="431550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18" name="Line 67">
                <a:extLst>
                  <a:ext uri="{FF2B5EF4-FFF2-40B4-BE49-F238E27FC236}">
                    <a16:creationId xmlns:a16="http://schemas.microsoft.com/office/drawing/2014/main" id="{87810E6E-C62A-1506-EEAF-5334F7D72C59}"/>
                  </a:ext>
                </a:extLst>
              </p:cNvPr>
              <p:cNvSpPr>
                <a:spLocks noChangeShapeType="1"/>
              </p:cNvSpPr>
              <p:nvPr/>
            </p:nvSpPr>
            <p:spPr bwMode="auto">
              <a:xfrm>
                <a:off x="4462486" y="4314825"/>
                <a:ext cx="0" cy="498479"/>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19" name="Line 68">
                <a:extLst>
                  <a:ext uri="{FF2B5EF4-FFF2-40B4-BE49-F238E27FC236}">
                    <a16:creationId xmlns:a16="http://schemas.microsoft.com/office/drawing/2014/main" id="{8100481F-4BAD-D813-5A3B-F200289C0E3D}"/>
                  </a:ext>
                </a:extLst>
              </p:cNvPr>
              <p:cNvSpPr>
                <a:spLocks noChangeShapeType="1"/>
              </p:cNvSpPr>
              <p:nvPr/>
            </p:nvSpPr>
            <p:spPr bwMode="auto">
              <a:xfrm>
                <a:off x="4424890" y="4813079"/>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20" name="Group 219">
              <a:extLst>
                <a:ext uri="{FF2B5EF4-FFF2-40B4-BE49-F238E27FC236}">
                  <a16:creationId xmlns:a16="http://schemas.microsoft.com/office/drawing/2014/main" id="{E0DA2095-9B4C-22EF-0C47-421252710B5A}"/>
                </a:ext>
              </a:extLst>
            </p:cNvPr>
            <p:cNvGrpSpPr/>
            <p:nvPr/>
          </p:nvGrpSpPr>
          <p:grpSpPr>
            <a:xfrm>
              <a:off x="2161115" y="1673225"/>
              <a:ext cx="74086" cy="625254"/>
              <a:chOff x="4424890" y="4314825"/>
              <a:chExt cx="74086" cy="625254"/>
            </a:xfrm>
          </p:grpSpPr>
          <p:sp>
            <p:nvSpPr>
              <p:cNvPr id="221" name="Line 66">
                <a:extLst>
                  <a:ext uri="{FF2B5EF4-FFF2-40B4-BE49-F238E27FC236}">
                    <a16:creationId xmlns:a16="http://schemas.microsoft.com/office/drawing/2014/main" id="{20EA7DD2-9D4F-B326-54C3-7AC868C559FF}"/>
                  </a:ext>
                </a:extLst>
              </p:cNvPr>
              <p:cNvSpPr>
                <a:spLocks noChangeShapeType="1"/>
              </p:cNvSpPr>
              <p:nvPr/>
            </p:nvSpPr>
            <p:spPr bwMode="auto">
              <a:xfrm>
                <a:off x="4424890" y="431550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22" name="Line 67">
                <a:extLst>
                  <a:ext uri="{FF2B5EF4-FFF2-40B4-BE49-F238E27FC236}">
                    <a16:creationId xmlns:a16="http://schemas.microsoft.com/office/drawing/2014/main" id="{114DAECE-95B7-009D-98AF-4B9B8621EFFD}"/>
                  </a:ext>
                </a:extLst>
              </p:cNvPr>
              <p:cNvSpPr>
                <a:spLocks noChangeShapeType="1"/>
              </p:cNvSpPr>
              <p:nvPr/>
            </p:nvSpPr>
            <p:spPr bwMode="auto">
              <a:xfrm>
                <a:off x="4462486" y="4314825"/>
                <a:ext cx="0" cy="62230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23" name="Line 68">
                <a:extLst>
                  <a:ext uri="{FF2B5EF4-FFF2-40B4-BE49-F238E27FC236}">
                    <a16:creationId xmlns:a16="http://schemas.microsoft.com/office/drawing/2014/main" id="{B9229C09-75CA-2B2B-4E8C-543D2C456FEA}"/>
                  </a:ext>
                </a:extLst>
              </p:cNvPr>
              <p:cNvSpPr>
                <a:spLocks noChangeShapeType="1"/>
              </p:cNvSpPr>
              <p:nvPr/>
            </p:nvSpPr>
            <p:spPr bwMode="auto">
              <a:xfrm>
                <a:off x="4424890" y="4940079"/>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24" name="Group 223">
              <a:extLst>
                <a:ext uri="{FF2B5EF4-FFF2-40B4-BE49-F238E27FC236}">
                  <a16:creationId xmlns:a16="http://schemas.microsoft.com/office/drawing/2014/main" id="{AB7D6BFB-EB33-A448-4008-550AEA12E761}"/>
                </a:ext>
              </a:extLst>
            </p:cNvPr>
            <p:cNvGrpSpPr/>
            <p:nvPr/>
          </p:nvGrpSpPr>
          <p:grpSpPr>
            <a:xfrm>
              <a:off x="2440515" y="1857375"/>
              <a:ext cx="74086" cy="584200"/>
              <a:chOff x="4424890" y="4314825"/>
              <a:chExt cx="74086" cy="584200"/>
            </a:xfrm>
          </p:grpSpPr>
          <p:sp>
            <p:nvSpPr>
              <p:cNvPr id="225" name="Line 66">
                <a:extLst>
                  <a:ext uri="{FF2B5EF4-FFF2-40B4-BE49-F238E27FC236}">
                    <a16:creationId xmlns:a16="http://schemas.microsoft.com/office/drawing/2014/main" id="{FB725F76-771F-E895-4DA3-2F0961396162}"/>
                  </a:ext>
                </a:extLst>
              </p:cNvPr>
              <p:cNvSpPr>
                <a:spLocks noChangeShapeType="1"/>
              </p:cNvSpPr>
              <p:nvPr/>
            </p:nvSpPr>
            <p:spPr bwMode="auto">
              <a:xfrm>
                <a:off x="4424890" y="431550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26" name="Line 67">
                <a:extLst>
                  <a:ext uri="{FF2B5EF4-FFF2-40B4-BE49-F238E27FC236}">
                    <a16:creationId xmlns:a16="http://schemas.microsoft.com/office/drawing/2014/main" id="{D54B52F5-A0D0-491B-AF02-BD85A0974762}"/>
                  </a:ext>
                </a:extLst>
              </p:cNvPr>
              <p:cNvSpPr>
                <a:spLocks noChangeShapeType="1"/>
              </p:cNvSpPr>
              <p:nvPr/>
            </p:nvSpPr>
            <p:spPr bwMode="auto">
              <a:xfrm>
                <a:off x="4462486" y="4314825"/>
                <a:ext cx="0" cy="58420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27" name="Line 68">
                <a:extLst>
                  <a:ext uri="{FF2B5EF4-FFF2-40B4-BE49-F238E27FC236}">
                    <a16:creationId xmlns:a16="http://schemas.microsoft.com/office/drawing/2014/main" id="{051BE434-5E7D-84A4-133B-58D02543B0FF}"/>
                  </a:ext>
                </a:extLst>
              </p:cNvPr>
              <p:cNvSpPr>
                <a:spLocks noChangeShapeType="1"/>
              </p:cNvSpPr>
              <p:nvPr/>
            </p:nvSpPr>
            <p:spPr bwMode="auto">
              <a:xfrm>
                <a:off x="4424890" y="4892454"/>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28" name="Group 227">
              <a:extLst>
                <a:ext uri="{FF2B5EF4-FFF2-40B4-BE49-F238E27FC236}">
                  <a16:creationId xmlns:a16="http://schemas.microsoft.com/office/drawing/2014/main" id="{4A010BFC-1F7E-880F-CC09-2E5C3915D326}"/>
                </a:ext>
              </a:extLst>
            </p:cNvPr>
            <p:cNvGrpSpPr/>
            <p:nvPr/>
          </p:nvGrpSpPr>
          <p:grpSpPr>
            <a:xfrm>
              <a:off x="2986615" y="1825625"/>
              <a:ext cx="74086" cy="584200"/>
              <a:chOff x="4424890" y="4314825"/>
              <a:chExt cx="74086" cy="584200"/>
            </a:xfrm>
          </p:grpSpPr>
          <p:sp>
            <p:nvSpPr>
              <p:cNvPr id="229" name="Line 66">
                <a:extLst>
                  <a:ext uri="{FF2B5EF4-FFF2-40B4-BE49-F238E27FC236}">
                    <a16:creationId xmlns:a16="http://schemas.microsoft.com/office/drawing/2014/main" id="{3DA13CA4-9E84-3B4F-BCF2-1D87E86FB865}"/>
                  </a:ext>
                </a:extLst>
              </p:cNvPr>
              <p:cNvSpPr>
                <a:spLocks noChangeShapeType="1"/>
              </p:cNvSpPr>
              <p:nvPr/>
            </p:nvSpPr>
            <p:spPr bwMode="auto">
              <a:xfrm>
                <a:off x="4424890" y="431550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30" name="Line 67">
                <a:extLst>
                  <a:ext uri="{FF2B5EF4-FFF2-40B4-BE49-F238E27FC236}">
                    <a16:creationId xmlns:a16="http://schemas.microsoft.com/office/drawing/2014/main" id="{D4F5B92D-4D1B-6965-E00F-5CE0638799B8}"/>
                  </a:ext>
                </a:extLst>
              </p:cNvPr>
              <p:cNvSpPr>
                <a:spLocks noChangeShapeType="1"/>
              </p:cNvSpPr>
              <p:nvPr/>
            </p:nvSpPr>
            <p:spPr bwMode="auto">
              <a:xfrm>
                <a:off x="4462486" y="4314825"/>
                <a:ext cx="0" cy="58420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31" name="Line 68">
                <a:extLst>
                  <a:ext uri="{FF2B5EF4-FFF2-40B4-BE49-F238E27FC236}">
                    <a16:creationId xmlns:a16="http://schemas.microsoft.com/office/drawing/2014/main" id="{1EC7DB7C-8335-27CC-35AC-E0AA6573BF56}"/>
                  </a:ext>
                </a:extLst>
              </p:cNvPr>
              <p:cNvSpPr>
                <a:spLocks noChangeShapeType="1"/>
              </p:cNvSpPr>
              <p:nvPr/>
            </p:nvSpPr>
            <p:spPr bwMode="auto">
              <a:xfrm>
                <a:off x="4424890" y="4892454"/>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32" name="Group 231">
              <a:extLst>
                <a:ext uri="{FF2B5EF4-FFF2-40B4-BE49-F238E27FC236}">
                  <a16:creationId xmlns:a16="http://schemas.microsoft.com/office/drawing/2014/main" id="{8C7608AE-04B3-1F49-40D4-ECC085D215BA}"/>
                </a:ext>
              </a:extLst>
            </p:cNvPr>
            <p:cNvGrpSpPr/>
            <p:nvPr/>
          </p:nvGrpSpPr>
          <p:grpSpPr>
            <a:xfrm>
              <a:off x="3542240" y="1971675"/>
              <a:ext cx="74086" cy="555625"/>
              <a:chOff x="4424890" y="4314825"/>
              <a:chExt cx="74086" cy="555625"/>
            </a:xfrm>
          </p:grpSpPr>
          <p:sp>
            <p:nvSpPr>
              <p:cNvPr id="233" name="Line 66">
                <a:extLst>
                  <a:ext uri="{FF2B5EF4-FFF2-40B4-BE49-F238E27FC236}">
                    <a16:creationId xmlns:a16="http://schemas.microsoft.com/office/drawing/2014/main" id="{EA63FC91-30C1-1D09-5F7B-1CF355EE5102}"/>
                  </a:ext>
                </a:extLst>
              </p:cNvPr>
              <p:cNvSpPr>
                <a:spLocks noChangeShapeType="1"/>
              </p:cNvSpPr>
              <p:nvPr/>
            </p:nvSpPr>
            <p:spPr bwMode="auto">
              <a:xfrm>
                <a:off x="4424890" y="431550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34" name="Line 67">
                <a:extLst>
                  <a:ext uri="{FF2B5EF4-FFF2-40B4-BE49-F238E27FC236}">
                    <a16:creationId xmlns:a16="http://schemas.microsoft.com/office/drawing/2014/main" id="{76C32D7C-CB50-3407-8A74-5A72584EFE69}"/>
                  </a:ext>
                </a:extLst>
              </p:cNvPr>
              <p:cNvSpPr>
                <a:spLocks noChangeShapeType="1"/>
              </p:cNvSpPr>
              <p:nvPr/>
            </p:nvSpPr>
            <p:spPr bwMode="auto">
              <a:xfrm>
                <a:off x="4462486" y="4314825"/>
                <a:ext cx="0" cy="555625"/>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35" name="Line 68">
                <a:extLst>
                  <a:ext uri="{FF2B5EF4-FFF2-40B4-BE49-F238E27FC236}">
                    <a16:creationId xmlns:a16="http://schemas.microsoft.com/office/drawing/2014/main" id="{5138531B-1CBA-F319-6450-D8115338CB41}"/>
                  </a:ext>
                </a:extLst>
              </p:cNvPr>
              <p:cNvSpPr>
                <a:spLocks noChangeShapeType="1"/>
              </p:cNvSpPr>
              <p:nvPr/>
            </p:nvSpPr>
            <p:spPr bwMode="auto">
              <a:xfrm>
                <a:off x="4424890" y="4870229"/>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36" name="Group 235">
              <a:extLst>
                <a:ext uri="{FF2B5EF4-FFF2-40B4-BE49-F238E27FC236}">
                  <a16:creationId xmlns:a16="http://schemas.microsoft.com/office/drawing/2014/main" id="{4CE31FDC-1650-4242-FECB-5640A1A84A2B}"/>
                </a:ext>
              </a:extLst>
            </p:cNvPr>
            <p:cNvGrpSpPr/>
            <p:nvPr/>
          </p:nvGrpSpPr>
          <p:grpSpPr>
            <a:xfrm>
              <a:off x="4094690" y="1920875"/>
              <a:ext cx="74086" cy="599854"/>
              <a:chOff x="4424890" y="4314825"/>
              <a:chExt cx="74086" cy="599854"/>
            </a:xfrm>
          </p:grpSpPr>
          <p:sp>
            <p:nvSpPr>
              <p:cNvPr id="237" name="Line 66">
                <a:extLst>
                  <a:ext uri="{FF2B5EF4-FFF2-40B4-BE49-F238E27FC236}">
                    <a16:creationId xmlns:a16="http://schemas.microsoft.com/office/drawing/2014/main" id="{8995D540-0D4B-0194-A45B-430FBFD8F79C}"/>
                  </a:ext>
                </a:extLst>
              </p:cNvPr>
              <p:cNvSpPr>
                <a:spLocks noChangeShapeType="1"/>
              </p:cNvSpPr>
              <p:nvPr/>
            </p:nvSpPr>
            <p:spPr bwMode="auto">
              <a:xfrm>
                <a:off x="4424890" y="431550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38" name="Line 67">
                <a:extLst>
                  <a:ext uri="{FF2B5EF4-FFF2-40B4-BE49-F238E27FC236}">
                    <a16:creationId xmlns:a16="http://schemas.microsoft.com/office/drawing/2014/main" id="{CB7FA843-B4EB-2CE4-D496-60D6FC5E94D0}"/>
                  </a:ext>
                </a:extLst>
              </p:cNvPr>
              <p:cNvSpPr>
                <a:spLocks noChangeShapeType="1"/>
              </p:cNvSpPr>
              <p:nvPr/>
            </p:nvSpPr>
            <p:spPr bwMode="auto">
              <a:xfrm>
                <a:off x="4462486" y="4314825"/>
                <a:ext cx="0" cy="593725"/>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39" name="Line 68">
                <a:extLst>
                  <a:ext uri="{FF2B5EF4-FFF2-40B4-BE49-F238E27FC236}">
                    <a16:creationId xmlns:a16="http://schemas.microsoft.com/office/drawing/2014/main" id="{99E7DABC-4000-41B8-8139-317A96A95DF8}"/>
                  </a:ext>
                </a:extLst>
              </p:cNvPr>
              <p:cNvSpPr>
                <a:spLocks noChangeShapeType="1"/>
              </p:cNvSpPr>
              <p:nvPr/>
            </p:nvSpPr>
            <p:spPr bwMode="auto">
              <a:xfrm>
                <a:off x="4424890" y="4914679"/>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40" name="Group 239">
              <a:extLst>
                <a:ext uri="{FF2B5EF4-FFF2-40B4-BE49-F238E27FC236}">
                  <a16:creationId xmlns:a16="http://schemas.microsoft.com/office/drawing/2014/main" id="{F374AB5B-FD00-2282-DE5D-332E6C3B352B}"/>
                </a:ext>
              </a:extLst>
            </p:cNvPr>
            <p:cNvGrpSpPr/>
            <p:nvPr/>
          </p:nvGrpSpPr>
          <p:grpSpPr>
            <a:xfrm>
              <a:off x="4643965" y="1638300"/>
              <a:ext cx="74086" cy="704850"/>
              <a:chOff x="4424890" y="4314825"/>
              <a:chExt cx="74086" cy="704850"/>
            </a:xfrm>
          </p:grpSpPr>
          <p:sp>
            <p:nvSpPr>
              <p:cNvPr id="241" name="Line 66">
                <a:extLst>
                  <a:ext uri="{FF2B5EF4-FFF2-40B4-BE49-F238E27FC236}">
                    <a16:creationId xmlns:a16="http://schemas.microsoft.com/office/drawing/2014/main" id="{029B379D-475D-A1E9-B3EF-8F5FFD13C3A8}"/>
                  </a:ext>
                </a:extLst>
              </p:cNvPr>
              <p:cNvSpPr>
                <a:spLocks noChangeShapeType="1"/>
              </p:cNvSpPr>
              <p:nvPr/>
            </p:nvSpPr>
            <p:spPr bwMode="auto">
              <a:xfrm>
                <a:off x="4424890" y="431550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42" name="Line 67">
                <a:extLst>
                  <a:ext uri="{FF2B5EF4-FFF2-40B4-BE49-F238E27FC236}">
                    <a16:creationId xmlns:a16="http://schemas.microsoft.com/office/drawing/2014/main" id="{63D9CF3A-C253-8E29-9950-0953D4799897}"/>
                  </a:ext>
                </a:extLst>
              </p:cNvPr>
              <p:cNvSpPr>
                <a:spLocks noChangeShapeType="1"/>
              </p:cNvSpPr>
              <p:nvPr/>
            </p:nvSpPr>
            <p:spPr bwMode="auto">
              <a:xfrm>
                <a:off x="4462486" y="4314825"/>
                <a:ext cx="0" cy="70485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43" name="Line 68">
                <a:extLst>
                  <a:ext uri="{FF2B5EF4-FFF2-40B4-BE49-F238E27FC236}">
                    <a16:creationId xmlns:a16="http://schemas.microsoft.com/office/drawing/2014/main" id="{52818D9C-77EF-DAD5-7C49-C892C60DAB13}"/>
                  </a:ext>
                </a:extLst>
              </p:cNvPr>
              <p:cNvSpPr>
                <a:spLocks noChangeShapeType="1"/>
              </p:cNvSpPr>
              <p:nvPr/>
            </p:nvSpPr>
            <p:spPr bwMode="auto">
              <a:xfrm>
                <a:off x="4424890" y="5019454"/>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44" name="Group 243">
              <a:extLst>
                <a:ext uri="{FF2B5EF4-FFF2-40B4-BE49-F238E27FC236}">
                  <a16:creationId xmlns:a16="http://schemas.microsoft.com/office/drawing/2014/main" id="{0F0AE8CE-BA0C-C5F5-99F7-D088BD44C0E0}"/>
                </a:ext>
              </a:extLst>
            </p:cNvPr>
            <p:cNvGrpSpPr/>
            <p:nvPr/>
          </p:nvGrpSpPr>
          <p:grpSpPr>
            <a:xfrm>
              <a:off x="5193240" y="1835149"/>
              <a:ext cx="74086" cy="606425"/>
              <a:chOff x="4424890" y="4413249"/>
              <a:chExt cx="74086" cy="606425"/>
            </a:xfrm>
          </p:grpSpPr>
          <p:sp>
            <p:nvSpPr>
              <p:cNvPr id="245" name="Line 66">
                <a:extLst>
                  <a:ext uri="{FF2B5EF4-FFF2-40B4-BE49-F238E27FC236}">
                    <a16:creationId xmlns:a16="http://schemas.microsoft.com/office/drawing/2014/main" id="{58CD369F-A290-0705-91B3-43029278859F}"/>
                  </a:ext>
                </a:extLst>
              </p:cNvPr>
              <p:cNvSpPr>
                <a:spLocks noChangeShapeType="1"/>
              </p:cNvSpPr>
              <p:nvPr/>
            </p:nvSpPr>
            <p:spPr bwMode="auto">
              <a:xfrm>
                <a:off x="4424890" y="4413927"/>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46" name="Line 67">
                <a:extLst>
                  <a:ext uri="{FF2B5EF4-FFF2-40B4-BE49-F238E27FC236}">
                    <a16:creationId xmlns:a16="http://schemas.microsoft.com/office/drawing/2014/main" id="{173D4324-86BC-0BF8-1810-D3B7F45993C9}"/>
                  </a:ext>
                </a:extLst>
              </p:cNvPr>
              <p:cNvSpPr>
                <a:spLocks noChangeShapeType="1"/>
              </p:cNvSpPr>
              <p:nvPr/>
            </p:nvSpPr>
            <p:spPr bwMode="auto">
              <a:xfrm>
                <a:off x="4462486" y="4413249"/>
                <a:ext cx="0" cy="606425"/>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47" name="Line 68">
                <a:extLst>
                  <a:ext uri="{FF2B5EF4-FFF2-40B4-BE49-F238E27FC236}">
                    <a16:creationId xmlns:a16="http://schemas.microsoft.com/office/drawing/2014/main" id="{B417B98B-F860-A5FA-775D-0B6FFEA97289}"/>
                  </a:ext>
                </a:extLst>
              </p:cNvPr>
              <p:cNvSpPr>
                <a:spLocks noChangeShapeType="1"/>
              </p:cNvSpPr>
              <p:nvPr/>
            </p:nvSpPr>
            <p:spPr bwMode="auto">
              <a:xfrm>
                <a:off x="4424890" y="5019454"/>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248" name="Group 247">
              <a:extLst>
                <a:ext uri="{FF2B5EF4-FFF2-40B4-BE49-F238E27FC236}">
                  <a16:creationId xmlns:a16="http://schemas.microsoft.com/office/drawing/2014/main" id="{3E5D7257-FD6C-1702-B0E3-5904DDF9B047}"/>
                </a:ext>
              </a:extLst>
            </p:cNvPr>
            <p:cNvGrpSpPr/>
            <p:nvPr/>
          </p:nvGrpSpPr>
          <p:grpSpPr>
            <a:xfrm>
              <a:off x="5739340" y="1990724"/>
              <a:ext cx="74086" cy="631826"/>
              <a:chOff x="4424890" y="4413249"/>
              <a:chExt cx="74086" cy="631826"/>
            </a:xfrm>
          </p:grpSpPr>
          <p:sp>
            <p:nvSpPr>
              <p:cNvPr id="249" name="Line 66">
                <a:extLst>
                  <a:ext uri="{FF2B5EF4-FFF2-40B4-BE49-F238E27FC236}">
                    <a16:creationId xmlns:a16="http://schemas.microsoft.com/office/drawing/2014/main" id="{384F43EB-7CDB-72E5-CF17-ECE7C9AB70B4}"/>
                  </a:ext>
                </a:extLst>
              </p:cNvPr>
              <p:cNvSpPr>
                <a:spLocks noChangeShapeType="1"/>
              </p:cNvSpPr>
              <p:nvPr/>
            </p:nvSpPr>
            <p:spPr bwMode="auto">
              <a:xfrm>
                <a:off x="4424890" y="4413927"/>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50" name="Line 67">
                <a:extLst>
                  <a:ext uri="{FF2B5EF4-FFF2-40B4-BE49-F238E27FC236}">
                    <a16:creationId xmlns:a16="http://schemas.microsoft.com/office/drawing/2014/main" id="{C7149827-383E-9435-F0DB-A68D9859862B}"/>
                  </a:ext>
                </a:extLst>
              </p:cNvPr>
              <p:cNvSpPr>
                <a:spLocks noChangeShapeType="1"/>
              </p:cNvSpPr>
              <p:nvPr/>
            </p:nvSpPr>
            <p:spPr bwMode="auto">
              <a:xfrm>
                <a:off x="4462486" y="4413249"/>
                <a:ext cx="0" cy="631826"/>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251" name="Line 68">
                <a:extLst>
                  <a:ext uri="{FF2B5EF4-FFF2-40B4-BE49-F238E27FC236}">
                    <a16:creationId xmlns:a16="http://schemas.microsoft.com/office/drawing/2014/main" id="{80B9F339-BFD9-7C07-E9CD-53D791E5C679}"/>
                  </a:ext>
                </a:extLst>
              </p:cNvPr>
              <p:cNvSpPr>
                <a:spLocks noChangeShapeType="1"/>
              </p:cNvSpPr>
              <p:nvPr/>
            </p:nvSpPr>
            <p:spPr bwMode="auto">
              <a:xfrm>
                <a:off x="4424890" y="5044854"/>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grpSp>
        <p:nvGrpSpPr>
          <p:cNvPr id="306" name="Group 305">
            <a:extLst>
              <a:ext uri="{FF2B5EF4-FFF2-40B4-BE49-F238E27FC236}">
                <a16:creationId xmlns:a16="http://schemas.microsoft.com/office/drawing/2014/main" id="{4948CEBD-5E68-EA2A-FFD8-B8F696A09121}"/>
              </a:ext>
            </a:extLst>
          </p:cNvPr>
          <p:cNvGrpSpPr/>
          <p:nvPr/>
        </p:nvGrpSpPr>
        <p:grpSpPr>
          <a:xfrm>
            <a:off x="1877786" y="4011837"/>
            <a:ext cx="3943350" cy="568325"/>
            <a:chOff x="1877786" y="4011837"/>
            <a:chExt cx="3943350" cy="568325"/>
          </a:xfrm>
        </p:grpSpPr>
        <p:sp>
          <p:nvSpPr>
            <p:cNvPr id="186" name="Freeform 185">
              <a:extLst>
                <a:ext uri="{FF2B5EF4-FFF2-40B4-BE49-F238E27FC236}">
                  <a16:creationId xmlns:a16="http://schemas.microsoft.com/office/drawing/2014/main" id="{714675DD-3D5E-8EBC-7820-CEC965EEC01D}"/>
                </a:ext>
              </a:extLst>
            </p:cNvPr>
            <p:cNvSpPr/>
            <p:nvPr/>
          </p:nvSpPr>
          <p:spPr>
            <a:xfrm>
              <a:off x="1901798" y="4049484"/>
              <a:ext cx="3884279" cy="495621"/>
            </a:xfrm>
            <a:custGeom>
              <a:avLst/>
              <a:gdLst>
                <a:gd name="csX0" fmla="*/ 0 w 3884279"/>
                <a:gd name="csY0" fmla="*/ 0 h 495621"/>
                <a:gd name="csX1" fmla="*/ 307362 w 3884279"/>
                <a:gd name="csY1" fmla="*/ 23053 h 495621"/>
                <a:gd name="csX2" fmla="*/ 580145 w 3884279"/>
                <a:gd name="csY2" fmla="*/ 495621 h 495621"/>
                <a:gd name="csX3" fmla="*/ 1125711 w 3884279"/>
                <a:gd name="csY3" fmla="*/ 245890 h 495621"/>
                <a:gd name="csX4" fmla="*/ 1682804 w 3884279"/>
                <a:gd name="csY4" fmla="*/ 188259 h 495621"/>
                <a:gd name="csX5" fmla="*/ 2232212 w 3884279"/>
                <a:gd name="csY5" fmla="*/ 142155 h 495621"/>
                <a:gd name="csX6" fmla="*/ 2785463 w 3884279"/>
                <a:gd name="csY6" fmla="*/ 203627 h 495621"/>
                <a:gd name="csX7" fmla="*/ 3346397 w 3884279"/>
                <a:gd name="csY7" fmla="*/ 134471 h 495621"/>
                <a:gd name="csX8" fmla="*/ 3884279 w 3884279"/>
                <a:gd name="csY8" fmla="*/ 184417 h 495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84279" h="495621">
                  <a:moveTo>
                    <a:pt x="0" y="0"/>
                  </a:moveTo>
                  <a:lnTo>
                    <a:pt x="307362" y="23053"/>
                  </a:lnTo>
                  <a:lnTo>
                    <a:pt x="580145" y="495621"/>
                  </a:lnTo>
                  <a:lnTo>
                    <a:pt x="1125711" y="245890"/>
                  </a:lnTo>
                  <a:lnTo>
                    <a:pt x="1682804" y="188259"/>
                  </a:lnTo>
                  <a:lnTo>
                    <a:pt x="2232212" y="142155"/>
                  </a:lnTo>
                  <a:lnTo>
                    <a:pt x="2785463" y="203627"/>
                  </a:lnTo>
                  <a:lnTo>
                    <a:pt x="3346397" y="134471"/>
                  </a:lnTo>
                  <a:lnTo>
                    <a:pt x="3884279" y="184417"/>
                  </a:lnTo>
                </a:path>
              </a:pathLst>
            </a:custGeom>
            <a:noFill/>
            <a:ln w="31750">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Oval 210">
              <a:extLst>
                <a:ext uri="{FF2B5EF4-FFF2-40B4-BE49-F238E27FC236}">
                  <a16:creationId xmlns:a16="http://schemas.microsoft.com/office/drawing/2014/main" id="{590A495B-7E5C-8773-9728-42993469D2B3}"/>
                </a:ext>
              </a:extLst>
            </p:cNvPr>
            <p:cNvSpPr/>
            <p:nvPr/>
          </p:nvSpPr>
          <p:spPr>
            <a:xfrm>
              <a:off x="1877786" y="4011837"/>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Oval 297">
              <a:extLst>
                <a:ext uri="{FF2B5EF4-FFF2-40B4-BE49-F238E27FC236}">
                  <a16:creationId xmlns:a16="http://schemas.microsoft.com/office/drawing/2014/main" id="{EE7B017F-4869-A393-13DC-3A6A3CD69200}"/>
                </a:ext>
              </a:extLst>
            </p:cNvPr>
            <p:cNvSpPr/>
            <p:nvPr/>
          </p:nvSpPr>
          <p:spPr>
            <a:xfrm>
              <a:off x="2173061" y="4049937"/>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Oval 298">
              <a:extLst>
                <a:ext uri="{FF2B5EF4-FFF2-40B4-BE49-F238E27FC236}">
                  <a16:creationId xmlns:a16="http://schemas.microsoft.com/office/drawing/2014/main" id="{EA6A8D2F-5F4E-6094-5E63-57184A4015C3}"/>
                </a:ext>
              </a:extLst>
            </p:cNvPr>
            <p:cNvSpPr/>
            <p:nvPr/>
          </p:nvSpPr>
          <p:spPr>
            <a:xfrm>
              <a:off x="3551011" y="4205512"/>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Oval 299">
              <a:extLst>
                <a:ext uri="{FF2B5EF4-FFF2-40B4-BE49-F238E27FC236}">
                  <a16:creationId xmlns:a16="http://schemas.microsoft.com/office/drawing/2014/main" id="{CEC662AB-4AA5-F267-7EC0-89CB591528E9}"/>
                </a:ext>
              </a:extLst>
            </p:cNvPr>
            <p:cNvSpPr/>
            <p:nvPr/>
          </p:nvSpPr>
          <p:spPr>
            <a:xfrm>
              <a:off x="2449286" y="4513487"/>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Oval 300">
              <a:extLst>
                <a:ext uri="{FF2B5EF4-FFF2-40B4-BE49-F238E27FC236}">
                  <a16:creationId xmlns:a16="http://schemas.microsoft.com/office/drawing/2014/main" id="{C6BD87EF-9904-D0A8-8FEF-8988E364294C}"/>
                </a:ext>
              </a:extLst>
            </p:cNvPr>
            <p:cNvSpPr/>
            <p:nvPr/>
          </p:nvSpPr>
          <p:spPr>
            <a:xfrm>
              <a:off x="2995386" y="4265837"/>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Oval 301">
              <a:extLst>
                <a:ext uri="{FF2B5EF4-FFF2-40B4-BE49-F238E27FC236}">
                  <a16:creationId xmlns:a16="http://schemas.microsoft.com/office/drawing/2014/main" id="{7C172CBD-13B0-3733-3A1A-4F5672AC2DA8}"/>
                </a:ext>
              </a:extLst>
            </p:cNvPr>
            <p:cNvSpPr/>
            <p:nvPr/>
          </p:nvSpPr>
          <p:spPr>
            <a:xfrm>
              <a:off x="4106636" y="4161062"/>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Oval 302">
              <a:extLst>
                <a:ext uri="{FF2B5EF4-FFF2-40B4-BE49-F238E27FC236}">
                  <a16:creationId xmlns:a16="http://schemas.microsoft.com/office/drawing/2014/main" id="{E643B3A5-D398-7640-82F5-1A1E85385A00}"/>
                </a:ext>
              </a:extLst>
            </p:cNvPr>
            <p:cNvSpPr/>
            <p:nvPr/>
          </p:nvSpPr>
          <p:spPr>
            <a:xfrm>
              <a:off x="4652736" y="4227737"/>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Oval 303">
              <a:extLst>
                <a:ext uri="{FF2B5EF4-FFF2-40B4-BE49-F238E27FC236}">
                  <a16:creationId xmlns:a16="http://schemas.microsoft.com/office/drawing/2014/main" id="{84B94D01-5547-B504-E7EF-BE0891A2A235}"/>
                </a:ext>
              </a:extLst>
            </p:cNvPr>
            <p:cNvSpPr/>
            <p:nvPr/>
          </p:nvSpPr>
          <p:spPr>
            <a:xfrm>
              <a:off x="5208361" y="4154712"/>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Oval 304">
              <a:extLst>
                <a:ext uri="{FF2B5EF4-FFF2-40B4-BE49-F238E27FC236}">
                  <a16:creationId xmlns:a16="http://schemas.microsoft.com/office/drawing/2014/main" id="{2B41D065-A35E-0BCA-F28A-6789041FA082}"/>
                </a:ext>
              </a:extLst>
            </p:cNvPr>
            <p:cNvSpPr/>
            <p:nvPr/>
          </p:nvSpPr>
          <p:spPr>
            <a:xfrm>
              <a:off x="5754461" y="4205512"/>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6" name="Group 315">
            <a:extLst>
              <a:ext uri="{FF2B5EF4-FFF2-40B4-BE49-F238E27FC236}">
                <a16:creationId xmlns:a16="http://schemas.microsoft.com/office/drawing/2014/main" id="{E1E84871-A9D9-EB7E-A189-69394871738D}"/>
              </a:ext>
            </a:extLst>
          </p:cNvPr>
          <p:cNvGrpSpPr/>
          <p:nvPr/>
        </p:nvGrpSpPr>
        <p:grpSpPr>
          <a:xfrm>
            <a:off x="1877786" y="4011837"/>
            <a:ext cx="3952875" cy="930275"/>
            <a:chOff x="1877786" y="4011837"/>
            <a:chExt cx="3952875" cy="930275"/>
          </a:xfrm>
        </p:grpSpPr>
        <p:sp>
          <p:nvSpPr>
            <p:cNvPr id="185" name="Freeform 184">
              <a:extLst>
                <a:ext uri="{FF2B5EF4-FFF2-40B4-BE49-F238E27FC236}">
                  <a16:creationId xmlns:a16="http://schemas.microsoft.com/office/drawing/2014/main" id="{4688F0A7-6AD9-8CF3-D069-B56B729A76C6}"/>
                </a:ext>
              </a:extLst>
            </p:cNvPr>
            <p:cNvSpPr/>
            <p:nvPr/>
          </p:nvSpPr>
          <p:spPr>
            <a:xfrm>
              <a:off x="1905640" y="4030274"/>
              <a:ext cx="3891963" cy="879822"/>
            </a:xfrm>
            <a:custGeom>
              <a:avLst/>
              <a:gdLst>
                <a:gd name="csX0" fmla="*/ 0 w 3891963"/>
                <a:gd name="csY0" fmla="*/ 0 h 879822"/>
                <a:gd name="csX1" fmla="*/ 295836 w 3891963"/>
                <a:gd name="csY1" fmla="*/ 276626 h 879822"/>
                <a:gd name="csX2" fmla="*/ 572461 w 3891963"/>
                <a:gd name="csY2" fmla="*/ 553251 h 879822"/>
                <a:gd name="csX3" fmla="*/ 1121869 w 3891963"/>
                <a:gd name="csY3" fmla="*/ 618565 h 879822"/>
                <a:gd name="csX4" fmla="*/ 1675120 w 3891963"/>
                <a:gd name="csY4" fmla="*/ 526357 h 879822"/>
                <a:gd name="csX5" fmla="*/ 2232212 w 3891963"/>
                <a:gd name="csY5" fmla="*/ 472568 h 879822"/>
                <a:gd name="csX6" fmla="*/ 2781621 w 3891963"/>
                <a:gd name="csY6" fmla="*/ 879822 h 879822"/>
                <a:gd name="csX7" fmla="*/ 3331029 w 3891963"/>
                <a:gd name="csY7" fmla="*/ 265100 h 879822"/>
                <a:gd name="csX8" fmla="*/ 3891963 w 3891963"/>
                <a:gd name="csY8" fmla="*/ 376518 h 8798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91963" h="879822">
                  <a:moveTo>
                    <a:pt x="0" y="0"/>
                  </a:moveTo>
                  <a:lnTo>
                    <a:pt x="295836" y="276626"/>
                  </a:lnTo>
                  <a:lnTo>
                    <a:pt x="572461" y="553251"/>
                  </a:lnTo>
                  <a:lnTo>
                    <a:pt x="1121869" y="618565"/>
                  </a:lnTo>
                  <a:lnTo>
                    <a:pt x="1675120" y="526357"/>
                  </a:lnTo>
                  <a:lnTo>
                    <a:pt x="2232212" y="472568"/>
                  </a:lnTo>
                  <a:lnTo>
                    <a:pt x="2781621" y="879822"/>
                  </a:lnTo>
                  <a:lnTo>
                    <a:pt x="3331029" y="265100"/>
                  </a:lnTo>
                  <a:lnTo>
                    <a:pt x="3891963" y="376518"/>
                  </a:lnTo>
                </a:path>
              </a:pathLst>
            </a:custGeom>
            <a:noFill/>
            <a:ln w="31750">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Oval 306">
              <a:extLst>
                <a:ext uri="{FF2B5EF4-FFF2-40B4-BE49-F238E27FC236}">
                  <a16:creationId xmlns:a16="http://schemas.microsoft.com/office/drawing/2014/main" id="{E556F048-53D0-9FFC-940A-780DAC230B2C}"/>
                </a:ext>
              </a:extLst>
            </p:cNvPr>
            <p:cNvSpPr/>
            <p:nvPr/>
          </p:nvSpPr>
          <p:spPr>
            <a:xfrm>
              <a:off x="1877786" y="4011837"/>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Oval 307">
              <a:extLst>
                <a:ext uri="{FF2B5EF4-FFF2-40B4-BE49-F238E27FC236}">
                  <a16:creationId xmlns:a16="http://schemas.microsoft.com/office/drawing/2014/main" id="{63ACDD8B-C3A9-FC79-B9D4-5416151FEC2A}"/>
                </a:ext>
              </a:extLst>
            </p:cNvPr>
            <p:cNvSpPr/>
            <p:nvPr/>
          </p:nvSpPr>
          <p:spPr>
            <a:xfrm>
              <a:off x="2998561" y="4618262"/>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Oval 308">
              <a:extLst>
                <a:ext uri="{FF2B5EF4-FFF2-40B4-BE49-F238E27FC236}">
                  <a16:creationId xmlns:a16="http://schemas.microsoft.com/office/drawing/2014/main" id="{7514B339-02EE-BBE8-9503-97955D65485E}"/>
                </a:ext>
              </a:extLst>
            </p:cNvPr>
            <p:cNvSpPr/>
            <p:nvPr/>
          </p:nvSpPr>
          <p:spPr>
            <a:xfrm>
              <a:off x="2169886" y="4272187"/>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Oval 309">
              <a:extLst>
                <a:ext uri="{FF2B5EF4-FFF2-40B4-BE49-F238E27FC236}">
                  <a16:creationId xmlns:a16="http://schemas.microsoft.com/office/drawing/2014/main" id="{8A1AA54E-57F7-3767-84FE-BF5CFD05E42E}"/>
                </a:ext>
              </a:extLst>
            </p:cNvPr>
            <p:cNvSpPr/>
            <p:nvPr/>
          </p:nvSpPr>
          <p:spPr>
            <a:xfrm>
              <a:off x="2446111" y="4551587"/>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Oval 310">
              <a:extLst>
                <a:ext uri="{FF2B5EF4-FFF2-40B4-BE49-F238E27FC236}">
                  <a16:creationId xmlns:a16="http://schemas.microsoft.com/office/drawing/2014/main" id="{557BF76D-D86D-3F8C-5B8C-252F64E8D23F}"/>
                </a:ext>
              </a:extLst>
            </p:cNvPr>
            <p:cNvSpPr/>
            <p:nvPr/>
          </p:nvSpPr>
          <p:spPr>
            <a:xfrm>
              <a:off x="3551011" y="4526187"/>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Oval 311">
              <a:extLst>
                <a:ext uri="{FF2B5EF4-FFF2-40B4-BE49-F238E27FC236}">
                  <a16:creationId xmlns:a16="http://schemas.microsoft.com/office/drawing/2014/main" id="{37BDE5F6-6FA1-5AAA-5716-E875000E4EF5}"/>
                </a:ext>
              </a:extLst>
            </p:cNvPr>
            <p:cNvSpPr/>
            <p:nvPr/>
          </p:nvSpPr>
          <p:spPr>
            <a:xfrm>
              <a:off x="4100286" y="4472212"/>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Oval 312">
              <a:extLst>
                <a:ext uri="{FF2B5EF4-FFF2-40B4-BE49-F238E27FC236}">
                  <a16:creationId xmlns:a16="http://schemas.microsoft.com/office/drawing/2014/main" id="{99911FF8-B64E-0C2F-6225-327DC3F50FA5}"/>
                </a:ext>
              </a:extLst>
            </p:cNvPr>
            <p:cNvSpPr/>
            <p:nvPr/>
          </p:nvSpPr>
          <p:spPr>
            <a:xfrm>
              <a:off x="5205186" y="4259487"/>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Oval 313">
              <a:extLst>
                <a:ext uri="{FF2B5EF4-FFF2-40B4-BE49-F238E27FC236}">
                  <a16:creationId xmlns:a16="http://schemas.microsoft.com/office/drawing/2014/main" id="{41C2AFE2-0BEA-DAC6-0EED-AA40340D41F1}"/>
                </a:ext>
              </a:extLst>
            </p:cNvPr>
            <p:cNvSpPr/>
            <p:nvPr/>
          </p:nvSpPr>
          <p:spPr>
            <a:xfrm>
              <a:off x="5763986" y="4373787"/>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Oval 314">
              <a:extLst>
                <a:ext uri="{FF2B5EF4-FFF2-40B4-BE49-F238E27FC236}">
                  <a16:creationId xmlns:a16="http://schemas.microsoft.com/office/drawing/2014/main" id="{8A968C08-A0BA-E108-B5E9-027966DCD316}"/>
                </a:ext>
              </a:extLst>
            </p:cNvPr>
            <p:cNvSpPr/>
            <p:nvPr/>
          </p:nvSpPr>
          <p:spPr>
            <a:xfrm>
              <a:off x="4652736" y="4875437"/>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7" name="Group 386">
            <a:extLst>
              <a:ext uri="{FF2B5EF4-FFF2-40B4-BE49-F238E27FC236}">
                <a16:creationId xmlns:a16="http://schemas.microsoft.com/office/drawing/2014/main" id="{2AA1A1A5-096E-4D00-DA3F-0214081F1DFB}"/>
              </a:ext>
            </a:extLst>
          </p:cNvPr>
          <p:cNvGrpSpPr/>
          <p:nvPr/>
        </p:nvGrpSpPr>
        <p:grpSpPr>
          <a:xfrm>
            <a:off x="1872190" y="3905251"/>
            <a:ext cx="3957111" cy="1392241"/>
            <a:chOff x="1872190" y="3905251"/>
            <a:chExt cx="3957111" cy="1392241"/>
          </a:xfrm>
        </p:grpSpPr>
        <p:grpSp>
          <p:nvGrpSpPr>
            <p:cNvPr id="350" name="Group 349">
              <a:extLst>
                <a:ext uri="{FF2B5EF4-FFF2-40B4-BE49-F238E27FC236}">
                  <a16:creationId xmlns:a16="http://schemas.microsoft.com/office/drawing/2014/main" id="{C82EE41F-0B1C-E73B-A466-50180C919A7E}"/>
                </a:ext>
              </a:extLst>
            </p:cNvPr>
            <p:cNvGrpSpPr/>
            <p:nvPr/>
          </p:nvGrpSpPr>
          <p:grpSpPr>
            <a:xfrm>
              <a:off x="5755215" y="4111626"/>
              <a:ext cx="74086" cy="598712"/>
              <a:chOff x="4424890" y="4481288"/>
              <a:chExt cx="74086" cy="598712"/>
            </a:xfrm>
          </p:grpSpPr>
          <p:sp>
            <p:nvSpPr>
              <p:cNvPr id="351" name="Line 66">
                <a:extLst>
                  <a:ext uri="{FF2B5EF4-FFF2-40B4-BE49-F238E27FC236}">
                    <a16:creationId xmlns:a16="http://schemas.microsoft.com/office/drawing/2014/main" id="{C7E0F436-EC33-E4BC-90B9-9C066FD31A32}"/>
                  </a:ext>
                </a:extLst>
              </p:cNvPr>
              <p:cNvSpPr>
                <a:spLocks noChangeShapeType="1"/>
              </p:cNvSpPr>
              <p:nvPr/>
            </p:nvSpPr>
            <p:spPr bwMode="auto">
              <a:xfrm>
                <a:off x="4424890" y="448695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52" name="Line 67">
                <a:extLst>
                  <a:ext uri="{FF2B5EF4-FFF2-40B4-BE49-F238E27FC236}">
                    <a16:creationId xmlns:a16="http://schemas.microsoft.com/office/drawing/2014/main" id="{0847F5A3-C5F3-7B77-856D-31C13EEE67D5}"/>
                  </a:ext>
                </a:extLst>
              </p:cNvPr>
              <p:cNvSpPr>
                <a:spLocks noChangeShapeType="1"/>
              </p:cNvSpPr>
              <p:nvPr/>
            </p:nvSpPr>
            <p:spPr bwMode="auto">
              <a:xfrm>
                <a:off x="4462486" y="4481288"/>
                <a:ext cx="0" cy="598712"/>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53" name="Line 68">
                <a:extLst>
                  <a:ext uri="{FF2B5EF4-FFF2-40B4-BE49-F238E27FC236}">
                    <a16:creationId xmlns:a16="http://schemas.microsoft.com/office/drawing/2014/main" id="{EB77B337-2C57-6566-0A96-BC451BAB4177}"/>
                  </a:ext>
                </a:extLst>
              </p:cNvPr>
              <p:cNvSpPr>
                <a:spLocks noChangeShapeType="1"/>
              </p:cNvSpPr>
              <p:nvPr/>
            </p:nvSpPr>
            <p:spPr bwMode="auto">
              <a:xfrm>
                <a:off x="4424890" y="5076604"/>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54" name="Group 353">
              <a:extLst>
                <a:ext uri="{FF2B5EF4-FFF2-40B4-BE49-F238E27FC236}">
                  <a16:creationId xmlns:a16="http://schemas.microsoft.com/office/drawing/2014/main" id="{98E366A3-180A-D81A-2CB6-74B07C6467B8}"/>
                </a:ext>
              </a:extLst>
            </p:cNvPr>
            <p:cNvGrpSpPr/>
            <p:nvPr/>
          </p:nvGrpSpPr>
          <p:grpSpPr>
            <a:xfrm>
              <a:off x="5205940" y="4022726"/>
              <a:ext cx="74086" cy="539749"/>
              <a:chOff x="4424890" y="4481288"/>
              <a:chExt cx="74086" cy="539749"/>
            </a:xfrm>
          </p:grpSpPr>
          <p:sp>
            <p:nvSpPr>
              <p:cNvPr id="355" name="Line 66">
                <a:extLst>
                  <a:ext uri="{FF2B5EF4-FFF2-40B4-BE49-F238E27FC236}">
                    <a16:creationId xmlns:a16="http://schemas.microsoft.com/office/drawing/2014/main" id="{FC90DA02-ED25-C686-B428-2B63BA5C65EC}"/>
                  </a:ext>
                </a:extLst>
              </p:cNvPr>
              <p:cNvSpPr>
                <a:spLocks noChangeShapeType="1"/>
              </p:cNvSpPr>
              <p:nvPr/>
            </p:nvSpPr>
            <p:spPr bwMode="auto">
              <a:xfrm>
                <a:off x="4424890" y="448695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56" name="Line 67">
                <a:extLst>
                  <a:ext uri="{FF2B5EF4-FFF2-40B4-BE49-F238E27FC236}">
                    <a16:creationId xmlns:a16="http://schemas.microsoft.com/office/drawing/2014/main" id="{C17476FF-0439-CDA6-444D-BB4DF730C8C9}"/>
                  </a:ext>
                </a:extLst>
              </p:cNvPr>
              <p:cNvSpPr>
                <a:spLocks noChangeShapeType="1"/>
              </p:cNvSpPr>
              <p:nvPr/>
            </p:nvSpPr>
            <p:spPr bwMode="auto">
              <a:xfrm>
                <a:off x="4462486" y="4481288"/>
                <a:ext cx="0" cy="539749"/>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57" name="Line 68">
                <a:extLst>
                  <a:ext uri="{FF2B5EF4-FFF2-40B4-BE49-F238E27FC236}">
                    <a16:creationId xmlns:a16="http://schemas.microsoft.com/office/drawing/2014/main" id="{8FDFE024-80C9-E8A3-AA61-8B8A0C1628FD}"/>
                  </a:ext>
                </a:extLst>
              </p:cNvPr>
              <p:cNvSpPr>
                <a:spLocks noChangeShapeType="1"/>
              </p:cNvSpPr>
              <p:nvPr/>
            </p:nvSpPr>
            <p:spPr bwMode="auto">
              <a:xfrm>
                <a:off x="4424890" y="5019454"/>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58" name="Group 357">
              <a:extLst>
                <a:ext uri="{FF2B5EF4-FFF2-40B4-BE49-F238E27FC236}">
                  <a16:creationId xmlns:a16="http://schemas.microsoft.com/office/drawing/2014/main" id="{6F7680D0-128B-140F-0A57-DD2BCD976350}"/>
                </a:ext>
              </a:extLst>
            </p:cNvPr>
            <p:cNvGrpSpPr/>
            <p:nvPr/>
          </p:nvGrpSpPr>
          <p:grpSpPr>
            <a:xfrm>
              <a:off x="4650315" y="4518026"/>
              <a:ext cx="74086" cy="779466"/>
              <a:chOff x="4424890" y="4481288"/>
              <a:chExt cx="74086" cy="779466"/>
            </a:xfrm>
          </p:grpSpPr>
          <p:sp>
            <p:nvSpPr>
              <p:cNvPr id="359" name="Line 66">
                <a:extLst>
                  <a:ext uri="{FF2B5EF4-FFF2-40B4-BE49-F238E27FC236}">
                    <a16:creationId xmlns:a16="http://schemas.microsoft.com/office/drawing/2014/main" id="{D1643058-5B01-F855-300B-2F5A5D98AC46}"/>
                  </a:ext>
                </a:extLst>
              </p:cNvPr>
              <p:cNvSpPr>
                <a:spLocks noChangeShapeType="1"/>
              </p:cNvSpPr>
              <p:nvPr/>
            </p:nvSpPr>
            <p:spPr bwMode="auto">
              <a:xfrm>
                <a:off x="4424890" y="448695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0" name="Line 67">
                <a:extLst>
                  <a:ext uri="{FF2B5EF4-FFF2-40B4-BE49-F238E27FC236}">
                    <a16:creationId xmlns:a16="http://schemas.microsoft.com/office/drawing/2014/main" id="{6857C3EF-DA33-7A9B-7473-03784156E0B2}"/>
                  </a:ext>
                </a:extLst>
              </p:cNvPr>
              <p:cNvSpPr>
                <a:spLocks noChangeShapeType="1"/>
              </p:cNvSpPr>
              <p:nvPr/>
            </p:nvSpPr>
            <p:spPr bwMode="auto">
              <a:xfrm>
                <a:off x="4462486" y="4481288"/>
                <a:ext cx="0" cy="774699"/>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1" name="Line 68">
                <a:extLst>
                  <a:ext uri="{FF2B5EF4-FFF2-40B4-BE49-F238E27FC236}">
                    <a16:creationId xmlns:a16="http://schemas.microsoft.com/office/drawing/2014/main" id="{03DA09BD-7C4F-0079-5647-E10D234E2E6A}"/>
                  </a:ext>
                </a:extLst>
              </p:cNvPr>
              <p:cNvSpPr>
                <a:spLocks noChangeShapeType="1"/>
              </p:cNvSpPr>
              <p:nvPr/>
            </p:nvSpPr>
            <p:spPr bwMode="auto">
              <a:xfrm>
                <a:off x="4424890" y="5260754"/>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62" name="Group 361">
              <a:extLst>
                <a:ext uri="{FF2B5EF4-FFF2-40B4-BE49-F238E27FC236}">
                  <a16:creationId xmlns:a16="http://schemas.microsoft.com/office/drawing/2014/main" id="{538526B1-1AFB-B7E8-E798-7D63884934FB}"/>
                </a:ext>
              </a:extLst>
            </p:cNvPr>
            <p:cNvGrpSpPr/>
            <p:nvPr/>
          </p:nvGrpSpPr>
          <p:grpSpPr>
            <a:xfrm>
              <a:off x="4097865" y="4321176"/>
              <a:ext cx="74086" cy="500066"/>
              <a:chOff x="4424890" y="4481288"/>
              <a:chExt cx="74086" cy="500066"/>
            </a:xfrm>
          </p:grpSpPr>
          <p:sp>
            <p:nvSpPr>
              <p:cNvPr id="363" name="Line 66">
                <a:extLst>
                  <a:ext uri="{FF2B5EF4-FFF2-40B4-BE49-F238E27FC236}">
                    <a16:creationId xmlns:a16="http://schemas.microsoft.com/office/drawing/2014/main" id="{4DFFC16A-816C-ADF0-8720-9DB95FDDBE37}"/>
                  </a:ext>
                </a:extLst>
              </p:cNvPr>
              <p:cNvSpPr>
                <a:spLocks noChangeShapeType="1"/>
              </p:cNvSpPr>
              <p:nvPr/>
            </p:nvSpPr>
            <p:spPr bwMode="auto">
              <a:xfrm>
                <a:off x="4424890" y="448695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4" name="Line 67">
                <a:extLst>
                  <a:ext uri="{FF2B5EF4-FFF2-40B4-BE49-F238E27FC236}">
                    <a16:creationId xmlns:a16="http://schemas.microsoft.com/office/drawing/2014/main" id="{69A6EE62-3F7D-69E7-EDE9-1990BC6F3FF7}"/>
                  </a:ext>
                </a:extLst>
              </p:cNvPr>
              <p:cNvSpPr>
                <a:spLocks noChangeShapeType="1"/>
              </p:cNvSpPr>
              <p:nvPr/>
            </p:nvSpPr>
            <p:spPr bwMode="auto">
              <a:xfrm>
                <a:off x="4462486" y="4481288"/>
                <a:ext cx="0" cy="495299"/>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5" name="Line 68">
                <a:extLst>
                  <a:ext uri="{FF2B5EF4-FFF2-40B4-BE49-F238E27FC236}">
                    <a16:creationId xmlns:a16="http://schemas.microsoft.com/office/drawing/2014/main" id="{218A17A1-DA0D-B098-504D-412C0A376C49}"/>
                  </a:ext>
                </a:extLst>
              </p:cNvPr>
              <p:cNvSpPr>
                <a:spLocks noChangeShapeType="1"/>
              </p:cNvSpPr>
              <p:nvPr/>
            </p:nvSpPr>
            <p:spPr bwMode="auto">
              <a:xfrm>
                <a:off x="4424890" y="4981354"/>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66" name="Group 365">
              <a:extLst>
                <a:ext uri="{FF2B5EF4-FFF2-40B4-BE49-F238E27FC236}">
                  <a16:creationId xmlns:a16="http://schemas.microsoft.com/office/drawing/2014/main" id="{4123BA4E-930C-472F-947F-A670F3C5AE18}"/>
                </a:ext>
              </a:extLst>
            </p:cNvPr>
            <p:cNvGrpSpPr/>
            <p:nvPr/>
          </p:nvGrpSpPr>
          <p:grpSpPr>
            <a:xfrm>
              <a:off x="3545415" y="4302126"/>
              <a:ext cx="74086" cy="500066"/>
              <a:chOff x="4424890" y="4481288"/>
              <a:chExt cx="74086" cy="500066"/>
            </a:xfrm>
          </p:grpSpPr>
          <p:sp>
            <p:nvSpPr>
              <p:cNvPr id="367" name="Line 66">
                <a:extLst>
                  <a:ext uri="{FF2B5EF4-FFF2-40B4-BE49-F238E27FC236}">
                    <a16:creationId xmlns:a16="http://schemas.microsoft.com/office/drawing/2014/main" id="{73CDE5E4-71A9-BF04-2CCD-664C54884550}"/>
                  </a:ext>
                </a:extLst>
              </p:cNvPr>
              <p:cNvSpPr>
                <a:spLocks noChangeShapeType="1"/>
              </p:cNvSpPr>
              <p:nvPr/>
            </p:nvSpPr>
            <p:spPr bwMode="auto">
              <a:xfrm>
                <a:off x="4424890" y="448695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8" name="Line 67">
                <a:extLst>
                  <a:ext uri="{FF2B5EF4-FFF2-40B4-BE49-F238E27FC236}">
                    <a16:creationId xmlns:a16="http://schemas.microsoft.com/office/drawing/2014/main" id="{1268A87E-6882-4276-4A1F-F64A491B312D}"/>
                  </a:ext>
                </a:extLst>
              </p:cNvPr>
              <p:cNvSpPr>
                <a:spLocks noChangeShapeType="1"/>
              </p:cNvSpPr>
              <p:nvPr/>
            </p:nvSpPr>
            <p:spPr bwMode="auto">
              <a:xfrm>
                <a:off x="4462486" y="4481288"/>
                <a:ext cx="0" cy="495299"/>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69" name="Line 68">
                <a:extLst>
                  <a:ext uri="{FF2B5EF4-FFF2-40B4-BE49-F238E27FC236}">
                    <a16:creationId xmlns:a16="http://schemas.microsoft.com/office/drawing/2014/main" id="{7CFA2291-2E2C-6590-B9FC-8AC6EEDCD403}"/>
                  </a:ext>
                </a:extLst>
              </p:cNvPr>
              <p:cNvSpPr>
                <a:spLocks noChangeShapeType="1"/>
              </p:cNvSpPr>
              <p:nvPr/>
            </p:nvSpPr>
            <p:spPr bwMode="auto">
              <a:xfrm>
                <a:off x="4424890" y="4981354"/>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70" name="Group 369">
              <a:extLst>
                <a:ext uri="{FF2B5EF4-FFF2-40B4-BE49-F238E27FC236}">
                  <a16:creationId xmlns:a16="http://schemas.microsoft.com/office/drawing/2014/main" id="{C853E4B2-D215-EFB6-BD63-6FB0B0DEC0A3}"/>
                </a:ext>
              </a:extLst>
            </p:cNvPr>
            <p:cNvGrpSpPr/>
            <p:nvPr/>
          </p:nvGrpSpPr>
          <p:grpSpPr>
            <a:xfrm>
              <a:off x="2992965" y="4333876"/>
              <a:ext cx="74086" cy="623891"/>
              <a:chOff x="4424890" y="4481288"/>
              <a:chExt cx="74086" cy="623891"/>
            </a:xfrm>
          </p:grpSpPr>
          <p:sp>
            <p:nvSpPr>
              <p:cNvPr id="371" name="Line 66">
                <a:extLst>
                  <a:ext uri="{FF2B5EF4-FFF2-40B4-BE49-F238E27FC236}">
                    <a16:creationId xmlns:a16="http://schemas.microsoft.com/office/drawing/2014/main" id="{ACE43C6C-2CA8-4BAC-E2CC-B505D1041A9B}"/>
                  </a:ext>
                </a:extLst>
              </p:cNvPr>
              <p:cNvSpPr>
                <a:spLocks noChangeShapeType="1"/>
              </p:cNvSpPr>
              <p:nvPr/>
            </p:nvSpPr>
            <p:spPr bwMode="auto">
              <a:xfrm>
                <a:off x="4424890" y="448695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72" name="Line 67">
                <a:extLst>
                  <a:ext uri="{FF2B5EF4-FFF2-40B4-BE49-F238E27FC236}">
                    <a16:creationId xmlns:a16="http://schemas.microsoft.com/office/drawing/2014/main" id="{521DCF4E-F19A-7E4B-9C7C-F6BCDD768198}"/>
                  </a:ext>
                </a:extLst>
              </p:cNvPr>
              <p:cNvSpPr>
                <a:spLocks noChangeShapeType="1"/>
              </p:cNvSpPr>
              <p:nvPr/>
            </p:nvSpPr>
            <p:spPr bwMode="auto">
              <a:xfrm>
                <a:off x="4462486" y="4481288"/>
                <a:ext cx="0" cy="622299"/>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73" name="Line 68">
                <a:extLst>
                  <a:ext uri="{FF2B5EF4-FFF2-40B4-BE49-F238E27FC236}">
                    <a16:creationId xmlns:a16="http://schemas.microsoft.com/office/drawing/2014/main" id="{2C1855A3-7C77-4E01-371A-022F76B64ABC}"/>
                  </a:ext>
                </a:extLst>
              </p:cNvPr>
              <p:cNvSpPr>
                <a:spLocks noChangeShapeType="1"/>
              </p:cNvSpPr>
              <p:nvPr/>
            </p:nvSpPr>
            <p:spPr bwMode="auto">
              <a:xfrm>
                <a:off x="4424890" y="5105179"/>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74" name="Group 373">
              <a:extLst>
                <a:ext uri="{FF2B5EF4-FFF2-40B4-BE49-F238E27FC236}">
                  <a16:creationId xmlns:a16="http://schemas.microsoft.com/office/drawing/2014/main" id="{5465FFA4-5ADF-AA02-9FDC-7344B77FCA54}"/>
                </a:ext>
              </a:extLst>
            </p:cNvPr>
            <p:cNvGrpSpPr/>
            <p:nvPr/>
          </p:nvGrpSpPr>
          <p:grpSpPr>
            <a:xfrm>
              <a:off x="2440515" y="4302126"/>
              <a:ext cx="74086" cy="558799"/>
              <a:chOff x="4424890" y="4481288"/>
              <a:chExt cx="74086" cy="558799"/>
            </a:xfrm>
          </p:grpSpPr>
          <p:sp>
            <p:nvSpPr>
              <p:cNvPr id="375" name="Line 66">
                <a:extLst>
                  <a:ext uri="{FF2B5EF4-FFF2-40B4-BE49-F238E27FC236}">
                    <a16:creationId xmlns:a16="http://schemas.microsoft.com/office/drawing/2014/main" id="{A183223C-AC75-E92C-6AE9-BC07A96F330A}"/>
                  </a:ext>
                </a:extLst>
              </p:cNvPr>
              <p:cNvSpPr>
                <a:spLocks noChangeShapeType="1"/>
              </p:cNvSpPr>
              <p:nvPr/>
            </p:nvSpPr>
            <p:spPr bwMode="auto">
              <a:xfrm>
                <a:off x="4424890" y="448695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76" name="Line 67">
                <a:extLst>
                  <a:ext uri="{FF2B5EF4-FFF2-40B4-BE49-F238E27FC236}">
                    <a16:creationId xmlns:a16="http://schemas.microsoft.com/office/drawing/2014/main" id="{25B5BAC5-64C1-63E9-1498-2ED12E79EE5C}"/>
                  </a:ext>
                </a:extLst>
              </p:cNvPr>
              <p:cNvSpPr>
                <a:spLocks noChangeShapeType="1"/>
              </p:cNvSpPr>
              <p:nvPr/>
            </p:nvSpPr>
            <p:spPr bwMode="auto">
              <a:xfrm>
                <a:off x="4462486" y="4481288"/>
                <a:ext cx="0" cy="558799"/>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77" name="Line 68">
                <a:extLst>
                  <a:ext uri="{FF2B5EF4-FFF2-40B4-BE49-F238E27FC236}">
                    <a16:creationId xmlns:a16="http://schemas.microsoft.com/office/drawing/2014/main" id="{949132DC-9D25-2D26-7D18-6945942C9A3C}"/>
                  </a:ext>
                </a:extLst>
              </p:cNvPr>
              <p:cNvSpPr>
                <a:spLocks noChangeShapeType="1"/>
              </p:cNvSpPr>
              <p:nvPr/>
            </p:nvSpPr>
            <p:spPr bwMode="auto">
              <a:xfrm>
                <a:off x="4424890" y="5035329"/>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79" name="Group 378">
              <a:extLst>
                <a:ext uri="{FF2B5EF4-FFF2-40B4-BE49-F238E27FC236}">
                  <a16:creationId xmlns:a16="http://schemas.microsoft.com/office/drawing/2014/main" id="{76960FEF-5339-C867-6427-323255B80F49}"/>
                </a:ext>
              </a:extLst>
            </p:cNvPr>
            <p:cNvGrpSpPr/>
            <p:nvPr/>
          </p:nvGrpSpPr>
          <p:grpSpPr>
            <a:xfrm>
              <a:off x="2164290" y="4035426"/>
              <a:ext cx="74086" cy="528641"/>
              <a:chOff x="4424890" y="4481288"/>
              <a:chExt cx="74086" cy="528641"/>
            </a:xfrm>
          </p:grpSpPr>
          <p:sp>
            <p:nvSpPr>
              <p:cNvPr id="380" name="Line 66">
                <a:extLst>
                  <a:ext uri="{FF2B5EF4-FFF2-40B4-BE49-F238E27FC236}">
                    <a16:creationId xmlns:a16="http://schemas.microsoft.com/office/drawing/2014/main" id="{6CC9E63D-AE04-53E6-DEB7-B484F3262CB9}"/>
                  </a:ext>
                </a:extLst>
              </p:cNvPr>
              <p:cNvSpPr>
                <a:spLocks noChangeShapeType="1"/>
              </p:cNvSpPr>
              <p:nvPr/>
            </p:nvSpPr>
            <p:spPr bwMode="auto">
              <a:xfrm>
                <a:off x="4424890" y="448695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81" name="Line 67">
                <a:extLst>
                  <a:ext uri="{FF2B5EF4-FFF2-40B4-BE49-F238E27FC236}">
                    <a16:creationId xmlns:a16="http://schemas.microsoft.com/office/drawing/2014/main" id="{012D5829-FEAC-40C5-F772-148B87A2A6D0}"/>
                  </a:ext>
                </a:extLst>
              </p:cNvPr>
              <p:cNvSpPr>
                <a:spLocks noChangeShapeType="1"/>
              </p:cNvSpPr>
              <p:nvPr/>
            </p:nvSpPr>
            <p:spPr bwMode="auto">
              <a:xfrm>
                <a:off x="4462486" y="4481288"/>
                <a:ext cx="0" cy="527049"/>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82" name="Line 68">
                <a:extLst>
                  <a:ext uri="{FF2B5EF4-FFF2-40B4-BE49-F238E27FC236}">
                    <a16:creationId xmlns:a16="http://schemas.microsoft.com/office/drawing/2014/main" id="{07544AD0-BD0D-9F97-1B73-7708AACB0D52}"/>
                  </a:ext>
                </a:extLst>
              </p:cNvPr>
              <p:cNvSpPr>
                <a:spLocks noChangeShapeType="1"/>
              </p:cNvSpPr>
              <p:nvPr/>
            </p:nvSpPr>
            <p:spPr bwMode="auto">
              <a:xfrm>
                <a:off x="4424890" y="5009929"/>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383" name="Group 382">
              <a:extLst>
                <a:ext uri="{FF2B5EF4-FFF2-40B4-BE49-F238E27FC236}">
                  <a16:creationId xmlns:a16="http://schemas.microsoft.com/office/drawing/2014/main" id="{435EEE7C-9B51-76B5-2680-C77C36132CB4}"/>
                </a:ext>
              </a:extLst>
            </p:cNvPr>
            <p:cNvGrpSpPr/>
            <p:nvPr/>
          </p:nvGrpSpPr>
          <p:grpSpPr>
            <a:xfrm>
              <a:off x="1872190" y="3905251"/>
              <a:ext cx="74086" cy="260349"/>
              <a:chOff x="4424890" y="4481288"/>
              <a:chExt cx="74086" cy="260349"/>
            </a:xfrm>
          </p:grpSpPr>
          <p:sp>
            <p:nvSpPr>
              <p:cNvPr id="384" name="Line 66">
                <a:extLst>
                  <a:ext uri="{FF2B5EF4-FFF2-40B4-BE49-F238E27FC236}">
                    <a16:creationId xmlns:a16="http://schemas.microsoft.com/office/drawing/2014/main" id="{D8D5C969-113A-501B-411F-4BF73FF54A5E}"/>
                  </a:ext>
                </a:extLst>
              </p:cNvPr>
              <p:cNvSpPr>
                <a:spLocks noChangeShapeType="1"/>
              </p:cNvSpPr>
              <p:nvPr/>
            </p:nvSpPr>
            <p:spPr bwMode="auto">
              <a:xfrm>
                <a:off x="4424890" y="448695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85" name="Line 67">
                <a:extLst>
                  <a:ext uri="{FF2B5EF4-FFF2-40B4-BE49-F238E27FC236}">
                    <a16:creationId xmlns:a16="http://schemas.microsoft.com/office/drawing/2014/main" id="{D3E7C447-0B93-7C27-FBEB-D5DC0378453C}"/>
                  </a:ext>
                </a:extLst>
              </p:cNvPr>
              <p:cNvSpPr>
                <a:spLocks noChangeShapeType="1"/>
              </p:cNvSpPr>
              <p:nvPr/>
            </p:nvSpPr>
            <p:spPr bwMode="auto">
              <a:xfrm>
                <a:off x="4462486" y="4481288"/>
                <a:ext cx="0" cy="260349"/>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86" name="Line 68">
                <a:extLst>
                  <a:ext uri="{FF2B5EF4-FFF2-40B4-BE49-F238E27FC236}">
                    <a16:creationId xmlns:a16="http://schemas.microsoft.com/office/drawing/2014/main" id="{47301FB4-1D87-DFE7-C0FE-D2EA13CF3994}"/>
                  </a:ext>
                </a:extLst>
              </p:cNvPr>
              <p:cNvSpPr>
                <a:spLocks noChangeShapeType="1"/>
              </p:cNvSpPr>
              <p:nvPr/>
            </p:nvSpPr>
            <p:spPr bwMode="auto">
              <a:xfrm>
                <a:off x="4424890" y="4740054"/>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grpSp>
        <p:nvGrpSpPr>
          <p:cNvPr id="402" name="Group 401">
            <a:extLst>
              <a:ext uri="{FF2B5EF4-FFF2-40B4-BE49-F238E27FC236}">
                <a16:creationId xmlns:a16="http://schemas.microsoft.com/office/drawing/2014/main" id="{210F3026-9982-5EE3-88C8-040B12646563}"/>
              </a:ext>
            </a:extLst>
          </p:cNvPr>
          <p:cNvGrpSpPr/>
          <p:nvPr/>
        </p:nvGrpSpPr>
        <p:grpSpPr>
          <a:xfrm>
            <a:off x="7760246" y="2501774"/>
            <a:ext cx="3940063" cy="451047"/>
            <a:chOff x="7760246" y="2501774"/>
            <a:chExt cx="3940063" cy="451047"/>
          </a:xfrm>
        </p:grpSpPr>
        <p:sp>
          <p:nvSpPr>
            <p:cNvPr id="188" name="Freeform 187">
              <a:extLst>
                <a:ext uri="{FF2B5EF4-FFF2-40B4-BE49-F238E27FC236}">
                  <a16:creationId xmlns:a16="http://schemas.microsoft.com/office/drawing/2014/main" id="{FCD3DF0B-1FDB-4060-946A-2CDEFFE15917}"/>
                </a:ext>
              </a:extLst>
            </p:cNvPr>
            <p:cNvSpPr/>
            <p:nvPr/>
          </p:nvSpPr>
          <p:spPr>
            <a:xfrm>
              <a:off x="7787768" y="2531889"/>
              <a:ext cx="3884279" cy="388044"/>
            </a:xfrm>
            <a:custGeom>
              <a:avLst/>
              <a:gdLst>
                <a:gd name="csX0" fmla="*/ 0 w 3884279"/>
                <a:gd name="csY0" fmla="*/ 145997 h 388044"/>
                <a:gd name="csX1" fmla="*/ 303519 w 3884279"/>
                <a:gd name="csY1" fmla="*/ 76840 h 388044"/>
                <a:gd name="csX2" fmla="*/ 576303 w 3884279"/>
                <a:gd name="csY2" fmla="*/ 388044 h 388044"/>
                <a:gd name="csX3" fmla="*/ 1125711 w 3884279"/>
                <a:gd name="csY3" fmla="*/ 180575 h 388044"/>
                <a:gd name="csX4" fmla="*/ 1675119 w 3884279"/>
                <a:gd name="csY4" fmla="*/ 299677 h 388044"/>
                <a:gd name="csX5" fmla="*/ 2228370 w 3884279"/>
                <a:gd name="csY5" fmla="*/ 388044 h 388044"/>
                <a:gd name="csX6" fmla="*/ 2777778 w 3884279"/>
                <a:gd name="csY6" fmla="*/ 80682 h 388044"/>
                <a:gd name="csX7" fmla="*/ 3331029 w 3884279"/>
                <a:gd name="csY7" fmla="*/ 341940 h 388044"/>
                <a:gd name="csX8" fmla="*/ 3884279 w 3884279"/>
                <a:gd name="csY8" fmla="*/ 0 h 388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84279" h="388044">
                  <a:moveTo>
                    <a:pt x="0" y="145997"/>
                  </a:moveTo>
                  <a:lnTo>
                    <a:pt x="303519" y="76840"/>
                  </a:lnTo>
                  <a:lnTo>
                    <a:pt x="576303" y="388044"/>
                  </a:lnTo>
                  <a:lnTo>
                    <a:pt x="1125711" y="180575"/>
                  </a:lnTo>
                  <a:lnTo>
                    <a:pt x="1675119" y="299677"/>
                  </a:lnTo>
                  <a:lnTo>
                    <a:pt x="2228370" y="388044"/>
                  </a:lnTo>
                  <a:lnTo>
                    <a:pt x="2777778" y="80682"/>
                  </a:lnTo>
                  <a:lnTo>
                    <a:pt x="3331029" y="341940"/>
                  </a:lnTo>
                  <a:lnTo>
                    <a:pt x="3884279" y="0"/>
                  </a:lnTo>
                </a:path>
              </a:pathLst>
            </a:custGeom>
            <a:noFill/>
            <a:ln w="31750">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 name="Oval 391">
              <a:extLst>
                <a:ext uri="{FF2B5EF4-FFF2-40B4-BE49-F238E27FC236}">
                  <a16:creationId xmlns:a16="http://schemas.microsoft.com/office/drawing/2014/main" id="{6468781F-552B-56B2-8719-37CC7FA22033}"/>
                </a:ext>
              </a:extLst>
            </p:cNvPr>
            <p:cNvSpPr/>
            <p:nvPr/>
          </p:nvSpPr>
          <p:spPr>
            <a:xfrm>
              <a:off x="7760246" y="2637990"/>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 name="Oval 392">
              <a:extLst>
                <a:ext uri="{FF2B5EF4-FFF2-40B4-BE49-F238E27FC236}">
                  <a16:creationId xmlns:a16="http://schemas.microsoft.com/office/drawing/2014/main" id="{91EA785D-B1A1-8EBF-D02E-41DF61C7A049}"/>
                </a:ext>
              </a:extLst>
            </p:cNvPr>
            <p:cNvSpPr/>
            <p:nvPr/>
          </p:nvSpPr>
          <p:spPr>
            <a:xfrm>
              <a:off x="8058302" y="2575951"/>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 name="Oval 393">
              <a:extLst>
                <a:ext uri="{FF2B5EF4-FFF2-40B4-BE49-F238E27FC236}">
                  <a16:creationId xmlns:a16="http://schemas.microsoft.com/office/drawing/2014/main" id="{A46E60FF-6CDF-65EE-C436-2807FA344A70}"/>
                </a:ext>
              </a:extLst>
            </p:cNvPr>
            <p:cNvSpPr/>
            <p:nvPr/>
          </p:nvSpPr>
          <p:spPr>
            <a:xfrm>
              <a:off x="8332084" y="2886146"/>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 name="Oval 394">
              <a:extLst>
                <a:ext uri="{FF2B5EF4-FFF2-40B4-BE49-F238E27FC236}">
                  <a16:creationId xmlns:a16="http://schemas.microsoft.com/office/drawing/2014/main" id="{0EF6F6FB-921D-89E1-4243-523ADDA183F0}"/>
                </a:ext>
              </a:extLst>
            </p:cNvPr>
            <p:cNvSpPr/>
            <p:nvPr/>
          </p:nvSpPr>
          <p:spPr>
            <a:xfrm>
              <a:off x="8885039" y="2678450"/>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 name="Oval 395">
              <a:extLst>
                <a:ext uri="{FF2B5EF4-FFF2-40B4-BE49-F238E27FC236}">
                  <a16:creationId xmlns:a16="http://schemas.microsoft.com/office/drawing/2014/main" id="{84EAFD21-93B3-5810-EA80-5EA9B19D2C92}"/>
                </a:ext>
              </a:extLst>
            </p:cNvPr>
            <p:cNvSpPr/>
            <p:nvPr/>
          </p:nvSpPr>
          <p:spPr>
            <a:xfrm>
              <a:off x="9437995" y="2802528"/>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 name="Oval 396">
              <a:extLst>
                <a:ext uri="{FF2B5EF4-FFF2-40B4-BE49-F238E27FC236}">
                  <a16:creationId xmlns:a16="http://schemas.microsoft.com/office/drawing/2014/main" id="{DCFCCB36-E6A3-5B1F-94B2-6D928CC81A86}"/>
                </a:ext>
              </a:extLst>
            </p:cNvPr>
            <p:cNvSpPr/>
            <p:nvPr/>
          </p:nvSpPr>
          <p:spPr>
            <a:xfrm>
              <a:off x="9978813" y="2882100"/>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Oval 397">
              <a:extLst>
                <a:ext uri="{FF2B5EF4-FFF2-40B4-BE49-F238E27FC236}">
                  <a16:creationId xmlns:a16="http://schemas.microsoft.com/office/drawing/2014/main" id="{98971422-7BF4-4C0C-FC28-C9DCC736F37B}"/>
                </a:ext>
              </a:extLst>
            </p:cNvPr>
            <p:cNvSpPr/>
            <p:nvPr/>
          </p:nvSpPr>
          <p:spPr>
            <a:xfrm>
              <a:off x="10535814" y="2581346"/>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 name="Oval 398">
              <a:extLst>
                <a:ext uri="{FF2B5EF4-FFF2-40B4-BE49-F238E27FC236}">
                  <a16:creationId xmlns:a16="http://schemas.microsoft.com/office/drawing/2014/main" id="{B61A969F-0CEA-7C4C-CC75-8F8319311918}"/>
                </a:ext>
              </a:extLst>
            </p:cNvPr>
            <p:cNvSpPr/>
            <p:nvPr/>
          </p:nvSpPr>
          <p:spPr>
            <a:xfrm>
              <a:off x="11084725" y="2842989"/>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Oval 399">
              <a:extLst>
                <a:ext uri="{FF2B5EF4-FFF2-40B4-BE49-F238E27FC236}">
                  <a16:creationId xmlns:a16="http://schemas.microsoft.com/office/drawing/2014/main" id="{0321E85E-9D1C-C0DB-3782-7CC0E89C20B1}"/>
                </a:ext>
              </a:extLst>
            </p:cNvPr>
            <p:cNvSpPr/>
            <p:nvPr/>
          </p:nvSpPr>
          <p:spPr>
            <a:xfrm>
              <a:off x="11633634" y="2501774"/>
              <a:ext cx="66675" cy="66675"/>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2" name="Group 411">
            <a:extLst>
              <a:ext uri="{FF2B5EF4-FFF2-40B4-BE49-F238E27FC236}">
                <a16:creationId xmlns:a16="http://schemas.microsoft.com/office/drawing/2014/main" id="{C70EEE20-F114-AA54-D187-ACE3A2D6215C}"/>
              </a:ext>
            </a:extLst>
          </p:cNvPr>
          <p:cNvGrpSpPr/>
          <p:nvPr/>
        </p:nvGrpSpPr>
        <p:grpSpPr>
          <a:xfrm>
            <a:off x="7756200" y="2557070"/>
            <a:ext cx="3940063" cy="1005350"/>
            <a:chOff x="7756200" y="2557070"/>
            <a:chExt cx="3940063" cy="1005350"/>
          </a:xfrm>
        </p:grpSpPr>
        <p:sp>
          <p:nvSpPr>
            <p:cNvPr id="187" name="Freeform 186">
              <a:extLst>
                <a:ext uri="{FF2B5EF4-FFF2-40B4-BE49-F238E27FC236}">
                  <a16:creationId xmlns:a16="http://schemas.microsoft.com/office/drawing/2014/main" id="{FCC77FDD-1098-F4DB-C9F7-B3BA65FD59B4}"/>
                </a:ext>
              </a:extLst>
            </p:cNvPr>
            <p:cNvSpPr/>
            <p:nvPr/>
          </p:nvSpPr>
          <p:spPr>
            <a:xfrm>
              <a:off x="7791610" y="2593361"/>
              <a:ext cx="3880437" cy="937452"/>
            </a:xfrm>
            <a:custGeom>
              <a:avLst/>
              <a:gdLst>
                <a:gd name="csX0" fmla="*/ 0 w 3880437"/>
                <a:gd name="csY0" fmla="*/ 0 h 937452"/>
                <a:gd name="csX1" fmla="*/ 299677 w 3880437"/>
                <a:gd name="csY1" fmla="*/ 687721 h 937452"/>
                <a:gd name="csX2" fmla="*/ 576303 w 3880437"/>
                <a:gd name="csY2" fmla="*/ 760720 h 937452"/>
                <a:gd name="csX3" fmla="*/ 1129553 w 3880437"/>
                <a:gd name="csY3" fmla="*/ 753036 h 937452"/>
                <a:gd name="csX4" fmla="*/ 1675119 w 3880437"/>
                <a:gd name="csY4" fmla="*/ 495621 h 937452"/>
                <a:gd name="csX5" fmla="*/ 2232212 w 3880437"/>
                <a:gd name="csY5" fmla="*/ 710773 h 937452"/>
                <a:gd name="csX6" fmla="*/ 2777778 w 3880437"/>
                <a:gd name="csY6" fmla="*/ 937452 h 937452"/>
                <a:gd name="csX7" fmla="*/ 3334871 w 3880437"/>
                <a:gd name="csY7" fmla="*/ 626249 h 937452"/>
                <a:gd name="csX8" fmla="*/ 3880437 w 3880437"/>
                <a:gd name="csY8" fmla="*/ 249731 h 9374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880437" h="937452">
                  <a:moveTo>
                    <a:pt x="0" y="0"/>
                  </a:moveTo>
                  <a:lnTo>
                    <a:pt x="299677" y="687721"/>
                  </a:lnTo>
                  <a:lnTo>
                    <a:pt x="576303" y="760720"/>
                  </a:lnTo>
                  <a:lnTo>
                    <a:pt x="1129553" y="753036"/>
                  </a:lnTo>
                  <a:lnTo>
                    <a:pt x="1675119" y="495621"/>
                  </a:lnTo>
                  <a:lnTo>
                    <a:pt x="2232212" y="710773"/>
                  </a:lnTo>
                  <a:lnTo>
                    <a:pt x="2777778" y="937452"/>
                  </a:lnTo>
                  <a:lnTo>
                    <a:pt x="3334871" y="626249"/>
                  </a:lnTo>
                  <a:lnTo>
                    <a:pt x="3880437" y="249731"/>
                  </a:lnTo>
                </a:path>
              </a:pathLst>
            </a:custGeom>
            <a:noFill/>
            <a:ln w="31750">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 name="Oval 402">
              <a:extLst>
                <a:ext uri="{FF2B5EF4-FFF2-40B4-BE49-F238E27FC236}">
                  <a16:creationId xmlns:a16="http://schemas.microsoft.com/office/drawing/2014/main" id="{16AA0BCD-CD15-4766-B8FA-3BF9798A6377}"/>
                </a:ext>
              </a:extLst>
            </p:cNvPr>
            <p:cNvSpPr/>
            <p:nvPr/>
          </p:nvSpPr>
          <p:spPr>
            <a:xfrm>
              <a:off x="7756200" y="2557070"/>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 name="Oval 403">
              <a:extLst>
                <a:ext uri="{FF2B5EF4-FFF2-40B4-BE49-F238E27FC236}">
                  <a16:creationId xmlns:a16="http://schemas.microsoft.com/office/drawing/2014/main" id="{0AD8950A-7070-5D6D-CA69-901308535A92}"/>
                </a:ext>
              </a:extLst>
            </p:cNvPr>
            <p:cNvSpPr/>
            <p:nvPr/>
          </p:nvSpPr>
          <p:spPr>
            <a:xfrm>
              <a:off x="8062348" y="3247590"/>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 name="Oval 404">
              <a:extLst>
                <a:ext uri="{FF2B5EF4-FFF2-40B4-BE49-F238E27FC236}">
                  <a16:creationId xmlns:a16="http://schemas.microsoft.com/office/drawing/2014/main" id="{EAD3C660-7E97-F34D-99CB-873B74762199}"/>
                </a:ext>
              </a:extLst>
            </p:cNvPr>
            <p:cNvSpPr/>
            <p:nvPr/>
          </p:nvSpPr>
          <p:spPr>
            <a:xfrm>
              <a:off x="9990951" y="3266471"/>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Oval 405">
              <a:extLst>
                <a:ext uri="{FF2B5EF4-FFF2-40B4-BE49-F238E27FC236}">
                  <a16:creationId xmlns:a16="http://schemas.microsoft.com/office/drawing/2014/main" id="{4D3B56F9-A7B2-6BEB-0714-9C21D9F80066}"/>
                </a:ext>
              </a:extLst>
            </p:cNvPr>
            <p:cNvSpPr/>
            <p:nvPr/>
          </p:nvSpPr>
          <p:spPr>
            <a:xfrm>
              <a:off x="9435297" y="3058777"/>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 name="Oval 406">
              <a:extLst>
                <a:ext uri="{FF2B5EF4-FFF2-40B4-BE49-F238E27FC236}">
                  <a16:creationId xmlns:a16="http://schemas.microsoft.com/office/drawing/2014/main" id="{205A6EBB-505D-BF1D-56B9-95D9A1873EFE}"/>
                </a:ext>
              </a:extLst>
            </p:cNvPr>
            <p:cNvSpPr/>
            <p:nvPr/>
          </p:nvSpPr>
          <p:spPr>
            <a:xfrm>
              <a:off x="8887736" y="3312327"/>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 name="Oval 407">
              <a:extLst>
                <a:ext uri="{FF2B5EF4-FFF2-40B4-BE49-F238E27FC236}">
                  <a16:creationId xmlns:a16="http://schemas.microsoft.com/office/drawing/2014/main" id="{A1166B43-B280-9079-06A2-5EF0E255D876}"/>
                </a:ext>
              </a:extLst>
            </p:cNvPr>
            <p:cNvSpPr/>
            <p:nvPr/>
          </p:nvSpPr>
          <p:spPr>
            <a:xfrm>
              <a:off x="8336130" y="3323116"/>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Oval 408">
              <a:extLst>
                <a:ext uri="{FF2B5EF4-FFF2-40B4-BE49-F238E27FC236}">
                  <a16:creationId xmlns:a16="http://schemas.microsoft.com/office/drawing/2014/main" id="{143C3F1F-32B8-9C65-B2B5-5A80B19308DB}"/>
                </a:ext>
              </a:extLst>
            </p:cNvPr>
            <p:cNvSpPr/>
            <p:nvPr/>
          </p:nvSpPr>
          <p:spPr>
            <a:xfrm>
              <a:off x="10535814" y="3495745"/>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Oval 409">
              <a:extLst>
                <a:ext uri="{FF2B5EF4-FFF2-40B4-BE49-F238E27FC236}">
                  <a16:creationId xmlns:a16="http://schemas.microsoft.com/office/drawing/2014/main" id="{F62C31E7-823E-1F49-E2C5-3EC1F7F07106}"/>
                </a:ext>
              </a:extLst>
            </p:cNvPr>
            <p:cNvSpPr/>
            <p:nvPr/>
          </p:nvSpPr>
          <p:spPr>
            <a:xfrm>
              <a:off x="11088771" y="3190945"/>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Oval 410">
              <a:extLst>
                <a:ext uri="{FF2B5EF4-FFF2-40B4-BE49-F238E27FC236}">
                  <a16:creationId xmlns:a16="http://schemas.microsoft.com/office/drawing/2014/main" id="{9FA3BFB5-916B-71F5-FFA8-69292C4EE797}"/>
                </a:ext>
              </a:extLst>
            </p:cNvPr>
            <p:cNvSpPr/>
            <p:nvPr/>
          </p:nvSpPr>
          <p:spPr>
            <a:xfrm>
              <a:off x="11629588" y="2813317"/>
              <a:ext cx="66675" cy="66675"/>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5" name="Group 444">
            <a:extLst>
              <a:ext uri="{FF2B5EF4-FFF2-40B4-BE49-F238E27FC236}">
                <a16:creationId xmlns:a16="http://schemas.microsoft.com/office/drawing/2014/main" id="{E5AC1ECF-4032-34F5-1856-67190D759FF8}"/>
              </a:ext>
            </a:extLst>
          </p:cNvPr>
          <p:cNvGrpSpPr/>
          <p:nvPr/>
        </p:nvGrpSpPr>
        <p:grpSpPr>
          <a:xfrm>
            <a:off x="7752033" y="2352553"/>
            <a:ext cx="3948822" cy="1635632"/>
            <a:chOff x="7752033" y="2352553"/>
            <a:chExt cx="3948822" cy="1635632"/>
          </a:xfrm>
        </p:grpSpPr>
        <p:grpSp>
          <p:nvGrpSpPr>
            <p:cNvPr id="388" name="Group 387">
              <a:extLst>
                <a:ext uri="{FF2B5EF4-FFF2-40B4-BE49-F238E27FC236}">
                  <a16:creationId xmlns:a16="http://schemas.microsoft.com/office/drawing/2014/main" id="{E6A6BECC-6740-8262-5B47-58DCB716DB5F}"/>
                </a:ext>
              </a:extLst>
            </p:cNvPr>
            <p:cNvGrpSpPr/>
            <p:nvPr/>
          </p:nvGrpSpPr>
          <p:grpSpPr>
            <a:xfrm>
              <a:off x="11626769" y="2454782"/>
              <a:ext cx="74086" cy="777986"/>
              <a:chOff x="4424890" y="4481288"/>
              <a:chExt cx="74086" cy="777986"/>
            </a:xfrm>
          </p:grpSpPr>
          <p:sp>
            <p:nvSpPr>
              <p:cNvPr id="389" name="Line 66">
                <a:extLst>
                  <a:ext uri="{FF2B5EF4-FFF2-40B4-BE49-F238E27FC236}">
                    <a16:creationId xmlns:a16="http://schemas.microsoft.com/office/drawing/2014/main" id="{6429193F-20E1-5537-9F82-12EC28CCC5ED}"/>
                  </a:ext>
                </a:extLst>
              </p:cNvPr>
              <p:cNvSpPr>
                <a:spLocks noChangeShapeType="1"/>
              </p:cNvSpPr>
              <p:nvPr/>
            </p:nvSpPr>
            <p:spPr bwMode="auto">
              <a:xfrm>
                <a:off x="4424890" y="448695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90" name="Line 67">
                <a:extLst>
                  <a:ext uri="{FF2B5EF4-FFF2-40B4-BE49-F238E27FC236}">
                    <a16:creationId xmlns:a16="http://schemas.microsoft.com/office/drawing/2014/main" id="{D2399CA2-C512-AE25-C8FA-0F1E9B0C8075}"/>
                  </a:ext>
                </a:extLst>
              </p:cNvPr>
              <p:cNvSpPr>
                <a:spLocks noChangeShapeType="1"/>
              </p:cNvSpPr>
              <p:nvPr/>
            </p:nvSpPr>
            <p:spPr bwMode="auto">
              <a:xfrm>
                <a:off x="4462486" y="4481288"/>
                <a:ext cx="0" cy="777986"/>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391" name="Line 68">
                <a:extLst>
                  <a:ext uri="{FF2B5EF4-FFF2-40B4-BE49-F238E27FC236}">
                    <a16:creationId xmlns:a16="http://schemas.microsoft.com/office/drawing/2014/main" id="{93794E54-348B-0102-A94B-37AF918AADC9}"/>
                  </a:ext>
                </a:extLst>
              </p:cNvPr>
              <p:cNvSpPr>
                <a:spLocks noChangeShapeType="1"/>
              </p:cNvSpPr>
              <p:nvPr/>
            </p:nvSpPr>
            <p:spPr bwMode="auto">
              <a:xfrm>
                <a:off x="4424890" y="5256736"/>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13" name="Group 412">
              <a:extLst>
                <a:ext uri="{FF2B5EF4-FFF2-40B4-BE49-F238E27FC236}">
                  <a16:creationId xmlns:a16="http://schemas.microsoft.com/office/drawing/2014/main" id="{EE766A5E-F89E-9FFD-D39B-EA200C562724}"/>
                </a:ext>
              </a:extLst>
            </p:cNvPr>
            <p:cNvGrpSpPr/>
            <p:nvPr/>
          </p:nvGrpSpPr>
          <p:grpSpPr>
            <a:xfrm>
              <a:off x="11079208" y="2773068"/>
              <a:ext cx="74086" cy="884692"/>
              <a:chOff x="4424890" y="4481287"/>
              <a:chExt cx="74086" cy="884692"/>
            </a:xfrm>
          </p:grpSpPr>
          <p:sp>
            <p:nvSpPr>
              <p:cNvPr id="414" name="Line 66">
                <a:extLst>
                  <a:ext uri="{FF2B5EF4-FFF2-40B4-BE49-F238E27FC236}">
                    <a16:creationId xmlns:a16="http://schemas.microsoft.com/office/drawing/2014/main" id="{E2A4933A-626A-B358-574E-B432613CF6D0}"/>
                  </a:ext>
                </a:extLst>
              </p:cNvPr>
              <p:cNvSpPr>
                <a:spLocks noChangeShapeType="1"/>
              </p:cNvSpPr>
              <p:nvPr/>
            </p:nvSpPr>
            <p:spPr bwMode="auto">
              <a:xfrm>
                <a:off x="4424890" y="448695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15" name="Line 67">
                <a:extLst>
                  <a:ext uri="{FF2B5EF4-FFF2-40B4-BE49-F238E27FC236}">
                    <a16:creationId xmlns:a16="http://schemas.microsoft.com/office/drawing/2014/main" id="{7412511D-5572-24E9-572D-C1165338298A}"/>
                  </a:ext>
                </a:extLst>
              </p:cNvPr>
              <p:cNvSpPr>
                <a:spLocks noChangeShapeType="1"/>
              </p:cNvSpPr>
              <p:nvPr/>
            </p:nvSpPr>
            <p:spPr bwMode="auto">
              <a:xfrm>
                <a:off x="4462486" y="4481287"/>
                <a:ext cx="0" cy="884531"/>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16" name="Line 68">
                <a:extLst>
                  <a:ext uri="{FF2B5EF4-FFF2-40B4-BE49-F238E27FC236}">
                    <a16:creationId xmlns:a16="http://schemas.microsoft.com/office/drawing/2014/main" id="{753436BB-94A0-B47A-3B98-A72F090F4856}"/>
                  </a:ext>
                </a:extLst>
              </p:cNvPr>
              <p:cNvSpPr>
                <a:spLocks noChangeShapeType="1"/>
              </p:cNvSpPr>
              <p:nvPr/>
            </p:nvSpPr>
            <p:spPr bwMode="auto">
              <a:xfrm>
                <a:off x="4424890" y="5365979"/>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17" name="Group 416">
              <a:extLst>
                <a:ext uri="{FF2B5EF4-FFF2-40B4-BE49-F238E27FC236}">
                  <a16:creationId xmlns:a16="http://schemas.microsoft.com/office/drawing/2014/main" id="{C59BC540-4917-C5B4-1CA3-1F76555A6F8C}"/>
                </a:ext>
              </a:extLst>
            </p:cNvPr>
            <p:cNvGrpSpPr/>
            <p:nvPr/>
          </p:nvGrpSpPr>
          <p:grpSpPr>
            <a:xfrm>
              <a:off x="10527600" y="3071125"/>
              <a:ext cx="74086" cy="917060"/>
              <a:chOff x="4424890" y="4481287"/>
              <a:chExt cx="74086" cy="917060"/>
            </a:xfrm>
          </p:grpSpPr>
          <p:sp>
            <p:nvSpPr>
              <p:cNvPr id="418" name="Line 66">
                <a:extLst>
                  <a:ext uri="{FF2B5EF4-FFF2-40B4-BE49-F238E27FC236}">
                    <a16:creationId xmlns:a16="http://schemas.microsoft.com/office/drawing/2014/main" id="{EF65D812-973D-212B-C5ED-2CD14ECD239A}"/>
                  </a:ext>
                </a:extLst>
              </p:cNvPr>
              <p:cNvSpPr>
                <a:spLocks noChangeShapeType="1"/>
              </p:cNvSpPr>
              <p:nvPr/>
            </p:nvSpPr>
            <p:spPr bwMode="auto">
              <a:xfrm>
                <a:off x="4424890" y="448695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19" name="Line 67">
                <a:extLst>
                  <a:ext uri="{FF2B5EF4-FFF2-40B4-BE49-F238E27FC236}">
                    <a16:creationId xmlns:a16="http://schemas.microsoft.com/office/drawing/2014/main" id="{FAB680A3-9686-08CC-D7AB-A77D54DE0C60}"/>
                  </a:ext>
                </a:extLst>
              </p:cNvPr>
              <p:cNvSpPr>
                <a:spLocks noChangeShapeType="1"/>
              </p:cNvSpPr>
              <p:nvPr/>
            </p:nvSpPr>
            <p:spPr bwMode="auto">
              <a:xfrm>
                <a:off x="4462486" y="4481287"/>
                <a:ext cx="0" cy="914202"/>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20" name="Line 68">
                <a:extLst>
                  <a:ext uri="{FF2B5EF4-FFF2-40B4-BE49-F238E27FC236}">
                    <a16:creationId xmlns:a16="http://schemas.microsoft.com/office/drawing/2014/main" id="{9FC13A6F-5902-973B-130F-C90832D8CF09}"/>
                  </a:ext>
                </a:extLst>
              </p:cNvPr>
              <p:cNvSpPr>
                <a:spLocks noChangeShapeType="1"/>
              </p:cNvSpPr>
              <p:nvPr/>
            </p:nvSpPr>
            <p:spPr bwMode="auto">
              <a:xfrm>
                <a:off x="4424890" y="5398347"/>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21" name="Group 420">
              <a:extLst>
                <a:ext uri="{FF2B5EF4-FFF2-40B4-BE49-F238E27FC236}">
                  <a16:creationId xmlns:a16="http://schemas.microsoft.com/office/drawing/2014/main" id="{BAC21601-4AD6-05DD-07CE-3C7F855437D3}"/>
                </a:ext>
              </a:extLst>
            </p:cNvPr>
            <p:cNvGrpSpPr/>
            <p:nvPr/>
          </p:nvGrpSpPr>
          <p:grpSpPr>
            <a:xfrm>
              <a:off x="9980039" y="2855337"/>
              <a:ext cx="74086" cy="880646"/>
              <a:chOff x="4424890" y="4481287"/>
              <a:chExt cx="74086" cy="880646"/>
            </a:xfrm>
          </p:grpSpPr>
          <p:sp>
            <p:nvSpPr>
              <p:cNvPr id="422" name="Line 66">
                <a:extLst>
                  <a:ext uri="{FF2B5EF4-FFF2-40B4-BE49-F238E27FC236}">
                    <a16:creationId xmlns:a16="http://schemas.microsoft.com/office/drawing/2014/main" id="{58874A65-D5F5-5523-14A6-BC1FF642604C}"/>
                  </a:ext>
                </a:extLst>
              </p:cNvPr>
              <p:cNvSpPr>
                <a:spLocks noChangeShapeType="1"/>
              </p:cNvSpPr>
              <p:nvPr/>
            </p:nvSpPr>
            <p:spPr bwMode="auto">
              <a:xfrm>
                <a:off x="4424890" y="448695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23" name="Line 67">
                <a:extLst>
                  <a:ext uri="{FF2B5EF4-FFF2-40B4-BE49-F238E27FC236}">
                    <a16:creationId xmlns:a16="http://schemas.microsoft.com/office/drawing/2014/main" id="{8287D7C6-6710-6CDB-13BE-671DD6F4B789}"/>
                  </a:ext>
                </a:extLst>
              </p:cNvPr>
              <p:cNvSpPr>
                <a:spLocks noChangeShapeType="1"/>
              </p:cNvSpPr>
              <p:nvPr/>
            </p:nvSpPr>
            <p:spPr bwMode="auto">
              <a:xfrm>
                <a:off x="4462486" y="4481287"/>
                <a:ext cx="0" cy="879137"/>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24" name="Line 68">
                <a:extLst>
                  <a:ext uri="{FF2B5EF4-FFF2-40B4-BE49-F238E27FC236}">
                    <a16:creationId xmlns:a16="http://schemas.microsoft.com/office/drawing/2014/main" id="{0C465636-9626-0E37-C636-A1239E12A58F}"/>
                  </a:ext>
                </a:extLst>
              </p:cNvPr>
              <p:cNvSpPr>
                <a:spLocks noChangeShapeType="1"/>
              </p:cNvSpPr>
              <p:nvPr/>
            </p:nvSpPr>
            <p:spPr bwMode="auto">
              <a:xfrm>
                <a:off x="4424890" y="5361933"/>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25" name="Group 424">
              <a:extLst>
                <a:ext uri="{FF2B5EF4-FFF2-40B4-BE49-F238E27FC236}">
                  <a16:creationId xmlns:a16="http://schemas.microsoft.com/office/drawing/2014/main" id="{2AF78B31-F081-2EEA-0166-16957A79D6DB}"/>
                </a:ext>
              </a:extLst>
            </p:cNvPr>
            <p:cNvGrpSpPr/>
            <p:nvPr/>
          </p:nvGrpSpPr>
          <p:grpSpPr>
            <a:xfrm>
              <a:off x="9428432" y="2736654"/>
              <a:ext cx="74086" cy="694529"/>
              <a:chOff x="4424890" y="4481287"/>
              <a:chExt cx="74086" cy="694529"/>
            </a:xfrm>
          </p:grpSpPr>
          <p:sp>
            <p:nvSpPr>
              <p:cNvPr id="426" name="Line 66">
                <a:extLst>
                  <a:ext uri="{FF2B5EF4-FFF2-40B4-BE49-F238E27FC236}">
                    <a16:creationId xmlns:a16="http://schemas.microsoft.com/office/drawing/2014/main" id="{28085FBE-80D3-9F30-7C0E-417E4C9AA316}"/>
                  </a:ext>
                </a:extLst>
              </p:cNvPr>
              <p:cNvSpPr>
                <a:spLocks noChangeShapeType="1"/>
              </p:cNvSpPr>
              <p:nvPr/>
            </p:nvSpPr>
            <p:spPr bwMode="auto">
              <a:xfrm>
                <a:off x="4424890" y="448695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27" name="Line 67">
                <a:extLst>
                  <a:ext uri="{FF2B5EF4-FFF2-40B4-BE49-F238E27FC236}">
                    <a16:creationId xmlns:a16="http://schemas.microsoft.com/office/drawing/2014/main" id="{3DFE1AC1-C521-764F-52DE-496B0DF52B2C}"/>
                  </a:ext>
                </a:extLst>
              </p:cNvPr>
              <p:cNvSpPr>
                <a:spLocks noChangeShapeType="1"/>
              </p:cNvSpPr>
              <p:nvPr/>
            </p:nvSpPr>
            <p:spPr bwMode="auto">
              <a:xfrm>
                <a:off x="4462486" y="4481287"/>
                <a:ext cx="0" cy="694369"/>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28" name="Line 68">
                <a:extLst>
                  <a:ext uri="{FF2B5EF4-FFF2-40B4-BE49-F238E27FC236}">
                    <a16:creationId xmlns:a16="http://schemas.microsoft.com/office/drawing/2014/main" id="{670F08A3-57C9-84AA-F280-9A9FF0F5979D}"/>
                  </a:ext>
                </a:extLst>
              </p:cNvPr>
              <p:cNvSpPr>
                <a:spLocks noChangeShapeType="1"/>
              </p:cNvSpPr>
              <p:nvPr/>
            </p:nvSpPr>
            <p:spPr bwMode="auto">
              <a:xfrm>
                <a:off x="4424890" y="5175816"/>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29" name="Group 428">
              <a:extLst>
                <a:ext uri="{FF2B5EF4-FFF2-40B4-BE49-F238E27FC236}">
                  <a16:creationId xmlns:a16="http://schemas.microsoft.com/office/drawing/2014/main" id="{C5607459-95C0-EC93-5B34-841AADD7BF7B}"/>
                </a:ext>
              </a:extLst>
            </p:cNvPr>
            <p:cNvGrpSpPr/>
            <p:nvPr/>
          </p:nvGrpSpPr>
          <p:grpSpPr>
            <a:xfrm>
              <a:off x="8872779" y="2913330"/>
              <a:ext cx="74086" cy="857558"/>
              <a:chOff x="4424890" y="4481287"/>
              <a:chExt cx="74086" cy="857558"/>
            </a:xfrm>
          </p:grpSpPr>
          <p:sp>
            <p:nvSpPr>
              <p:cNvPr id="430" name="Line 66">
                <a:extLst>
                  <a:ext uri="{FF2B5EF4-FFF2-40B4-BE49-F238E27FC236}">
                    <a16:creationId xmlns:a16="http://schemas.microsoft.com/office/drawing/2014/main" id="{30E37410-D02B-E35D-A08D-463077B6930E}"/>
                  </a:ext>
                </a:extLst>
              </p:cNvPr>
              <p:cNvSpPr>
                <a:spLocks noChangeShapeType="1"/>
              </p:cNvSpPr>
              <p:nvPr/>
            </p:nvSpPr>
            <p:spPr bwMode="auto">
              <a:xfrm>
                <a:off x="4424890" y="4486952"/>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31" name="Line 67">
                <a:extLst>
                  <a:ext uri="{FF2B5EF4-FFF2-40B4-BE49-F238E27FC236}">
                    <a16:creationId xmlns:a16="http://schemas.microsoft.com/office/drawing/2014/main" id="{31E175CD-72ED-C9BD-AA9A-D1F2141D0C85}"/>
                  </a:ext>
                </a:extLst>
              </p:cNvPr>
              <p:cNvSpPr>
                <a:spLocks noChangeShapeType="1"/>
              </p:cNvSpPr>
              <p:nvPr/>
            </p:nvSpPr>
            <p:spPr bwMode="auto">
              <a:xfrm>
                <a:off x="4462486" y="4481287"/>
                <a:ext cx="0" cy="857558"/>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32" name="Line 68">
                <a:extLst>
                  <a:ext uri="{FF2B5EF4-FFF2-40B4-BE49-F238E27FC236}">
                    <a16:creationId xmlns:a16="http://schemas.microsoft.com/office/drawing/2014/main" id="{9C77B5BC-30EF-D8F5-D1A8-1FC7769D5A52}"/>
                  </a:ext>
                </a:extLst>
              </p:cNvPr>
              <p:cNvSpPr>
                <a:spLocks noChangeShapeType="1"/>
              </p:cNvSpPr>
              <p:nvPr/>
            </p:nvSpPr>
            <p:spPr bwMode="auto">
              <a:xfrm>
                <a:off x="4424890" y="5337656"/>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33" name="Group 432">
              <a:extLst>
                <a:ext uri="{FF2B5EF4-FFF2-40B4-BE49-F238E27FC236}">
                  <a16:creationId xmlns:a16="http://schemas.microsoft.com/office/drawing/2014/main" id="{D88DE199-B0C1-26D4-CC2C-3A134283C643}"/>
                </a:ext>
              </a:extLst>
            </p:cNvPr>
            <p:cNvGrpSpPr/>
            <p:nvPr/>
          </p:nvGrpSpPr>
          <p:grpSpPr>
            <a:xfrm>
              <a:off x="8329264" y="2903889"/>
              <a:ext cx="74086" cy="896830"/>
              <a:chOff x="4424890" y="4440826"/>
              <a:chExt cx="74086" cy="896830"/>
            </a:xfrm>
          </p:grpSpPr>
          <p:sp>
            <p:nvSpPr>
              <p:cNvPr id="434" name="Line 66">
                <a:extLst>
                  <a:ext uri="{FF2B5EF4-FFF2-40B4-BE49-F238E27FC236}">
                    <a16:creationId xmlns:a16="http://schemas.microsoft.com/office/drawing/2014/main" id="{EF0605EC-2F82-522C-8C89-84109E6BCA27}"/>
                  </a:ext>
                </a:extLst>
              </p:cNvPr>
              <p:cNvSpPr>
                <a:spLocks noChangeShapeType="1"/>
              </p:cNvSpPr>
              <p:nvPr/>
            </p:nvSpPr>
            <p:spPr bwMode="auto">
              <a:xfrm>
                <a:off x="4424890" y="4450538"/>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35" name="Line 67">
                <a:extLst>
                  <a:ext uri="{FF2B5EF4-FFF2-40B4-BE49-F238E27FC236}">
                    <a16:creationId xmlns:a16="http://schemas.microsoft.com/office/drawing/2014/main" id="{832F22B7-F701-6709-EC73-494014083FD2}"/>
                  </a:ext>
                </a:extLst>
              </p:cNvPr>
              <p:cNvSpPr>
                <a:spLocks noChangeShapeType="1"/>
              </p:cNvSpPr>
              <p:nvPr/>
            </p:nvSpPr>
            <p:spPr bwMode="auto">
              <a:xfrm>
                <a:off x="4462486" y="4440826"/>
                <a:ext cx="0" cy="895321"/>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36" name="Line 68">
                <a:extLst>
                  <a:ext uri="{FF2B5EF4-FFF2-40B4-BE49-F238E27FC236}">
                    <a16:creationId xmlns:a16="http://schemas.microsoft.com/office/drawing/2014/main" id="{08E28922-8AD2-B465-84BF-21F5B45778F0}"/>
                  </a:ext>
                </a:extLst>
              </p:cNvPr>
              <p:cNvSpPr>
                <a:spLocks noChangeShapeType="1"/>
              </p:cNvSpPr>
              <p:nvPr/>
            </p:nvSpPr>
            <p:spPr bwMode="auto">
              <a:xfrm>
                <a:off x="4424890" y="5337656"/>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37" name="Group 436">
              <a:extLst>
                <a:ext uri="{FF2B5EF4-FFF2-40B4-BE49-F238E27FC236}">
                  <a16:creationId xmlns:a16="http://schemas.microsoft.com/office/drawing/2014/main" id="{A8DBA535-4364-AB73-9D7B-D486EAA7411C}"/>
                </a:ext>
              </a:extLst>
            </p:cNvPr>
            <p:cNvGrpSpPr/>
            <p:nvPr/>
          </p:nvGrpSpPr>
          <p:grpSpPr>
            <a:xfrm>
              <a:off x="8056833" y="2813528"/>
              <a:ext cx="74086" cy="925152"/>
              <a:chOff x="4424890" y="4444872"/>
              <a:chExt cx="74086" cy="925152"/>
            </a:xfrm>
          </p:grpSpPr>
          <p:sp>
            <p:nvSpPr>
              <p:cNvPr id="438" name="Line 66">
                <a:extLst>
                  <a:ext uri="{FF2B5EF4-FFF2-40B4-BE49-F238E27FC236}">
                    <a16:creationId xmlns:a16="http://schemas.microsoft.com/office/drawing/2014/main" id="{F8AD0F75-AF09-654D-80BD-5352171CA74D}"/>
                  </a:ext>
                </a:extLst>
              </p:cNvPr>
              <p:cNvSpPr>
                <a:spLocks noChangeShapeType="1"/>
              </p:cNvSpPr>
              <p:nvPr/>
            </p:nvSpPr>
            <p:spPr bwMode="auto">
              <a:xfrm>
                <a:off x="4424890" y="4450538"/>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39" name="Line 67">
                <a:extLst>
                  <a:ext uri="{FF2B5EF4-FFF2-40B4-BE49-F238E27FC236}">
                    <a16:creationId xmlns:a16="http://schemas.microsoft.com/office/drawing/2014/main" id="{D33DADC7-2654-A0A1-8B0A-37032BA5BFEB}"/>
                  </a:ext>
                </a:extLst>
              </p:cNvPr>
              <p:cNvSpPr>
                <a:spLocks noChangeShapeType="1"/>
              </p:cNvSpPr>
              <p:nvPr/>
            </p:nvSpPr>
            <p:spPr bwMode="auto">
              <a:xfrm>
                <a:off x="4462486" y="4444872"/>
                <a:ext cx="0" cy="924992"/>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40" name="Line 68">
                <a:extLst>
                  <a:ext uri="{FF2B5EF4-FFF2-40B4-BE49-F238E27FC236}">
                    <a16:creationId xmlns:a16="http://schemas.microsoft.com/office/drawing/2014/main" id="{5E47A638-F86B-6C69-B708-5647ABE7CFA1}"/>
                  </a:ext>
                </a:extLst>
              </p:cNvPr>
              <p:cNvSpPr>
                <a:spLocks noChangeShapeType="1"/>
              </p:cNvSpPr>
              <p:nvPr/>
            </p:nvSpPr>
            <p:spPr bwMode="auto">
              <a:xfrm>
                <a:off x="4424890" y="5370024"/>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nvGrpSpPr>
            <p:cNvPr id="441" name="Group 440">
              <a:extLst>
                <a:ext uri="{FF2B5EF4-FFF2-40B4-BE49-F238E27FC236}">
                  <a16:creationId xmlns:a16="http://schemas.microsoft.com/office/drawing/2014/main" id="{A247129C-13E1-E0CE-8B34-07FC34EEB81C}"/>
                </a:ext>
              </a:extLst>
            </p:cNvPr>
            <p:cNvGrpSpPr/>
            <p:nvPr/>
          </p:nvGrpSpPr>
          <p:grpSpPr>
            <a:xfrm>
              <a:off x="7752033" y="2352553"/>
              <a:ext cx="74086" cy="494654"/>
              <a:chOff x="4424890" y="4875370"/>
              <a:chExt cx="74086" cy="494654"/>
            </a:xfrm>
          </p:grpSpPr>
          <p:sp>
            <p:nvSpPr>
              <p:cNvPr id="442" name="Line 66">
                <a:extLst>
                  <a:ext uri="{FF2B5EF4-FFF2-40B4-BE49-F238E27FC236}">
                    <a16:creationId xmlns:a16="http://schemas.microsoft.com/office/drawing/2014/main" id="{B4181158-44F9-274D-3EB7-4403F31FF88A}"/>
                  </a:ext>
                </a:extLst>
              </p:cNvPr>
              <p:cNvSpPr>
                <a:spLocks noChangeShapeType="1"/>
              </p:cNvSpPr>
              <p:nvPr/>
            </p:nvSpPr>
            <p:spPr bwMode="auto">
              <a:xfrm>
                <a:off x="4424890" y="4875370"/>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43" name="Line 67">
                <a:extLst>
                  <a:ext uri="{FF2B5EF4-FFF2-40B4-BE49-F238E27FC236}">
                    <a16:creationId xmlns:a16="http://schemas.microsoft.com/office/drawing/2014/main" id="{9777DCB8-3411-8B0D-9FDB-88DDF1287CCA}"/>
                  </a:ext>
                </a:extLst>
              </p:cNvPr>
              <p:cNvSpPr>
                <a:spLocks noChangeShapeType="1"/>
              </p:cNvSpPr>
              <p:nvPr/>
            </p:nvSpPr>
            <p:spPr bwMode="auto">
              <a:xfrm>
                <a:off x="4462486" y="4877598"/>
                <a:ext cx="0" cy="492265"/>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sp>
            <p:nvSpPr>
              <p:cNvPr id="444" name="Line 68">
                <a:extLst>
                  <a:ext uri="{FF2B5EF4-FFF2-40B4-BE49-F238E27FC236}">
                    <a16:creationId xmlns:a16="http://schemas.microsoft.com/office/drawing/2014/main" id="{BBB06EEF-037A-D5AB-50A1-6F07694C8A47}"/>
                  </a:ext>
                </a:extLst>
              </p:cNvPr>
              <p:cNvSpPr>
                <a:spLocks noChangeShapeType="1"/>
              </p:cNvSpPr>
              <p:nvPr/>
            </p:nvSpPr>
            <p:spPr bwMode="auto">
              <a:xfrm>
                <a:off x="4424890" y="5370024"/>
                <a:ext cx="74086" cy="0"/>
              </a:xfrm>
              <a:prstGeom prst="line">
                <a:avLst/>
              </a:prstGeom>
              <a:noFill/>
              <a:ln w="15875">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latin typeface="Poppins" pitchFamily="2" charset="77"/>
                  <a:cs typeface="Poppins" pitchFamily="2" charset="77"/>
                </a:endParaRPr>
              </a:p>
            </p:txBody>
          </p:sp>
        </p:grpSp>
      </p:grpSp>
    </p:spTree>
    <p:extLst>
      <p:ext uri="{BB962C8B-B14F-4D97-AF65-F5344CB8AC3E}">
        <p14:creationId xmlns:p14="http://schemas.microsoft.com/office/powerpoint/2010/main" val="755935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1FADD-CE0C-AA6A-7EFB-A10A225EA6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9F546A-3B77-5515-154D-986C8A20551B}"/>
              </a:ext>
            </a:extLst>
          </p:cNvPr>
          <p:cNvSpPr>
            <a:spLocks noGrp="1"/>
          </p:cNvSpPr>
          <p:nvPr>
            <p:ph type="title"/>
          </p:nvPr>
        </p:nvSpPr>
        <p:spPr>
          <a:xfrm>
            <a:off x="231078" y="260163"/>
            <a:ext cx="11740260" cy="1044132"/>
          </a:xfrm>
        </p:spPr>
        <p:txBody>
          <a:bodyPr/>
          <a:lstStyle/>
          <a:p>
            <a:r>
              <a:rPr lang="en-US" sz="3200">
                <a:latin typeface="Times New Roman" panose="02020603050405020304" pitchFamily="18" charset="0"/>
                <a:cs typeface="Times New Roman" panose="02020603050405020304" pitchFamily="18" charset="0"/>
              </a:rPr>
              <a:t>Phase II Trial of Tesidolumab in Patients With Variant and Nonvariant C5: Key Clinical Endpoints</a:t>
            </a:r>
          </a:p>
        </p:txBody>
      </p:sp>
      <p:sp>
        <p:nvSpPr>
          <p:cNvPr id="8" name="Content Placeholder 7">
            <a:extLst>
              <a:ext uri="{FF2B5EF4-FFF2-40B4-BE49-F238E27FC236}">
                <a16:creationId xmlns:a16="http://schemas.microsoft.com/office/drawing/2014/main" id="{39632A94-A752-E99E-0DAD-4975776FEF8C}"/>
              </a:ext>
            </a:extLst>
          </p:cNvPr>
          <p:cNvSpPr>
            <a:spLocks noGrp="1"/>
          </p:cNvSpPr>
          <p:nvPr>
            <p:ph sz="quarter" idx="10"/>
          </p:nvPr>
        </p:nvSpPr>
        <p:spPr/>
        <p:txBody>
          <a:bodyPr/>
          <a:lstStyle/>
          <a:p>
            <a:r>
              <a:rPr lang="en-US"/>
              <a:t>Nishimura. Hematologica. 2022;107:1483</a:t>
            </a:r>
            <a:r>
              <a:rPr lang="en-US" sz="800"/>
              <a:t>.</a:t>
            </a:r>
          </a:p>
        </p:txBody>
      </p:sp>
      <p:sp>
        <p:nvSpPr>
          <p:cNvPr id="6" name="Rectangle 5">
            <a:extLst>
              <a:ext uri="{FF2B5EF4-FFF2-40B4-BE49-F238E27FC236}">
                <a16:creationId xmlns:a16="http://schemas.microsoft.com/office/drawing/2014/main" id="{06C7D9AF-BEFB-DD97-D2EE-675CE981E62E}"/>
              </a:ext>
            </a:extLst>
          </p:cNvPr>
          <p:cNvSpPr/>
          <p:nvPr/>
        </p:nvSpPr>
        <p:spPr>
          <a:xfrm>
            <a:off x="1110521" y="1451453"/>
            <a:ext cx="287614" cy="1972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7209D11-926A-1F88-4FD1-7270EBF0B6E4}"/>
              </a:ext>
            </a:extLst>
          </p:cNvPr>
          <p:cNvSpPr/>
          <p:nvPr/>
        </p:nvSpPr>
        <p:spPr>
          <a:xfrm>
            <a:off x="4154960" y="1413257"/>
            <a:ext cx="287614" cy="1972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41CE551-D2BE-25F8-D873-281BBEB1722D}"/>
              </a:ext>
            </a:extLst>
          </p:cNvPr>
          <p:cNvSpPr/>
          <p:nvPr/>
        </p:nvSpPr>
        <p:spPr>
          <a:xfrm>
            <a:off x="7539621" y="1518916"/>
            <a:ext cx="287614" cy="1972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9CB79C9-FA9F-8765-A5FA-7E8A436CD087}"/>
              </a:ext>
            </a:extLst>
          </p:cNvPr>
          <p:cNvSpPr/>
          <p:nvPr/>
        </p:nvSpPr>
        <p:spPr>
          <a:xfrm>
            <a:off x="10467568" y="1549839"/>
            <a:ext cx="287614" cy="1972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C703BEB-FAF1-8A59-E909-7DE22033B0DE}"/>
              </a:ext>
            </a:extLst>
          </p:cNvPr>
          <p:cNvSpPr/>
          <p:nvPr/>
        </p:nvSpPr>
        <p:spPr>
          <a:xfrm>
            <a:off x="4298767" y="3622087"/>
            <a:ext cx="287614" cy="1972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A926C66-66BB-63CA-0807-A8AA973E563F}"/>
              </a:ext>
            </a:extLst>
          </p:cNvPr>
          <p:cNvSpPr/>
          <p:nvPr/>
        </p:nvSpPr>
        <p:spPr>
          <a:xfrm>
            <a:off x="7318007" y="3635334"/>
            <a:ext cx="287614" cy="1972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93F3A141-5581-A13C-6BD8-417A5DD62413}"/>
              </a:ext>
            </a:extLst>
          </p:cNvPr>
          <p:cNvGrpSpPr/>
          <p:nvPr/>
        </p:nvGrpSpPr>
        <p:grpSpPr>
          <a:xfrm>
            <a:off x="1072727" y="2246331"/>
            <a:ext cx="2591351" cy="620397"/>
            <a:chOff x="1077707" y="2227506"/>
            <a:chExt cx="2591351" cy="620397"/>
          </a:xfrm>
        </p:grpSpPr>
        <p:sp>
          <p:nvSpPr>
            <p:cNvPr id="4" name="Triangle 174">
              <a:extLst>
                <a:ext uri="{FF2B5EF4-FFF2-40B4-BE49-F238E27FC236}">
                  <a16:creationId xmlns:a16="http://schemas.microsoft.com/office/drawing/2014/main" id="{9E91396B-8F7A-0646-9FA0-4F8F7A204E1B}"/>
                </a:ext>
              </a:extLst>
            </p:cNvPr>
            <p:cNvSpPr/>
            <p:nvPr/>
          </p:nvSpPr>
          <p:spPr>
            <a:xfrm rot="3600000">
              <a:off x="1072583" y="223263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1329">
              <a:extLst>
                <a:ext uri="{FF2B5EF4-FFF2-40B4-BE49-F238E27FC236}">
                  <a16:creationId xmlns:a16="http://schemas.microsoft.com/office/drawing/2014/main" id="{875E7D29-1329-6A91-DEA9-0C9FD524A261}"/>
                </a:ext>
              </a:extLst>
            </p:cNvPr>
            <p:cNvSpPr/>
            <p:nvPr/>
          </p:nvSpPr>
          <p:spPr>
            <a:xfrm>
              <a:off x="1098550" y="2263775"/>
              <a:ext cx="2533650" cy="561975"/>
            </a:xfrm>
            <a:custGeom>
              <a:avLst/>
              <a:gdLst>
                <a:gd name="csX0" fmla="*/ 0 w 2533650"/>
                <a:gd name="csY0" fmla="*/ 0 h 561975"/>
                <a:gd name="csX1" fmla="*/ 95250 w 2533650"/>
                <a:gd name="csY1" fmla="*/ 69850 h 561975"/>
                <a:gd name="csX2" fmla="*/ 146050 w 2533650"/>
                <a:gd name="csY2" fmla="*/ 469900 h 561975"/>
                <a:gd name="csX3" fmla="*/ 177800 w 2533650"/>
                <a:gd name="csY3" fmla="*/ 469900 h 561975"/>
                <a:gd name="csX4" fmla="*/ 266700 w 2533650"/>
                <a:gd name="csY4" fmla="*/ 533400 h 561975"/>
                <a:gd name="csX5" fmla="*/ 352425 w 2533650"/>
                <a:gd name="csY5" fmla="*/ 523875 h 561975"/>
                <a:gd name="csX6" fmla="*/ 488950 w 2533650"/>
                <a:gd name="csY6" fmla="*/ 501650 h 561975"/>
                <a:gd name="csX7" fmla="*/ 635000 w 2533650"/>
                <a:gd name="csY7" fmla="*/ 533400 h 561975"/>
                <a:gd name="csX8" fmla="*/ 831850 w 2533650"/>
                <a:gd name="csY8" fmla="*/ 530225 h 561975"/>
                <a:gd name="csX9" fmla="*/ 927100 w 2533650"/>
                <a:gd name="csY9" fmla="*/ 482600 h 561975"/>
                <a:gd name="csX10" fmla="*/ 1025525 w 2533650"/>
                <a:gd name="csY10" fmla="*/ 542925 h 561975"/>
                <a:gd name="csX11" fmla="*/ 1111250 w 2533650"/>
                <a:gd name="csY11" fmla="*/ 523875 h 561975"/>
                <a:gd name="csX12" fmla="*/ 1266825 w 2533650"/>
                <a:gd name="csY12" fmla="*/ 539750 h 561975"/>
                <a:gd name="csX13" fmla="*/ 1387475 w 2533650"/>
                <a:gd name="csY13" fmla="*/ 514350 h 561975"/>
                <a:gd name="csX14" fmla="*/ 1501775 w 2533650"/>
                <a:gd name="csY14" fmla="*/ 546100 h 561975"/>
                <a:gd name="csX15" fmla="*/ 1577975 w 2533650"/>
                <a:gd name="csY15" fmla="*/ 527050 h 561975"/>
                <a:gd name="csX16" fmla="*/ 1676400 w 2533650"/>
                <a:gd name="csY16" fmla="*/ 539750 h 561975"/>
                <a:gd name="csX17" fmla="*/ 1774825 w 2533650"/>
                <a:gd name="csY17" fmla="*/ 533400 h 561975"/>
                <a:gd name="csX18" fmla="*/ 1873250 w 2533650"/>
                <a:gd name="csY18" fmla="*/ 511175 h 561975"/>
                <a:gd name="csX19" fmla="*/ 1971675 w 2533650"/>
                <a:gd name="csY19" fmla="*/ 561975 h 561975"/>
                <a:gd name="csX20" fmla="*/ 2047875 w 2533650"/>
                <a:gd name="csY20" fmla="*/ 527050 h 561975"/>
                <a:gd name="csX21" fmla="*/ 2155825 w 2533650"/>
                <a:gd name="csY21" fmla="*/ 549275 h 561975"/>
                <a:gd name="csX22" fmla="*/ 2343150 w 2533650"/>
                <a:gd name="csY22" fmla="*/ 536575 h 561975"/>
                <a:gd name="csX23" fmla="*/ 2428875 w 2533650"/>
                <a:gd name="csY23" fmla="*/ 450850 h 561975"/>
                <a:gd name="csX24" fmla="*/ 2533650 w 2533650"/>
                <a:gd name="csY24" fmla="*/ 523875 h 561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533650" h="561975">
                  <a:moveTo>
                    <a:pt x="0" y="0"/>
                  </a:moveTo>
                  <a:lnTo>
                    <a:pt x="95250" y="69850"/>
                  </a:lnTo>
                  <a:lnTo>
                    <a:pt x="146050" y="469900"/>
                  </a:lnTo>
                  <a:lnTo>
                    <a:pt x="177800" y="469900"/>
                  </a:lnTo>
                  <a:lnTo>
                    <a:pt x="266700" y="533400"/>
                  </a:lnTo>
                  <a:lnTo>
                    <a:pt x="352425" y="523875"/>
                  </a:lnTo>
                  <a:lnTo>
                    <a:pt x="488950" y="501650"/>
                  </a:lnTo>
                  <a:lnTo>
                    <a:pt x="635000" y="533400"/>
                  </a:lnTo>
                  <a:lnTo>
                    <a:pt x="831850" y="530225"/>
                  </a:lnTo>
                  <a:lnTo>
                    <a:pt x="927100" y="482600"/>
                  </a:lnTo>
                  <a:lnTo>
                    <a:pt x="1025525" y="542925"/>
                  </a:lnTo>
                  <a:lnTo>
                    <a:pt x="1111250" y="523875"/>
                  </a:lnTo>
                  <a:lnTo>
                    <a:pt x="1266825" y="539750"/>
                  </a:lnTo>
                  <a:lnTo>
                    <a:pt x="1387475" y="514350"/>
                  </a:lnTo>
                  <a:lnTo>
                    <a:pt x="1501775" y="546100"/>
                  </a:lnTo>
                  <a:lnTo>
                    <a:pt x="1577975" y="527050"/>
                  </a:lnTo>
                  <a:lnTo>
                    <a:pt x="1676400" y="539750"/>
                  </a:lnTo>
                  <a:lnTo>
                    <a:pt x="1774825" y="533400"/>
                  </a:lnTo>
                  <a:lnTo>
                    <a:pt x="1873250" y="511175"/>
                  </a:lnTo>
                  <a:lnTo>
                    <a:pt x="1971675" y="561975"/>
                  </a:lnTo>
                  <a:lnTo>
                    <a:pt x="2047875" y="527050"/>
                  </a:lnTo>
                  <a:lnTo>
                    <a:pt x="2155825" y="549275"/>
                  </a:lnTo>
                  <a:lnTo>
                    <a:pt x="2343150" y="536575"/>
                  </a:lnTo>
                  <a:lnTo>
                    <a:pt x="2428875" y="450850"/>
                  </a:lnTo>
                  <a:lnTo>
                    <a:pt x="2533650" y="523875"/>
                  </a:lnTo>
                </a:path>
              </a:pathLst>
            </a:custGeom>
            <a:noFill/>
            <a:ln w="22225">
              <a:solidFill>
                <a:schemeClr val="accent3">
                  <a:lumMod val="40000"/>
                  <a:lumOff val="60000"/>
                </a:schemeClr>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riangle 1330">
              <a:extLst>
                <a:ext uri="{FF2B5EF4-FFF2-40B4-BE49-F238E27FC236}">
                  <a16:creationId xmlns:a16="http://schemas.microsoft.com/office/drawing/2014/main" id="{FFEE3F64-DCFA-833A-CD63-368D374DE70D}"/>
                </a:ext>
              </a:extLst>
            </p:cNvPr>
            <p:cNvSpPr/>
            <p:nvPr/>
          </p:nvSpPr>
          <p:spPr>
            <a:xfrm rot="3600000">
              <a:off x="1158308" y="228977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iangle 1331">
              <a:extLst>
                <a:ext uri="{FF2B5EF4-FFF2-40B4-BE49-F238E27FC236}">
                  <a16:creationId xmlns:a16="http://schemas.microsoft.com/office/drawing/2014/main" id="{8272F6F9-41D0-3E57-E3A8-8BB4ECA9C16C}"/>
                </a:ext>
              </a:extLst>
            </p:cNvPr>
            <p:cNvSpPr/>
            <p:nvPr/>
          </p:nvSpPr>
          <p:spPr>
            <a:xfrm rot="3600000">
              <a:off x="1234508" y="2689831"/>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riangle 1332">
              <a:extLst>
                <a:ext uri="{FF2B5EF4-FFF2-40B4-BE49-F238E27FC236}">
                  <a16:creationId xmlns:a16="http://schemas.microsoft.com/office/drawing/2014/main" id="{669B1F72-D483-4F77-170A-B9C81671CF8C}"/>
                </a:ext>
              </a:extLst>
            </p:cNvPr>
            <p:cNvSpPr/>
            <p:nvPr/>
          </p:nvSpPr>
          <p:spPr>
            <a:xfrm rot="3600000">
              <a:off x="1323408" y="274698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riangle 1333">
              <a:extLst>
                <a:ext uri="{FF2B5EF4-FFF2-40B4-BE49-F238E27FC236}">
                  <a16:creationId xmlns:a16="http://schemas.microsoft.com/office/drawing/2014/main" id="{698F7A5C-9E15-6647-2B14-D13C674769AA}"/>
                </a:ext>
              </a:extLst>
            </p:cNvPr>
            <p:cNvSpPr/>
            <p:nvPr/>
          </p:nvSpPr>
          <p:spPr>
            <a:xfrm rot="3600000">
              <a:off x="1631383" y="273745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riangle 1334">
              <a:extLst>
                <a:ext uri="{FF2B5EF4-FFF2-40B4-BE49-F238E27FC236}">
                  <a16:creationId xmlns:a16="http://schemas.microsoft.com/office/drawing/2014/main" id="{0079D8B9-A5F9-EB33-0DA3-75FC93776443}"/>
                </a:ext>
              </a:extLst>
            </p:cNvPr>
            <p:cNvSpPr/>
            <p:nvPr/>
          </p:nvSpPr>
          <p:spPr>
            <a:xfrm rot="3600000">
              <a:off x="1726633" y="275967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iangle 1335">
              <a:extLst>
                <a:ext uri="{FF2B5EF4-FFF2-40B4-BE49-F238E27FC236}">
                  <a16:creationId xmlns:a16="http://schemas.microsoft.com/office/drawing/2014/main" id="{7D9DF118-1947-5CE5-4197-678097B875F6}"/>
                </a:ext>
              </a:extLst>
            </p:cNvPr>
            <p:cNvSpPr/>
            <p:nvPr/>
          </p:nvSpPr>
          <p:spPr>
            <a:xfrm rot="3600000">
              <a:off x="1440883" y="274698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riangle 1336">
              <a:extLst>
                <a:ext uri="{FF2B5EF4-FFF2-40B4-BE49-F238E27FC236}">
                  <a16:creationId xmlns:a16="http://schemas.microsoft.com/office/drawing/2014/main" id="{EF2FC8A4-971E-A265-6F61-75F466152DA7}"/>
                </a:ext>
              </a:extLst>
            </p:cNvPr>
            <p:cNvSpPr/>
            <p:nvPr/>
          </p:nvSpPr>
          <p:spPr>
            <a:xfrm rot="3600000">
              <a:off x="1539308" y="274063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riangle 1337">
              <a:extLst>
                <a:ext uri="{FF2B5EF4-FFF2-40B4-BE49-F238E27FC236}">
                  <a16:creationId xmlns:a16="http://schemas.microsoft.com/office/drawing/2014/main" id="{96064C20-7F99-D3D3-5506-6DED4960F97C}"/>
                </a:ext>
              </a:extLst>
            </p:cNvPr>
            <p:cNvSpPr/>
            <p:nvPr/>
          </p:nvSpPr>
          <p:spPr>
            <a:xfrm rot="3600000">
              <a:off x="1818708" y="276285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riangle 1338">
              <a:extLst>
                <a:ext uri="{FF2B5EF4-FFF2-40B4-BE49-F238E27FC236}">
                  <a16:creationId xmlns:a16="http://schemas.microsoft.com/office/drawing/2014/main" id="{A35D86F3-2960-2F96-02EC-43F387E30BA8}"/>
                </a:ext>
              </a:extLst>
            </p:cNvPr>
            <p:cNvSpPr/>
            <p:nvPr/>
          </p:nvSpPr>
          <p:spPr>
            <a:xfrm rot="3600000">
              <a:off x="1907609" y="275015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riangle 1339">
              <a:extLst>
                <a:ext uri="{FF2B5EF4-FFF2-40B4-BE49-F238E27FC236}">
                  <a16:creationId xmlns:a16="http://schemas.microsoft.com/office/drawing/2014/main" id="{FF1FC474-F9BA-CF3A-99F1-3C32EEA6682F}"/>
                </a:ext>
              </a:extLst>
            </p:cNvPr>
            <p:cNvSpPr/>
            <p:nvPr/>
          </p:nvSpPr>
          <p:spPr>
            <a:xfrm rot="3600000">
              <a:off x="1999684" y="270888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riangle 1340">
              <a:extLst>
                <a:ext uri="{FF2B5EF4-FFF2-40B4-BE49-F238E27FC236}">
                  <a16:creationId xmlns:a16="http://schemas.microsoft.com/office/drawing/2014/main" id="{2EC53092-7E9B-E46C-4B56-C49C14893D5C}"/>
                </a:ext>
              </a:extLst>
            </p:cNvPr>
            <p:cNvSpPr/>
            <p:nvPr/>
          </p:nvSpPr>
          <p:spPr>
            <a:xfrm rot="3600000">
              <a:off x="2098110" y="275968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riangle 1341">
              <a:extLst>
                <a:ext uri="{FF2B5EF4-FFF2-40B4-BE49-F238E27FC236}">
                  <a16:creationId xmlns:a16="http://schemas.microsoft.com/office/drawing/2014/main" id="{DAF5E28C-09CF-97EF-8BBB-88D71AA85017}"/>
                </a:ext>
              </a:extLst>
            </p:cNvPr>
            <p:cNvSpPr/>
            <p:nvPr/>
          </p:nvSpPr>
          <p:spPr>
            <a:xfrm rot="3600000">
              <a:off x="2193359" y="2750156"/>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riangle 1342">
              <a:extLst>
                <a:ext uri="{FF2B5EF4-FFF2-40B4-BE49-F238E27FC236}">
                  <a16:creationId xmlns:a16="http://schemas.microsoft.com/office/drawing/2014/main" id="{5D7FD17A-6630-330C-1281-2E79AB956391}"/>
                </a:ext>
              </a:extLst>
            </p:cNvPr>
            <p:cNvSpPr/>
            <p:nvPr/>
          </p:nvSpPr>
          <p:spPr>
            <a:xfrm rot="3600000">
              <a:off x="2285434" y="275650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riangle 1343">
              <a:extLst>
                <a:ext uri="{FF2B5EF4-FFF2-40B4-BE49-F238E27FC236}">
                  <a16:creationId xmlns:a16="http://schemas.microsoft.com/office/drawing/2014/main" id="{284FEC04-15A8-F7F8-6F05-B36A3D0CF4C6}"/>
                </a:ext>
              </a:extLst>
            </p:cNvPr>
            <p:cNvSpPr/>
            <p:nvPr/>
          </p:nvSpPr>
          <p:spPr>
            <a:xfrm rot="3600000">
              <a:off x="2380684" y="275650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riangle 1344">
              <a:extLst>
                <a:ext uri="{FF2B5EF4-FFF2-40B4-BE49-F238E27FC236}">
                  <a16:creationId xmlns:a16="http://schemas.microsoft.com/office/drawing/2014/main" id="{70551FEE-9770-5130-6EAB-B9CACE7B1B2B}"/>
                </a:ext>
              </a:extLst>
            </p:cNvPr>
            <p:cNvSpPr/>
            <p:nvPr/>
          </p:nvSpPr>
          <p:spPr>
            <a:xfrm rot="3600000">
              <a:off x="2472758" y="273745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riangle 1345">
              <a:extLst>
                <a:ext uri="{FF2B5EF4-FFF2-40B4-BE49-F238E27FC236}">
                  <a16:creationId xmlns:a16="http://schemas.microsoft.com/office/drawing/2014/main" id="{25440830-DDCB-16D7-3674-7F616786E2BB}"/>
                </a:ext>
              </a:extLst>
            </p:cNvPr>
            <p:cNvSpPr/>
            <p:nvPr/>
          </p:nvSpPr>
          <p:spPr>
            <a:xfrm rot="3600000">
              <a:off x="2571184" y="276602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riangle 1346">
              <a:extLst>
                <a:ext uri="{FF2B5EF4-FFF2-40B4-BE49-F238E27FC236}">
                  <a16:creationId xmlns:a16="http://schemas.microsoft.com/office/drawing/2014/main" id="{8524DDAA-81F2-71D0-E706-BFE2334DC9B0}"/>
                </a:ext>
              </a:extLst>
            </p:cNvPr>
            <p:cNvSpPr/>
            <p:nvPr/>
          </p:nvSpPr>
          <p:spPr>
            <a:xfrm rot="3600000">
              <a:off x="2663259" y="275015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riangle 1347">
              <a:extLst>
                <a:ext uri="{FF2B5EF4-FFF2-40B4-BE49-F238E27FC236}">
                  <a16:creationId xmlns:a16="http://schemas.microsoft.com/office/drawing/2014/main" id="{238B2E39-6B97-E831-7409-BC1D1B3F79EC}"/>
                </a:ext>
              </a:extLst>
            </p:cNvPr>
            <p:cNvSpPr/>
            <p:nvPr/>
          </p:nvSpPr>
          <p:spPr>
            <a:xfrm rot="3600000">
              <a:off x="2755334" y="2753328"/>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riangle 1348">
              <a:extLst>
                <a:ext uri="{FF2B5EF4-FFF2-40B4-BE49-F238E27FC236}">
                  <a16:creationId xmlns:a16="http://schemas.microsoft.com/office/drawing/2014/main" id="{359455BA-A565-9A07-C65A-876D9ACBD045}"/>
                </a:ext>
              </a:extLst>
            </p:cNvPr>
            <p:cNvSpPr/>
            <p:nvPr/>
          </p:nvSpPr>
          <p:spPr>
            <a:xfrm rot="3600000">
              <a:off x="2844234" y="275332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riangle 1349">
              <a:extLst>
                <a:ext uri="{FF2B5EF4-FFF2-40B4-BE49-F238E27FC236}">
                  <a16:creationId xmlns:a16="http://schemas.microsoft.com/office/drawing/2014/main" id="{E0189407-03E1-A872-09D0-7BED5017E1E3}"/>
                </a:ext>
              </a:extLst>
            </p:cNvPr>
            <p:cNvSpPr/>
            <p:nvPr/>
          </p:nvSpPr>
          <p:spPr>
            <a:xfrm rot="3600000">
              <a:off x="2945834" y="273427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riangle 1350">
              <a:extLst>
                <a:ext uri="{FF2B5EF4-FFF2-40B4-BE49-F238E27FC236}">
                  <a16:creationId xmlns:a16="http://schemas.microsoft.com/office/drawing/2014/main" id="{251BE058-53BC-4743-27BA-1A1453A6D6BD}"/>
                </a:ext>
              </a:extLst>
            </p:cNvPr>
            <p:cNvSpPr/>
            <p:nvPr/>
          </p:nvSpPr>
          <p:spPr>
            <a:xfrm rot="3600000">
              <a:off x="3037909" y="277872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riangle 1351">
              <a:extLst>
                <a:ext uri="{FF2B5EF4-FFF2-40B4-BE49-F238E27FC236}">
                  <a16:creationId xmlns:a16="http://schemas.microsoft.com/office/drawing/2014/main" id="{B066B60B-034D-8D07-D6BC-154A447AA8B3}"/>
                </a:ext>
              </a:extLst>
            </p:cNvPr>
            <p:cNvSpPr/>
            <p:nvPr/>
          </p:nvSpPr>
          <p:spPr>
            <a:xfrm rot="3600000">
              <a:off x="3129984" y="275332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riangle 1352">
              <a:extLst>
                <a:ext uri="{FF2B5EF4-FFF2-40B4-BE49-F238E27FC236}">
                  <a16:creationId xmlns:a16="http://schemas.microsoft.com/office/drawing/2014/main" id="{93FAE3F5-22F1-53FC-E30B-8E38CDF1903E}"/>
                </a:ext>
              </a:extLst>
            </p:cNvPr>
            <p:cNvSpPr/>
            <p:nvPr/>
          </p:nvSpPr>
          <p:spPr>
            <a:xfrm rot="3600000">
              <a:off x="3222059" y="2775553"/>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riangle 1353">
              <a:extLst>
                <a:ext uri="{FF2B5EF4-FFF2-40B4-BE49-F238E27FC236}">
                  <a16:creationId xmlns:a16="http://schemas.microsoft.com/office/drawing/2014/main" id="{ED09F27B-FBF6-722B-BA39-3F12BF66AB21}"/>
                </a:ext>
              </a:extLst>
            </p:cNvPr>
            <p:cNvSpPr/>
            <p:nvPr/>
          </p:nvSpPr>
          <p:spPr>
            <a:xfrm rot="3600000">
              <a:off x="3599884" y="273427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riangle 1354">
              <a:extLst>
                <a:ext uri="{FF2B5EF4-FFF2-40B4-BE49-F238E27FC236}">
                  <a16:creationId xmlns:a16="http://schemas.microsoft.com/office/drawing/2014/main" id="{C9AA63D7-F30F-7446-8361-8101494728C7}"/>
                </a:ext>
              </a:extLst>
            </p:cNvPr>
            <p:cNvSpPr/>
            <p:nvPr/>
          </p:nvSpPr>
          <p:spPr>
            <a:xfrm rot="3600000">
              <a:off x="3510984" y="267712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riangle 1355">
              <a:extLst>
                <a:ext uri="{FF2B5EF4-FFF2-40B4-BE49-F238E27FC236}">
                  <a16:creationId xmlns:a16="http://schemas.microsoft.com/office/drawing/2014/main" id="{90565799-BF1C-C68F-47B4-5DCFB8C8BBC2}"/>
                </a:ext>
              </a:extLst>
            </p:cNvPr>
            <p:cNvSpPr/>
            <p:nvPr/>
          </p:nvSpPr>
          <p:spPr>
            <a:xfrm rot="3600000">
              <a:off x="3412559" y="276285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riangle 1356">
              <a:extLst>
                <a:ext uri="{FF2B5EF4-FFF2-40B4-BE49-F238E27FC236}">
                  <a16:creationId xmlns:a16="http://schemas.microsoft.com/office/drawing/2014/main" id="{9D547267-9AE0-E54A-6F4D-2DE1DF3B41AA}"/>
                </a:ext>
              </a:extLst>
            </p:cNvPr>
            <p:cNvSpPr/>
            <p:nvPr/>
          </p:nvSpPr>
          <p:spPr>
            <a:xfrm rot="3600000">
              <a:off x="3317309" y="2769203"/>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553BF640-F8E5-8001-441C-747B45103F98}"/>
              </a:ext>
            </a:extLst>
          </p:cNvPr>
          <p:cNvGrpSpPr/>
          <p:nvPr/>
        </p:nvGrpSpPr>
        <p:grpSpPr>
          <a:xfrm>
            <a:off x="1063486" y="1985179"/>
            <a:ext cx="2593368" cy="888393"/>
            <a:chOff x="1068466" y="1966354"/>
            <a:chExt cx="2593368" cy="888393"/>
          </a:xfrm>
        </p:grpSpPr>
        <p:sp>
          <p:nvSpPr>
            <p:cNvPr id="46" name="Freeform 1209">
              <a:extLst>
                <a:ext uri="{FF2B5EF4-FFF2-40B4-BE49-F238E27FC236}">
                  <a16:creationId xmlns:a16="http://schemas.microsoft.com/office/drawing/2014/main" id="{4E3710C0-869E-9CB2-CEF1-8F65357C9F17}"/>
                </a:ext>
              </a:extLst>
            </p:cNvPr>
            <p:cNvSpPr/>
            <p:nvPr/>
          </p:nvSpPr>
          <p:spPr>
            <a:xfrm>
              <a:off x="1104900" y="1997075"/>
              <a:ext cx="2536825" cy="828675"/>
            </a:xfrm>
            <a:custGeom>
              <a:avLst/>
              <a:gdLst>
                <a:gd name="csX0" fmla="*/ 0 w 2536825"/>
                <a:gd name="csY0" fmla="*/ 149225 h 828675"/>
                <a:gd name="csX1" fmla="*/ 88900 w 2536825"/>
                <a:gd name="csY1" fmla="*/ 0 h 828675"/>
                <a:gd name="csX2" fmla="*/ 130175 w 2536825"/>
                <a:gd name="csY2" fmla="*/ 615950 h 828675"/>
                <a:gd name="csX3" fmla="*/ 177800 w 2536825"/>
                <a:gd name="csY3" fmla="*/ 742950 h 828675"/>
                <a:gd name="csX4" fmla="*/ 228600 w 2536825"/>
                <a:gd name="csY4" fmla="*/ 746125 h 828675"/>
                <a:gd name="csX5" fmla="*/ 269875 w 2536825"/>
                <a:gd name="csY5" fmla="*/ 790575 h 828675"/>
                <a:gd name="csX6" fmla="*/ 352425 w 2536825"/>
                <a:gd name="csY6" fmla="*/ 790575 h 828675"/>
                <a:gd name="csX7" fmla="*/ 450850 w 2536825"/>
                <a:gd name="csY7" fmla="*/ 793750 h 828675"/>
                <a:gd name="csX8" fmla="*/ 546100 w 2536825"/>
                <a:gd name="csY8" fmla="*/ 796925 h 828675"/>
                <a:gd name="csX9" fmla="*/ 733425 w 2536825"/>
                <a:gd name="csY9" fmla="*/ 803275 h 828675"/>
                <a:gd name="csX10" fmla="*/ 825500 w 2536825"/>
                <a:gd name="csY10" fmla="*/ 800100 h 828675"/>
                <a:gd name="csX11" fmla="*/ 927100 w 2536825"/>
                <a:gd name="csY11" fmla="*/ 812800 h 828675"/>
                <a:gd name="csX12" fmla="*/ 1104900 w 2536825"/>
                <a:gd name="csY12" fmla="*/ 815975 h 828675"/>
                <a:gd name="csX13" fmla="*/ 1203325 w 2536825"/>
                <a:gd name="csY13" fmla="*/ 812800 h 828675"/>
                <a:gd name="csX14" fmla="*/ 1298575 w 2536825"/>
                <a:gd name="csY14" fmla="*/ 800100 h 828675"/>
                <a:gd name="csX15" fmla="*/ 1390650 w 2536825"/>
                <a:gd name="csY15" fmla="*/ 781050 h 828675"/>
                <a:gd name="csX16" fmla="*/ 1485900 w 2536825"/>
                <a:gd name="csY16" fmla="*/ 495300 h 828675"/>
                <a:gd name="csX17" fmla="*/ 1581150 w 2536825"/>
                <a:gd name="csY17" fmla="*/ 746125 h 828675"/>
                <a:gd name="csX18" fmla="*/ 1660525 w 2536825"/>
                <a:gd name="csY18" fmla="*/ 812800 h 828675"/>
                <a:gd name="csX19" fmla="*/ 1768475 w 2536825"/>
                <a:gd name="csY19" fmla="*/ 812800 h 828675"/>
                <a:gd name="csX20" fmla="*/ 1870075 w 2536825"/>
                <a:gd name="csY20" fmla="*/ 828675 h 828675"/>
                <a:gd name="csX21" fmla="*/ 1962150 w 2536825"/>
                <a:gd name="csY21" fmla="*/ 812800 h 828675"/>
                <a:gd name="csX22" fmla="*/ 2054225 w 2536825"/>
                <a:gd name="csY22" fmla="*/ 825500 h 828675"/>
                <a:gd name="csX23" fmla="*/ 2536825 w 2536825"/>
                <a:gd name="csY23" fmla="*/ 819150 h 828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536825" h="828675">
                  <a:moveTo>
                    <a:pt x="0" y="149225"/>
                  </a:moveTo>
                  <a:lnTo>
                    <a:pt x="88900" y="0"/>
                  </a:lnTo>
                  <a:lnTo>
                    <a:pt x="130175" y="615950"/>
                  </a:lnTo>
                  <a:lnTo>
                    <a:pt x="177800" y="742950"/>
                  </a:lnTo>
                  <a:lnTo>
                    <a:pt x="228600" y="746125"/>
                  </a:lnTo>
                  <a:lnTo>
                    <a:pt x="269875" y="790575"/>
                  </a:lnTo>
                  <a:lnTo>
                    <a:pt x="352425" y="790575"/>
                  </a:lnTo>
                  <a:lnTo>
                    <a:pt x="450850" y="793750"/>
                  </a:lnTo>
                  <a:lnTo>
                    <a:pt x="546100" y="796925"/>
                  </a:lnTo>
                  <a:lnTo>
                    <a:pt x="733425" y="803275"/>
                  </a:lnTo>
                  <a:lnTo>
                    <a:pt x="825500" y="800100"/>
                  </a:lnTo>
                  <a:lnTo>
                    <a:pt x="927100" y="812800"/>
                  </a:lnTo>
                  <a:lnTo>
                    <a:pt x="1104900" y="815975"/>
                  </a:lnTo>
                  <a:lnTo>
                    <a:pt x="1203325" y="812800"/>
                  </a:lnTo>
                  <a:lnTo>
                    <a:pt x="1298575" y="800100"/>
                  </a:lnTo>
                  <a:lnTo>
                    <a:pt x="1390650" y="781050"/>
                  </a:lnTo>
                  <a:lnTo>
                    <a:pt x="1485900" y="495300"/>
                  </a:lnTo>
                  <a:lnTo>
                    <a:pt x="1581150" y="746125"/>
                  </a:lnTo>
                  <a:lnTo>
                    <a:pt x="1660525" y="812800"/>
                  </a:lnTo>
                  <a:lnTo>
                    <a:pt x="1768475" y="812800"/>
                  </a:lnTo>
                  <a:lnTo>
                    <a:pt x="1870075" y="828675"/>
                  </a:lnTo>
                  <a:lnTo>
                    <a:pt x="1962150" y="812800"/>
                  </a:lnTo>
                  <a:lnTo>
                    <a:pt x="2054225" y="825500"/>
                  </a:lnTo>
                  <a:lnTo>
                    <a:pt x="2536825" y="819150"/>
                  </a:lnTo>
                </a:path>
              </a:pathLst>
            </a:custGeom>
            <a:noFill/>
            <a:ln w="22225">
              <a:solidFill>
                <a:schemeClr val="tx1"/>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A2D639DA-869E-475F-5518-1D354D9F51BD}"/>
                </a:ext>
              </a:extLst>
            </p:cNvPr>
            <p:cNvSpPr/>
            <p:nvPr/>
          </p:nvSpPr>
          <p:spPr>
            <a:xfrm>
              <a:off x="1068466" y="21187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689DE6BD-232C-228D-71C1-9C90B6E16EAD}"/>
                </a:ext>
              </a:extLst>
            </p:cNvPr>
            <p:cNvSpPr/>
            <p:nvPr/>
          </p:nvSpPr>
          <p:spPr>
            <a:xfrm>
              <a:off x="1163716" y="19663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2AD75FE2-301A-20FF-E6F7-A258D7284013}"/>
                </a:ext>
              </a:extLst>
            </p:cNvPr>
            <p:cNvSpPr/>
            <p:nvPr/>
          </p:nvSpPr>
          <p:spPr>
            <a:xfrm>
              <a:off x="1211341" y="258230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0A3903CD-9BBB-066D-42E1-DE1E89B9D8E6}"/>
                </a:ext>
              </a:extLst>
            </p:cNvPr>
            <p:cNvSpPr/>
            <p:nvPr/>
          </p:nvSpPr>
          <p:spPr>
            <a:xfrm>
              <a:off x="1293891" y="271882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F6E375D6-0512-0CD0-A724-674EC3201FF3}"/>
                </a:ext>
              </a:extLst>
            </p:cNvPr>
            <p:cNvSpPr/>
            <p:nvPr/>
          </p:nvSpPr>
          <p:spPr>
            <a:xfrm>
              <a:off x="1357391" y="27537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EB6E2812-F69A-40BF-BE26-E9A157585C91}"/>
                </a:ext>
              </a:extLst>
            </p:cNvPr>
            <p:cNvSpPr/>
            <p:nvPr/>
          </p:nvSpPr>
          <p:spPr>
            <a:xfrm>
              <a:off x="1439941" y="276010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D4C3AE27-E7C7-C412-BB91-B1B784DCA583}"/>
                </a:ext>
              </a:extLst>
            </p:cNvPr>
            <p:cNvSpPr/>
            <p:nvPr/>
          </p:nvSpPr>
          <p:spPr>
            <a:xfrm>
              <a:off x="1528841" y="276327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D4A5184B-766F-1FB8-9ED3-FD1560B63E94}"/>
                </a:ext>
              </a:extLst>
            </p:cNvPr>
            <p:cNvSpPr/>
            <p:nvPr/>
          </p:nvSpPr>
          <p:spPr>
            <a:xfrm>
              <a:off x="1624091" y="27664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B0E35C80-1774-933A-5023-F3C3C0734BCC}"/>
                </a:ext>
              </a:extLst>
            </p:cNvPr>
            <p:cNvSpPr/>
            <p:nvPr/>
          </p:nvSpPr>
          <p:spPr>
            <a:xfrm>
              <a:off x="1722516" y="27664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570A669B-5CDF-99ED-C243-1510EF386A75}"/>
                </a:ext>
              </a:extLst>
            </p:cNvPr>
            <p:cNvSpPr/>
            <p:nvPr/>
          </p:nvSpPr>
          <p:spPr>
            <a:xfrm>
              <a:off x="2560716" y="245212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90EE6951-5068-0218-9FF4-952E530E07A3}"/>
                </a:ext>
              </a:extLst>
            </p:cNvPr>
            <p:cNvSpPr/>
            <p:nvPr/>
          </p:nvSpPr>
          <p:spPr>
            <a:xfrm>
              <a:off x="3602116" y="27791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47B42FEB-7C9B-5772-3F3E-ADAFFC27367B}"/>
                </a:ext>
              </a:extLst>
            </p:cNvPr>
            <p:cNvSpPr/>
            <p:nvPr/>
          </p:nvSpPr>
          <p:spPr>
            <a:xfrm>
              <a:off x="1817766" y="276962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741D949A-D40A-CA1D-D5CF-1772727BF491}"/>
                </a:ext>
              </a:extLst>
            </p:cNvPr>
            <p:cNvSpPr/>
            <p:nvPr/>
          </p:nvSpPr>
          <p:spPr>
            <a:xfrm>
              <a:off x="1909841" y="277280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022DEAA0-5D5A-0BD2-F376-716FFCB06662}"/>
                </a:ext>
              </a:extLst>
            </p:cNvPr>
            <p:cNvSpPr/>
            <p:nvPr/>
          </p:nvSpPr>
          <p:spPr>
            <a:xfrm>
              <a:off x="2005091" y="277597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7840E81A-A5F5-D886-EC00-EF4293F8A015}"/>
                </a:ext>
              </a:extLst>
            </p:cNvPr>
            <p:cNvSpPr/>
            <p:nvPr/>
          </p:nvSpPr>
          <p:spPr>
            <a:xfrm>
              <a:off x="2192416" y="278550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87F3BF24-A6AC-EC32-409B-DE829068A2E8}"/>
                </a:ext>
              </a:extLst>
            </p:cNvPr>
            <p:cNvSpPr/>
            <p:nvPr/>
          </p:nvSpPr>
          <p:spPr>
            <a:xfrm>
              <a:off x="2109866" y="278232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CA048FAE-F360-D72E-5D32-E595DE5D5924}"/>
                </a:ext>
              </a:extLst>
            </p:cNvPr>
            <p:cNvSpPr/>
            <p:nvPr/>
          </p:nvSpPr>
          <p:spPr>
            <a:xfrm>
              <a:off x="2290841" y="27791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118A224-F36E-3A45-49B7-4DE1D2E0A3AA}"/>
                </a:ext>
              </a:extLst>
            </p:cNvPr>
            <p:cNvSpPr/>
            <p:nvPr/>
          </p:nvSpPr>
          <p:spPr>
            <a:xfrm>
              <a:off x="2379741" y="277280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83519455-6A14-7653-92D5-CE59A46FC5A8}"/>
                </a:ext>
              </a:extLst>
            </p:cNvPr>
            <p:cNvSpPr/>
            <p:nvPr/>
          </p:nvSpPr>
          <p:spPr>
            <a:xfrm>
              <a:off x="2465466" y="274422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36148F07-8CBC-65AD-DCCC-9B08EB12FCDF}"/>
                </a:ext>
              </a:extLst>
            </p:cNvPr>
            <p:cNvSpPr/>
            <p:nvPr/>
          </p:nvSpPr>
          <p:spPr>
            <a:xfrm>
              <a:off x="2662316" y="270930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84E4EB3C-4907-B655-FCEC-5F12C154FC92}"/>
                </a:ext>
              </a:extLst>
            </p:cNvPr>
            <p:cNvSpPr/>
            <p:nvPr/>
          </p:nvSpPr>
          <p:spPr>
            <a:xfrm>
              <a:off x="2748041" y="277280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F40A4E78-EEDE-1E5E-B9BE-90DE91C71610}"/>
                </a:ext>
              </a:extLst>
            </p:cNvPr>
            <p:cNvSpPr/>
            <p:nvPr/>
          </p:nvSpPr>
          <p:spPr>
            <a:xfrm>
              <a:off x="2849641" y="278550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90ED5D47-595A-197C-F94E-84259272814B}"/>
                </a:ext>
              </a:extLst>
            </p:cNvPr>
            <p:cNvSpPr/>
            <p:nvPr/>
          </p:nvSpPr>
          <p:spPr>
            <a:xfrm>
              <a:off x="2941716" y="27918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E7E1AA5E-C260-EEF9-CDD5-72D87190A07B}"/>
                </a:ext>
              </a:extLst>
            </p:cNvPr>
            <p:cNvSpPr/>
            <p:nvPr/>
          </p:nvSpPr>
          <p:spPr>
            <a:xfrm>
              <a:off x="3040141" y="27791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1B964593-F5D9-EB06-0A6F-30ED0D1C1061}"/>
                </a:ext>
              </a:extLst>
            </p:cNvPr>
            <p:cNvSpPr/>
            <p:nvPr/>
          </p:nvSpPr>
          <p:spPr>
            <a:xfrm>
              <a:off x="3138566" y="27918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F5811F62-5620-5641-5CBF-56A7D484AE64}"/>
                </a:ext>
              </a:extLst>
            </p:cNvPr>
            <p:cNvSpPr/>
            <p:nvPr/>
          </p:nvSpPr>
          <p:spPr>
            <a:xfrm>
              <a:off x="3224291" y="27918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0D9235CE-6885-724F-956C-C277D211696C}"/>
                </a:ext>
              </a:extLst>
            </p:cNvPr>
            <p:cNvSpPr/>
            <p:nvPr/>
          </p:nvSpPr>
          <p:spPr>
            <a:xfrm>
              <a:off x="3316366" y="279502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96152E1E-6801-FBF5-E7D2-AD70BBB4939C}"/>
                </a:ext>
              </a:extLst>
            </p:cNvPr>
            <p:cNvSpPr/>
            <p:nvPr/>
          </p:nvSpPr>
          <p:spPr>
            <a:xfrm>
              <a:off x="3411616" y="27918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7CDB152C-8DAD-EE2B-7D7A-34317F33C3D7}"/>
                </a:ext>
              </a:extLst>
            </p:cNvPr>
            <p:cNvSpPr/>
            <p:nvPr/>
          </p:nvSpPr>
          <p:spPr>
            <a:xfrm>
              <a:off x="3513216" y="278867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75">
            <a:extLst>
              <a:ext uri="{FF2B5EF4-FFF2-40B4-BE49-F238E27FC236}">
                <a16:creationId xmlns:a16="http://schemas.microsoft.com/office/drawing/2014/main" id="{170B51E1-25F6-15EA-26EA-C2A7BDC2D218}"/>
              </a:ext>
            </a:extLst>
          </p:cNvPr>
          <p:cNvGrpSpPr/>
          <p:nvPr/>
        </p:nvGrpSpPr>
        <p:grpSpPr>
          <a:xfrm>
            <a:off x="1200823" y="2615896"/>
            <a:ext cx="2454353" cy="263604"/>
            <a:chOff x="1205803" y="2597071"/>
            <a:chExt cx="2454353" cy="263604"/>
          </a:xfrm>
        </p:grpSpPr>
        <p:sp>
          <p:nvSpPr>
            <p:cNvPr id="77" name="Freeform 1434">
              <a:extLst>
                <a:ext uri="{FF2B5EF4-FFF2-40B4-BE49-F238E27FC236}">
                  <a16:creationId xmlns:a16="http://schemas.microsoft.com/office/drawing/2014/main" id="{A1B5FC32-8FBB-A1B4-E389-3F95C1DB4ABE}"/>
                </a:ext>
              </a:extLst>
            </p:cNvPr>
            <p:cNvSpPr/>
            <p:nvPr/>
          </p:nvSpPr>
          <p:spPr>
            <a:xfrm>
              <a:off x="1235075" y="2622550"/>
              <a:ext cx="2397125" cy="209550"/>
            </a:xfrm>
            <a:custGeom>
              <a:avLst/>
              <a:gdLst>
                <a:gd name="csX0" fmla="*/ 0 w 2397125"/>
                <a:gd name="csY0" fmla="*/ 0 h 209550"/>
                <a:gd name="csX1" fmla="*/ 50800 w 2397125"/>
                <a:gd name="csY1" fmla="*/ 146050 h 209550"/>
                <a:gd name="csX2" fmla="*/ 104775 w 2397125"/>
                <a:gd name="csY2" fmla="*/ 190500 h 209550"/>
                <a:gd name="csX3" fmla="*/ 320675 w 2397125"/>
                <a:gd name="csY3" fmla="*/ 187325 h 209550"/>
                <a:gd name="csX4" fmla="*/ 422275 w 2397125"/>
                <a:gd name="csY4" fmla="*/ 206375 h 209550"/>
                <a:gd name="csX5" fmla="*/ 600075 w 2397125"/>
                <a:gd name="csY5" fmla="*/ 196850 h 209550"/>
                <a:gd name="csX6" fmla="*/ 698500 w 2397125"/>
                <a:gd name="csY6" fmla="*/ 193675 h 209550"/>
                <a:gd name="csX7" fmla="*/ 885825 w 2397125"/>
                <a:gd name="csY7" fmla="*/ 196850 h 209550"/>
                <a:gd name="csX8" fmla="*/ 974725 w 2397125"/>
                <a:gd name="csY8" fmla="*/ 209550 h 209550"/>
                <a:gd name="csX9" fmla="*/ 1073150 w 2397125"/>
                <a:gd name="csY9" fmla="*/ 196850 h 209550"/>
                <a:gd name="csX10" fmla="*/ 1174750 w 2397125"/>
                <a:gd name="csY10" fmla="*/ 200025 h 209550"/>
                <a:gd name="csX11" fmla="*/ 1266825 w 2397125"/>
                <a:gd name="csY11" fmla="*/ 196850 h 209550"/>
                <a:gd name="csX12" fmla="*/ 1362075 w 2397125"/>
                <a:gd name="csY12" fmla="*/ 206375 h 209550"/>
                <a:gd name="csX13" fmla="*/ 1447800 w 2397125"/>
                <a:gd name="csY13" fmla="*/ 190500 h 209550"/>
                <a:gd name="csX14" fmla="*/ 1552575 w 2397125"/>
                <a:gd name="csY14" fmla="*/ 203200 h 209550"/>
                <a:gd name="csX15" fmla="*/ 1631950 w 2397125"/>
                <a:gd name="csY15" fmla="*/ 209550 h 209550"/>
                <a:gd name="csX16" fmla="*/ 1724025 w 2397125"/>
                <a:gd name="csY16" fmla="*/ 196850 h 209550"/>
                <a:gd name="csX17" fmla="*/ 1825625 w 2397125"/>
                <a:gd name="csY17" fmla="*/ 200025 h 209550"/>
                <a:gd name="csX18" fmla="*/ 2006600 w 2397125"/>
                <a:gd name="csY18" fmla="*/ 206375 h 209550"/>
                <a:gd name="csX19" fmla="*/ 2105025 w 2397125"/>
                <a:gd name="csY19" fmla="*/ 206375 h 209550"/>
                <a:gd name="csX20" fmla="*/ 2216150 w 2397125"/>
                <a:gd name="csY20" fmla="*/ 209550 h 209550"/>
                <a:gd name="csX21" fmla="*/ 2397125 w 2397125"/>
                <a:gd name="csY21" fmla="*/ 209550 h 2095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397125" h="209550">
                  <a:moveTo>
                    <a:pt x="0" y="0"/>
                  </a:moveTo>
                  <a:lnTo>
                    <a:pt x="50800" y="146050"/>
                  </a:lnTo>
                  <a:lnTo>
                    <a:pt x="104775" y="190500"/>
                  </a:lnTo>
                  <a:lnTo>
                    <a:pt x="320675" y="187325"/>
                  </a:lnTo>
                  <a:lnTo>
                    <a:pt x="422275" y="206375"/>
                  </a:lnTo>
                  <a:lnTo>
                    <a:pt x="600075" y="196850"/>
                  </a:lnTo>
                  <a:lnTo>
                    <a:pt x="698500" y="193675"/>
                  </a:lnTo>
                  <a:lnTo>
                    <a:pt x="885825" y="196850"/>
                  </a:lnTo>
                  <a:lnTo>
                    <a:pt x="974725" y="209550"/>
                  </a:lnTo>
                  <a:lnTo>
                    <a:pt x="1073150" y="196850"/>
                  </a:lnTo>
                  <a:lnTo>
                    <a:pt x="1174750" y="200025"/>
                  </a:lnTo>
                  <a:lnTo>
                    <a:pt x="1266825" y="196850"/>
                  </a:lnTo>
                  <a:lnTo>
                    <a:pt x="1362075" y="206375"/>
                  </a:lnTo>
                  <a:lnTo>
                    <a:pt x="1447800" y="190500"/>
                  </a:lnTo>
                  <a:lnTo>
                    <a:pt x="1552575" y="203200"/>
                  </a:lnTo>
                  <a:lnTo>
                    <a:pt x="1631950" y="209550"/>
                  </a:lnTo>
                  <a:lnTo>
                    <a:pt x="1724025" y="196850"/>
                  </a:lnTo>
                  <a:lnTo>
                    <a:pt x="1825625" y="200025"/>
                  </a:lnTo>
                  <a:lnTo>
                    <a:pt x="2006600" y="206375"/>
                  </a:lnTo>
                  <a:lnTo>
                    <a:pt x="2105025" y="206375"/>
                  </a:lnTo>
                  <a:lnTo>
                    <a:pt x="2216150" y="209550"/>
                  </a:lnTo>
                  <a:lnTo>
                    <a:pt x="2397125" y="209550"/>
                  </a:lnTo>
                </a:path>
              </a:pathLst>
            </a:custGeom>
            <a:noFill/>
            <a:ln w="22225">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62748B9E-F0DF-6070-912B-A685BD49BCB3}"/>
                </a:ext>
              </a:extLst>
            </p:cNvPr>
            <p:cNvSpPr/>
            <p:nvPr/>
          </p:nvSpPr>
          <p:spPr>
            <a:xfrm rot="18900000">
              <a:off x="1205803" y="2597071"/>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E6176F8F-BF52-CBFA-061A-DD769CAF0F2D}"/>
                </a:ext>
              </a:extLst>
            </p:cNvPr>
            <p:cNvSpPr/>
            <p:nvPr/>
          </p:nvSpPr>
          <p:spPr>
            <a:xfrm rot="18900000">
              <a:off x="1259779" y="2739946"/>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68AABA90-25DE-1EFD-016C-9100B10707A3}"/>
                </a:ext>
              </a:extLst>
            </p:cNvPr>
            <p:cNvSpPr/>
            <p:nvPr/>
          </p:nvSpPr>
          <p:spPr>
            <a:xfrm rot="18900000">
              <a:off x="1320103" y="2793921"/>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31BBE4D0-16CD-AD2F-121B-C3DA7C5EBEF9}"/>
                </a:ext>
              </a:extLst>
            </p:cNvPr>
            <p:cNvSpPr/>
            <p:nvPr/>
          </p:nvSpPr>
          <p:spPr>
            <a:xfrm rot="18900000">
              <a:off x="1437577" y="2793921"/>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D98783B0-F1BD-F71E-BCCB-79C8F81617E8}"/>
                </a:ext>
              </a:extLst>
            </p:cNvPr>
            <p:cNvSpPr/>
            <p:nvPr/>
          </p:nvSpPr>
          <p:spPr>
            <a:xfrm rot="18900000">
              <a:off x="1542354" y="279074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B29901C3-41B7-6B9E-5042-4D41111927A0}"/>
                </a:ext>
              </a:extLst>
            </p:cNvPr>
            <p:cNvSpPr/>
            <p:nvPr/>
          </p:nvSpPr>
          <p:spPr>
            <a:xfrm rot="18900000">
              <a:off x="1631254" y="280344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E6DD08D6-7FF1-5A42-9F64-C65EDB289496}"/>
                </a:ext>
              </a:extLst>
            </p:cNvPr>
            <p:cNvSpPr/>
            <p:nvPr/>
          </p:nvSpPr>
          <p:spPr>
            <a:xfrm rot="18900000">
              <a:off x="1726505" y="2800271"/>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BC0E3659-1208-A8D0-94E1-64EF0335529F}"/>
                </a:ext>
              </a:extLst>
            </p:cNvPr>
            <p:cNvSpPr/>
            <p:nvPr/>
          </p:nvSpPr>
          <p:spPr>
            <a:xfrm rot="18900000">
              <a:off x="1815405" y="279709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0709A84F-E4D4-3427-927D-1FE8DEBB9448}"/>
                </a:ext>
              </a:extLst>
            </p:cNvPr>
            <p:cNvSpPr/>
            <p:nvPr/>
          </p:nvSpPr>
          <p:spPr>
            <a:xfrm rot="18900000">
              <a:off x="1913829" y="279392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C6F4B73A-15E0-BE16-BD41-885994872394}"/>
                </a:ext>
              </a:extLst>
            </p:cNvPr>
            <p:cNvSpPr/>
            <p:nvPr/>
          </p:nvSpPr>
          <p:spPr>
            <a:xfrm rot="18900000">
              <a:off x="2015429" y="279392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DF4E04F1-57B9-50D4-A1C3-2EACDDB6A59E}"/>
                </a:ext>
              </a:extLst>
            </p:cNvPr>
            <p:cNvSpPr/>
            <p:nvPr/>
          </p:nvSpPr>
          <p:spPr>
            <a:xfrm rot="18900000">
              <a:off x="2101154" y="2797096"/>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64DB27A4-1B01-07B3-47C7-906AABEBA440}"/>
                </a:ext>
              </a:extLst>
            </p:cNvPr>
            <p:cNvSpPr/>
            <p:nvPr/>
          </p:nvSpPr>
          <p:spPr>
            <a:xfrm rot="18900000">
              <a:off x="2190054" y="2809798"/>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0CF73736-28D0-5365-0B94-D8C566B5C8E8}"/>
                </a:ext>
              </a:extLst>
            </p:cNvPr>
            <p:cNvSpPr/>
            <p:nvPr/>
          </p:nvSpPr>
          <p:spPr>
            <a:xfrm rot="18900000">
              <a:off x="2285304" y="279709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85FF13F1-E989-E96D-B2A4-959B70532951}"/>
                </a:ext>
              </a:extLst>
            </p:cNvPr>
            <p:cNvSpPr/>
            <p:nvPr/>
          </p:nvSpPr>
          <p:spPr>
            <a:xfrm rot="18900000">
              <a:off x="2383729" y="280027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053ADAA5-E2AD-9433-D6BC-64254CFC40B6}"/>
                </a:ext>
              </a:extLst>
            </p:cNvPr>
            <p:cNvSpPr/>
            <p:nvPr/>
          </p:nvSpPr>
          <p:spPr>
            <a:xfrm rot="18900000">
              <a:off x="3609279" y="2803448"/>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DA9CAC8E-1E08-487B-0C6C-25AC281EEE8B}"/>
                </a:ext>
              </a:extLst>
            </p:cNvPr>
            <p:cNvSpPr/>
            <p:nvPr/>
          </p:nvSpPr>
          <p:spPr>
            <a:xfrm rot="18900000">
              <a:off x="2472630" y="2800273"/>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682DBCCC-544E-410C-7F84-BBAB63FEC903}"/>
                </a:ext>
              </a:extLst>
            </p:cNvPr>
            <p:cNvSpPr/>
            <p:nvPr/>
          </p:nvSpPr>
          <p:spPr>
            <a:xfrm rot="18900000">
              <a:off x="2564703" y="280344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7B728C5D-D52A-0CBB-F8CA-FE6A7A904238}"/>
                </a:ext>
              </a:extLst>
            </p:cNvPr>
            <p:cNvSpPr/>
            <p:nvPr/>
          </p:nvSpPr>
          <p:spPr>
            <a:xfrm rot="18900000">
              <a:off x="2666303" y="2797098"/>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EF552C5D-8387-9B20-7125-98B502F2E02A}"/>
                </a:ext>
              </a:extLst>
            </p:cNvPr>
            <p:cNvSpPr/>
            <p:nvPr/>
          </p:nvSpPr>
          <p:spPr>
            <a:xfrm rot="18900000">
              <a:off x="2758378" y="2806623"/>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859747F0-24A5-F2EE-CA36-6C95F9D51E26}"/>
                </a:ext>
              </a:extLst>
            </p:cNvPr>
            <p:cNvSpPr/>
            <p:nvPr/>
          </p:nvSpPr>
          <p:spPr>
            <a:xfrm rot="18900000">
              <a:off x="2847279" y="2803449"/>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5A98CDE9-2325-6624-52E0-A413C760698B}"/>
                </a:ext>
              </a:extLst>
            </p:cNvPr>
            <p:cNvSpPr/>
            <p:nvPr/>
          </p:nvSpPr>
          <p:spPr>
            <a:xfrm rot="18900000">
              <a:off x="2945704" y="2793923"/>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BD7BB713-F555-71DC-800B-6CA5DAB983CF}"/>
                </a:ext>
              </a:extLst>
            </p:cNvPr>
            <p:cNvSpPr/>
            <p:nvPr/>
          </p:nvSpPr>
          <p:spPr>
            <a:xfrm rot="18900000">
              <a:off x="3040953" y="2793924"/>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4FE719AF-94BB-7DBA-6450-67B301CAF308}"/>
                </a:ext>
              </a:extLst>
            </p:cNvPr>
            <p:cNvSpPr/>
            <p:nvPr/>
          </p:nvSpPr>
          <p:spPr>
            <a:xfrm rot="18900000">
              <a:off x="3133028" y="2806624"/>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1B2A695A-46E8-1715-7667-303E7060CDD9}"/>
                </a:ext>
              </a:extLst>
            </p:cNvPr>
            <p:cNvSpPr/>
            <p:nvPr/>
          </p:nvSpPr>
          <p:spPr>
            <a:xfrm rot="18900000">
              <a:off x="3221928" y="2803450"/>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01BBFCD9-7A80-6823-5DB4-B58D9206F815}"/>
                </a:ext>
              </a:extLst>
            </p:cNvPr>
            <p:cNvSpPr/>
            <p:nvPr/>
          </p:nvSpPr>
          <p:spPr>
            <a:xfrm rot="18900000">
              <a:off x="3320352" y="2803450"/>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AF63AC98-9697-3DF8-B449-32C63957E4CB}"/>
                </a:ext>
              </a:extLst>
            </p:cNvPr>
            <p:cNvSpPr/>
            <p:nvPr/>
          </p:nvSpPr>
          <p:spPr>
            <a:xfrm rot="18900000">
              <a:off x="3415603" y="2806625"/>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766C72D4-2C09-5049-570C-357EE9A454AF}"/>
                </a:ext>
              </a:extLst>
            </p:cNvPr>
            <p:cNvSpPr/>
            <p:nvPr/>
          </p:nvSpPr>
          <p:spPr>
            <a:xfrm rot="18900000">
              <a:off x="3507678" y="2806626"/>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5" name="Group 104">
            <a:extLst>
              <a:ext uri="{FF2B5EF4-FFF2-40B4-BE49-F238E27FC236}">
                <a16:creationId xmlns:a16="http://schemas.microsoft.com/office/drawing/2014/main" id="{E697F5B2-E319-526C-A930-4CC087299D13}"/>
              </a:ext>
            </a:extLst>
          </p:cNvPr>
          <p:cNvGrpSpPr/>
          <p:nvPr/>
        </p:nvGrpSpPr>
        <p:grpSpPr>
          <a:xfrm>
            <a:off x="1301611" y="2734479"/>
            <a:ext cx="2352068" cy="177193"/>
            <a:chOff x="1306591" y="2715654"/>
            <a:chExt cx="2352068" cy="177193"/>
          </a:xfrm>
        </p:grpSpPr>
        <p:sp>
          <p:nvSpPr>
            <p:cNvPr id="106" name="Oval 105">
              <a:extLst>
                <a:ext uri="{FF2B5EF4-FFF2-40B4-BE49-F238E27FC236}">
                  <a16:creationId xmlns:a16="http://schemas.microsoft.com/office/drawing/2014/main" id="{F5F2807B-9050-F374-91C9-9C2F89FBA106}"/>
                </a:ext>
              </a:extLst>
            </p:cNvPr>
            <p:cNvSpPr/>
            <p:nvPr/>
          </p:nvSpPr>
          <p:spPr>
            <a:xfrm>
              <a:off x="1306591" y="27156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Freeform 1407">
              <a:extLst>
                <a:ext uri="{FF2B5EF4-FFF2-40B4-BE49-F238E27FC236}">
                  <a16:creationId xmlns:a16="http://schemas.microsoft.com/office/drawing/2014/main" id="{000C651D-2AF7-C404-4E68-9891CE6E284A}"/>
                </a:ext>
              </a:extLst>
            </p:cNvPr>
            <p:cNvSpPr/>
            <p:nvPr/>
          </p:nvSpPr>
          <p:spPr>
            <a:xfrm>
              <a:off x="1333500" y="2740025"/>
              <a:ext cx="2301875" cy="123825"/>
            </a:xfrm>
            <a:custGeom>
              <a:avLst/>
              <a:gdLst>
                <a:gd name="csX0" fmla="*/ 0 w 2301875"/>
                <a:gd name="csY0" fmla="*/ 0 h 123825"/>
                <a:gd name="csX1" fmla="*/ 60325 w 2301875"/>
                <a:gd name="csY1" fmla="*/ 111125 h 123825"/>
                <a:gd name="csX2" fmla="*/ 225425 w 2301875"/>
                <a:gd name="csY2" fmla="*/ 114300 h 123825"/>
                <a:gd name="csX3" fmla="*/ 311150 w 2301875"/>
                <a:gd name="csY3" fmla="*/ 117475 h 123825"/>
                <a:gd name="csX4" fmla="*/ 415925 w 2301875"/>
                <a:gd name="csY4" fmla="*/ 104775 h 123825"/>
                <a:gd name="csX5" fmla="*/ 527050 w 2301875"/>
                <a:gd name="csY5" fmla="*/ 107950 h 123825"/>
                <a:gd name="csX6" fmla="*/ 609600 w 2301875"/>
                <a:gd name="csY6" fmla="*/ 114300 h 123825"/>
                <a:gd name="csX7" fmla="*/ 733425 w 2301875"/>
                <a:gd name="csY7" fmla="*/ 98425 h 123825"/>
                <a:gd name="csX8" fmla="*/ 790575 w 2301875"/>
                <a:gd name="csY8" fmla="*/ 123825 h 123825"/>
                <a:gd name="csX9" fmla="*/ 984250 w 2301875"/>
                <a:gd name="csY9" fmla="*/ 114300 h 123825"/>
                <a:gd name="csX10" fmla="*/ 1076325 w 2301875"/>
                <a:gd name="csY10" fmla="*/ 107950 h 123825"/>
                <a:gd name="csX11" fmla="*/ 1174750 w 2301875"/>
                <a:gd name="csY11" fmla="*/ 114300 h 123825"/>
                <a:gd name="csX12" fmla="*/ 1266825 w 2301875"/>
                <a:gd name="csY12" fmla="*/ 98425 h 123825"/>
                <a:gd name="csX13" fmla="*/ 1352550 w 2301875"/>
                <a:gd name="csY13" fmla="*/ 111125 h 123825"/>
                <a:gd name="csX14" fmla="*/ 1450975 w 2301875"/>
                <a:gd name="csY14" fmla="*/ 98425 h 123825"/>
                <a:gd name="csX15" fmla="*/ 1587500 w 2301875"/>
                <a:gd name="csY15" fmla="*/ 98425 h 123825"/>
                <a:gd name="csX16" fmla="*/ 1631950 w 2301875"/>
                <a:gd name="csY16" fmla="*/ 111125 h 123825"/>
                <a:gd name="csX17" fmla="*/ 1752600 w 2301875"/>
                <a:gd name="csY17" fmla="*/ 114300 h 123825"/>
                <a:gd name="csX18" fmla="*/ 1825625 w 2301875"/>
                <a:gd name="csY18" fmla="*/ 104775 h 123825"/>
                <a:gd name="csX19" fmla="*/ 1908175 w 2301875"/>
                <a:gd name="csY19" fmla="*/ 114300 h 123825"/>
                <a:gd name="csX20" fmla="*/ 2019300 w 2301875"/>
                <a:gd name="csY20" fmla="*/ 111125 h 123825"/>
                <a:gd name="csX21" fmla="*/ 2066925 w 2301875"/>
                <a:gd name="csY21" fmla="*/ 101600 h 123825"/>
                <a:gd name="csX22" fmla="*/ 2149475 w 2301875"/>
                <a:gd name="csY22" fmla="*/ 104775 h 123825"/>
                <a:gd name="csX23" fmla="*/ 2197100 w 2301875"/>
                <a:gd name="csY23" fmla="*/ 120650 h 123825"/>
                <a:gd name="csX24" fmla="*/ 2301875 w 2301875"/>
                <a:gd name="csY24" fmla="*/ 101600 h 12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301875" h="123825">
                  <a:moveTo>
                    <a:pt x="0" y="0"/>
                  </a:moveTo>
                  <a:lnTo>
                    <a:pt x="60325" y="111125"/>
                  </a:lnTo>
                  <a:lnTo>
                    <a:pt x="225425" y="114300"/>
                  </a:lnTo>
                  <a:lnTo>
                    <a:pt x="311150" y="117475"/>
                  </a:lnTo>
                  <a:lnTo>
                    <a:pt x="415925" y="104775"/>
                  </a:lnTo>
                  <a:lnTo>
                    <a:pt x="527050" y="107950"/>
                  </a:lnTo>
                  <a:lnTo>
                    <a:pt x="609600" y="114300"/>
                  </a:lnTo>
                  <a:lnTo>
                    <a:pt x="733425" y="98425"/>
                  </a:lnTo>
                  <a:lnTo>
                    <a:pt x="790575" y="123825"/>
                  </a:lnTo>
                  <a:lnTo>
                    <a:pt x="984250" y="114300"/>
                  </a:lnTo>
                  <a:lnTo>
                    <a:pt x="1076325" y="107950"/>
                  </a:lnTo>
                  <a:lnTo>
                    <a:pt x="1174750" y="114300"/>
                  </a:lnTo>
                  <a:lnTo>
                    <a:pt x="1266825" y="98425"/>
                  </a:lnTo>
                  <a:lnTo>
                    <a:pt x="1352550" y="111125"/>
                  </a:lnTo>
                  <a:lnTo>
                    <a:pt x="1450975" y="98425"/>
                  </a:lnTo>
                  <a:lnTo>
                    <a:pt x="1587500" y="98425"/>
                  </a:lnTo>
                  <a:lnTo>
                    <a:pt x="1631950" y="111125"/>
                  </a:lnTo>
                  <a:lnTo>
                    <a:pt x="1752600" y="114300"/>
                  </a:lnTo>
                  <a:lnTo>
                    <a:pt x="1825625" y="104775"/>
                  </a:lnTo>
                  <a:lnTo>
                    <a:pt x="1908175" y="114300"/>
                  </a:lnTo>
                  <a:lnTo>
                    <a:pt x="2019300" y="111125"/>
                  </a:lnTo>
                  <a:lnTo>
                    <a:pt x="2066925" y="101600"/>
                  </a:lnTo>
                  <a:lnTo>
                    <a:pt x="2149475" y="104775"/>
                  </a:lnTo>
                  <a:lnTo>
                    <a:pt x="2197100" y="120650"/>
                  </a:lnTo>
                  <a:lnTo>
                    <a:pt x="2301875" y="101600"/>
                  </a:lnTo>
                </a:path>
              </a:pathLst>
            </a:custGeom>
            <a:noFill/>
            <a:ln w="22225">
              <a:solidFill>
                <a:schemeClr val="tx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a:extLst>
                <a:ext uri="{FF2B5EF4-FFF2-40B4-BE49-F238E27FC236}">
                  <a16:creationId xmlns:a16="http://schemas.microsoft.com/office/drawing/2014/main" id="{F0F00A85-A99D-D78D-1655-D0E59B98497E}"/>
                </a:ext>
              </a:extLst>
            </p:cNvPr>
            <p:cNvSpPr/>
            <p:nvPr/>
          </p:nvSpPr>
          <p:spPr>
            <a:xfrm>
              <a:off x="1357391" y="28109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a:extLst>
                <a:ext uri="{FF2B5EF4-FFF2-40B4-BE49-F238E27FC236}">
                  <a16:creationId xmlns:a16="http://schemas.microsoft.com/office/drawing/2014/main" id="{BED02F40-DD24-B42E-402C-01F0F017A02C}"/>
                </a:ext>
              </a:extLst>
            </p:cNvPr>
            <p:cNvSpPr/>
            <p:nvPr/>
          </p:nvSpPr>
          <p:spPr>
            <a:xfrm>
              <a:off x="1439941" y="28204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a:extLst>
                <a:ext uri="{FF2B5EF4-FFF2-40B4-BE49-F238E27FC236}">
                  <a16:creationId xmlns:a16="http://schemas.microsoft.com/office/drawing/2014/main" id="{C4E281B2-6837-5169-CAC4-24C28375D078}"/>
                </a:ext>
              </a:extLst>
            </p:cNvPr>
            <p:cNvSpPr/>
            <p:nvPr/>
          </p:nvSpPr>
          <p:spPr>
            <a:xfrm>
              <a:off x="1532016" y="28267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Oval 110">
              <a:extLst>
                <a:ext uri="{FF2B5EF4-FFF2-40B4-BE49-F238E27FC236}">
                  <a16:creationId xmlns:a16="http://schemas.microsoft.com/office/drawing/2014/main" id="{5707C626-8449-451D-7892-C59E4426F37F}"/>
                </a:ext>
              </a:extLst>
            </p:cNvPr>
            <p:cNvSpPr/>
            <p:nvPr/>
          </p:nvSpPr>
          <p:spPr>
            <a:xfrm>
              <a:off x="1627266" y="28267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a:extLst>
                <a:ext uri="{FF2B5EF4-FFF2-40B4-BE49-F238E27FC236}">
                  <a16:creationId xmlns:a16="http://schemas.microsoft.com/office/drawing/2014/main" id="{82C3A414-6A2D-8A1D-EEBA-2A2F34962671}"/>
                </a:ext>
              </a:extLst>
            </p:cNvPr>
            <p:cNvSpPr/>
            <p:nvPr/>
          </p:nvSpPr>
          <p:spPr>
            <a:xfrm>
              <a:off x="1719341" y="28172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a:extLst>
                <a:ext uri="{FF2B5EF4-FFF2-40B4-BE49-F238E27FC236}">
                  <a16:creationId xmlns:a16="http://schemas.microsoft.com/office/drawing/2014/main" id="{ADED8B56-32FA-261D-BA2D-690B6DE39655}"/>
                </a:ext>
              </a:extLst>
            </p:cNvPr>
            <p:cNvSpPr/>
            <p:nvPr/>
          </p:nvSpPr>
          <p:spPr>
            <a:xfrm>
              <a:off x="1814591" y="28204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CAE81429-1481-717B-2CC0-2C26EE74ABD0}"/>
                </a:ext>
              </a:extLst>
            </p:cNvPr>
            <p:cNvSpPr/>
            <p:nvPr/>
          </p:nvSpPr>
          <p:spPr>
            <a:xfrm>
              <a:off x="1913016" y="28204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a:extLst>
                <a:ext uri="{FF2B5EF4-FFF2-40B4-BE49-F238E27FC236}">
                  <a16:creationId xmlns:a16="http://schemas.microsoft.com/office/drawing/2014/main" id="{E6209DEF-4FC2-165C-E763-AF4D4F4A2932}"/>
                </a:ext>
              </a:extLst>
            </p:cNvPr>
            <p:cNvSpPr/>
            <p:nvPr/>
          </p:nvSpPr>
          <p:spPr>
            <a:xfrm>
              <a:off x="2001916" y="28140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a:extLst>
                <a:ext uri="{FF2B5EF4-FFF2-40B4-BE49-F238E27FC236}">
                  <a16:creationId xmlns:a16="http://schemas.microsoft.com/office/drawing/2014/main" id="{104E23F5-1656-86C7-B223-7E6373280961}"/>
                </a:ext>
              </a:extLst>
            </p:cNvPr>
            <p:cNvSpPr/>
            <p:nvPr/>
          </p:nvSpPr>
          <p:spPr>
            <a:xfrm>
              <a:off x="2090816" y="28331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B0CF2569-8179-0685-2C2F-0B5920A41F17}"/>
                </a:ext>
              </a:extLst>
            </p:cNvPr>
            <p:cNvSpPr/>
            <p:nvPr/>
          </p:nvSpPr>
          <p:spPr>
            <a:xfrm>
              <a:off x="2189241" y="28267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Oval 117">
              <a:extLst>
                <a:ext uri="{FF2B5EF4-FFF2-40B4-BE49-F238E27FC236}">
                  <a16:creationId xmlns:a16="http://schemas.microsoft.com/office/drawing/2014/main" id="{D74B478C-07C8-D8F2-9BAA-ABBF8E803420}"/>
                </a:ext>
              </a:extLst>
            </p:cNvPr>
            <p:cNvSpPr/>
            <p:nvPr/>
          </p:nvSpPr>
          <p:spPr>
            <a:xfrm>
              <a:off x="3598941" y="28140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18">
              <a:extLst>
                <a:ext uri="{FF2B5EF4-FFF2-40B4-BE49-F238E27FC236}">
                  <a16:creationId xmlns:a16="http://schemas.microsoft.com/office/drawing/2014/main" id="{46171FF8-3428-C15A-2A7C-4015B034F3E5}"/>
                </a:ext>
              </a:extLst>
            </p:cNvPr>
            <p:cNvSpPr/>
            <p:nvPr/>
          </p:nvSpPr>
          <p:spPr>
            <a:xfrm>
              <a:off x="2373391" y="28204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a:extLst>
                <a:ext uri="{FF2B5EF4-FFF2-40B4-BE49-F238E27FC236}">
                  <a16:creationId xmlns:a16="http://schemas.microsoft.com/office/drawing/2014/main" id="{A76F5108-44F7-1B08-5F4D-84070D5FA29F}"/>
                </a:ext>
              </a:extLst>
            </p:cNvPr>
            <p:cNvSpPr/>
            <p:nvPr/>
          </p:nvSpPr>
          <p:spPr>
            <a:xfrm>
              <a:off x="2471816" y="28236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a:extLst>
                <a:ext uri="{FF2B5EF4-FFF2-40B4-BE49-F238E27FC236}">
                  <a16:creationId xmlns:a16="http://schemas.microsoft.com/office/drawing/2014/main" id="{C9A52FD7-2AEC-018C-A758-CFA4AD6B9E76}"/>
                </a:ext>
              </a:extLst>
            </p:cNvPr>
            <p:cNvSpPr/>
            <p:nvPr/>
          </p:nvSpPr>
          <p:spPr>
            <a:xfrm>
              <a:off x="3510041" y="28299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a:extLst>
                <a:ext uri="{FF2B5EF4-FFF2-40B4-BE49-F238E27FC236}">
                  <a16:creationId xmlns:a16="http://schemas.microsoft.com/office/drawing/2014/main" id="{E569945C-EA85-6D53-03D2-DD02AFBBDAAE}"/>
                </a:ext>
              </a:extLst>
            </p:cNvPr>
            <p:cNvSpPr/>
            <p:nvPr/>
          </p:nvSpPr>
          <p:spPr>
            <a:xfrm>
              <a:off x="2563891" y="28140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4F8DAD1B-2B65-A2BF-2B66-464DED594BAD}"/>
                </a:ext>
              </a:extLst>
            </p:cNvPr>
            <p:cNvSpPr/>
            <p:nvPr/>
          </p:nvSpPr>
          <p:spPr>
            <a:xfrm>
              <a:off x="2281316" y="28267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a:extLst>
                <a:ext uri="{FF2B5EF4-FFF2-40B4-BE49-F238E27FC236}">
                  <a16:creationId xmlns:a16="http://schemas.microsoft.com/office/drawing/2014/main" id="{A25513B7-CDB7-CA51-EB6E-E8B1F84A8119}"/>
                </a:ext>
              </a:extLst>
            </p:cNvPr>
            <p:cNvSpPr/>
            <p:nvPr/>
          </p:nvSpPr>
          <p:spPr>
            <a:xfrm>
              <a:off x="2659141" y="28204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a:extLst>
                <a:ext uri="{FF2B5EF4-FFF2-40B4-BE49-F238E27FC236}">
                  <a16:creationId xmlns:a16="http://schemas.microsoft.com/office/drawing/2014/main" id="{E04A150D-08C8-115B-A5B6-52AAA23DA789}"/>
                </a:ext>
              </a:extLst>
            </p:cNvPr>
            <p:cNvSpPr/>
            <p:nvPr/>
          </p:nvSpPr>
          <p:spPr>
            <a:xfrm>
              <a:off x="2748041" y="28140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Oval 125">
              <a:extLst>
                <a:ext uri="{FF2B5EF4-FFF2-40B4-BE49-F238E27FC236}">
                  <a16:creationId xmlns:a16="http://schemas.microsoft.com/office/drawing/2014/main" id="{D11A5110-8552-28A3-4E7F-F4800B7AE6C8}"/>
                </a:ext>
              </a:extLst>
            </p:cNvPr>
            <p:cNvSpPr/>
            <p:nvPr/>
          </p:nvSpPr>
          <p:spPr>
            <a:xfrm>
              <a:off x="2849641" y="28077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Oval 126">
              <a:extLst>
                <a:ext uri="{FF2B5EF4-FFF2-40B4-BE49-F238E27FC236}">
                  <a16:creationId xmlns:a16="http://schemas.microsoft.com/office/drawing/2014/main" id="{DCEBDE14-9847-22CF-4116-EF2829CC8357}"/>
                </a:ext>
              </a:extLst>
            </p:cNvPr>
            <p:cNvSpPr/>
            <p:nvPr/>
          </p:nvSpPr>
          <p:spPr>
            <a:xfrm>
              <a:off x="2944891" y="28204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a:extLst>
                <a:ext uri="{FF2B5EF4-FFF2-40B4-BE49-F238E27FC236}">
                  <a16:creationId xmlns:a16="http://schemas.microsoft.com/office/drawing/2014/main" id="{216278DB-47ED-9FAE-C221-091F99F5627E}"/>
                </a:ext>
              </a:extLst>
            </p:cNvPr>
            <p:cNvSpPr/>
            <p:nvPr/>
          </p:nvSpPr>
          <p:spPr>
            <a:xfrm>
              <a:off x="3043316" y="28204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a:extLst>
                <a:ext uri="{FF2B5EF4-FFF2-40B4-BE49-F238E27FC236}">
                  <a16:creationId xmlns:a16="http://schemas.microsoft.com/office/drawing/2014/main" id="{E6B4E4C5-53F8-0A0D-A2ED-A209454B634B}"/>
                </a:ext>
              </a:extLst>
            </p:cNvPr>
            <p:cNvSpPr/>
            <p:nvPr/>
          </p:nvSpPr>
          <p:spPr>
            <a:xfrm>
              <a:off x="3129041" y="28204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Oval 129">
              <a:extLst>
                <a:ext uri="{FF2B5EF4-FFF2-40B4-BE49-F238E27FC236}">
                  <a16:creationId xmlns:a16="http://schemas.microsoft.com/office/drawing/2014/main" id="{8DB67AA0-AC03-4733-0B90-27843FD6DB14}"/>
                </a:ext>
              </a:extLst>
            </p:cNvPr>
            <p:cNvSpPr/>
            <p:nvPr/>
          </p:nvSpPr>
          <p:spPr>
            <a:xfrm>
              <a:off x="3221116" y="28267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a:extLst>
                <a:ext uri="{FF2B5EF4-FFF2-40B4-BE49-F238E27FC236}">
                  <a16:creationId xmlns:a16="http://schemas.microsoft.com/office/drawing/2014/main" id="{5B8BAEA5-98B5-88EF-3FB8-3CDFC9CB2E6B}"/>
                </a:ext>
              </a:extLst>
            </p:cNvPr>
            <p:cNvSpPr/>
            <p:nvPr/>
          </p:nvSpPr>
          <p:spPr>
            <a:xfrm>
              <a:off x="3316366" y="28236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a:extLst>
                <a:ext uri="{FF2B5EF4-FFF2-40B4-BE49-F238E27FC236}">
                  <a16:creationId xmlns:a16="http://schemas.microsoft.com/office/drawing/2014/main" id="{AC94FA78-E94E-757D-4EA4-A780670381CE}"/>
                </a:ext>
              </a:extLst>
            </p:cNvPr>
            <p:cNvSpPr/>
            <p:nvPr/>
          </p:nvSpPr>
          <p:spPr>
            <a:xfrm>
              <a:off x="3408441" y="28140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3" name="Group 132">
            <a:extLst>
              <a:ext uri="{FF2B5EF4-FFF2-40B4-BE49-F238E27FC236}">
                <a16:creationId xmlns:a16="http://schemas.microsoft.com/office/drawing/2014/main" id="{9FC4248A-0F45-1425-5D00-9F84B7AC928E}"/>
              </a:ext>
            </a:extLst>
          </p:cNvPr>
          <p:cNvGrpSpPr/>
          <p:nvPr/>
        </p:nvGrpSpPr>
        <p:grpSpPr>
          <a:xfrm>
            <a:off x="1061253" y="2410204"/>
            <a:ext cx="1471298" cy="460925"/>
            <a:chOff x="1066233" y="2391379"/>
            <a:chExt cx="1471298" cy="460925"/>
          </a:xfrm>
        </p:grpSpPr>
        <p:sp>
          <p:nvSpPr>
            <p:cNvPr id="134" name="Triangle 195">
              <a:extLst>
                <a:ext uri="{FF2B5EF4-FFF2-40B4-BE49-F238E27FC236}">
                  <a16:creationId xmlns:a16="http://schemas.microsoft.com/office/drawing/2014/main" id="{C7EF1C24-2519-C3C4-6B57-B4C4682910AA}"/>
                </a:ext>
              </a:extLst>
            </p:cNvPr>
            <p:cNvSpPr/>
            <p:nvPr/>
          </p:nvSpPr>
          <p:spPr>
            <a:xfrm>
              <a:off x="1066233" y="24675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Freeform 1389">
              <a:extLst>
                <a:ext uri="{FF2B5EF4-FFF2-40B4-BE49-F238E27FC236}">
                  <a16:creationId xmlns:a16="http://schemas.microsoft.com/office/drawing/2014/main" id="{9D8D66EC-7F2E-3335-69BF-38CE45BBFD3F}"/>
                </a:ext>
              </a:extLst>
            </p:cNvPr>
            <p:cNvSpPr/>
            <p:nvPr/>
          </p:nvSpPr>
          <p:spPr>
            <a:xfrm>
              <a:off x="1098550" y="2425700"/>
              <a:ext cx="1400175" cy="406400"/>
            </a:xfrm>
            <a:custGeom>
              <a:avLst/>
              <a:gdLst>
                <a:gd name="csX0" fmla="*/ 0 w 1400175"/>
                <a:gd name="csY0" fmla="*/ 88900 h 406400"/>
                <a:gd name="csX1" fmla="*/ 88900 w 1400175"/>
                <a:gd name="csY1" fmla="*/ 0 h 406400"/>
                <a:gd name="csX2" fmla="*/ 136525 w 1400175"/>
                <a:gd name="csY2" fmla="*/ 320675 h 406400"/>
                <a:gd name="csX3" fmla="*/ 269875 w 1400175"/>
                <a:gd name="csY3" fmla="*/ 406400 h 406400"/>
                <a:gd name="csX4" fmla="*/ 488950 w 1400175"/>
                <a:gd name="csY4" fmla="*/ 393700 h 406400"/>
                <a:gd name="csX5" fmla="*/ 561975 w 1400175"/>
                <a:gd name="csY5" fmla="*/ 390525 h 406400"/>
                <a:gd name="csX6" fmla="*/ 654050 w 1400175"/>
                <a:gd name="csY6" fmla="*/ 377825 h 406400"/>
                <a:gd name="csX7" fmla="*/ 838200 w 1400175"/>
                <a:gd name="csY7" fmla="*/ 368300 h 406400"/>
                <a:gd name="csX8" fmla="*/ 946150 w 1400175"/>
                <a:gd name="csY8" fmla="*/ 381000 h 406400"/>
                <a:gd name="csX9" fmla="*/ 1019175 w 1400175"/>
                <a:gd name="csY9" fmla="*/ 390525 h 406400"/>
                <a:gd name="csX10" fmla="*/ 1123950 w 1400175"/>
                <a:gd name="csY10" fmla="*/ 371475 h 406400"/>
                <a:gd name="csX11" fmla="*/ 1209675 w 1400175"/>
                <a:gd name="csY11" fmla="*/ 400050 h 406400"/>
                <a:gd name="csX12" fmla="*/ 1400175 w 1400175"/>
                <a:gd name="csY12" fmla="*/ 393700 h 406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400175" h="406400">
                  <a:moveTo>
                    <a:pt x="0" y="88900"/>
                  </a:moveTo>
                  <a:lnTo>
                    <a:pt x="88900" y="0"/>
                  </a:lnTo>
                  <a:lnTo>
                    <a:pt x="136525" y="320675"/>
                  </a:lnTo>
                  <a:lnTo>
                    <a:pt x="269875" y="406400"/>
                  </a:lnTo>
                  <a:lnTo>
                    <a:pt x="488950" y="393700"/>
                  </a:lnTo>
                  <a:lnTo>
                    <a:pt x="561975" y="390525"/>
                  </a:lnTo>
                  <a:lnTo>
                    <a:pt x="654050" y="377825"/>
                  </a:lnTo>
                  <a:lnTo>
                    <a:pt x="838200" y="368300"/>
                  </a:lnTo>
                  <a:lnTo>
                    <a:pt x="946150" y="381000"/>
                  </a:lnTo>
                  <a:lnTo>
                    <a:pt x="1019175" y="390525"/>
                  </a:lnTo>
                  <a:lnTo>
                    <a:pt x="1123950" y="371475"/>
                  </a:lnTo>
                  <a:lnTo>
                    <a:pt x="1209675" y="400050"/>
                  </a:lnTo>
                  <a:lnTo>
                    <a:pt x="1400175" y="393700"/>
                  </a:lnTo>
                </a:path>
              </a:pathLst>
            </a:custGeom>
            <a:noFill/>
            <a:ln w="22225">
              <a:solidFill>
                <a:schemeClr val="bg1">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Triangle 1390">
              <a:extLst>
                <a:ext uri="{FF2B5EF4-FFF2-40B4-BE49-F238E27FC236}">
                  <a16:creationId xmlns:a16="http://schemas.microsoft.com/office/drawing/2014/main" id="{8F8631F6-7836-2FBF-8DA9-CDD4D56CE7E5}"/>
                </a:ext>
              </a:extLst>
            </p:cNvPr>
            <p:cNvSpPr/>
            <p:nvPr/>
          </p:nvSpPr>
          <p:spPr>
            <a:xfrm>
              <a:off x="1161483" y="23913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Triangle 1391">
              <a:extLst>
                <a:ext uri="{FF2B5EF4-FFF2-40B4-BE49-F238E27FC236}">
                  <a16:creationId xmlns:a16="http://schemas.microsoft.com/office/drawing/2014/main" id="{20E37EF4-C4F1-0919-73FD-5A73BE946AE9}"/>
                </a:ext>
              </a:extLst>
            </p:cNvPr>
            <p:cNvSpPr/>
            <p:nvPr/>
          </p:nvSpPr>
          <p:spPr>
            <a:xfrm>
              <a:off x="1196408" y="269300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Triangle 1392">
              <a:extLst>
                <a:ext uri="{FF2B5EF4-FFF2-40B4-BE49-F238E27FC236}">
                  <a16:creationId xmlns:a16="http://schemas.microsoft.com/office/drawing/2014/main" id="{95849D37-4924-453A-5370-CA4D8A2E757D}"/>
                </a:ext>
              </a:extLst>
            </p:cNvPr>
            <p:cNvSpPr/>
            <p:nvPr/>
          </p:nvSpPr>
          <p:spPr>
            <a:xfrm>
              <a:off x="1259908" y="27501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Triangle 1393">
              <a:extLst>
                <a:ext uri="{FF2B5EF4-FFF2-40B4-BE49-F238E27FC236}">
                  <a16:creationId xmlns:a16="http://schemas.microsoft.com/office/drawing/2014/main" id="{FA521047-071D-27DE-BB17-D85FDBFDE3CC}"/>
                </a:ext>
              </a:extLst>
            </p:cNvPr>
            <p:cNvSpPr/>
            <p:nvPr/>
          </p:nvSpPr>
          <p:spPr>
            <a:xfrm>
              <a:off x="1329758" y="278190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Triangle 1394">
              <a:extLst>
                <a:ext uri="{FF2B5EF4-FFF2-40B4-BE49-F238E27FC236}">
                  <a16:creationId xmlns:a16="http://schemas.microsoft.com/office/drawing/2014/main" id="{69395211-03A3-5290-B3AB-F46DD4E12201}"/>
                </a:ext>
              </a:extLst>
            </p:cNvPr>
            <p:cNvSpPr/>
            <p:nvPr/>
          </p:nvSpPr>
          <p:spPr>
            <a:xfrm>
              <a:off x="2463233" y="278190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Triangle 1395">
              <a:extLst>
                <a:ext uri="{FF2B5EF4-FFF2-40B4-BE49-F238E27FC236}">
                  <a16:creationId xmlns:a16="http://schemas.microsoft.com/office/drawing/2014/main" id="{95EF0AEC-1D3B-A0E1-7B2A-4109070DAB20}"/>
                </a:ext>
              </a:extLst>
            </p:cNvPr>
            <p:cNvSpPr/>
            <p:nvPr/>
          </p:nvSpPr>
          <p:spPr>
            <a:xfrm>
              <a:off x="2180658" y="27596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Triangle 1396">
              <a:extLst>
                <a:ext uri="{FF2B5EF4-FFF2-40B4-BE49-F238E27FC236}">
                  <a16:creationId xmlns:a16="http://schemas.microsoft.com/office/drawing/2014/main" id="{A3810052-1B93-AD24-58A8-49EDF03D0C0F}"/>
                </a:ext>
              </a:extLst>
            </p:cNvPr>
            <p:cNvSpPr/>
            <p:nvPr/>
          </p:nvSpPr>
          <p:spPr>
            <a:xfrm>
              <a:off x="2279083" y="27850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Triangle 1397">
              <a:extLst>
                <a:ext uri="{FF2B5EF4-FFF2-40B4-BE49-F238E27FC236}">
                  <a16:creationId xmlns:a16="http://schemas.microsoft.com/office/drawing/2014/main" id="{DAEA2D71-0BD0-1443-17DA-FF18D850DBBE}"/>
                </a:ext>
              </a:extLst>
            </p:cNvPr>
            <p:cNvSpPr/>
            <p:nvPr/>
          </p:nvSpPr>
          <p:spPr>
            <a:xfrm>
              <a:off x="2364808" y="27882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riangle 1398">
              <a:extLst>
                <a:ext uri="{FF2B5EF4-FFF2-40B4-BE49-F238E27FC236}">
                  <a16:creationId xmlns:a16="http://schemas.microsoft.com/office/drawing/2014/main" id="{20891923-2138-A2CA-8B83-EDE14072AA59}"/>
                </a:ext>
              </a:extLst>
            </p:cNvPr>
            <p:cNvSpPr/>
            <p:nvPr/>
          </p:nvSpPr>
          <p:spPr>
            <a:xfrm>
              <a:off x="1428183" y="27882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Triangle 1399">
              <a:extLst>
                <a:ext uri="{FF2B5EF4-FFF2-40B4-BE49-F238E27FC236}">
                  <a16:creationId xmlns:a16="http://schemas.microsoft.com/office/drawing/2014/main" id="{87422027-2114-B300-713C-9B429B81646D}"/>
                </a:ext>
              </a:extLst>
            </p:cNvPr>
            <p:cNvSpPr/>
            <p:nvPr/>
          </p:nvSpPr>
          <p:spPr>
            <a:xfrm>
              <a:off x="1520258" y="27850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Triangle 1400">
              <a:extLst>
                <a:ext uri="{FF2B5EF4-FFF2-40B4-BE49-F238E27FC236}">
                  <a16:creationId xmlns:a16="http://schemas.microsoft.com/office/drawing/2014/main" id="{D0C1C959-E8A3-C31C-5E74-0591EF1AAB86}"/>
                </a:ext>
              </a:extLst>
            </p:cNvPr>
            <p:cNvSpPr/>
            <p:nvPr/>
          </p:nvSpPr>
          <p:spPr>
            <a:xfrm>
              <a:off x="1618683" y="27787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Triangle 1401">
              <a:extLst>
                <a:ext uri="{FF2B5EF4-FFF2-40B4-BE49-F238E27FC236}">
                  <a16:creationId xmlns:a16="http://schemas.microsoft.com/office/drawing/2014/main" id="{E73463E4-4C47-C2E5-61F6-2053087D0627}"/>
                </a:ext>
              </a:extLst>
            </p:cNvPr>
            <p:cNvSpPr/>
            <p:nvPr/>
          </p:nvSpPr>
          <p:spPr>
            <a:xfrm>
              <a:off x="1717108" y="27660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Triangle 1402">
              <a:extLst>
                <a:ext uri="{FF2B5EF4-FFF2-40B4-BE49-F238E27FC236}">
                  <a16:creationId xmlns:a16="http://schemas.microsoft.com/office/drawing/2014/main" id="{0066BA48-1164-FBE4-27D5-3C7CFEAC1B5C}"/>
                </a:ext>
              </a:extLst>
            </p:cNvPr>
            <p:cNvSpPr/>
            <p:nvPr/>
          </p:nvSpPr>
          <p:spPr>
            <a:xfrm>
              <a:off x="1806008" y="27628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Triangle 1403">
              <a:extLst>
                <a:ext uri="{FF2B5EF4-FFF2-40B4-BE49-F238E27FC236}">
                  <a16:creationId xmlns:a16="http://schemas.microsoft.com/office/drawing/2014/main" id="{B6D2135A-2D29-0BC0-C13D-EBDC33B1112F}"/>
                </a:ext>
              </a:extLst>
            </p:cNvPr>
            <p:cNvSpPr/>
            <p:nvPr/>
          </p:nvSpPr>
          <p:spPr>
            <a:xfrm>
              <a:off x="1904433" y="27596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Triangle 1404">
              <a:extLst>
                <a:ext uri="{FF2B5EF4-FFF2-40B4-BE49-F238E27FC236}">
                  <a16:creationId xmlns:a16="http://schemas.microsoft.com/office/drawing/2014/main" id="{07C50F35-963E-F764-80B8-DDFE6B6A093D}"/>
                </a:ext>
              </a:extLst>
            </p:cNvPr>
            <p:cNvSpPr/>
            <p:nvPr/>
          </p:nvSpPr>
          <p:spPr>
            <a:xfrm>
              <a:off x="1999683" y="27660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Triangle 1405">
              <a:extLst>
                <a:ext uri="{FF2B5EF4-FFF2-40B4-BE49-F238E27FC236}">
                  <a16:creationId xmlns:a16="http://schemas.microsoft.com/office/drawing/2014/main" id="{C597C2F5-D47D-310C-3DF2-9611222F8EEF}"/>
                </a:ext>
              </a:extLst>
            </p:cNvPr>
            <p:cNvSpPr/>
            <p:nvPr/>
          </p:nvSpPr>
          <p:spPr>
            <a:xfrm>
              <a:off x="2085408" y="27787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 name="Group 151">
            <a:extLst>
              <a:ext uri="{FF2B5EF4-FFF2-40B4-BE49-F238E27FC236}">
                <a16:creationId xmlns:a16="http://schemas.microsoft.com/office/drawing/2014/main" id="{579FD2C1-ACE5-82DA-9816-760990A20249}"/>
              </a:ext>
            </a:extLst>
          </p:cNvPr>
          <p:cNvGrpSpPr/>
          <p:nvPr/>
        </p:nvGrpSpPr>
        <p:grpSpPr>
          <a:xfrm>
            <a:off x="1159548" y="2063448"/>
            <a:ext cx="2495627" cy="850977"/>
            <a:chOff x="1164528" y="2044623"/>
            <a:chExt cx="2495627" cy="850977"/>
          </a:xfrm>
        </p:grpSpPr>
        <p:sp>
          <p:nvSpPr>
            <p:cNvPr id="153" name="Rectangle 152">
              <a:extLst>
                <a:ext uri="{FF2B5EF4-FFF2-40B4-BE49-F238E27FC236}">
                  <a16:creationId xmlns:a16="http://schemas.microsoft.com/office/drawing/2014/main" id="{F27D32B5-E325-5107-C4B1-486FC98B60AC}"/>
                </a:ext>
              </a:extLst>
            </p:cNvPr>
            <p:cNvSpPr/>
            <p:nvPr/>
          </p:nvSpPr>
          <p:spPr>
            <a:xfrm>
              <a:off x="1164528" y="20446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Freeform 1359">
              <a:extLst>
                <a:ext uri="{FF2B5EF4-FFF2-40B4-BE49-F238E27FC236}">
                  <a16:creationId xmlns:a16="http://schemas.microsoft.com/office/drawing/2014/main" id="{151DF16E-7324-CE3C-E218-25042A6FA812}"/>
                </a:ext>
              </a:extLst>
            </p:cNvPr>
            <p:cNvSpPr/>
            <p:nvPr/>
          </p:nvSpPr>
          <p:spPr>
            <a:xfrm>
              <a:off x="1190625" y="2070100"/>
              <a:ext cx="2454275" cy="800100"/>
            </a:xfrm>
            <a:custGeom>
              <a:avLst/>
              <a:gdLst>
                <a:gd name="csX0" fmla="*/ 0 w 2454275"/>
                <a:gd name="csY0" fmla="*/ 0 h 800100"/>
                <a:gd name="csX1" fmla="*/ 41275 w 2454275"/>
                <a:gd name="csY1" fmla="*/ 631825 h 800100"/>
                <a:gd name="csX2" fmla="*/ 88900 w 2454275"/>
                <a:gd name="csY2" fmla="*/ 723900 h 800100"/>
                <a:gd name="csX3" fmla="*/ 130175 w 2454275"/>
                <a:gd name="csY3" fmla="*/ 777875 h 800100"/>
                <a:gd name="csX4" fmla="*/ 190500 w 2454275"/>
                <a:gd name="csY4" fmla="*/ 793750 h 800100"/>
                <a:gd name="csX5" fmla="*/ 269875 w 2454275"/>
                <a:gd name="csY5" fmla="*/ 777875 h 800100"/>
                <a:gd name="csX6" fmla="*/ 361950 w 2454275"/>
                <a:gd name="csY6" fmla="*/ 800100 h 800100"/>
                <a:gd name="csX7" fmla="*/ 460375 w 2454275"/>
                <a:gd name="csY7" fmla="*/ 774700 h 800100"/>
                <a:gd name="csX8" fmla="*/ 546100 w 2454275"/>
                <a:gd name="csY8" fmla="*/ 790575 h 800100"/>
                <a:gd name="csX9" fmla="*/ 657225 w 2454275"/>
                <a:gd name="csY9" fmla="*/ 777875 h 800100"/>
                <a:gd name="csX10" fmla="*/ 749300 w 2454275"/>
                <a:gd name="csY10" fmla="*/ 730250 h 800100"/>
                <a:gd name="csX11" fmla="*/ 835025 w 2454275"/>
                <a:gd name="csY11" fmla="*/ 793750 h 800100"/>
                <a:gd name="csX12" fmla="*/ 927100 w 2454275"/>
                <a:gd name="csY12" fmla="*/ 720725 h 800100"/>
                <a:gd name="csX13" fmla="*/ 1038225 w 2454275"/>
                <a:gd name="csY13" fmla="*/ 784225 h 800100"/>
                <a:gd name="csX14" fmla="*/ 1127125 w 2454275"/>
                <a:gd name="csY14" fmla="*/ 771525 h 800100"/>
                <a:gd name="csX15" fmla="*/ 1228725 w 2454275"/>
                <a:gd name="csY15" fmla="*/ 771525 h 800100"/>
                <a:gd name="csX16" fmla="*/ 1301750 w 2454275"/>
                <a:gd name="csY16" fmla="*/ 787400 h 800100"/>
                <a:gd name="csX17" fmla="*/ 1397000 w 2454275"/>
                <a:gd name="csY17" fmla="*/ 774700 h 800100"/>
                <a:gd name="csX18" fmla="*/ 1498600 w 2454275"/>
                <a:gd name="csY18" fmla="*/ 781050 h 800100"/>
                <a:gd name="csX19" fmla="*/ 1590675 w 2454275"/>
                <a:gd name="csY19" fmla="*/ 765175 h 800100"/>
                <a:gd name="csX20" fmla="*/ 1685925 w 2454275"/>
                <a:gd name="csY20" fmla="*/ 774700 h 800100"/>
                <a:gd name="csX21" fmla="*/ 1781175 w 2454275"/>
                <a:gd name="csY21" fmla="*/ 774700 h 800100"/>
                <a:gd name="csX22" fmla="*/ 1870075 w 2454275"/>
                <a:gd name="csY22" fmla="*/ 695325 h 800100"/>
                <a:gd name="csX23" fmla="*/ 1971675 w 2454275"/>
                <a:gd name="csY23" fmla="*/ 755650 h 800100"/>
                <a:gd name="csX24" fmla="*/ 2247900 w 2454275"/>
                <a:gd name="csY24" fmla="*/ 758825 h 800100"/>
                <a:gd name="csX25" fmla="*/ 2260600 w 2454275"/>
                <a:gd name="csY25" fmla="*/ 739775 h 800100"/>
                <a:gd name="csX26" fmla="*/ 2343150 w 2454275"/>
                <a:gd name="csY26" fmla="*/ 736600 h 800100"/>
                <a:gd name="csX27" fmla="*/ 2454275 w 2454275"/>
                <a:gd name="csY27" fmla="*/ 784225 h 800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454275" h="800100">
                  <a:moveTo>
                    <a:pt x="0" y="0"/>
                  </a:moveTo>
                  <a:lnTo>
                    <a:pt x="41275" y="631825"/>
                  </a:lnTo>
                  <a:lnTo>
                    <a:pt x="88900" y="723900"/>
                  </a:lnTo>
                  <a:lnTo>
                    <a:pt x="130175" y="777875"/>
                  </a:lnTo>
                  <a:lnTo>
                    <a:pt x="190500" y="793750"/>
                  </a:lnTo>
                  <a:lnTo>
                    <a:pt x="269875" y="777875"/>
                  </a:lnTo>
                  <a:lnTo>
                    <a:pt x="361950" y="800100"/>
                  </a:lnTo>
                  <a:lnTo>
                    <a:pt x="460375" y="774700"/>
                  </a:lnTo>
                  <a:lnTo>
                    <a:pt x="546100" y="790575"/>
                  </a:lnTo>
                  <a:lnTo>
                    <a:pt x="657225" y="777875"/>
                  </a:lnTo>
                  <a:lnTo>
                    <a:pt x="749300" y="730250"/>
                  </a:lnTo>
                  <a:lnTo>
                    <a:pt x="835025" y="793750"/>
                  </a:lnTo>
                  <a:lnTo>
                    <a:pt x="927100" y="720725"/>
                  </a:lnTo>
                  <a:lnTo>
                    <a:pt x="1038225" y="784225"/>
                  </a:lnTo>
                  <a:lnTo>
                    <a:pt x="1127125" y="771525"/>
                  </a:lnTo>
                  <a:lnTo>
                    <a:pt x="1228725" y="771525"/>
                  </a:lnTo>
                  <a:lnTo>
                    <a:pt x="1301750" y="787400"/>
                  </a:lnTo>
                  <a:lnTo>
                    <a:pt x="1397000" y="774700"/>
                  </a:lnTo>
                  <a:lnTo>
                    <a:pt x="1498600" y="781050"/>
                  </a:lnTo>
                  <a:lnTo>
                    <a:pt x="1590675" y="765175"/>
                  </a:lnTo>
                  <a:lnTo>
                    <a:pt x="1685925" y="774700"/>
                  </a:lnTo>
                  <a:lnTo>
                    <a:pt x="1781175" y="774700"/>
                  </a:lnTo>
                  <a:lnTo>
                    <a:pt x="1870075" y="695325"/>
                  </a:lnTo>
                  <a:lnTo>
                    <a:pt x="1971675" y="755650"/>
                  </a:lnTo>
                  <a:lnTo>
                    <a:pt x="2247900" y="758825"/>
                  </a:lnTo>
                  <a:lnTo>
                    <a:pt x="2260600" y="739775"/>
                  </a:lnTo>
                  <a:lnTo>
                    <a:pt x="2343150" y="736600"/>
                  </a:lnTo>
                  <a:lnTo>
                    <a:pt x="2454275" y="784225"/>
                  </a:lnTo>
                </a:path>
              </a:pathLst>
            </a:custGeom>
            <a:noFill/>
            <a:ln w="22225">
              <a:solidFill>
                <a:schemeClr val="accent5"/>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54">
              <a:extLst>
                <a:ext uri="{FF2B5EF4-FFF2-40B4-BE49-F238E27FC236}">
                  <a16:creationId xmlns:a16="http://schemas.microsoft.com/office/drawing/2014/main" id="{F979AF11-AD1A-957D-94E3-11847FFF06B8}"/>
                </a:ext>
              </a:extLst>
            </p:cNvPr>
            <p:cNvSpPr/>
            <p:nvPr/>
          </p:nvSpPr>
          <p:spPr>
            <a:xfrm>
              <a:off x="1202628" y="26637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155">
              <a:extLst>
                <a:ext uri="{FF2B5EF4-FFF2-40B4-BE49-F238E27FC236}">
                  <a16:creationId xmlns:a16="http://schemas.microsoft.com/office/drawing/2014/main" id="{8F61EFA7-8211-1126-4A61-EADCC26CC3B2}"/>
                </a:ext>
              </a:extLst>
            </p:cNvPr>
            <p:cNvSpPr/>
            <p:nvPr/>
          </p:nvSpPr>
          <p:spPr>
            <a:xfrm>
              <a:off x="1250253" y="27621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156">
              <a:extLst>
                <a:ext uri="{FF2B5EF4-FFF2-40B4-BE49-F238E27FC236}">
                  <a16:creationId xmlns:a16="http://schemas.microsoft.com/office/drawing/2014/main" id="{761671CF-F2BF-86FE-4BB6-65B7EBAC4F77}"/>
                </a:ext>
              </a:extLst>
            </p:cNvPr>
            <p:cNvSpPr/>
            <p:nvPr/>
          </p:nvSpPr>
          <p:spPr>
            <a:xfrm>
              <a:off x="1304228" y="28161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702A5CDE-5443-3E6D-36EE-1A90E9BB724A}"/>
                </a:ext>
              </a:extLst>
            </p:cNvPr>
            <p:cNvSpPr/>
            <p:nvPr/>
          </p:nvSpPr>
          <p:spPr>
            <a:xfrm>
              <a:off x="1355028" y="28415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a:extLst>
                <a:ext uri="{FF2B5EF4-FFF2-40B4-BE49-F238E27FC236}">
                  <a16:creationId xmlns:a16="http://schemas.microsoft.com/office/drawing/2014/main" id="{FC6AA436-25D6-C9A3-C446-1315C46BAAB8}"/>
                </a:ext>
              </a:extLst>
            </p:cNvPr>
            <p:cNvSpPr/>
            <p:nvPr/>
          </p:nvSpPr>
          <p:spPr>
            <a:xfrm>
              <a:off x="1443928" y="28288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a:extLst>
                <a:ext uri="{FF2B5EF4-FFF2-40B4-BE49-F238E27FC236}">
                  <a16:creationId xmlns:a16="http://schemas.microsoft.com/office/drawing/2014/main" id="{E9DFCCD0-C442-0F9C-566C-2483370E6E4A}"/>
                </a:ext>
              </a:extLst>
            </p:cNvPr>
            <p:cNvSpPr/>
            <p:nvPr/>
          </p:nvSpPr>
          <p:spPr>
            <a:xfrm>
              <a:off x="1539178" y="28447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a:extLst>
                <a:ext uri="{FF2B5EF4-FFF2-40B4-BE49-F238E27FC236}">
                  <a16:creationId xmlns:a16="http://schemas.microsoft.com/office/drawing/2014/main" id="{1B43C92F-CB2C-AACD-07BE-E7BC4180A5C8}"/>
                </a:ext>
              </a:extLst>
            </p:cNvPr>
            <p:cNvSpPr/>
            <p:nvPr/>
          </p:nvSpPr>
          <p:spPr>
            <a:xfrm>
              <a:off x="1634428" y="28224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61">
              <a:extLst>
                <a:ext uri="{FF2B5EF4-FFF2-40B4-BE49-F238E27FC236}">
                  <a16:creationId xmlns:a16="http://schemas.microsoft.com/office/drawing/2014/main" id="{0AE51BB7-9657-8A69-DE4C-E6900601825E}"/>
                </a:ext>
              </a:extLst>
            </p:cNvPr>
            <p:cNvSpPr/>
            <p:nvPr/>
          </p:nvSpPr>
          <p:spPr>
            <a:xfrm>
              <a:off x="1723328" y="28288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a:extLst>
                <a:ext uri="{FF2B5EF4-FFF2-40B4-BE49-F238E27FC236}">
                  <a16:creationId xmlns:a16="http://schemas.microsoft.com/office/drawing/2014/main" id="{55FA9098-0F84-91CD-9517-9DD71A204DF2}"/>
                </a:ext>
              </a:extLst>
            </p:cNvPr>
            <p:cNvSpPr/>
            <p:nvPr/>
          </p:nvSpPr>
          <p:spPr>
            <a:xfrm>
              <a:off x="1815403" y="28193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ectangle 163">
              <a:extLst>
                <a:ext uri="{FF2B5EF4-FFF2-40B4-BE49-F238E27FC236}">
                  <a16:creationId xmlns:a16="http://schemas.microsoft.com/office/drawing/2014/main" id="{5746372C-2121-4325-D923-318FAFB80DCC}"/>
                </a:ext>
              </a:extLst>
            </p:cNvPr>
            <p:cNvSpPr/>
            <p:nvPr/>
          </p:nvSpPr>
          <p:spPr>
            <a:xfrm>
              <a:off x="1913828" y="27812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ectangle 164">
              <a:extLst>
                <a:ext uri="{FF2B5EF4-FFF2-40B4-BE49-F238E27FC236}">
                  <a16:creationId xmlns:a16="http://schemas.microsoft.com/office/drawing/2014/main" id="{04B6878D-F73E-8240-CA2C-C85A522AFF7B}"/>
                </a:ext>
              </a:extLst>
            </p:cNvPr>
            <p:cNvSpPr/>
            <p:nvPr/>
          </p:nvSpPr>
          <p:spPr>
            <a:xfrm>
              <a:off x="2005903" y="28288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Rectangle 165">
              <a:extLst>
                <a:ext uri="{FF2B5EF4-FFF2-40B4-BE49-F238E27FC236}">
                  <a16:creationId xmlns:a16="http://schemas.microsoft.com/office/drawing/2014/main" id="{7CD1D3EF-7A54-5ADC-2745-DBBFA9DF49AC}"/>
                </a:ext>
              </a:extLst>
            </p:cNvPr>
            <p:cNvSpPr/>
            <p:nvPr/>
          </p:nvSpPr>
          <p:spPr>
            <a:xfrm>
              <a:off x="2097978" y="27653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a:extLst>
                <a:ext uri="{FF2B5EF4-FFF2-40B4-BE49-F238E27FC236}">
                  <a16:creationId xmlns:a16="http://schemas.microsoft.com/office/drawing/2014/main" id="{C46BCC5B-89F4-E2EC-A91D-0E36EF516005}"/>
                </a:ext>
              </a:extLst>
            </p:cNvPr>
            <p:cNvSpPr/>
            <p:nvPr/>
          </p:nvSpPr>
          <p:spPr>
            <a:xfrm>
              <a:off x="2196403" y="28224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167">
              <a:extLst>
                <a:ext uri="{FF2B5EF4-FFF2-40B4-BE49-F238E27FC236}">
                  <a16:creationId xmlns:a16="http://schemas.microsoft.com/office/drawing/2014/main" id="{2383F79D-0AE3-0490-3F87-DE859ECCD6A8}"/>
                </a:ext>
              </a:extLst>
            </p:cNvPr>
            <p:cNvSpPr/>
            <p:nvPr/>
          </p:nvSpPr>
          <p:spPr>
            <a:xfrm>
              <a:off x="2291653" y="28161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ectangle 168">
              <a:extLst>
                <a:ext uri="{FF2B5EF4-FFF2-40B4-BE49-F238E27FC236}">
                  <a16:creationId xmlns:a16="http://schemas.microsoft.com/office/drawing/2014/main" id="{DA11D8C5-4D61-BB5D-16DD-32F12053DD72}"/>
                </a:ext>
              </a:extLst>
            </p:cNvPr>
            <p:cNvSpPr/>
            <p:nvPr/>
          </p:nvSpPr>
          <p:spPr>
            <a:xfrm>
              <a:off x="2383728" y="28161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Rectangle 169">
              <a:extLst>
                <a:ext uri="{FF2B5EF4-FFF2-40B4-BE49-F238E27FC236}">
                  <a16:creationId xmlns:a16="http://schemas.microsoft.com/office/drawing/2014/main" id="{787C20F5-9173-1F3C-3E84-6609412B0E6E}"/>
                </a:ext>
              </a:extLst>
            </p:cNvPr>
            <p:cNvSpPr/>
            <p:nvPr/>
          </p:nvSpPr>
          <p:spPr>
            <a:xfrm>
              <a:off x="2472628" y="28288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Rectangle 170">
              <a:extLst>
                <a:ext uri="{FF2B5EF4-FFF2-40B4-BE49-F238E27FC236}">
                  <a16:creationId xmlns:a16="http://schemas.microsoft.com/office/drawing/2014/main" id="{F87EC5F4-A626-AB5B-CC7A-74891766D49B}"/>
                </a:ext>
              </a:extLst>
            </p:cNvPr>
            <p:cNvSpPr/>
            <p:nvPr/>
          </p:nvSpPr>
          <p:spPr>
            <a:xfrm>
              <a:off x="2564703" y="28224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Rectangle 171">
              <a:extLst>
                <a:ext uri="{FF2B5EF4-FFF2-40B4-BE49-F238E27FC236}">
                  <a16:creationId xmlns:a16="http://schemas.microsoft.com/office/drawing/2014/main" id="{52AF7840-9FDD-A7C4-6C81-3494CF743A3B}"/>
                </a:ext>
              </a:extLst>
            </p:cNvPr>
            <p:cNvSpPr/>
            <p:nvPr/>
          </p:nvSpPr>
          <p:spPr>
            <a:xfrm>
              <a:off x="2663128" y="28256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ectangle 172">
              <a:extLst>
                <a:ext uri="{FF2B5EF4-FFF2-40B4-BE49-F238E27FC236}">
                  <a16:creationId xmlns:a16="http://schemas.microsoft.com/office/drawing/2014/main" id="{2D76BC50-9FEE-6320-906E-21EC2E419053}"/>
                </a:ext>
              </a:extLst>
            </p:cNvPr>
            <p:cNvSpPr/>
            <p:nvPr/>
          </p:nvSpPr>
          <p:spPr>
            <a:xfrm>
              <a:off x="2758378" y="28129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ectangle 173">
              <a:extLst>
                <a:ext uri="{FF2B5EF4-FFF2-40B4-BE49-F238E27FC236}">
                  <a16:creationId xmlns:a16="http://schemas.microsoft.com/office/drawing/2014/main" id="{4DB6F489-742D-EB20-0C8D-B6B2D8AE5CDB}"/>
                </a:ext>
              </a:extLst>
            </p:cNvPr>
            <p:cNvSpPr/>
            <p:nvPr/>
          </p:nvSpPr>
          <p:spPr>
            <a:xfrm>
              <a:off x="2853628" y="28129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174">
              <a:extLst>
                <a:ext uri="{FF2B5EF4-FFF2-40B4-BE49-F238E27FC236}">
                  <a16:creationId xmlns:a16="http://schemas.microsoft.com/office/drawing/2014/main" id="{B1EDADEC-A3C1-137B-0156-DDE09C09CA71}"/>
                </a:ext>
              </a:extLst>
            </p:cNvPr>
            <p:cNvSpPr/>
            <p:nvPr/>
          </p:nvSpPr>
          <p:spPr>
            <a:xfrm>
              <a:off x="2942528" y="28193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Rectangle 175">
              <a:extLst>
                <a:ext uri="{FF2B5EF4-FFF2-40B4-BE49-F238E27FC236}">
                  <a16:creationId xmlns:a16="http://schemas.microsoft.com/office/drawing/2014/main" id="{0B58D5F9-C26B-CE5A-7FFC-66CE1713676A}"/>
                </a:ext>
              </a:extLst>
            </p:cNvPr>
            <p:cNvSpPr/>
            <p:nvPr/>
          </p:nvSpPr>
          <p:spPr>
            <a:xfrm>
              <a:off x="3031428" y="27431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Rectangle 176">
              <a:extLst>
                <a:ext uri="{FF2B5EF4-FFF2-40B4-BE49-F238E27FC236}">
                  <a16:creationId xmlns:a16="http://schemas.microsoft.com/office/drawing/2014/main" id="{C18845A2-EA19-4A65-F435-3223BBC1B164}"/>
                </a:ext>
              </a:extLst>
            </p:cNvPr>
            <p:cNvSpPr/>
            <p:nvPr/>
          </p:nvSpPr>
          <p:spPr>
            <a:xfrm>
              <a:off x="3139378" y="28002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Rectangle 177">
              <a:extLst>
                <a:ext uri="{FF2B5EF4-FFF2-40B4-BE49-F238E27FC236}">
                  <a16:creationId xmlns:a16="http://schemas.microsoft.com/office/drawing/2014/main" id="{96605408-54C2-D417-0AFF-1E77D503ADCA}"/>
                </a:ext>
              </a:extLst>
            </p:cNvPr>
            <p:cNvSpPr/>
            <p:nvPr/>
          </p:nvSpPr>
          <p:spPr>
            <a:xfrm>
              <a:off x="3225103" y="28002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Rectangle 178">
              <a:extLst>
                <a:ext uri="{FF2B5EF4-FFF2-40B4-BE49-F238E27FC236}">
                  <a16:creationId xmlns:a16="http://schemas.microsoft.com/office/drawing/2014/main" id="{FB65FEF4-41D6-F5F4-292A-EF4DA4F16D66}"/>
                </a:ext>
              </a:extLst>
            </p:cNvPr>
            <p:cNvSpPr/>
            <p:nvPr/>
          </p:nvSpPr>
          <p:spPr>
            <a:xfrm>
              <a:off x="3314003" y="28034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Rectangle 179">
              <a:extLst>
                <a:ext uri="{FF2B5EF4-FFF2-40B4-BE49-F238E27FC236}">
                  <a16:creationId xmlns:a16="http://schemas.microsoft.com/office/drawing/2014/main" id="{C6C570C7-5D17-3AA5-2ECC-CBEF98FD21B8}"/>
                </a:ext>
              </a:extLst>
            </p:cNvPr>
            <p:cNvSpPr/>
            <p:nvPr/>
          </p:nvSpPr>
          <p:spPr>
            <a:xfrm>
              <a:off x="3418778" y="27843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180">
              <a:extLst>
                <a:ext uri="{FF2B5EF4-FFF2-40B4-BE49-F238E27FC236}">
                  <a16:creationId xmlns:a16="http://schemas.microsoft.com/office/drawing/2014/main" id="{5BDB53BF-5A75-F501-A9BC-3677DBCE957C}"/>
                </a:ext>
              </a:extLst>
            </p:cNvPr>
            <p:cNvSpPr/>
            <p:nvPr/>
          </p:nvSpPr>
          <p:spPr>
            <a:xfrm>
              <a:off x="3507678" y="27716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a:extLst>
                <a:ext uri="{FF2B5EF4-FFF2-40B4-BE49-F238E27FC236}">
                  <a16:creationId xmlns:a16="http://schemas.microsoft.com/office/drawing/2014/main" id="{5FEE8D26-BE49-2FC0-F257-24B74BA52484}"/>
                </a:ext>
              </a:extLst>
            </p:cNvPr>
            <p:cNvSpPr/>
            <p:nvPr/>
          </p:nvSpPr>
          <p:spPr>
            <a:xfrm>
              <a:off x="3609278" y="28161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3" name="Group 182">
            <a:extLst>
              <a:ext uri="{FF2B5EF4-FFF2-40B4-BE49-F238E27FC236}">
                <a16:creationId xmlns:a16="http://schemas.microsoft.com/office/drawing/2014/main" id="{0D9B35AD-1300-8B50-6691-D4606266F9D2}"/>
              </a:ext>
            </a:extLst>
          </p:cNvPr>
          <p:cNvGrpSpPr/>
          <p:nvPr/>
        </p:nvGrpSpPr>
        <p:grpSpPr>
          <a:xfrm>
            <a:off x="1256876" y="2652731"/>
            <a:ext cx="2416724" cy="175898"/>
            <a:chOff x="1261856" y="2633906"/>
            <a:chExt cx="2416724" cy="175898"/>
          </a:xfrm>
        </p:grpSpPr>
        <p:sp>
          <p:nvSpPr>
            <p:cNvPr id="184" name="Freeform 1301">
              <a:extLst>
                <a:ext uri="{FF2B5EF4-FFF2-40B4-BE49-F238E27FC236}">
                  <a16:creationId xmlns:a16="http://schemas.microsoft.com/office/drawing/2014/main" id="{39AC7E93-4162-FFE5-C2CC-9CA31651B8D7}"/>
                </a:ext>
              </a:extLst>
            </p:cNvPr>
            <p:cNvSpPr/>
            <p:nvPr/>
          </p:nvSpPr>
          <p:spPr>
            <a:xfrm>
              <a:off x="1279525" y="2679700"/>
              <a:ext cx="2355850" cy="107950"/>
            </a:xfrm>
            <a:custGeom>
              <a:avLst/>
              <a:gdLst>
                <a:gd name="csX0" fmla="*/ 2355850 w 2355850"/>
                <a:gd name="csY0" fmla="*/ 25400 h 107950"/>
                <a:gd name="csX1" fmla="*/ 2251075 w 2355850"/>
                <a:gd name="csY1" fmla="*/ 3175 h 107950"/>
                <a:gd name="csX2" fmla="*/ 2171700 w 2355850"/>
                <a:gd name="csY2" fmla="*/ 44450 h 107950"/>
                <a:gd name="csX3" fmla="*/ 2063750 w 2355850"/>
                <a:gd name="csY3" fmla="*/ 0 h 107950"/>
                <a:gd name="csX4" fmla="*/ 1971675 w 2355850"/>
                <a:gd name="csY4" fmla="*/ 28575 h 107950"/>
                <a:gd name="csX5" fmla="*/ 1876425 w 2355850"/>
                <a:gd name="csY5" fmla="*/ 50800 h 107950"/>
                <a:gd name="csX6" fmla="*/ 1784350 w 2355850"/>
                <a:gd name="csY6" fmla="*/ 69850 h 107950"/>
                <a:gd name="csX7" fmla="*/ 1692275 w 2355850"/>
                <a:gd name="csY7" fmla="*/ 47625 h 107950"/>
                <a:gd name="csX8" fmla="*/ 1593850 w 2355850"/>
                <a:gd name="csY8" fmla="*/ 63500 h 107950"/>
                <a:gd name="csX9" fmla="*/ 1498600 w 2355850"/>
                <a:gd name="csY9" fmla="*/ 60325 h 107950"/>
                <a:gd name="csX10" fmla="*/ 1406525 w 2355850"/>
                <a:gd name="csY10" fmla="*/ 92075 h 107950"/>
                <a:gd name="csX11" fmla="*/ 1314450 w 2355850"/>
                <a:gd name="csY11" fmla="*/ 44450 h 107950"/>
                <a:gd name="csX12" fmla="*/ 1212850 w 2355850"/>
                <a:gd name="csY12" fmla="*/ 73025 h 107950"/>
                <a:gd name="csX13" fmla="*/ 1130300 w 2355850"/>
                <a:gd name="csY13" fmla="*/ 63500 h 107950"/>
                <a:gd name="csX14" fmla="*/ 1028700 w 2355850"/>
                <a:gd name="csY14" fmla="*/ 19050 h 107950"/>
                <a:gd name="csX15" fmla="*/ 933450 w 2355850"/>
                <a:gd name="csY15" fmla="*/ 47625 h 107950"/>
                <a:gd name="csX16" fmla="*/ 844550 w 2355850"/>
                <a:gd name="csY16" fmla="*/ 25400 h 107950"/>
                <a:gd name="csX17" fmla="*/ 749300 w 2355850"/>
                <a:gd name="csY17" fmla="*/ 6350 h 107950"/>
                <a:gd name="csX18" fmla="*/ 650875 w 2355850"/>
                <a:gd name="csY18" fmla="*/ 44450 h 107950"/>
                <a:gd name="csX19" fmla="*/ 558800 w 2355850"/>
                <a:gd name="csY19" fmla="*/ 95250 h 107950"/>
                <a:gd name="csX20" fmla="*/ 469900 w 2355850"/>
                <a:gd name="csY20" fmla="*/ 92075 h 107950"/>
                <a:gd name="csX21" fmla="*/ 374650 w 2355850"/>
                <a:gd name="csY21" fmla="*/ 63500 h 107950"/>
                <a:gd name="csX22" fmla="*/ 279400 w 2355850"/>
                <a:gd name="csY22" fmla="*/ 79375 h 107950"/>
                <a:gd name="csX23" fmla="*/ 180975 w 2355850"/>
                <a:gd name="csY23" fmla="*/ 19050 h 107950"/>
                <a:gd name="csX24" fmla="*/ 88900 w 2355850"/>
                <a:gd name="csY24" fmla="*/ 107950 h 107950"/>
                <a:gd name="csX25" fmla="*/ 50800 w 2355850"/>
                <a:gd name="csY25" fmla="*/ 85725 h 107950"/>
                <a:gd name="csX26" fmla="*/ 0 w 2355850"/>
                <a:gd name="csY26" fmla="*/ 47625 h 1079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2355850" h="107950">
                  <a:moveTo>
                    <a:pt x="2355850" y="25400"/>
                  </a:moveTo>
                  <a:lnTo>
                    <a:pt x="2251075" y="3175"/>
                  </a:lnTo>
                  <a:lnTo>
                    <a:pt x="2171700" y="44450"/>
                  </a:lnTo>
                  <a:lnTo>
                    <a:pt x="2063750" y="0"/>
                  </a:lnTo>
                  <a:lnTo>
                    <a:pt x="1971675" y="28575"/>
                  </a:lnTo>
                  <a:lnTo>
                    <a:pt x="1876425" y="50800"/>
                  </a:lnTo>
                  <a:lnTo>
                    <a:pt x="1784350" y="69850"/>
                  </a:lnTo>
                  <a:lnTo>
                    <a:pt x="1692275" y="47625"/>
                  </a:lnTo>
                  <a:lnTo>
                    <a:pt x="1593850" y="63500"/>
                  </a:lnTo>
                  <a:lnTo>
                    <a:pt x="1498600" y="60325"/>
                  </a:lnTo>
                  <a:lnTo>
                    <a:pt x="1406525" y="92075"/>
                  </a:lnTo>
                  <a:lnTo>
                    <a:pt x="1314450" y="44450"/>
                  </a:lnTo>
                  <a:lnTo>
                    <a:pt x="1212850" y="73025"/>
                  </a:lnTo>
                  <a:lnTo>
                    <a:pt x="1130300" y="63500"/>
                  </a:lnTo>
                  <a:lnTo>
                    <a:pt x="1028700" y="19050"/>
                  </a:lnTo>
                  <a:lnTo>
                    <a:pt x="933450" y="47625"/>
                  </a:lnTo>
                  <a:lnTo>
                    <a:pt x="844550" y="25400"/>
                  </a:lnTo>
                  <a:lnTo>
                    <a:pt x="749300" y="6350"/>
                  </a:lnTo>
                  <a:lnTo>
                    <a:pt x="650875" y="44450"/>
                  </a:lnTo>
                  <a:lnTo>
                    <a:pt x="558800" y="95250"/>
                  </a:lnTo>
                  <a:lnTo>
                    <a:pt x="469900" y="92075"/>
                  </a:lnTo>
                  <a:lnTo>
                    <a:pt x="374650" y="63500"/>
                  </a:lnTo>
                  <a:lnTo>
                    <a:pt x="279400" y="79375"/>
                  </a:lnTo>
                  <a:lnTo>
                    <a:pt x="180975" y="19050"/>
                  </a:lnTo>
                  <a:lnTo>
                    <a:pt x="88900" y="107950"/>
                  </a:lnTo>
                  <a:lnTo>
                    <a:pt x="50800" y="85725"/>
                  </a:lnTo>
                  <a:lnTo>
                    <a:pt x="0" y="47625"/>
                  </a:lnTo>
                </a:path>
              </a:pathLst>
            </a:custGeom>
            <a:noFill/>
            <a:ln w="22225">
              <a:solidFill>
                <a:schemeClr val="accent3"/>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Triangle 1302">
              <a:extLst>
                <a:ext uri="{FF2B5EF4-FFF2-40B4-BE49-F238E27FC236}">
                  <a16:creationId xmlns:a16="http://schemas.microsoft.com/office/drawing/2014/main" id="{9A311BE7-5BCE-7EAD-4459-1577BF0FC09E}"/>
                </a:ext>
              </a:extLst>
            </p:cNvPr>
            <p:cNvSpPr/>
            <p:nvPr/>
          </p:nvSpPr>
          <p:spPr>
            <a:xfrm rot="3600000">
              <a:off x="1256732" y="268665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Triangle 1303">
              <a:extLst>
                <a:ext uri="{FF2B5EF4-FFF2-40B4-BE49-F238E27FC236}">
                  <a16:creationId xmlns:a16="http://schemas.microsoft.com/office/drawing/2014/main" id="{01EEB2EC-900F-B40F-8CD5-3E2C3EE6BE59}"/>
                </a:ext>
              </a:extLst>
            </p:cNvPr>
            <p:cNvSpPr/>
            <p:nvPr/>
          </p:nvSpPr>
          <p:spPr>
            <a:xfrm rot="3600000">
              <a:off x="1336107" y="274063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Triangle 1304">
              <a:extLst>
                <a:ext uri="{FF2B5EF4-FFF2-40B4-BE49-F238E27FC236}">
                  <a16:creationId xmlns:a16="http://schemas.microsoft.com/office/drawing/2014/main" id="{6ABE7231-0701-5BD3-EED5-7ED2E847098F}"/>
                </a:ext>
              </a:extLst>
            </p:cNvPr>
            <p:cNvSpPr/>
            <p:nvPr/>
          </p:nvSpPr>
          <p:spPr>
            <a:xfrm rot="3600000">
              <a:off x="1434532" y="266125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Triangle 1305">
              <a:extLst>
                <a:ext uri="{FF2B5EF4-FFF2-40B4-BE49-F238E27FC236}">
                  <a16:creationId xmlns:a16="http://schemas.microsoft.com/office/drawing/2014/main" id="{6633A2D8-5E12-34D6-D8AC-BE6A7E13F834}"/>
                </a:ext>
              </a:extLst>
            </p:cNvPr>
            <p:cNvSpPr/>
            <p:nvPr/>
          </p:nvSpPr>
          <p:spPr>
            <a:xfrm rot="3600000">
              <a:off x="1532957" y="271840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Triangle 1306">
              <a:extLst>
                <a:ext uri="{FF2B5EF4-FFF2-40B4-BE49-F238E27FC236}">
                  <a16:creationId xmlns:a16="http://schemas.microsoft.com/office/drawing/2014/main" id="{1663AA3B-F1E3-1767-EE7E-DFB5BC817B15}"/>
                </a:ext>
              </a:extLst>
            </p:cNvPr>
            <p:cNvSpPr/>
            <p:nvPr/>
          </p:nvSpPr>
          <p:spPr>
            <a:xfrm rot="3600000">
              <a:off x="1625032" y="270253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Triangle 1307">
              <a:extLst>
                <a:ext uri="{FF2B5EF4-FFF2-40B4-BE49-F238E27FC236}">
                  <a16:creationId xmlns:a16="http://schemas.microsoft.com/office/drawing/2014/main" id="{40A056E1-7DB2-2E87-3EBE-A5D5876164CA}"/>
                </a:ext>
              </a:extLst>
            </p:cNvPr>
            <p:cNvSpPr/>
            <p:nvPr/>
          </p:nvSpPr>
          <p:spPr>
            <a:xfrm rot="3600000">
              <a:off x="1720281" y="272792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Triangle 1308">
              <a:extLst>
                <a:ext uri="{FF2B5EF4-FFF2-40B4-BE49-F238E27FC236}">
                  <a16:creationId xmlns:a16="http://schemas.microsoft.com/office/drawing/2014/main" id="{C38A5DC5-EC86-62F2-D487-0A859E198254}"/>
                </a:ext>
              </a:extLst>
            </p:cNvPr>
            <p:cNvSpPr/>
            <p:nvPr/>
          </p:nvSpPr>
          <p:spPr>
            <a:xfrm rot="3600000">
              <a:off x="1815531" y="2737454"/>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Triangle 1309">
              <a:extLst>
                <a:ext uri="{FF2B5EF4-FFF2-40B4-BE49-F238E27FC236}">
                  <a16:creationId xmlns:a16="http://schemas.microsoft.com/office/drawing/2014/main" id="{8E363C40-8365-09AF-C6FC-2BF4A15F0578}"/>
                </a:ext>
              </a:extLst>
            </p:cNvPr>
            <p:cNvSpPr/>
            <p:nvPr/>
          </p:nvSpPr>
          <p:spPr>
            <a:xfrm rot="3600000">
              <a:off x="1910782" y="268982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Triangle 1310">
              <a:extLst>
                <a:ext uri="{FF2B5EF4-FFF2-40B4-BE49-F238E27FC236}">
                  <a16:creationId xmlns:a16="http://schemas.microsoft.com/office/drawing/2014/main" id="{237BF77C-C17A-9C59-9F02-33F8D66E0099}"/>
                </a:ext>
              </a:extLst>
            </p:cNvPr>
            <p:cNvSpPr/>
            <p:nvPr/>
          </p:nvSpPr>
          <p:spPr>
            <a:xfrm rot="3600000">
              <a:off x="2009207" y="2648554"/>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Triangle 1311">
              <a:extLst>
                <a:ext uri="{FF2B5EF4-FFF2-40B4-BE49-F238E27FC236}">
                  <a16:creationId xmlns:a16="http://schemas.microsoft.com/office/drawing/2014/main" id="{425666C1-EB92-D51E-2CA7-0EFB7B215674}"/>
                </a:ext>
              </a:extLst>
            </p:cNvPr>
            <p:cNvSpPr/>
            <p:nvPr/>
          </p:nvSpPr>
          <p:spPr>
            <a:xfrm rot="3600000">
              <a:off x="2104455" y="2667604"/>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Triangle 1312">
              <a:extLst>
                <a:ext uri="{FF2B5EF4-FFF2-40B4-BE49-F238E27FC236}">
                  <a16:creationId xmlns:a16="http://schemas.microsoft.com/office/drawing/2014/main" id="{763E599C-98CA-6525-DE44-73EE01F7FB80}"/>
                </a:ext>
              </a:extLst>
            </p:cNvPr>
            <p:cNvSpPr/>
            <p:nvPr/>
          </p:nvSpPr>
          <p:spPr>
            <a:xfrm rot="3600000">
              <a:off x="2187006" y="268983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Triangle 1313">
              <a:extLst>
                <a:ext uri="{FF2B5EF4-FFF2-40B4-BE49-F238E27FC236}">
                  <a16:creationId xmlns:a16="http://schemas.microsoft.com/office/drawing/2014/main" id="{1F91CB6B-C58D-6B0C-5E33-BA9E285E6227}"/>
                </a:ext>
              </a:extLst>
            </p:cNvPr>
            <p:cNvSpPr/>
            <p:nvPr/>
          </p:nvSpPr>
          <p:spPr>
            <a:xfrm rot="3600000">
              <a:off x="2282256" y="2664431"/>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Triangle 1314">
              <a:extLst>
                <a:ext uri="{FF2B5EF4-FFF2-40B4-BE49-F238E27FC236}">
                  <a16:creationId xmlns:a16="http://schemas.microsoft.com/office/drawing/2014/main" id="{21698F85-D4B8-F948-495D-CE49E2E4B910}"/>
                </a:ext>
              </a:extLst>
            </p:cNvPr>
            <p:cNvSpPr/>
            <p:nvPr/>
          </p:nvSpPr>
          <p:spPr>
            <a:xfrm rot="3600000">
              <a:off x="2380681" y="2705706"/>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Triangle 1315">
              <a:extLst>
                <a:ext uri="{FF2B5EF4-FFF2-40B4-BE49-F238E27FC236}">
                  <a16:creationId xmlns:a16="http://schemas.microsoft.com/office/drawing/2014/main" id="{9A96365D-AD4F-93C1-F937-8CA59DEE4DFB}"/>
                </a:ext>
              </a:extLst>
            </p:cNvPr>
            <p:cNvSpPr/>
            <p:nvPr/>
          </p:nvSpPr>
          <p:spPr>
            <a:xfrm rot="3600000">
              <a:off x="2469581" y="271205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Triangle 1316">
              <a:extLst>
                <a:ext uri="{FF2B5EF4-FFF2-40B4-BE49-F238E27FC236}">
                  <a16:creationId xmlns:a16="http://schemas.microsoft.com/office/drawing/2014/main" id="{E72021E7-1A4A-93B4-7748-B237F1DCE753}"/>
                </a:ext>
              </a:extLst>
            </p:cNvPr>
            <p:cNvSpPr/>
            <p:nvPr/>
          </p:nvSpPr>
          <p:spPr>
            <a:xfrm rot="3600000">
              <a:off x="2564831" y="268983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Triangle 1317">
              <a:extLst>
                <a:ext uri="{FF2B5EF4-FFF2-40B4-BE49-F238E27FC236}">
                  <a16:creationId xmlns:a16="http://schemas.microsoft.com/office/drawing/2014/main" id="{87AEF7F8-45E7-B35A-26DB-6B386F2B7BB1}"/>
                </a:ext>
              </a:extLst>
            </p:cNvPr>
            <p:cNvSpPr/>
            <p:nvPr/>
          </p:nvSpPr>
          <p:spPr>
            <a:xfrm rot="3600000">
              <a:off x="2660081" y="273110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Triangle 1318">
              <a:extLst>
                <a:ext uri="{FF2B5EF4-FFF2-40B4-BE49-F238E27FC236}">
                  <a16:creationId xmlns:a16="http://schemas.microsoft.com/office/drawing/2014/main" id="{E7E8BC05-89CE-1086-E0E5-5D81DC150516}"/>
                </a:ext>
              </a:extLst>
            </p:cNvPr>
            <p:cNvSpPr/>
            <p:nvPr/>
          </p:nvSpPr>
          <p:spPr>
            <a:xfrm rot="3600000">
              <a:off x="2752156" y="269935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Triangle 1319">
              <a:extLst>
                <a:ext uri="{FF2B5EF4-FFF2-40B4-BE49-F238E27FC236}">
                  <a16:creationId xmlns:a16="http://schemas.microsoft.com/office/drawing/2014/main" id="{6D0456A9-D150-6AD4-040B-849742229B47}"/>
                </a:ext>
              </a:extLst>
            </p:cNvPr>
            <p:cNvSpPr/>
            <p:nvPr/>
          </p:nvSpPr>
          <p:spPr>
            <a:xfrm rot="3600000">
              <a:off x="2850580" y="2702531"/>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Triangle 1320">
              <a:extLst>
                <a:ext uri="{FF2B5EF4-FFF2-40B4-BE49-F238E27FC236}">
                  <a16:creationId xmlns:a16="http://schemas.microsoft.com/office/drawing/2014/main" id="{D354F4BB-D85A-C9A0-52CF-D03AA68680E6}"/>
                </a:ext>
              </a:extLst>
            </p:cNvPr>
            <p:cNvSpPr/>
            <p:nvPr/>
          </p:nvSpPr>
          <p:spPr>
            <a:xfrm rot="3600000">
              <a:off x="2945831" y="268983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Triangle 1321">
              <a:extLst>
                <a:ext uri="{FF2B5EF4-FFF2-40B4-BE49-F238E27FC236}">
                  <a16:creationId xmlns:a16="http://schemas.microsoft.com/office/drawing/2014/main" id="{0D792982-1064-521F-C7D4-303A2349F429}"/>
                </a:ext>
              </a:extLst>
            </p:cNvPr>
            <p:cNvSpPr/>
            <p:nvPr/>
          </p:nvSpPr>
          <p:spPr>
            <a:xfrm rot="3600000">
              <a:off x="3041081" y="270888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Triangle 1322">
              <a:extLst>
                <a:ext uri="{FF2B5EF4-FFF2-40B4-BE49-F238E27FC236}">
                  <a16:creationId xmlns:a16="http://schemas.microsoft.com/office/drawing/2014/main" id="{462BB319-A8D2-D8FF-BAC6-0D23DB1582F2}"/>
                </a:ext>
              </a:extLst>
            </p:cNvPr>
            <p:cNvSpPr/>
            <p:nvPr/>
          </p:nvSpPr>
          <p:spPr>
            <a:xfrm rot="3600000">
              <a:off x="3133156" y="2686656"/>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Triangle 1323">
              <a:extLst>
                <a:ext uri="{FF2B5EF4-FFF2-40B4-BE49-F238E27FC236}">
                  <a16:creationId xmlns:a16="http://schemas.microsoft.com/office/drawing/2014/main" id="{B8F08716-662E-AB13-8373-F7E736D85D32}"/>
                </a:ext>
              </a:extLst>
            </p:cNvPr>
            <p:cNvSpPr/>
            <p:nvPr/>
          </p:nvSpPr>
          <p:spPr>
            <a:xfrm rot="3600000">
              <a:off x="3225231" y="266760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Triangle 1324">
              <a:extLst>
                <a:ext uri="{FF2B5EF4-FFF2-40B4-BE49-F238E27FC236}">
                  <a16:creationId xmlns:a16="http://schemas.microsoft.com/office/drawing/2014/main" id="{0445A40C-55C7-0E6A-E9F1-C87D75011668}"/>
                </a:ext>
              </a:extLst>
            </p:cNvPr>
            <p:cNvSpPr/>
            <p:nvPr/>
          </p:nvSpPr>
          <p:spPr>
            <a:xfrm rot="3600000">
              <a:off x="3320481" y="263903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Triangle 1325">
              <a:extLst>
                <a:ext uri="{FF2B5EF4-FFF2-40B4-BE49-F238E27FC236}">
                  <a16:creationId xmlns:a16="http://schemas.microsoft.com/office/drawing/2014/main" id="{5B466E3C-2170-71A3-29C0-EB182ABB2486}"/>
                </a:ext>
              </a:extLst>
            </p:cNvPr>
            <p:cNvSpPr/>
            <p:nvPr/>
          </p:nvSpPr>
          <p:spPr>
            <a:xfrm rot="3600000">
              <a:off x="3406205" y="268348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Triangle 1326">
              <a:extLst>
                <a:ext uri="{FF2B5EF4-FFF2-40B4-BE49-F238E27FC236}">
                  <a16:creationId xmlns:a16="http://schemas.microsoft.com/office/drawing/2014/main" id="{A2859271-74CA-0D51-585A-F97732FE32B5}"/>
                </a:ext>
              </a:extLst>
            </p:cNvPr>
            <p:cNvSpPr/>
            <p:nvPr/>
          </p:nvSpPr>
          <p:spPr>
            <a:xfrm rot="3600000">
              <a:off x="3507806" y="264220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Triangle 1327">
              <a:extLst>
                <a:ext uri="{FF2B5EF4-FFF2-40B4-BE49-F238E27FC236}">
                  <a16:creationId xmlns:a16="http://schemas.microsoft.com/office/drawing/2014/main" id="{3DFFC1E6-2AF2-A071-C55E-18619FA7D434}"/>
                </a:ext>
              </a:extLst>
            </p:cNvPr>
            <p:cNvSpPr/>
            <p:nvPr/>
          </p:nvSpPr>
          <p:spPr>
            <a:xfrm rot="3600000">
              <a:off x="3609406" y="265490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1" name="Group 210">
            <a:extLst>
              <a:ext uri="{FF2B5EF4-FFF2-40B4-BE49-F238E27FC236}">
                <a16:creationId xmlns:a16="http://schemas.microsoft.com/office/drawing/2014/main" id="{718538A3-1BF9-5E46-A6E8-8290F304D0AF}"/>
              </a:ext>
            </a:extLst>
          </p:cNvPr>
          <p:cNvGrpSpPr/>
          <p:nvPr/>
        </p:nvGrpSpPr>
        <p:grpSpPr>
          <a:xfrm>
            <a:off x="1196836" y="2766229"/>
            <a:ext cx="2460018" cy="145443"/>
            <a:chOff x="1201816" y="2747404"/>
            <a:chExt cx="2460018" cy="145443"/>
          </a:xfrm>
        </p:grpSpPr>
        <p:sp>
          <p:nvSpPr>
            <p:cNvPr id="212" name="Freeform 1240">
              <a:extLst>
                <a:ext uri="{FF2B5EF4-FFF2-40B4-BE49-F238E27FC236}">
                  <a16:creationId xmlns:a16="http://schemas.microsoft.com/office/drawing/2014/main" id="{2C442DAA-0AC8-6DFA-50EB-42AD84139652}"/>
                </a:ext>
              </a:extLst>
            </p:cNvPr>
            <p:cNvSpPr/>
            <p:nvPr/>
          </p:nvSpPr>
          <p:spPr>
            <a:xfrm>
              <a:off x="1231900" y="2778125"/>
              <a:ext cx="2400300" cy="88900"/>
            </a:xfrm>
            <a:custGeom>
              <a:avLst/>
              <a:gdLst>
                <a:gd name="csX0" fmla="*/ 0 w 2400300"/>
                <a:gd name="csY0" fmla="*/ 0 h 88900"/>
                <a:gd name="csX1" fmla="*/ 50800 w 2400300"/>
                <a:gd name="csY1" fmla="*/ 44450 h 88900"/>
                <a:gd name="csX2" fmla="*/ 82550 w 2400300"/>
                <a:gd name="csY2" fmla="*/ 63500 h 88900"/>
                <a:gd name="csX3" fmla="*/ 149225 w 2400300"/>
                <a:gd name="csY3" fmla="*/ 79375 h 88900"/>
                <a:gd name="csX4" fmla="*/ 234950 w 2400300"/>
                <a:gd name="csY4" fmla="*/ 44450 h 88900"/>
                <a:gd name="csX5" fmla="*/ 317500 w 2400300"/>
                <a:gd name="csY5" fmla="*/ 85725 h 88900"/>
                <a:gd name="csX6" fmla="*/ 422275 w 2400300"/>
                <a:gd name="csY6" fmla="*/ 82550 h 88900"/>
                <a:gd name="csX7" fmla="*/ 508000 w 2400300"/>
                <a:gd name="csY7" fmla="*/ 69850 h 88900"/>
                <a:gd name="csX8" fmla="*/ 609600 w 2400300"/>
                <a:gd name="csY8" fmla="*/ 85725 h 88900"/>
                <a:gd name="csX9" fmla="*/ 711200 w 2400300"/>
                <a:gd name="csY9" fmla="*/ 69850 h 88900"/>
                <a:gd name="csX10" fmla="*/ 787400 w 2400300"/>
                <a:gd name="csY10" fmla="*/ 60325 h 88900"/>
                <a:gd name="csX11" fmla="*/ 898525 w 2400300"/>
                <a:gd name="csY11" fmla="*/ 66675 h 88900"/>
                <a:gd name="csX12" fmla="*/ 984250 w 2400300"/>
                <a:gd name="csY12" fmla="*/ 82550 h 88900"/>
                <a:gd name="csX13" fmla="*/ 1082675 w 2400300"/>
                <a:gd name="csY13" fmla="*/ 60325 h 88900"/>
                <a:gd name="csX14" fmla="*/ 1171575 w 2400300"/>
                <a:gd name="csY14" fmla="*/ 76200 h 88900"/>
                <a:gd name="csX15" fmla="*/ 1266825 w 2400300"/>
                <a:gd name="csY15" fmla="*/ 76200 h 88900"/>
                <a:gd name="csX16" fmla="*/ 1365250 w 2400300"/>
                <a:gd name="csY16" fmla="*/ 44450 h 88900"/>
                <a:gd name="csX17" fmla="*/ 1454150 w 2400300"/>
                <a:gd name="csY17" fmla="*/ 85725 h 88900"/>
                <a:gd name="csX18" fmla="*/ 1549400 w 2400300"/>
                <a:gd name="csY18" fmla="*/ 69850 h 88900"/>
                <a:gd name="csX19" fmla="*/ 1638300 w 2400300"/>
                <a:gd name="csY19" fmla="*/ 57150 h 88900"/>
                <a:gd name="csX20" fmla="*/ 1739900 w 2400300"/>
                <a:gd name="csY20" fmla="*/ 79375 h 88900"/>
                <a:gd name="csX21" fmla="*/ 1828800 w 2400300"/>
                <a:gd name="csY21" fmla="*/ 53975 h 88900"/>
                <a:gd name="csX22" fmla="*/ 1930400 w 2400300"/>
                <a:gd name="csY22" fmla="*/ 9525 h 88900"/>
                <a:gd name="csX23" fmla="*/ 2025650 w 2400300"/>
                <a:gd name="csY23" fmla="*/ 82550 h 88900"/>
                <a:gd name="csX24" fmla="*/ 2212975 w 2400300"/>
                <a:gd name="csY24" fmla="*/ 76200 h 88900"/>
                <a:gd name="csX25" fmla="*/ 2301875 w 2400300"/>
                <a:gd name="csY25" fmla="*/ 88900 h 88900"/>
                <a:gd name="csX26" fmla="*/ 2400300 w 2400300"/>
                <a:gd name="csY26" fmla="*/ 53975 h 889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2400300" h="88900">
                  <a:moveTo>
                    <a:pt x="0" y="0"/>
                  </a:moveTo>
                  <a:lnTo>
                    <a:pt x="50800" y="44450"/>
                  </a:lnTo>
                  <a:lnTo>
                    <a:pt x="82550" y="63500"/>
                  </a:lnTo>
                  <a:lnTo>
                    <a:pt x="149225" y="79375"/>
                  </a:lnTo>
                  <a:lnTo>
                    <a:pt x="234950" y="44450"/>
                  </a:lnTo>
                  <a:lnTo>
                    <a:pt x="317500" y="85725"/>
                  </a:lnTo>
                  <a:lnTo>
                    <a:pt x="422275" y="82550"/>
                  </a:lnTo>
                  <a:lnTo>
                    <a:pt x="508000" y="69850"/>
                  </a:lnTo>
                  <a:lnTo>
                    <a:pt x="609600" y="85725"/>
                  </a:lnTo>
                  <a:lnTo>
                    <a:pt x="711200" y="69850"/>
                  </a:lnTo>
                  <a:lnTo>
                    <a:pt x="787400" y="60325"/>
                  </a:lnTo>
                  <a:lnTo>
                    <a:pt x="898525" y="66675"/>
                  </a:lnTo>
                  <a:lnTo>
                    <a:pt x="984250" y="82550"/>
                  </a:lnTo>
                  <a:lnTo>
                    <a:pt x="1082675" y="60325"/>
                  </a:lnTo>
                  <a:lnTo>
                    <a:pt x="1171575" y="76200"/>
                  </a:lnTo>
                  <a:lnTo>
                    <a:pt x="1266825" y="76200"/>
                  </a:lnTo>
                  <a:lnTo>
                    <a:pt x="1365250" y="44450"/>
                  </a:lnTo>
                  <a:lnTo>
                    <a:pt x="1454150" y="85725"/>
                  </a:lnTo>
                  <a:lnTo>
                    <a:pt x="1549400" y="69850"/>
                  </a:lnTo>
                  <a:lnTo>
                    <a:pt x="1638300" y="57150"/>
                  </a:lnTo>
                  <a:lnTo>
                    <a:pt x="1739900" y="79375"/>
                  </a:lnTo>
                  <a:lnTo>
                    <a:pt x="1828800" y="53975"/>
                  </a:lnTo>
                  <a:lnTo>
                    <a:pt x="1930400" y="9525"/>
                  </a:lnTo>
                  <a:lnTo>
                    <a:pt x="2025650" y="82550"/>
                  </a:lnTo>
                  <a:lnTo>
                    <a:pt x="2212975" y="76200"/>
                  </a:lnTo>
                  <a:lnTo>
                    <a:pt x="2301875" y="88900"/>
                  </a:lnTo>
                  <a:lnTo>
                    <a:pt x="2400300" y="53975"/>
                  </a:lnTo>
                </a:path>
              </a:pathLst>
            </a:custGeom>
            <a:noFill/>
            <a:ln w="22225">
              <a:solidFill>
                <a:schemeClr val="accent1"/>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Oval 212">
              <a:extLst>
                <a:ext uri="{FF2B5EF4-FFF2-40B4-BE49-F238E27FC236}">
                  <a16:creationId xmlns:a16="http://schemas.microsoft.com/office/drawing/2014/main" id="{E9977D58-A20B-1969-2CF3-13F2E2FD17AC}"/>
                </a:ext>
              </a:extLst>
            </p:cNvPr>
            <p:cNvSpPr/>
            <p:nvPr/>
          </p:nvSpPr>
          <p:spPr>
            <a:xfrm>
              <a:off x="1201816" y="2747404"/>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Oval 213">
              <a:extLst>
                <a:ext uri="{FF2B5EF4-FFF2-40B4-BE49-F238E27FC236}">
                  <a16:creationId xmlns:a16="http://schemas.microsoft.com/office/drawing/2014/main" id="{E6A30CB9-6179-90BF-5270-2A0BC88AE34F}"/>
                </a:ext>
              </a:extLst>
            </p:cNvPr>
            <p:cNvSpPr/>
            <p:nvPr/>
          </p:nvSpPr>
          <p:spPr>
            <a:xfrm>
              <a:off x="1258966" y="2795029"/>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Oval 214">
              <a:extLst>
                <a:ext uri="{FF2B5EF4-FFF2-40B4-BE49-F238E27FC236}">
                  <a16:creationId xmlns:a16="http://schemas.microsoft.com/office/drawing/2014/main" id="{CE86A26F-E936-3BAE-3BC2-8186F93B63FA}"/>
                </a:ext>
              </a:extLst>
            </p:cNvPr>
            <p:cNvSpPr/>
            <p:nvPr/>
          </p:nvSpPr>
          <p:spPr>
            <a:xfrm>
              <a:off x="1347866" y="2823604"/>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Oval 215">
              <a:extLst>
                <a:ext uri="{FF2B5EF4-FFF2-40B4-BE49-F238E27FC236}">
                  <a16:creationId xmlns:a16="http://schemas.microsoft.com/office/drawing/2014/main" id="{D9E2475F-0728-56E4-805B-87C573131EE1}"/>
                </a:ext>
              </a:extLst>
            </p:cNvPr>
            <p:cNvSpPr/>
            <p:nvPr/>
          </p:nvSpPr>
          <p:spPr>
            <a:xfrm>
              <a:off x="1436766" y="2804554"/>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Oval 216">
              <a:extLst>
                <a:ext uri="{FF2B5EF4-FFF2-40B4-BE49-F238E27FC236}">
                  <a16:creationId xmlns:a16="http://schemas.microsoft.com/office/drawing/2014/main" id="{93A0CEA1-D21A-0567-32FA-183042293E0B}"/>
                </a:ext>
              </a:extLst>
            </p:cNvPr>
            <p:cNvSpPr/>
            <p:nvPr/>
          </p:nvSpPr>
          <p:spPr>
            <a:xfrm>
              <a:off x="1535191" y="2833129"/>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Oval 217">
              <a:extLst>
                <a:ext uri="{FF2B5EF4-FFF2-40B4-BE49-F238E27FC236}">
                  <a16:creationId xmlns:a16="http://schemas.microsoft.com/office/drawing/2014/main" id="{825C1D20-DE70-71F2-EBF6-B8FA891776F8}"/>
                </a:ext>
              </a:extLst>
            </p:cNvPr>
            <p:cNvSpPr/>
            <p:nvPr/>
          </p:nvSpPr>
          <p:spPr>
            <a:xfrm>
              <a:off x="1624091" y="2826779"/>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Oval 218">
              <a:extLst>
                <a:ext uri="{FF2B5EF4-FFF2-40B4-BE49-F238E27FC236}">
                  <a16:creationId xmlns:a16="http://schemas.microsoft.com/office/drawing/2014/main" id="{E8A820C0-AF65-5569-4C88-1D32547323F8}"/>
                </a:ext>
              </a:extLst>
            </p:cNvPr>
            <p:cNvSpPr/>
            <p:nvPr/>
          </p:nvSpPr>
          <p:spPr>
            <a:xfrm>
              <a:off x="1719341" y="2820429"/>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Oval 219">
              <a:extLst>
                <a:ext uri="{FF2B5EF4-FFF2-40B4-BE49-F238E27FC236}">
                  <a16:creationId xmlns:a16="http://schemas.microsoft.com/office/drawing/2014/main" id="{83BAA470-4E61-39D4-C0E6-8E7538BDD4C0}"/>
                </a:ext>
              </a:extLst>
            </p:cNvPr>
            <p:cNvSpPr/>
            <p:nvPr/>
          </p:nvSpPr>
          <p:spPr>
            <a:xfrm>
              <a:off x="1817766" y="2833129"/>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Oval 220">
              <a:extLst>
                <a:ext uri="{FF2B5EF4-FFF2-40B4-BE49-F238E27FC236}">
                  <a16:creationId xmlns:a16="http://schemas.microsoft.com/office/drawing/2014/main" id="{B9302336-5D91-0E9D-19A1-0523669BB4EA}"/>
                </a:ext>
              </a:extLst>
            </p:cNvPr>
            <p:cNvSpPr/>
            <p:nvPr/>
          </p:nvSpPr>
          <p:spPr>
            <a:xfrm>
              <a:off x="1916191" y="2817254"/>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Oval 221">
              <a:extLst>
                <a:ext uri="{FF2B5EF4-FFF2-40B4-BE49-F238E27FC236}">
                  <a16:creationId xmlns:a16="http://schemas.microsoft.com/office/drawing/2014/main" id="{438DD003-978B-6768-54B7-4848E73480B1}"/>
                </a:ext>
              </a:extLst>
            </p:cNvPr>
            <p:cNvSpPr/>
            <p:nvPr/>
          </p:nvSpPr>
          <p:spPr>
            <a:xfrm>
              <a:off x="2008266" y="2814079"/>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Oval 222">
              <a:extLst>
                <a:ext uri="{FF2B5EF4-FFF2-40B4-BE49-F238E27FC236}">
                  <a16:creationId xmlns:a16="http://schemas.microsoft.com/office/drawing/2014/main" id="{B28F268F-A2E4-0E3C-5498-AECB4712C381}"/>
                </a:ext>
              </a:extLst>
            </p:cNvPr>
            <p:cNvSpPr/>
            <p:nvPr/>
          </p:nvSpPr>
          <p:spPr>
            <a:xfrm>
              <a:off x="2090816" y="2817254"/>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Oval 223">
              <a:extLst>
                <a:ext uri="{FF2B5EF4-FFF2-40B4-BE49-F238E27FC236}">
                  <a16:creationId xmlns:a16="http://schemas.microsoft.com/office/drawing/2014/main" id="{CEF98F1B-40FE-7BE5-35FC-9E5DB90A2F12}"/>
                </a:ext>
              </a:extLst>
            </p:cNvPr>
            <p:cNvSpPr/>
            <p:nvPr/>
          </p:nvSpPr>
          <p:spPr>
            <a:xfrm>
              <a:off x="2186066" y="2829954"/>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Oval 224">
              <a:extLst>
                <a:ext uri="{FF2B5EF4-FFF2-40B4-BE49-F238E27FC236}">
                  <a16:creationId xmlns:a16="http://schemas.microsoft.com/office/drawing/2014/main" id="{9D45F33E-C0A3-14EA-97A6-3776E1D845AF}"/>
                </a:ext>
              </a:extLst>
            </p:cNvPr>
            <p:cNvSpPr/>
            <p:nvPr/>
          </p:nvSpPr>
          <p:spPr>
            <a:xfrm>
              <a:off x="2284491" y="2804554"/>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Oval 225">
              <a:extLst>
                <a:ext uri="{FF2B5EF4-FFF2-40B4-BE49-F238E27FC236}">
                  <a16:creationId xmlns:a16="http://schemas.microsoft.com/office/drawing/2014/main" id="{473B8F7A-8374-9A84-CBC1-CD9E55B5E35E}"/>
                </a:ext>
              </a:extLst>
            </p:cNvPr>
            <p:cNvSpPr/>
            <p:nvPr/>
          </p:nvSpPr>
          <p:spPr>
            <a:xfrm>
              <a:off x="2379741" y="2823604"/>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Oval 226">
              <a:extLst>
                <a:ext uri="{FF2B5EF4-FFF2-40B4-BE49-F238E27FC236}">
                  <a16:creationId xmlns:a16="http://schemas.microsoft.com/office/drawing/2014/main" id="{4D764B4A-CB66-54E0-9100-2BE1BD11DF76}"/>
                </a:ext>
              </a:extLst>
            </p:cNvPr>
            <p:cNvSpPr/>
            <p:nvPr/>
          </p:nvSpPr>
          <p:spPr>
            <a:xfrm>
              <a:off x="2471816" y="2823604"/>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Oval 227">
              <a:extLst>
                <a:ext uri="{FF2B5EF4-FFF2-40B4-BE49-F238E27FC236}">
                  <a16:creationId xmlns:a16="http://schemas.microsoft.com/office/drawing/2014/main" id="{3BBAE640-7C73-33FC-991D-BDB61880878D}"/>
                </a:ext>
              </a:extLst>
            </p:cNvPr>
            <p:cNvSpPr/>
            <p:nvPr/>
          </p:nvSpPr>
          <p:spPr>
            <a:xfrm>
              <a:off x="2567066" y="2791854"/>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Oval 228">
              <a:extLst>
                <a:ext uri="{FF2B5EF4-FFF2-40B4-BE49-F238E27FC236}">
                  <a16:creationId xmlns:a16="http://schemas.microsoft.com/office/drawing/2014/main" id="{64A807E3-EA49-4E64-1BE7-A6160FA90804}"/>
                </a:ext>
              </a:extLst>
            </p:cNvPr>
            <p:cNvSpPr/>
            <p:nvPr/>
          </p:nvSpPr>
          <p:spPr>
            <a:xfrm>
              <a:off x="2665491" y="2829954"/>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Oval 229">
              <a:extLst>
                <a:ext uri="{FF2B5EF4-FFF2-40B4-BE49-F238E27FC236}">
                  <a16:creationId xmlns:a16="http://schemas.microsoft.com/office/drawing/2014/main" id="{3A847831-A9E5-81C9-F5E2-1ED8F29965D9}"/>
                </a:ext>
              </a:extLst>
            </p:cNvPr>
            <p:cNvSpPr/>
            <p:nvPr/>
          </p:nvSpPr>
          <p:spPr>
            <a:xfrm>
              <a:off x="2757566" y="2817254"/>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Oval 230">
              <a:extLst>
                <a:ext uri="{FF2B5EF4-FFF2-40B4-BE49-F238E27FC236}">
                  <a16:creationId xmlns:a16="http://schemas.microsoft.com/office/drawing/2014/main" id="{63AAB789-E98E-0714-5C6F-7F4A94669E2D}"/>
                </a:ext>
              </a:extLst>
            </p:cNvPr>
            <p:cNvSpPr/>
            <p:nvPr/>
          </p:nvSpPr>
          <p:spPr>
            <a:xfrm>
              <a:off x="2846466" y="2807729"/>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Oval 231">
              <a:extLst>
                <a:ext uri="{FF2B5EF4-FFF2-40B4-BE49-F238E27FC236}">
                  <a16:creationId xmlns:a16="http://schemas.microsoft.com/office/drawing/2014/main" id="{65523FC4-0E8E-FAB9-EF2F-D08C1E552381}"/>
                </a:ext>
              </a:extLst>
            </p:cNvPr>
            <p:cNvSpPr/>
            <p:nvPr/>
          </p:nvSpPr>
          <p:spPr>
            <a:xfrm>
              <a:off x="2944891" y="2826779"/>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Oval 232">
              <a:extLst>
                <a:ext uri="{FF2B5EF4-FFF2-40B4-BE49-F238E27FC236}">
                  <a16:creationId xmlns:a16="http://schemas.microsoft.com/office/drawing/2014/main" id="{EE48AE83-951A-60F3-F95C-902B1CE6CA85}"/>
                </a:ext>
              </a:extLst>
            </p:cNvPr>
            <p:cNvSpPr/>
            <p:nvPr/>
          </p:nvSpPr>
          <p:spPr>
            <a:xfrm>
              <a:off x="3040141" y="2801379"/>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Oval 233">
              <a:extLst>
                <a:ext uri="{FF2B5EF4-FFF2-40B4-BE49-F238E27FC236}">
                  <a16:creationId xmlns:a16="http://schemas.microsoft.com/office/drawing/2014/main" id="{7725C582-914D-3627-B5DF-EF2B20A32D87}"/>
                </a:ext>
              </a:extLst>
            </p:cNvPr>
            <p:cNvSpPr/>
            <p:nvPr/>
          </p:nvSpPr>
          <p:spPr>
            <a:xfrm>
              <a:off x="3129041" y="2756929"/>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Oval 234">
              <a:extLst>
                <a:ext uri="{FF2B5EF4-FFF2-40B4-BE49-F238E27FC236}">
                  <a16:creationId xmlns:a16="http://schemas.microsoft.com/office/drawing/2014/main" id="{59E55B41-E005-0453-5FD2-F301A902777E}"/>
                </a:ext>
              </a:extLst>
            </p:cNvPr>
            <p:cNvSpPr/>
            <p:nvPr/>
          </p:nvSpPr>
          <p:spPr>
            <a:xfrm>
              <a:off x="3227466" y="2823604"/>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Oval 235">
              <a:extLst>
                <a:ext uri="{FF2B5EF4-FFF2-40B4-BE49-F238E27FC236}">
                  <a16:creationId xmlns:a16="http://schemas.microsoft.com/office/drawing/2014/main" id="{2C8EC071-6F4A-798C-C740-E4EB8ADA3EDC}"/>
                </a:ext>
              </a:extLst>
            </p:cNvPr>
            <p:cNvSpPr/>
            <p:nvPr/>
          </p:nvSpPr>
          <p:spPr>
            <a:xfrm>
              <a:off x="3602116" y="2801379"/>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Oval 236">
              <a:extLst>
                <a:ext uri="{FF2B5EF4-FFF2-40B4-BE49-F238E27FC236}">
                  <a16:creationId xmlns:a16="http://schemas.microsoft.com/office/drawing/2014/main" id="{7C82CDEC-AF2C-12FD-C3DA-F6E7AEDF871E}"/>
                </a:ext>
              </a:extLst>
            </p:cNvPr>
            <p:cNvSpPr/>
            <p:nvPr/>
          </p:nvSpPr>
          <p:spPr>
            <a:xfrm>
              <a:off x="3319541" y="2823604"/>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Oval 237">
              <a:extLst>
                <a:ext uri="{FF2B5EF4-FFF2-40B4-BE49-F238E27FC236}">
                  <a16:creationId xmlns:a16="http://schemas.microsoft.com/office/drawing/2014/main" id="{4D8C5411-9C97-6397-6E47-1B7188983004}"/>
                </a:ext>
              </a:extLst>
            </p:cNvPr>
            <p:cNvSpPr/>
            <p:nvPr/>
          </p:nvSpPr>
          <p:spPr>
            <a:xfrm>
              <a:off x="3506866" y="2829954"/>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Oval 238">
              <a:extLst>
                <a:ext uri="{FF2B5EF4-FFF2-40B4-BE49-F238E27FC236}">
                  <a16:creationId xmlns:a16="http://schemas.microsoft.com/office/drawing/2014/main" id="{27DF76E5-0BD8-B73F-5715-9AB8D92BDE7C}"/>
                </a:ext>
              </a:extLst>
            </p:cNvPr>
            <p:cNvSpPr/>
            <p:nvPr/>
          </p:nvSpPr>
          <p:spPr>
            <a:xfrm>
              <a:off x="3417966" y="2820429"/>
              <a:ext cx="59718" cy="59718"/>
            </a:xfrm>
            <a:prstGeom prst="ellipse">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0" name="Group 239">
            <a:extLst>
              <a:ext uri="{FF2B5EF4-FFF2-40B4-BE49-F238E27FC236}">
                <a16:creationId xmlns:a16="http://schemas.microsoft.com/office/drawing/2014/main" id="{93BF5B31-5142-202B-EFCB-83B84509983A}"/>
              </a:ext>
            </a:extLst>
          </p:cNvPr>
          <p:cNvGrpSpPr/>
          <p:nvPr/>
        </p:nvGrpSpPr>
        <p:grpSpPr>
          <a:xfrm>
            <a:off x="1057136" y="4529474"/>
            <a:ext cx="2580668" cy="580418"/>
            <a:chOff x="1062116" y="4611129"/>
            <a:chExt cx="2580668" cy="580418"/>
          </a:xfrm>
        </p:grpSpPr>
        <p:sp>
          <p:nvSpPr>
            <p:cNvPr id="241" name="Freeform 1111">
              <a:extLst>
                <a:ext uri="{FF2B5EF4-FFF2-40B4-BE49-F238E27FC236}">
                  <a16:creationId xmlns:a16="http://schemas.microsoft.com/office/drawing/2014/main" id="{B160C953-394A-A2E7-DAB4-8A91DF6FABFB}"/>
                </a:ext>
              </a:extLst>
            </p:cNvPr>
            <p:cNvSpPr/>
            <p:nvPr/>
          </p:nvSpPr>
          <p:spPr>
            <a:xfrm>
              <a:off x="1095375" y="4648200"/>
              <a:ext cx="2514600" cy="511175"/>
            </a:xfrm>
            <a:custGeom>
              <a:avLst/>
              <a:gdLst>
                <a:gd name="csX0" fmla="*/ 0 w 2514600"/>
                <a:gd name="csY0" fmla="*/ 139700 h 511175"/>
                <a:gd name="csX1" fmla="*/ 92075 w 2514600"/>
                <a:gd name="csY1" fmla="*/ 298450 h 511175"/>
                <a:gd name="csX2" fmla="*/ 174625 w 2514600"/>
                <a:gd name="csY2" fmla="*/ 250825 h 511175"/>
                <a:gd name="csX3" fmla="*/ 225425 w 2514600"/>
                <a:gd name="csY3" fmla="*/ 298450 h 511175"/>
                <a:gd name="csX4" fmla="*/ 269875 w 2514600"/>
                <a:gd name="csY4" fmla="*/ 171450 h 511175"/>
                <a:gd name="csX5" fmla="*/ 361950 w 2514600"/>
                <a:gd name="csY5" fmla="*/ 200025 h 511175"/>
                <a:gd name="csX6" fmla="*/ 447675 w 2514600"/>
                <a:gd name="csY6" fmla="*/ 244475 h 511175"/>
                <a:gd name="csX7" fmla="*/ 536575 w 2514600"/>
                <a:gd name="csY7" fmla="*/ 196850 h 511175"/>
                <a:gd name="csX8" fmla="*/ 650875 w 2514600"/>
                <a:gd name="csY8" fmla="*/ 228600 h 511175"/>
                <a:gd name="csX9" fmla="*/ 727075 w 2514600"/>
                <a:gd name="csY9" fmla="*/ 41275 h 511175"/>
                <a:gd name="csX10" fmla="*/ 831850 w 2514600"/>
                <a:gd name="csY10" fmla="*/ 165100 h 511175"/>
                <a:gd name="csX11" fmla="*/ 920750 w 2514600"/>
                <a:gd name="csY11" fmla="*/ 200025 h 511175"/>
                <a:gd name="csX12" fmla="*/ 1016000 w 2514600"/>
                <a:gd name="csY12" fmla="*/ 190500 h 511175"/>
                <a:gd name="csX13" fmla="*/ 1108075 w 2514600"/>
                <a:gd name="csY13" fmla="*/ 247650 h 511175"/>
                <a:gd name="csX14" fmla="*/ 1209675 w 2514600"/>
                <a:gd name="csY14" fmla="*/ 314325 h 511175"/>
                <a:gd name="csX15" fmla="*/ 1289050 w 2514600"/>
                <a:gd name="csY15" fmla="*/ 336550 h 511175"/>
                <a:gd name="csX16" fmla="*/ 1387475 w 2514600"/>
                <a:gd name="csY16" fmla="*/ 333375 h 511175"/>
                <a:gd name="csX17" fmla="*/ 1485900 w 2514600"/>
                <a:gd name="csY17" fmla="*/ 0 h 511175"/>
                <a:gd name="csX18" fmla="*/ 1581150 w 2514600"/>
                <a:gd name="csY18" fmla="*/ 254000 h 511175"/>
                <a:gd name="csX19" fmla="*/ 1663700 w 2514600"/>
                <a:gd name="csY19" fmla="*/ 511175 h 511175"/>
                <a:gd name="csX20" fmla="*/ 1765300 w 2514600"/>
                <a:gd name="csY20" fmla="*/ 336550 h 511175"/>
                <a:gd name="csX21" fmla="*/ 1854200 w 2514600"/>
                <a:gd name="csY21" fmla="*/ 400050 h 511175"/>
                <a:gd name="csX22" fmla="*/ 2051050 w 2514600"/>
                <a:gd name="csY22" fmla="*/ 400050 h 511175"/>
                <a:gd name="csX23" fmla="*/ 2133600 w 2514600"/>
                <a:gd name="csY23" fmla="*/ 374650 h 511175"/>
                <a:gd name="csX24" fmla="*/ 2235200 w 2514600"/>
                <a:gd name="csY24" fmla="*/ 279400 h 511175"/>
                <a:gd name="csX25" fmla="*/ 2324100 w 2514600"/>
                <a:gd name="csY25" fmla="*/ 393700 h 511175"/>
                <a:gd name="csX26" fmla="*/ 2422525 w 2514600"/>
                <a:gd name="csY26" fmla="*/ 393700 h 511175"/>
                <a:gd name="csX27" fmla="*/ 2514600 w 2514600"/>
                <a:gd name="csY27" fmla="*/ 215900 h 511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514600" h="511175">
                  <a:moveTo>
                    <a:pt x="0" y="139700"/>
                  </a:moveTo>
                  <a:lnTo>
                    <a:pt x="92075" y="298450"/>
                  </a:lnTo>
                  <a:lnTo>
                    <a:pt x="174625" y="250825"/>
                  </a:lnTo>
                  <a:lnTo>
                    <a:pt x="225425" y="298450"/>
                  </a:lnTo>
                  <a:lnTo>
                    <a:pt x="269875" y="171450"/>
                  </a:lnTo>
                  <a:lnTo>
                    <a:pt x="361950" y="200025"/>
                  </a:lnTo>
                  <a:lnTo>
                    <a:pt x="447675" y="244475"/>
                  </a:lnTo>
                  <a:lnTo>
                    <a:pt x="536575" y="196850"/>
                  </a:lnTo>
                  <a:lnTo>
                    <a:pt x="650875" y="228600"/>
                  </a:lnTo>
                  <a:lnTo>
                    <a:pt x="727075" y="41275"/>
                  </a:lnTo>
                  <a:lnTo>
                    <a:pt x="831850" y="165100"/>
                  </a:lnTo>
                  <a:lnTo>
                    <a:pt x="920750" y="200025"/>
                  </a:lnTo>
                  <a:lnTo>
                    <a:pt x="1016000" y="190500"/>
                  </a:lnTo>
                  <a:lnTo>
                    <a:pt x="1108075" y="247650"/>
                  </a:lnTo>
                  <a:lnTo>
                    <a:pt x="1209675" y="314325"/>
                  </a:lnTo>
                  <a:lnTo>
                    <a:pt x="1289050" y="336550"/>
                  </a:lnTo>
                  <a:lnTo>
                    <a:pt x="1387475" y="333375"/>
                  </a:lnTo>
                  <a:lnTo>
                    <a:pt x="1485900" y="0"/>
                  </a:lnTo>
                  <a:lnTo>
                    <a:pt x="1581150" y="254000"/>
                  </a:lnTo>
                  <a:lnTo>
                    <a:pt x="1663700" y="511175"/>
                  </a:lnTo>
                  <a:lnTo>
                    <a:pt x="1765300" y="336550"/>
                  </a:lnTo>
                  <a:lnTo>
                    <a:pt x="1854200" y="400050"/>
                  </a:lnTo>
                  <a:lnTo>
                    <a:pt x="2051050" y="400050"/>
                  </a:lnTo>
                  <a:lnTo>
                    <a:pt x="2133600" y="374650"/>
                  </a:lnTo>
                  <a:lnTo>
                    <a:pt x="2235200" y="279400"/>
                  </a:lnTo>
                  <a:lnTo>
                    <a:pt x="2324100" y="393700"/>
                  </a:lnTo>
                  <a:lnTo>
                    <a:pt x="2422525" y="393700"/>
                  </a:lnTo>
                  <a:lnTo>
                    <a:pt x="2514600" y="215900"/>
                  </a:lnTo>
                </a:path>
              </a:pathLst>
            </a:custGeom>
            <a:noFill/>
            <a:ln w="22225">
              <a:solidFill>
                <a:schemeClr val="tx1"/>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Oval 241">
              <a:extLst>
                <a:ext uri="{FF2B5EF4-FFF2-40B4-BE49-F238E27FC236}">
                  <a16:creationId xmlns:a16="http://schemas.microsoft.com/office/drawing/2014/main" id="{B9B8C277-C9E2-415C-11CF-F724FD7D87E2}"/>
                </a:ext>
              </a:extLst>
            </p:cNvPr>
            <p:cNvSpPr/>
            <p:nvPr/>
          </p:nvSpPr>
          <p:spPr>
            <a:xfrm>
              <a:off x="1062116" y="475717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Oval 242">
              <a:extLst>
                <a:ext uri="{FF2B5EF4-FFF2-40B4-BE49-F238E27FC236}">
                  <a16:creationId xmlns:a16="http://schemas.microsoft.com/office/drawing/2014/main" id="{9E7D3302-BDC7-F8A8-9475-8880B6984253}"/>
                </a:ext>
              </a:extLst>
            </p:cNvPr>
            <p:cNvSpPr/>
            <p:nvPr/>
          </p:nvSpPr>
          <p:spPr>
            <a:xfrm>
              <a:off x="1151016" y="491910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Oval 243">
              <a:extLst>
                <a:ext uri="{FF2B5EF4-FFF2-40B4-BE49-F238E27FC236}">
                  <a16:creationId xmlns:a16="http://schemas.microsoft.com/office/drawing/2014/main" id="{90760ED4-E8E5-3F14-0F32-115C07958CFD}"/>
                </a:ext>
              </a:extLst>
            </p:cNvPr>
            <p:cNvSpPr/>
            <p:nvPr/>
          </p:nvSpPr>
          <p:spPr>
            <a:xfrm>
              <a:off x="1243091" y="486830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Oval 244">
              <a:extLst>
                <a:ext uri="{FF2B5EF4-FFF2-40B4-BE49-F238E27FC236}">
                  <a16:creationId xmlns:a16="http://schemas.microsoft.com/office/drawing/2014/main" id="{384085A1-6420-B7AB-4C89-E6A59D8D6D0C}"/>
                </a:ext>
              </a:extLst>
            </p:cNvPr>
            <p:cNvSpPr/>
            <p:nvPr/>
          </p:nvSpPr>
          <p:spPr>
            <a:xfrm>
              <a:off x="1198641" y="489052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Oval 245">
              <a:extLst>
                <a:ext uri="{FF2B5EF4-FFF2-40B4-BE49-F238E27FC236}">
                  <a16:creationId xmlns:a16="http://schemas.microsoft.com/office/drawing/2014/main" id="{33A0D2A9-08F4-82A8-ACE1-7DB4BFCF9D2F}"/>
                </a:ext>
              </a:extLst>
            </p:cNvPr>
            <p:cNvSpPr/>
            <p:nvPr/>
          </p:nvSpPr>
          <p:spPr>
            <a:xfrm>
              <a:off x="1293891" y="492227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Oval 246">
              <a:extLst>
                <a:ext uri="{FF2B5EF4-FFF2-40B4-BE49-F238E27FC236}">
                  <a16:creationId xmlns:a16="http://schemas.microsoft.com/office/drawing/2014/main" id="{BA478C19-3BED-C418-6B2C-9EEABCC73C00}"/>
                </a:ext>
              </a:extLst>
            </p:cNvPr>
            <p:cNvSpPr/>
            <p:nvPr/>
          </p:nvSpPr>
          <p:spPr>
            <a:xfrm>
              <a:off x="1341516" y="479210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Oval 247">
              <a:extLst>
                <a:ext uri="{FF2B5EF4-FFF2-40B4-BE49-F238E27FC236}">
                  <a16:creationId xmlns:a16="http://schemas.microsoft.com/office/drawing/2014/main" id="{B9D3DE33-97B4-EDFC-5813-3E51B224E70B}"/>
                </a:ext>
              </a:extLst>
            </p:cNvPr>
            <p:cNvSpPr/>
            <p:nvPr/>
          </p:nvSpPr>
          <p:spPr>
            <a:xfrm>
              <a:off x="1427241" y="482067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Oval 248">
              <a:extLst>
                <a:ext uri="{FF2B5EF4-FFF2-40B4-BE49-F238E27FC236}">
                  <a16:creationId xmlns:a16="http://schemas.microsoft.com/office/drawing/2014/main" id="{AA488C73-94C0-F6B8-29C0-B573C854A5D8}"/>
                </a:ext>
              </a:extLst>
            </p:cNvPr>
            <p:cNvSpPr/>
            <p:nvPr/>
          </p:nvSpPr>
          <p:spPr>
            <a:xfrm>
              <a:off x="1525666" y="485877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Oval 249">
              <a:extLst>
                <a:ext uri="{FF2B5EF4-FFF2-40B4-BE49-F238E27FC236}">
                  <a16:creationId xmlns:a16="http://schemas.microsoft.com/office/drawing/2014/main" id="{AFFCD662-6D2F-71A2-3D8F-A78AF31620D8}"/>
                </a:ext>
              </a:extLst>
            </p:cNvPr>
            <p:cNvSpPr/>
            <p:nvPr/>
          </p:nvSpPr>
          <p:spPr>
            <a:xfrm>
              <a:off x="1706641" y="48492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Oval 250">
              <a:extLst>
                <a:ext uri="{FF2B5EF4-FFF2-40B4-BE49-F238E27FC236}">
                  <a16:creationId xmlns:a16="http://schemas.microsoft.com/office/drawing/2014/main" id="{0D2A4CAE-AB1F-879E-1D7D-04D295D37528}"/>
                </a:ext>
              </a:extLst>
            </p:cNvPr>
            <p:cNvSpPr/>
            <p:nvPr/>
          </p:nvSpPr>
          <p:spPr>
            <a:xfrm>
              <a:off x="1608216" y="481750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Oval 251">
              <a:extLst>
                <a:ext uri="{FF2B5EF4-FFF2-40B4-BE49-F238E27FC236}">
                  <a16:creationId xmlns:a16="http://schemas.microsoft.com/office/drawing/2014/main" id="{183C4737-096B-ED71-46EF-17247A5C48DC}"/>
                </a:ext>
              </a:extLst>
            </p:cNvPr>
            <p:cNvSpPr/>
            <p:nvPr/>
          </p:nvSpPr>
          <p:spPr>
            <a:xfrm>
              <a:off x="1801891" y="466827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Oval 252">
              <a:extLst>
                <a:ext uri="{FF2B5EF4-FFF2-40B4-BE49-F238E27FC236}">
                  <a16:creationId xmlns:a16="http://schemas.microsoft.com/office/drawing/2014/main" id="{1BCB7CCC-2B5B-4CCF-65AD-2CD9E808AB8E}"/>
                </a:ext>
              </a:extLst>
            </p:cNvPr>
            <p:cNvSpPr/>
            <p:nvPr/>
          </p:nvSpPr>
          <p:spPr>
            <a:xfrm>
              <a:off x="1893966" y="47857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Oval 253">
              <a:extLst>
                <a:ext uri="{FF2B5EF4-FFF2-40B4-BE49-F238E27FC236}">
                  <a16:creationId xmlns:a16="http://schemas.microsoft.com/office/drawing/2014/main" id="{5BB69CA0-82E8-6A17-A2F8-2E8D2126164A}"/>
                </a:ext>
              </a:extLst>
            </p:cNvPr>
            <p:cNvSpPr/>
            <p:nvPr/>
          </p:nvSpPr>
          <p:spPr>
            <a:xfrm>
              <a:off x="1986041" y="481432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Oval 254">
              <a:extLst>
                <a:ext uri="{FF2B5EF4-FFF2-40B4-BE49-F238E27FC236}">
                  <a16:creationId xmlns:a16="http://schemas.microsoft.com/office/drawing/2014/main" id="{0200476F-3CF9-EC0A-C218-E6F08D266C30}"/>
                </a:ext>
              </a:extLst>
            </p:cNvPr>
            <p:cNvSpPr/>
            <p:nvPr/>
          </p:nvSpPr>
          <p:spPr>
            <a:xfrm>
              <a:off x="2551191" y="461112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Oval 255">
              <a:extLst>
                <a:ext uri="{FF2B5EF4-FFF2-40B4-BE49-F238E27FC236}">
                  <a16:creationId xmlns:a16="http://schemas.microsoft.com/office/drawing/2014/main" id="{3CE6CCB8-C09F-6BBB-EC92-332B6A0A290F}"/>
                </a:ext>
              </a:extLst>
            </p:cNvPr>
            <p:cNvSpPr/>
            <p:nvPr/>
          </p:nvSpPr>
          <p:spPr>
            <a:xfrm>
              <a:off x="2176541" y="486830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Oval 256">
              <a:extLst>
                <a:ext uri="{FF2B5EF4-FFF2-40B4-BE49-F238E27FC236}">
                  <a16:creationId xmlns:a16="http://schemas.microsoft.com/office/drawing/2014/main" id="{3DEB39DE-E081-EDF5-D169-5E38DD1FBB0E}"/>
                </a:ext>
              </a:extLst>
            </p:cNvPr>
            <p:cNvSpPr/>
            <p:nvPr/>
          </p:nvSpPr>
          <p:spPr>
            <a:xfrm>
              <a:off x="2087641" y="481750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Oval 257">
              <a:extLst>
                <a:ext uri="{FF2B5EF4-FFF2-40B4-BE49-F238E27FC236}">
                  <a16:creationId xmlns:a16="http://schemas.microsoft.com/office/drawing/2014/main" id="{4AF23FF6-4C5B-9BB5-E8BA-186925A94745}"/>
                </a:ext>
              </a:extLst>
            </p:cNvPr>
            <p:cNvSpPr/>
            <p:nvPr/>
          </p:nvSpPr>
          <p:spPr>
            <a:xfrm>
              <a:off x="2268616" y="49254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Oval 258">
              <a:extLst>
                <a:ext uri="{FF2B5EF4-FFF2-40B4-BE49-F238E27FC236}">
                  <a16:creationId xmlns:a16="http://schemas.microsoft.com/office/drawing/2014/main" id="{32F724AA-AC10-80B4-B86C-6ABF9FEA8984}"/>
                </a:ext>
              </a:extLst>
            </p:cNvPr>
            <p:cNvSpPr/>
            <p:nvPr/>
          </p:nvSpPr>
          <p:spPr>
            <a:xfrm>
              <a:off x="2363866" y="495402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Oval 259">
              <a:extLst>
                <a:ext uri="{FF2B5EF4-FFF2-40B4-BE49-F238E27FC236}">
                  <a16:creationId xmlns:a16="http://schemas.microsoft.com/office/drawing/2014/main" id="{4E465561-E441-B9F7-7662-0648E0D79588}"/>
                </a:ext>
              </a:extLst>
            </p:cNvPr>
            <p:cNvSpPr/>
            <p:nvPr/>
          </p:nvSpPr>
          <p:spPr>
            <a:xfrm>
              <a:off x="2462291" y="494767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Oval 260">
              <a:extLst>
                <a:ext uri="{FF2B5EF4-FFF2-40B4-BE49-F238E27FC236}">
                  <a16:creationId xmlns:a16="http://schemas.microsoft.com/office/drawing/2014/main" id="{CB59AA16-4933-AEA2-20C2-BAFD7FC35B18}"/>
                </a:ext>
              </a:extLst>
            </p:cNvPr>
            <p:cNvSpPr/>
            <p:nvPr/>
          </p:nvSpPr>
          <p:spPr>
            <a:xfrm>
              <a:off x="2640091" y="486512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Oval 261">
              <a:extLst>
                <a:ext uri="{FF2B5EF4-FFF2-40B4-BE49-F238E27FC236}">
                  <a16:creationId xmlns:a16="http://schemas.microsoft.com/office/drawing/2014/main" id="{E9BFB9CE-EE0F-FA7F-2E99-A730BF181FC4}"/>
                </a:ext>
              </a:extLst>
            </p:cNvPr>
            <p:cNvSpPr/>
            <p:nvPr/>
          </p:nvSpPr>
          <p:spPr>
            <a:xfrm>
              <a:off x="2735341" y="513182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Oval 262">
              <a:extLst>
                <a:ext uri="{FF2B5EF4-FFF2-40B4-BE49-F238E27FC236}">
                  <a16:creationId xmlns:a16="http://schemas.microsoft.com/office/drawing/2014/main" id="{E8376FAB-AC66-95EF-7267-C4A0858CE438}"/>
                </a:ext>
              </a:extLst>
            </p:cNvPr>
            <p:cNvSpPr/>
            <p:nvPr/>
          </p:nvSpPr>
          <p:spPr>
            <a:xfrm>
              <a:off x="2827416" y="496037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Oval 263">
              <a:extLst>
                <a:ext uri="{FF2B5EF4-FFF2-40B4-BE49-F238E27FC236}">
                  <a16:creationId xmlns:a16="http://schemas.microsoft.com/office/drawing/2014/main" id="{59C9BE9D-153F-0275-98BC-02C6B8D3FBC5}"/>
                </a:ext>
              </a:extLst>
            </p:cNvPr>
            <p:cNvSpPr/>
            <p:nvPr/>
          </p:nvSpPr>
          <p:spPr>
            <a:xfrm>
              <a:off x="2925841" y="501752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Oval 264">
              <a:extLst>
                <a:ext uri="{FF2B5EF4-FFF2-40B4-BE49-F238E27FC236}">
                  <a16:creationId xmlns:a16="http://schemas.microsoft.com/office/drawing/2014/main" id="{FCBBE22D-321C-DE48-AB27-28375ABF5E99}"/>
                </a:ext>
              </a:extLst>
            </p:cNvPr>
            <p:cNvSpPr/>
            <p:nvPr/>
          </p:nvSpPr>
          <p:spPr>
            <a:xfrm>
              <a:off x="3297316" y="489052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Oval 265">
              <a:extLst>
                <a:ext uri="{FF2B5EF4-FFF2-40B4-BE49-F238E27FC236}">
                  <a16:creationId xmlns:a16="http://schemas.microsoft.com/office/drawing/2014/main" id="{E49A570E-9EFF-66F6-2570-BBFF1352C63A}"/>
                </a:ext>
              </a:extLst>
            </p:cNvPr>
            <p:cNvSpPr/>
            <p:nvPr/>
          </p:nvSpPr>
          <p:spPr>
            <a:xfrm>
              <a:off x="3392566" y="50143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Oval 266">
              <a:extLst>
                <a:ext uri="{FF2B5EF4-FFF2-40B4-BE49-F238E27FC236}">
                  <a16:creationId xmlns:a16="http://schemas.microsoft.com/office/drawing/2014/main" id="{6C0992F7-4C18-C32B-156B-6DC456A25307}"/>
                </a:ext>
              </a:extLst>
            </p:cNvPr>
            <p:cNvSpPr/>
            <p:nvPr/>
          </p:nvSpPr>
          <p:spPr>
            <a:xfrm>
              <a:off x="3583066" y="482702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Oval 267">
              <a:extLst>
                <a:ext uri="{FF2B5EF4-FFF2-40B4-BE49-F238E27FC236}">
                  <a16:creationId xmlns:a16="http://schemas.microsoft.com/office/drawing/2014/main" id="{EB25A1CF-F094-31B6-5A6A-1C729EBDB845}"/>
                </a:ext>
              </a:extLst>
            </p:cNvPr>
            <p:cNvSpPr/>
            <p:nvPr/>
          </p:nvSpPr>
          <p:spPr>
            <a:xfrm>
              <a:off x="3484641" y="501117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Oval 268">
              <a:extLst>
                <a:ext uri="{FF2B5EF4-FFF2-40B4-BE49-F238E27FC236}">
                  <a16:creationId xmlns:a16="http://schemas.microsoft.com/office/drawing/2014/main" id="{EDA641D7-AF8C-0CB5-4ACC-988770A26197}"/>
                </a:ext>
              </a:extLst>
            </p:cNvPr>
            <p:cNvSpPr/>
            <p:nvPr/>
          </p:nvSpPr>
          <p:spPr>
            <a:xfrm>
              <a:off x="3014741" y="50143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Oval 269">
              <a:extLst>
                <a:ext uri="{FF2B5EF4-FFF2-40B4-BE49-F238E27FC236}">
                  <a16:creationId xmlns:a16="http://schemas.microsoft.com/office/drawing/2014/main" id="{58377BA3-E08B-CEA9-5C98-0037950EFA2C}"/>
                </a:ext>
              </a:extLst>
            </p:cNvPr>
            <p:cNvSpPr/>
            <p:nvPr/>
          </p:nvSpPr>
          <p:spPr>
            <a:xfrm>
              <a:off x="3109991" y="50143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Oval 270">
              <a:extLst>
                <a:ext uri="{FF2B5EF4-FFF2-40B4-BE49-F238E27FC236}">
                  <a16:creationId xmlns:a16="http://schemas.microsoft.com/office/drawing/2014/main" id="{BA23F7E8-76CE-1049-5E60-3B8AB202D7AB}"/>
                </a:ext>
              </a:extLst>
            </p:cNvPr>
            <p:cNvSpPr/>
            <p:nvPr/>
          </p:nvSpPr>
          <p:spPr>
            <a:xfrm>
              <a:off x="3205241" y="498895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2" name="Group 271">
            <a:extLst>
              <a:ext uri="{FF2B5EF4-FFF2-40B4-BE49-F238E27FC236}">
                <a16:creationId xmlns:a16="http://schemas.microsoft.com/office/drawing/2014/main" id="{67AD0B89-5FC4-EAC4-2EE9-C84F953A6EB5}"/>
              </a:ext>
            </a:extLst>
          </p:cNvPr>
          <p:cNvGrpSpPr/>
          <p:nvPr/>
        </p:nvGrpSpPr>
        <p:grpSpPr>
          <a:xfrm>
            <a:off x="1057136" y="4513599"/>
            <a:ext cx="2580668" cy="424843"/>
            <a:chOff x="1062116" y="4595254"/>
            <a:chExt cx="2580668" cy="424843"/>
          </a:xfrm>
        </p:grpSpPr>
        <p:sp>
          <p:nvSpPr>
            <p:cNvPr id="273" name="Freeform 1056">
              <a:extLst>
                <a:ext uri="{FF2B5EF4-FFF2-40B4-BE49-F238E27FC236}">
                  <a16:creationId xmlns:a16="http://schemas.microsoft.com/office/drawing/2014/main" id="{6199830A-4015-80D8-7756-53D15DF889A0}"/>
                </a:ext>
              </a:extLst>
            </p:cNvPr>
            <p:cNvSpPr/>
            <p:nvPr/>
          </p:nvSpPr>
          <p:spPr>
            <a:xfrm>
              <a:off x="1092200" y="4619625"/>
              <a:ext cx="2517775" cy="381000"/>
            </a:xfrm>
            <a:custGeom>
              <a:avLst/>
              <a:gdLst>
                <a:gd name="csX0" fmla="*/ 0 w 2517775"/>
                <a:gd name="csY0" fmla="*/ 381000 h 381000"/>
                <a:gd name="csX1" fmla="*/ 136525 w 2517775"/>
                <a:gd name="csY1" fmla="*/ 130175 h 381000"/>
                <a:gd name="csX2" fmla="*/ 174625 w 2517775"/>
                <a:gd name="csY2" fmla="*/ 161925 h 381000"/>
                <a:gd name="csX3" fmla="*/ 234950 w 2517775"/>
                <a:gd name="csY3" fmla="*/ 171450 h 381000"/>
                <a:gd name="csX4" fmla="*/ 269875 w 2517775"/>
                <a:gd name="csY4" fmla="*/ 161925 h 381000"/>
                <a:gd name="csX5" fmla="*/ 292100 w 2517775"/>
                <a:gd name="csY5" fmla="*/ 196850 h 381000"/>
                <a:gd name="csX6" fmla="*/ 361950 w 2517775"/>
                <a:gd name="csY6" fmla="*/ 250825 h 381000"/>
                <a:gd name="csX7" fmla="*/ 466725 w 2517775"/>
                <a:gd name="csY7" fmla="*/ 69850 h 381000"/>
                <a:gd name="csX8" fmla="*/ 542925 w 2517775"/>
                <a:gd name="csY8" fmla="*/ 57150 h 381000"/>
                <a:gd name="csX9" fmla="*/ 641350 w 2517775"/>
                <a:gd name="csY9" fmla="*/ 69850 h 381000"/>
                <a:gd name="csX10" fmla="*/ 730250 w 2517775"/>
                <a:gd name="csY10" fmla="*/ 98425 h 381000"/>
                <a:gd name="csX11" fmla="*/ 822325 w 2517775"/>
                <a:gd name="csY11" fmla="*/ 73025 h 381000"/>
                <a:gd name="csX12" fmla="*/ 923925 w 2517775"/>
                <a:gd name="csY12" fmla="*/ 123825 h 381000"/>
                <a:gd name="csX13" fmla="*/ 1019175 w 2517775"/>
                <a:gd name="csY13" fmla="*/ 66675 h 381000"/>
                <a:gd name="csX14" fmla="*/ 1111250 w 2517775"/>
                <a:gd name="csY14" fmla="*/ 130175 h 381000"/>
                <a:gd name="csX15" fmla="*/ 1200150 w 2517775"/>
                <a:gd name="csY15" fmla="*/ 133350 h 381000"/>
                <a:gd name="csX16" fmla="*/ 1298575 w 2517775"/>
                <a:gd name="csY16" fmla="*/ 98425 h 381000"/>
                <a:gd name="csX17" fmla="*/ 1390650 w 2517775"/>
                <a:gd name="csY17" fmla="*/ 98425 h 381000"/>
                <a:gd name="csX18" fmla="*/ 1485900 w 2517775"/>
                <a:gd name="csY18" fmla="*/ 266700 h 381000"/>
                <a:gd name="csX19" fmla="*/ 1581150 w 2517775"/>
                <a:gd name="csY19" fmla="*/ 133350 h 381000"/>
                <a:gd name="csX20" fmla="*/ 1676400 w 2517775"/>
                <a:gd name="csY20" fmla="*/ 0 h 381000"/>
                <a:gd name="csX21" fmla="*/ 1768475 w 2517775"/>
                <a:gd name="csY21" fmla="*/ 98425 h 381000"/>
                <a:gd name="csX22" fmla="*/ 1854200 w 2517775"/>
                <a:gd name="csY22" fmla="*/ 34925 h 381000"/>
                <a:gd name="csX23" fmla="*/ 1949450 w 2517775"/>
                <a:gd name="csY23" fmla="*/ 57150 h 381000"/>
                <a:gd name="csX24" fmla="*/ 2051050 w 2517775"/>
                <a:gd name="csY24" fmla="*/ 53975 h 381000"/>
                <a:gd name="csX25" fmla="*/ 2146300 w 2517775"/>
                <a:gd name="csY25" fmla="*/ 34925 h 381000"/>
                <a:gd name="csX26" fmla="*/ 2244725 w 2517775"/>
                <a:gd name="csY26" fmla="*/ 31750 h 381000"/>
                <a:gd name="csX27" fmla="*/ 2327275 w 2517775"/>
                <a:gd name="csY27" fmla="*/ 92075 h 381000"/>
                <a:gd name="csX28" fmla="*/ 2438400 w 2517775"/>
                <a:gd name="csY28" fmla="*/ 73025 h 381000"/>
                <a:gd name="csX29" fmla="*/ 2517775 w 2517775"/>
                <a:gd name="csY29" fmla="*/ 31750 h 381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2517775" h="381000">
                  <a:moveTo>
                    <a:pt x="0" y="381000"/>
                  </a:moveTo>
                  <a:lnTo>
                    <a:pt x="136525" y="130175"/>
                  </a:lnTo>
                  <a:lnTo>
                    <a:pt x="174625" y="161925"/>
                  </a:lnTo>
                  <a:lnTo>
                    <a:pt x="234950" y="171450"/>
                  </a:lnTo>
                  <a:lnTo>
                    <a:pt x="269875" y="161925"/>
                  </a:lnTo>
                  <a:lnTo>
                    <a:pt x="292100" y="196850"/>
                  </a:lnTo>
                  <a:lnTo>
                    <a:pt x="361950" y="250825"/>
                  </a:lnTo>
                  <a:lnTo>
                    <a:pt x="466725" y="69850"/>
                  </a:lnTo>
                  <a:lnTo>
                    <a:pt x="542925" y="57150"/>
                  </a:lnTo>
                  <a:lnTo>
                    <a:pt x="641350" y="69850"/>
                  </a:lnTo>
                  <a:lnTo>
                    <a:pt x="730250" y="98425"/>
                  </a:lnTo>
                  <a:lnTo>
                    <a:pt x="822325" y="73025"/>
                  </a:lnTo>
                  <a:lnTo>
                    <a:pt x="923925" y="123825"/>
                  </a:lnTo>
                  <a:lnTo>
                    <a:pt x="1019175" y="66675"/>
                  </a:lnTo>
                  <a:lnTo>
                    <a:pt x="1111250" y="130175"/>
                  </a:lnTo>
                  <a:lnTo>
                    <a:pt x="1200150" y="133350"/>
                  </a:lnTo>
                  <a:lnTo>
                    <a:pt x="1298575" y="98425"/>
                  </a:lnTo>
                  <a:lnTo>
                    <a:pt x="1390650" y="98425"/>
                  </a:lnTo>
                  <a:lnTo>
                    <a:pt x="1485900" y="266700"/>
                  </a:lnTo>
                  <a:lnTo>
                    <a:pt x="1581150" y="133350"/>
                  </a:lnTo>
                  <a:lnTo>
                    <a:pt x="1676400" y="0"/>
                  </a:lnTo>
                  <a:lnTo>
                    <a:pt x="1768475" y="98425"/>
                  </a:lnTo>
                  <a:lnTo>
                    <a:pt x="1854200" y="34925"/>
                  </a:lnTo>
                  <a:lnTo>
                    <a:pt x="1949450" y="57150"/>
                  </a:lnTo>
                  <a:lnTo>
                    <a:pt x="2051050" y="53975"/>
                  </a:lnTo>
                  <a:lnTo>
                    <a:pt x="2146300" y="34925"/>
                  </a:lnTo>
                  <a:lnTo>
                    <a:pt x="2244725" y="31750"/>
                  </a:lnTo>
                  <a:lnTo>
                    <a:pt x="2327275" y="92075"/>
                  </a:lnTo>
                  <a:lnTo>
                    <a:pt x="2438400" y="73025"/>
                  </a:lnTo>
                  <a:lnTo>
                    <a:pt x="2517775" y="31750"/>
                  </a:lnTo>
                </a:path>
              </a:pathLst>
            </a:custGeom>
            <a:noFill/>
            <a:ln w="22225">
              <a:solidFill>
                <a:schemeClr val="accent6"/>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Oval 273">
              <a:extLst>
                <a:ext uri="{FF2B5EF4-FFF2-40B4-BE49-F238E27FC236}">
                  <a16:creationId xmlns:a16="http://schemas.microsoft.com/office/drawing/2014/main" id="{96E9948F-D7D3-94E1-EE7D-D45D30CCE1D4}"/>
                </a:ext>
              </a:extLst>
            </p:cNvPr>
            <p:cNvSpPr/>
            <p:nvPr/>
          </p:nvSpPr>
          <p:spPr>
            <a:xfrm>
              <a:off x="1062116" y="49603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Oval 274">
              <a:extLst>
                <a:ext uri="{FF2B5EF4-FFF2-40B4-BE49-F238E27FC236}">
                  <a16:creationId xmlns:a16="http://schemas.microsoft.com/office/drawing/2014/main" id="{E28533C3-F7B5-7820-B5B8-15C2839169CE}"/>
                </a:ext>
              </a:extLst>
            </p:cNvPr>
            <p:cNvSpPr/>
            <p:nvPr/>
          </p:nvSpPr>
          <p:spPr>
            <a:xfrm>
              <a:off x="1151016" y="48206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Oval 275">
              <a:extLst>
                <a:ext uri="{FF2B5EF4-FFF2-40B4-BE49-F238E27FC236}">
                  <a16:creationId xmlns:a16="http://schemas.microsoft.com/office/drawing/2014/main" id="{131532EC-E5B0-E530-9014-E79273798FFF}"/>
                </a:ext>
              </a:extLst>
            </p:cNvPr>
            <p:cNvSpPr/>
            <p:nvPr/>
          </p:nvSpPr>
          <p:spPr>
            <a:xfrm>
              <a:off x="1198641" y="472860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Oval 276">
              <a:extLst>
                <a:ext uri="{FF2B5EF4-FFF2-40B4-BE49-F238E27FC236}">
                  <a16:creationId xmlns:a16="http://schemas.microsoft.com/office/drawing/2014/main" id="{8E118B5F-AE73-9495-6992-02B8DA386A84}"/>
                </a:ext>
              </a:extLst>
            </p:cNvPr>
            <p:cNvSpPr/>
            <p:nvPr/>
          </p:nvSpPr>
          <p:spPr>
            <a:xfrm>
              <a:off x="1344691" y="475082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Oval 277">
              <a:extLst>
                <a:ext uri="{FF2B5EF4-FFF2-40B4-BE49-F238E27FC236}">
                  <a16:creationId xmlns:a16="http://schemas.microsoft.com/office/drawing/2014/main" id="{A063F2C0-F8D5-7BEF-F710-ED75EC72F048}"/>
                </a:ext>
              </a:extLst>
            </p:cNvPr>
            <p:cNvSpPr/>
            <p:nvPr/>
          </p:nvSpPr>
          <p:spPr>
            <a:xfrm>
              <a:off x="1427241" y="48492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Oval 278">
              <a:extLst>
                <a:ext uri="{FF2B5EF4-FFF2-40B4-BE49-F238E27FC236}">
                  <a16:creationId xmlns:a16="http://schemas.microsoft.com/office/drawing/2014/main" id="{705BB284-6C51-9E21-0F78-A99739FAC9BC}"/>
                </a:ext>
              </a:extLst>
            </p:cNvPr>
            <p:cNvSpPr/>
            <p:nvPr/>
          </p:nvSpPr>
          <p:spPr>
            <a:xfrm>
              <a:off x="1255791" y="475082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Oval 279">
              <a:extLst>
                <a:ext uri="{FF2B5EF4-FFF2-40B4-BE49-F238E27FC236}">
                  <a16:creationId xmlns:a16="http://schemas.microsoft.com/office/drawing/2014/main" id="{C8204C24-0CBB-2120-E210-7E9AE0BD2E20}"/>
                </a:ext>
              </a:extLst>
            </p:cNvPr>
            <p:cNvSpPr/>
            <p:nvPr/>
          </p:nvSpPr>
          <p:spPr>
            <a:xfrm>
              <a:off x="1519316" y="466510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Oval 280">
              <a:extLst>
                <a:ext uri="{FF2B5EF4-FFF2-40B4-BE49-F238E27FC236}">
                  <a16:creationId xmlns:a16="http://schemas.microsoft.com/office/drawing/2014/main" id="{72A01E98-8AE6-A4BC-6D57-FE7A9A0849A8}"/>
                </a:ext>
              </a:extLst>
            </p:cNvPr>
            <p:cNvSpPr/>
            <p:nvPr/>
          </p:nvSpPr>
          <p:spPr>
            <a:xfrm>
              <a:off x="1611391" y="46428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Oval 281">
              <a:extLst>
                <a:ext uri="{FF2B5EF4-FFF2-40B4-BE49-F238E27FC236}">
                  <a16:creationId xmlns:a16="http://schemas.microsoft.com/office/drawing/2014/main" id="{2CC9F8D3-F870-2EAA-2A50-E13268F970C9}"/>
                </a:ext>
              </a:extLst>
            </p:cNvPr>
            <p:cNvSpPr/>
            <p:nvPr/>
          </p:nvSpPr>
          <p:spPr>
            <a:xfrm>
              <a:off x="1290716" y="47571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Oval 282">
              <a:extLst>
                <a:ext uri="{FF2B5EF4-FFF2-40B4-BE49-F238E27FC236}">
                  <a16:creationId xmlns:a16="http://schemas.microsoft.com/office/drawing/2014/main" id="{BDE6A090-3847-4001-9138-161F2D63255B}"/>
                </a:ext>
              </a:extLst>
            </p:cNvPr>
            <p:cNvSpPr/>
            <p:nvPr/>
          </p:nvSpPr>
          <p:spPr>
            <a:xfrm>
              <a:off x="2173366" y="47222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Oval 283">
              <a:extLst>
                <a:ext uri="{FF2B5EF4-FFF2-40B4-BE49-F238E27FC236}">
                  <a16:creationId xmlns:a16="http://schemas.microsoft.com/office/drawing/2014/main" id="{C5E43F3B-81C5-F3DF-60CF-0EEC7E503990}"/>
                </a:ext>
              </a:extLst>
            </p:cNvPr>
            <p:cNvSpPr/>
            <p:nvPr/>
          </p:nvSpPr>
          <p:spPr>
            <a:xfrm>
              <a:off x="1703466" y="46587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Oval 284">
              <a:extLst>
                <a:ext uri="{FF2B5EF4-FFF2-40B4-BE49-F238E27FC236}">
                  <a16:creationId xmlns:a16="http://schemas.microsoft.com/office/drawing/2014/main" id="{A636B58C-B59E-B433-E253-D95681AF4C20}"/>
                </a:ext>
              </a:extLst>
            </p:cNvPr>
            <p:cNvSpPr/>
            <p:nvPr/>
          </p:nvSpPr>
          <p:spPr>
            <a:xfrm>
              <a:off x="1897141" y="46587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Oval 285">
              <a:extLst>
                <a:ext uri="{FF2B5EF4-FFF2-40B4-BE49-F238E27FC236}">
                  <a16:creationId xmlns:a16="http://schemas.microsoft.com/office/drawing/2014/main" id="{719AE8C6-E8AA-CE51-9BCC-7B0E8E3A4AFE}"/>
                </a:ext>
              </a:extLst>
            </p:cNvPr>
            <p:cNvSpPr/>
            <p:nvPr/>
          </p:nvSpPr>
          <p:spPr>
            <a:xfrm>
              <a:off x="1798716" y="46968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Oval 286">
              <a:extLst>
                <a:ext uri="{FF2B5EF4-FFF2-40B4-BE49-F238E27FC236}">
                  <a16:creationId xmlns:a16="http://schemas.microsoft.com/office/drawing/2014/main" id="{1B9D965A-9609-3DFC-A85A-08CD3D566B59}"/>
                </a:ext>
              </a:extLst>
            </p:cNvPr>
            <p:cNvSpPr/>
            <p:nvPr/>
          </p:nvSpPr>
          <p:spPr>
            <a:xfrm>
              <a:off x="1443116" y="49095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Oval 287">
              <a:extLst>
                <a:ext uri="{FF2B5EF4-FFF2-40B4-BE49-F238E27FC236}">
                  <a16:creationId xmlns:a16="http://schemas.microsoft.com/office/drawing/2014/main" id="{4191003A-9885-95F1-4F13-BC8DEC8EF055}"/>
                </a:ext>
              </a:extLst>
            </p:cNvPr>
            <p:cNvSpPr/>
            <p:nvPr/>
          </p:nvSpPr>
          <p:spPr>
            <a:xfrm>
              <a:off x="1986041" y="47095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Oval 288">
              <a:extLst>
                <a:ext uri="{FF2B5EF4-FFF2-40B4-BE49-F238E27FC236}">
                  <a16:creationId xmlns:a16="http://schemas.microsoft.com/office/drawing/2014/main" id="{8B8B71DC-BBB9-45E1-CF55-1A23E6A3F4B5}"/>
                </a:ext>
              </a:extLst>
            </p:cNvPr>
            <p:cNvSpPr/>
            <p:nvPr/>
          </p:nvSpPr>
          <p:spPr>
            <a:xfrm>
              <a:off x="2084466" y="465240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Oval 289">
              <a:extLst>
                <a:ext uri="{FF2B5EF4-FFF2-40B4-BE49-F238E27FC236}">
                  <a16:creationId xmlns:a16="http://schemas.microsoft.com/office/drawing/2014/main" id="{EA3DA6A9-355D-B105-6703-563DD3BCF4F4}"/>
                </a:ext>
              </a:extLst>
            </p:cNvPr>
            <p:cNvSpPr/>
            <p:nvPr/>
          </p:nvSpPr>
          <p:spPr>
            <a:xfrm>
              <a:off x="2274966" y="47222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Oval 290">
              <a:extLst>
                <a:ext uri="{FF2B5EF4-FFF2-40B4-BE49-F238E27FC236}">
                  <a16:creationId xmlns:a16="http://schemas.microsoft.com/office/drawing/2014/main" id="{B4837208-CA46-4087-3FAA-20060D445CFF}"/>
                </a:ext>
              </a:extLst>
            </p:cNvPr>
            <p:cNvSpPr/>
            <p:nvPr/>
          </p:nvSpPr>
          <p:spPr>
            <a:xfrm>
              <a:off x="2548016" y="48587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Oval 291">
              <a:extLst>
                <a:ext uri="{FF2B5EF4-FFF2-40B4-BE49-F238E27FC236}">
                  <a16:creationId xmlns:a16="http://schemas.microsoft.com/office/drawing/2014/main" id="{76117FF9-CE88-84B3-F9E9-D49512F04608}"/>
                </a:ext>
              </a:extLst>
            </p:cNvPr>
            <p:cNvSpPr/>
            <p:nvPr/>
          </p:nvSpPr>
          <p:spPr>
            <a:xfrm>
              <a:off x="2367041" y="468732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Oval 292">
              <a:extLst>
                <a:ext uri="{FF2B5EF4-FFF2-40B4-BE49-F238E27FC236}">
                  <a16:creationId xmlns:a16="http://schemas.microsoft.com/office/drawing/2014/main" id="{B9740E3F-B30A-5C18-0FD7-A9250E76244C}"/>
                </a:ext>
              </a:extLst>
            </p:cNvPr>
            <p:cNvSpPr/>
            <p:nvPr/>
          </p:nvSpPr>
          <p:spPr>
            <a:xfrm>
              <a:off x="2455941" y="469050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Oval 293">
              <a:extLst>
                <a:ext uri="{FF2B5EF4-FFF2-40B4-BE49-F238E27FC236}">
                  <a16:creationId xmlns:a16="http://schemas.microsoft.com/office/drawing/2014/main" id="{0BA5C208-A5DF-D901-3AFC-CB19348BFC18}"/>
                </a:ext>
              </a:extLst>
            </p:cNvPr>
            <p:cNvSpPr/>
            <p:nvPr/>
          </p:nvSpPr>
          <p:spPr>
            <a:xfrm>
              <a:off x="2643266" y="47317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Oval 294">
              <a:extLst>
                <a:ext uri="{FF2B5EF4-FFF2-40B4-BE49-F238E27FC236}">
                  <a16:creationId xmlns:a16="http://schemas.microsoft.com/office/drawing/2014/main" id="{A73FD4A1-6BA0-31E9-0D73-51013F69B865}"/>
                </a:ext>
              </a:extLst>
            </p:cNvPr>
            <p:cNvSpPr/>
            <p:nvPr/>
          </p:nvSpPr>
          <p:spPr>
            <a:xfrm>
              <a:off x="2738516" y="45952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Oval 295">
              <a:extLst>
                <a:ext uri="{FF2B5EF4-FFF2-40B4-BE49-F238E27FC236}">
                  <a16:creationId xmlns:a16="http://schemas.microsoft.com/office/drawing/2014/main" id="{F04E0BAF-3FCC-E86C-0569-3B1A06A65154}"/>
                </a:ext>
              </a:extLst>
            </p:cNvPr>
            <p:cNvSpPr/>
            <p:nvPr/>
          </p:nvSpPr>
          <p:spPr>
            <a:xfrm>
              <a:off x="2827416" y="468732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Oval 296">
              <a:extLst>
                <a:ext uri="{FF2B5EF4-FFF2-40B4-BE49-F238E27FC236}">
                  <a16:creationId xmlns:a16="http://schemas.microsoft.com/office/drawing/2014/main" id="{7AAFBDC0-A24B-BF00-D189-31A07C9382FD}"/>
                </a:ext>
              </a:extLst>
            </p:cNvPr>
            <p:cNvSpPr/>
            <p:nvPr/>
          </p:nvSpPr>
          <p:spPr>
            <a:xfrm>
              <a:off x="2929016" y="462700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Oval 297">
              <a:extLst>
                <a:ext uri="{FF2B5EF4-FFF2-40B4-BE49-F238E27FC236}">
                  <a16:creationId xmlns:a16="http://schemas.microsoft.com/office/drawing/2014/main" id="{8044523C-8FC7-C94C-75AA-3F6236F4CA68}"/>
                </a:ext>
              </a:extLst>
            </p:cNvPr>
            <p:cNvSpPr/>
            <p:nvPr/>
          </p:nvSpPr>
          <p:spPr>
            <a:xfrm>
              <a:off x="3583066" y="462382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Oval 298">
              <a:extLst>
                <a:ext uri="{FF2B5EF4-FFF2-40B4-BE49-F238E27FC236}">
                  <a16:creationId xmlns:a16="http://schemas.microsoft.com/office/drawing/2014/main" id="{AC18F123-C62E-ACAA-995E-C35927418DEB}"/>
                </a:ext>
              </a:extLst>
            </p:cNvPr>
            <p:cNvSpPr/>
            <p:nvPr/>
          </p:nvSpPr>
          <p:spPr>
            <a:xfrm>
              <a:off x="3021091" y="46428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Oval 299">
              <a:extLst>
                <a:ext uri="{FF2B5EF4-FFF2-40B4-BE49-F238E27FC236}">
                  <a16:creationId xmlns:a16="http://schemas.microsoft.com/office/drawing/2014/main" id="{0DB162BB-C6F8-6126-EE27-E75555BA6DAD}"/>
                </a:ext>
              </a:extLst>
            </p:cNvPr>
            <p:cNvSpPr/>
            <p:nvPr/>
          </p:nvSpPr>
          <p:spPr>
            <a:xfrm>
              <a:off x="3392566" y="46809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Oval 300">
              <a:extLst>
                <a:ext uri="{FF2B5EF4-FFF2-40B4-BE49-F238E27FC236}">
                  <a16:creationId xmlns:a16="http://schemas.microsoft.com/office/drawing/2014/main" id="{75647D23-2B48-50CD-ABD5-E1B19A74BFD0}"/>
                </a:ext>
              </a:extLst>
            </p:cNvPr>
            <p:cNvSpPr/>
            <p:nvPr/>
          </p:nvSpPr>
          <p:spPr>
            <a:xfrm>
              <a:off x="3490991" y="46587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Oval 301">
              <a:extLst>
                <a:ext uri="{FF2B5EF4-FFF2-40B4-BE49-F238E27FC236}">
                  <a16:creationId xmlns:a16="http://schemas.microsoft.com/office/drawing/2014/main" id="{FF80ADFC-6C47-BD38-9784-01FB4DB3F986}"/>
                </a:ext>
              </a:extLst>
            </p:cNvPr>
            <p:cNvSpPr/>
            <p:nvPr/>
          </p:nvSpPr>
          <p:spPr>
            <a:xfrm>
              <a:off x="3116341" y="46460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Oval 302">
              <a:extLst>
                <a:ext uri="{FF2B5EF4-FFF2-40B4-BE49-F238E27FC236}">
                  <a16:creationId xmlns:a16="http://schemas.microsoft.com/office/drawing/2014/main" id="{85708205-D679-3594-E04A-11506CCCFF2C}"/>
                </a:ext>
              </a:extLst>
            </p:cNvPr>
            <p:cNvSpPr/>
            <p:nvPr/>
          </p:nvSpPr>
          <p:spPr>
            <a:xfrm>
              <a:off x="3306841" y="462382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Oval 303">
              <a:extLst>
                <a:ext uri="{FF2B5EF4-FFF2-40B4-BE49-F238E27FC236}">
                  <a16:creationId xmlns:a16="http://schemas.microsoft.com/office/drawing/2014/main" id="{B22CA50E-3B1F-3703-B922-EC56DF62CE5E}"/>
                </a:ext>
              </a:extLst>
            </p:cNvPr>
            <p:cNvSpPr/>
            <p:nvPr/>
          </p:nvSpPr>
          <p:spPr>
            <a:xfrm>
              <a:off x="3208416" y="462700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5" name="Group 304">
            <a:extLst>
              <a:ext uri="{FF2B5EF4-FFF2-40B4-BE49-F238E27FC236}">
                <a16:creationId xmlns:a16="http://schemas.microsoft.com/office/drawing/2014/main" id="{DCF85E0D-ABE5-7616-2C80-F148EB281AA3}"/>
              </a:ext>
            </a:extLst>
          </p:cNvPr>
          <p:cNvGrpSpPr/>
          <p:nvPr/>
        </p:nvGrpSpPr>
        <p:grpSpPr>
          <a:xfrm>
            <a:off x="1054903" y="4983074"/>
            <a:ext cx="1737998" cy="229150"/>
            <a:chOff x="1059883" y="5064729"/>
            <a:chExt cx="1737998" cy="229150"/>
          </a:xfrm>
        </p:grpSpPr>
        <p:sp>
          <p:nvSpPr>
            <p:cNvPr id="306" name="Triangle 163">
              <a:extLst>
                <a:ext uri="{FF2B5EF4-FFF2-40B4-BE49-F238E27FC236}">
                  <a16:creationId xmlns:a16="http://schemas.microsoft.com/office/drawing/2014/main" id="{7B79CF18-8342-9875-8343-9FDCDF85C373}"/>
                </a:ext>
              </a:extLst>
            </p:cNvPr>
            <p:cNvSpPr/>
            <p:nvPr/>
          </p:nvSpPr>
          <p:spPr>
            <a:xfrm>
              <a:off x="1059883" y="515680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Freeform 1089">
              <a:extLst>
                <a:ext uri="{FF2B5EF4-FFF2-40B4-BE49-F238E27FC236}">
                  <a16:creationId xmlns:a16="http://schemas.microsoft.com/office/drawing/2014/main" id="{81BB0F04-C072-162A-18FF-FC3CC8BE646E}"/>
                </a:ext>
              </a:extLst>
            </p:cNvPr>
            <p:cNvSpPr/>
            <p:nvPr/>
          </p:nvSpPr>
          <p:spPr>
            <a:xfrm>
              <a:off x="1092200" y="5108575"/>
              <a:ext cx="1670050" cy="152400"/>
            </a:xfrm>
            <a:custGeom>
              <a:avLst/>
              <a:gdLst>
                <a:gd name="csX0" fmla="*/ 1670050 w 1670050"/>
                <a:gd name="csY0" fmla="*/ 0 h 152400"/>
                <a:gd name="csX1" fmla="*/ 1590675 w 1670050"/>
                <a:gd name="csY1" fmla="*/ 76200 h 152400"/>
                <a:gd name="csX2" fmla="*/ 1209675 w 1670050"/>
                <a:gd name="csY2" fmla="*/ 79375 h 152400"/>
                <a:gd name="csX3" fmla="*/ 1117600 w 1670050"/>
                <a:gd name="csY3" fmla="*/ 114300 h 152400"/>
                <a:gd name="csX4" fmla="*/ 1012825 w 1670050"/>
                <a:gd name="csY4" fmla="*/ 50800 h 152400"/>
                <a:gd name="csX5" fmla="*/ 930275 w 1670050"/>
                <a:gd name="csY5" fmla="*/ 85725 h 152400"/>
                <a:gd name="csX6" fmla="*/ 825500 w 1670050"/>
                <a:gd name="csY6" fmla="*/ 47625 h 152400"/>
                <a:gd name="csX7" fmla="*/ 749300 w 1670050"/>
                <a:gd name="csY7" fmla="*/ 76200 h 152400"/>
                <a:gd name="csX8" fmla="*/ 644525 w 1670050"/>
                <a:gd name="csY8" fmla="*/ 76200 h 152400"/>
                <a:gd name="csX9" fmla="*/ 555625 w 1670050"/>
                <a:gd name="csY9" fmla="*/ 53975 h 152400"/>
                <a:gd name="csX10" fmla="*/ 466725 w 1670050"/>
                <a:gd name="csY10" fmla="*/ 101600 h 152400"/>
                <a:gd name="csX11" fmla="*/ 371475 w 1670050"/>
                <a:gd name="csY11" fmla="*/ 104775 h 152400"/>
                <a:gd name="csX12" fmla="*/ 317500 w 1670050"/>
                <a:gd name="csY12" fmla="*/ 88900 h 152400"/>
                <a:gd name="csX13" fmla="*/ 225425 w 1670050"/>
                <a:gd name="csY13" fmla="*/ 92075 h 152400"/>
                <a:gd name="csX14" fmla="*/ 187325 w 1670050"/>
                <a:gd name="csY14" fmla="*/ 111125 h 152400"/>
                <a:gd name="csX15" fmla="*/ 133350 w 1670050"/>
                <a:gd name="csY15" fmla="*/ 57150 h 152400"/>
                <a:gd name="csX16" fmla="*/ 92075 w 1670050"/>
                <a:gd name="csY16" fmla="*/ 152400 h 152400"/>
                <a:gd name="csX17" fmla="*/ 0 w 1670050"/>
                <a:gd name="csY17" fmla="*/ 82550 h 152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670050" h="152400">
                  <a:moveTo>
                    <a:pt x="1670050" y="0"/>
                  </a:moveTo>
                  <a:lnTo>
                    <a:pt x="1590675" y="76200"/>
                  </a:lnTo>
                  <a:lnTo>
                    <a:pt x="1209675" y="79375"/>
                  </a:lnTo>
                  <a:lnTo>
                    <a:pt x="1117600" y="114300"/>
                  </a:lnTo>
                  <a:lnTo>
                    <a:pt x="1012825" y="50800"/>
                  </a:lnTo>
                  <a:lnTo>
                    <a:pt x="930275" y="85725"/>
                  </a:lnTo>
                  <a:lnTo>
                    <a:pt x="825500" y="47625"/>
                  </a:lnTo>
                  <a:lnTo>
                    <a:pt x="749300" y="76200"/>
                  </a:lnTo>
                  <a:lnTo>
                    <a:pt x="644525" y="76200"/>
                  </a:lnTo>
                  <a:lnTo>
                    <a:pt x="555625" y="53975"/>
                  </a:lnTo>
                  <a:lnTo>
                    <a:pt x="466725" y="101600"/>
                  </a:lnTo>
                  <a:lnTo>
                    <a:pt x="371475" y="104775"/>
                  </a:lnTo>
                  <a:lnTo>
                    <a:pt x="317500" y="88900"/>
                  </a:lnTo>
                  <a:lnTo>
                    <a:pt x="225425" y="92075"/>
                  </a:lnTo>
                  <a:lnTo>
                    <a:pt x="187325" y="111125"/>
                  </a:lnTo>
                  <a:lnTo>
                    <a:pt x="133350" y="57150"/>
                  </a:lnTo>
                  <a:lnTo>
                    <a:pt x="92075" y="152400"/>
                  </a:lnTo>
                  <a:lnTo>
                    <a:pt x="0" y="82550"/>
                  </a:lnTo>
                </a:path>
              </a:pathLst>
            </a:custGeom>
            <a:noFill/>
            <a:ln w="22225">
              <a:solidFill>
                <a:schemeClr val="bg1">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Triangle 1090">
              <a:extLst>
                <a:ext uri="{FF2B5EF4-FFF2-40B4-BE49-F238E27FC236}">
                  <a16:creationId xmlns:a16="http://schemas.microsoft.com/office/drawing/2014/main" id="{6A168D27-7A1A-61C4-FCBB-4F0D605A9B6B}"/>
                </a:ext>
              </a:extLst>
            </p:cNvPr>
            <p:cNvSpPr/>
            <p:nvPr/>
          </p:nvSpPr>
          <p:spPr>
            <a:xfrm>
              <a:off x="1148783" y="52298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Triangle 1091">
              <a:extLst>
                <a:ext uri="{FF2B5EF4-FFF2-40B4-BE49-F238E27FC236}">
                  <a16:creationId xmlns:a16="http://schemas.microsoft.com/office/drawing/2014/main" id="{E81A4916-0A9F-54DA-EA6F-BF7959D2D9DD}"/>
                </a:ext>
              </a:extLst>
            </p:cNvPr>
            <p:cNvSpPr/>
            <p:nvPr/>
          </p:nvSpPr>
          <p:spPr>
            <a:xfrm>
              <a:off x="1190058" y="51282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Triangle 1092">
              <a:extLst>
                <a:ext uri="{FF2B5EF4-FFF2-40B4-BE49-F238E27FC236}">
                  <a16:creationId xmlns:a16="http://schemas.microsoft.com/office/drawing/2014/main" id="{DE6E0FA6-D030-1634-B205-9F5359719485}"/>
                </a:ext>
              </a:extLst>
            </p:cNvPr>
            <p:cNvSpPr/>
            <p:nvPr/>
          </p:nvSpPr>
          <p:spPr>
            <a:xfrm>
              <a:off x="1240858" y="51853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Triangle 1093">
              <a:extLst>
                <a:ext uri="{FF2B5EF4-FFF2-40B4-BE49-F238E27FC236}">
                  <a16:creationId xmlns:a16="http://schemas.microsoft.com/office/drawing/2014/main" id="{59116229-1BF2-9213-ADF4-82AA4B849B24}"/>
                </a:ext>
              </a:extLst>
            </p:cNvPr>
            <p:cNvSpPr/>
            <p:nvPr/>
          </p:nvSpPr>
          <p:spPr>
            <a:xfrm>
              <a:off x="1285308" y="515680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Triangle 1094">
              <a:extLst>
                <a:ext uri="{FF2B5EF4-FFF2-40B4-BE49-F238E27FC236}">
                  <a16:creationId xmlns:a16="http://schemas.microsoft.com/office/drawing/2014/main" id="{E594D190-EE31-CF6B-D97C-C6B21ED9C29A}"/>
                </a:ext>
              </a:extLst>
            </p:cNvPr>
            <p:cNvSpPr/>
            <p:nvPr/>
          </p:nvSpPr>
          <p:spPr>
            <a:xfrm>
              <a:off x="1332933" y="51536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Triangle 1095">
              <a:extLst>
                <a:ext uri="{FF2B5EF4-FFF2-40B4-BE49-F238E27FC236}">
                  <a16:creationId xmlns:a16="http://schemas.microsoft.com/office/drawing/2014/main" id="{1FB378C4-0A2E-705A-3A84-3996DD195E91}"/>
                </a:ext>
              </a:extLst>
            </p:cNvPr>
            <p:cNvSpPr/>
            <p:nvPr/>
          </p:nvSpPr>
          <p:spPr>
            <a:xfrm>
              <a:off x="1418658" y="51758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Triangle 1096">
              <a:extLst>
                <a:ext uri="{FF2B5EF4-FFF2-40B4-BE49-F238E27FC236}">
                  <a16:creationId xmlns:a16="http://schemas.microsoft.com/office/drawing/2014/main" id="{A7EF7B15-2B3F-7969-06B1-209B2A9EE630}"/>
                </a:ext>
              </a:extLst>
            </p:cNvPr>
            <p:cNvSpPr/>
            <p:nvPr/>
          </p:nvSpPr>
          <p:spPr>
            <a:xfrm>
              <a:off x="1510733" y="51758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Triangle 1097">
              <a:extLst>
                <a:ext uri="{FF2B5EF4-FFF2-40B4-BE49-F238E27FC236}">
                  <a16:creationId xmlns:a16="http://schemas.microsoft.com/office/drawing/2014/main" id="{3139E565-4C8A-44ED-383E-772893BB0479}"/>
                </a:ext>
              </a:extLst>
            </p:cNvPr>
            <p:cNvSpPr/>
            <p:nvPr/>
          </p:nvSpPr>
          <p:spPr>
            <a:xfrm>
              <a:off x="1612333" y="51282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Triangle 1098">
              <a:extLst>
                <a:ext uri="{FF2B5EF4-FFF2-40B4-BE49-F238E27FC236}">
                  <a16:creationId xmlns:a16="http://schemas.microsoft.com/office/drawing/2014/main" id="{FFCF04E6-A6D6-1E7B-EF9F-819CA8A73E4E}"/>
                </a:ext>
              </a:extLst>
            </p:cNvPr>
            <p:cNvSpPr/>
            <p:nvPr/>
          </p:nvSpPr>
          <p:spPr>
            <a:xfrm>
              <a:off x="1701233" y="51504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 name="Triangle 1099">
              <a:extLst>
                <a:ext uri="{FF2B5EF4-FFF2-40B4-BE49-F238E27FC236}">
                  <a16:creationId xmlns:a16="http://schemas.microsoft.com/office/drawing/2014/main" id="{8E14C5FD-CD5E-1B56-DFC2-0BDD44917293}"/>
                </a:ext>
              </a:extLst>
            </p:cNvPr>
            <p:cNvSpPr/>
            <p:nvPr/>
          </p:nvSpPr>
          <p:spPr>
            <a:xfrm>
              <a:off x="1790133" y="51472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Triangle 1100">
              <a:extLst>
                <a:ext uri="{FF2B5EF4-FFF2-40B4-BE49-F238E27FC236}">
                  <a16:creationId xmlns:a16="http://schemas.microsoft.com/office/drawing/2014/main" id="{CC8615CA-0BFF-193F-EA12-7166ED58586A}"/>
                </a:ext>
              </a:extLst>
            </p:cNvPr>
            <p:cNvSpPr/>
            <p:nvPr/>
          </p:nvSpPr>
          <p:spPr>
            <a:xfrm>
              <a:off x="1882208" y="511870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Triangle 1101">
              <a:extLst>
                <a:ext uri="{FF2B5EF4-FFF2-40B4-BE49-F238E27FC236}">
                  <a16:creationId xmlns:a16="http://schemas.microsoft.com/office/drawing/2014/main" id="{45711298-8472-14C3-63EA-F87463188E27}"/>
                </a:ext>
              </a:extLst>
            </p:cNvPr>
            <p:cNvSpPr/>
            <p:nvPr/>
          </p:nvSpPr>
          <p:spPr>
            <a:xfrm>
              <a:off x="1980633" y="515680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Triangle 1102">
              <a:extLst>
                <a:ext uri="{FF2B5EF4-FFF2-40B4-BE49-F238E27FC236}">
                  <a16:creationId xmlns:a16="http://schemas.microsoft.com/office/drawing/2014/main" id="{50811D3B-78C5-422C-A412-21D4E9674A45}"/>
                </a:ext>
              </a:extLst>
            </p:cNvPr>
            <p:cNvSpPr/>
            <p:nvPr/>
          </p:nvSpPr>
          <p:spPr>
            <a:xfrm>
              <a:off x="2075883" y="51218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Triangle 1103">
              <a:extLst>
                <a:ext uri="{FF2B5EF4-FFF2-40B4-BE49-F238E27FC236}">
                  <a16:creationId xmlns:a16="http://schemas.microsoft.com/office/drawing/2014/main" id="{30465B63-8FA8-3B0C-9955-9A6F6ADCA2F9}"/>
                </a:ext>
              </a:extLst>
            </p:cNvPr>
            <p:cNvSpPr/>
            <p:nvPr/>
          </p:nvSpPr>
          <p:spPr>
            <a:xfrm>
              <a:off x="2167958" y="51853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Triangle 1104">
              <a:extLst>
                <a:ext uri="{FF2B5EF4-FFF2-40B4-BE49-F238E27FC236}">
                  <a16:creationId xmlns:a16="http://schemas.microsoft.com/office/drawing/2014/main" id="{CF0566FF-5355-0F0A-66F4-B504F07C1C1E}"/>
                </a:ext>
              </a:extLst>
            </p:cNvPr>
            <p:cNvSpPr/>
            <p:nvPr/>
          </p:nvSpPr>
          <p:spPr>
            <a:xfrm>
              <a:off x="2263208" y="51472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Triangle 1105">
              <a:extLst>
                <a:ext uri="{FF2B5EF4-FFF2-40B4-BE49-F238E27FC236}">
                  <a16:creationId xmlns:a16="http://schemas.microsoft.com/office/drawing/2014/main" id="{96F6221E-196D-B3AD-24CB-6151F1FE0EFA}"/>
                </a:ext>
              </a:extLst>
            </p:cNvPr>
            <p:cNvSpPr/>
            <p:nvPr/>
          </p:nvSpPr>
          <p:spPr>
            <a:xfrm>
              <a:off x="2358458" y="51504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Triangle 1106">
              <a:extLst>
                <a:ext uri="{FF2B5EF4-FFF2-40B4-BE49-F238E27FC236}">
                  <a16:creationId xmlns:a16="http://schemas.microsoft.com/office/drawing/2014/main" id="{65F27F39-6A2B-5039-1B91-E6F14ED67475}"/>
                </a:ext>
              </a:extLst>
            </p:cNvPr>
            <p:cNvSpPr/>
            <p:nvPr/>
          </p:nvSpPr>
          <p:spPr>
            <a:xfrm>
              <a:off x="2634683" y="51504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Triangle 1107">
              <a:extLst>
                <a:ext uri="{FF2B5EF4-FFF2-40B4-BE49-F238E27FC236}">
                  <a16:creationId xmlns:a16="http://schemas.microsoft.com/office/drawing/2014/main" id="{D9191CB6-1674-F2CB-DBF2-4E37E0879ECB}"/>
                </a:ext>
              </a:extLst>
            </p:cNvPr>
            <p:cNvSpPr/>
            <p:nvPr/>
          </p:nvSpPr>
          <p:spPr>
            <a:xfrm>
              <a:off x="2723583" y="50647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Triangle 1108">
              <a:extLst>
                <a:ext uri="{FF2B5EF4-FFF2-40B4-BE49-F238E27FC236}">
                  <a16:creationId xmlns:a16="http://schemas.microsoft.com/office/drawing/2014/main" id="{A5710559-ED72-83DB-694C-7B1786893ACD}"/>
                </a:ext>
              </a:extLst>
            </p:cNvPr>
            <p:cNvSpPr/>
            <p:nvPr/>
          </p:nvSpPr>
          <p:spPr>
            <a:xfrm>
              <a:off x="2450533" y="51472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Triangle 1109">
              <a:extLst>
                <a:ext uri="{FF2B5EF4-FFF2-40B4-BE49-F238E27FC236}">
                  <a16:creationId xmlns:a16="http://schemas.microsoft.com/office/drawing/2014/main" id="{43ECEE6A-F310-15BF-AC19-E0241AE64590}"/>
                </a:ext>
              </a:extLst>
            </p:cNvPr>
            <p:cNvSpPr/>
            <p:nvPr/>
          </p:nvSpPr>
          <p:spPr>
            <a:xfrm>
              <a:off x="2545783" y="51472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8" name="Group 327">
            <a:extLst>
              <a:ext uri="{FF2B5EF4-FFF2-40B4-BE49-F238E27FC236}">
                <a16:creationId xmlns:a16="http://schemas.microsoft.com/office/drawing/2014/main" id="{4CFDB914-C958-C764-CB66-1F24039B1675}"/>
              </a:ext>
            </a:extLst>
          </p:cNvPr>
          <p:cNvGrpSpPr/>
          <p:nvPr/>
        </p:nvGrpSpPr>
        <p:grpSpPr>
          <a:xfrm>
            <a:off x="1064298" y="4299768"/>
            <a:ext cx="2575002" cy="895427"/>
            <a:chOff x="1069278" y="4381423"/>
            <a:chExt cx="2575002" cy="895427"/>
          </a:xfrm>
        </p:grpSpPr>
        <p:sp>
          <p:nvSpPr>
            <p:cNvPr id="329" name="Rectangle 328">
              <a:extLst>
                <a:ext uri="{FF2B5EF4-FFF2-40B4-BE49-F238E27FC236}">
                  <a16:creationId xmlns:a16="http://schemas.microsoft.com/office/drawing/2014/main" id="{FC40EEE0-5A4B-9D5D-42D7-57C3CBA8DFB2}"/>
                </a:ext>
              </a:extLst>
            </p:cNvPr>
            <p:cNvSpPr/>
            <p:nvPr/>
          </p:nvSpPr>
          <p:spPr>
            <a:xfrm>
              <a:off x="1069278" y="52259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Freeform 1026">
              <a:extLst>
                <a:ext uri="{FF2B5EF4-FFF2-40B4-BE49-F238E27FC236}">
                  <a16:creationId xmlns:a16="http://schemas.microsoft.com/office/drawing/2014/main" id="{C1FAF5FB-7C7A-D2BC-CDDC-2A9F1AD583B1}"/>
                </a:ext>
              </a:extLst>
            </p:cNvPr>
            <p:cNvSpPr/>
            <p:nvPr/>
          </p:nvSpPr>
          <p:spPr>
            <a:xfrm>
              <a:off x="1101725" y="4400550"/>
              <a:ext cx="2501900" cy="844550"/>
            </a:xfrm>
            <a:custGeom>
              <a:avLst/>
              <a:gdLst>
                <a:gd name="csX0" fmla="*/ 0 w 2501900"/>
                <a:gd name="csY0" fmla="*/ 844550 h 844550"/>
                <a:gd name="csX1" fmla="*/ 76200 w 2501900"/>
                <a:gd name="csY1" fmla="*/ 654050 h 844550"/>
                <a:gd name="csX2" fmla="*/ 130175 w 2501900"/>
                <a:gd name="csY2" fmla="*/ 727075 h 844550"/>
                <a:gd name="csX3" fmla="*/ 177800 w 2501900"/>
                <a:gd name="csY3" fmla="*/ 533400 h 844550"/>
                <a:gd name="csX4" fmla="*/ 269875 w 2501900"/>
                <a:gd name="csY4" fmla="*/ 587375 h 844550"/>
                <a:gd name="csX5" fmla="*/ 352425 w 2501900"/>
                <a:gd name="csY5" fmla="*/ 485775 h 844550"/>
                <a:gd name="csX6" fmla="*/ 457200 w 2501900"/>
                <a:gd name="csY6" fmla="*/ 482600 h 844550"/>
                <a:gd name="csX7" fmla="*/ 546100 w 2501900"/>
                <a:gd name="csY7" fmla="*/ 374650 h 844550"/>
                <a:gd name="csX8" fmla="*/ 641350 w 2501900"/>
                <a:gd name="csY8" fmla="*/ 381000 h 844550"/>
                <a:gd name="csX9" fmla="*/ 730250 w 2501900"/>
                <a:gd name="csY9" fmla="*/ 336550 h 844550"/>
                <a:gd name="csX10" fmla="*/ 822325 w 2501900"/>
                <a:gd name="csY10" fmla="*/ 454025 h 844550"/>
                <a:gd name="csX11" fmla="*/ 914400 w 2501900"/>
                <a:gd name="csY11" fmla="*/ 292100 h 844550"/>
                <a:gd name="csX12" fmla="*/ 1009650 w 2501900"/>
                <a:gd name="csY12" fmla="*/ 577850 h 844550"/>
                <a:gd name="csX13" fmla="*/ 1098550 w 2501900"/>
                <a:gd name="csY13" fmla="*/ 276225 h 844550"/>
                <a:gd name="csX14" fmla="*/ 1193800 w 2501900"/>
                <a:gd name="csY14" fmla="*/ 254000 h 844550"/>
                <a:gd name="csX15" fmla="*/ 1292225 w 2501900"/>
                <a:gd name="csY15" fmla="*/ 276225 h 844550"/>
                <a:gd name="csX16" fmla="*/ 1381125 w 2501900"/>
                <a:gd name="csY16" fmla="*/ 209550 h 844550"/>
                <a:gd name="csX17" fmla="*/ 1476375 w 2501900"/>
                <a:gd name="csY17" fmla="*/ 127000 h 844550"/>
                <a:gd name="csX18" fmla="*/ 1574800 w 2501900"/>
                <a:gd name="csY18" fmla="*/ 190500 h 844550"/>
                <a:gd name="csX19" fmla="*/ 1657350 w 2501900"/>
                <a:gd name="csY19" fmla="*/ 85725 h 844550"/>
                <a:gd name="csX20" fmla="*/ 1755775 w 2501900"/>
                <a:gd name="csY20" fmla="*/ 79375 h 844550"/>
                <a:gd name="csX21" fmla="*/ 1851025 w 2501900"/>
                <a:gd name="csY21" fmla="*/ 53975 h 844550"/>
                <a:gd name="csX22" fmla="*/ 1943100 w 2501900"/>
                <a:gd name="csY22" fmla="*/ 396875 h 844550"/>
                <a:gd name="csX23" fmla="*/ 2035175 w 2501900"/>
                <a:gd name="csY23" fmla="*/ 190500 h 844550"/>
                <a:gd name="csX24" fmla="*/ 2127250 w 2501900"/>
                <a:gd name="csY24" fmla="*/ 130175 h 844550"/>
                <a:gd name="csX25" fmla="*/ 2228850 w 2501900"/>
                <a:gd name="csY25" fmla="*/ 0 h 844550"/>
                <a:gd name="csX26" fmla="*/ 2320925 w 2501900"/>
                <a:gd name="csY26" fmla="*/ 53975 h 844550"/>
                <a:gd name="csX27" fmla="*/ 2416175 w 2501900"/>
                <a:gd name="csY27" fmla="*/ 187325 h 844550"/>
                <a:gd name="csX28" fmla="*/ 2501900 w 2501900"/>
                <a:gd name="csY28" fmla="*/ 234950 h 8445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2501900" h="844550">
                  <a:moveTo>
                    <a:pt x="0" y="844550"/>
                  </a:moveTo>
                  <a:lnTo>
                    <a:pt x="76200" y="654050"/>
                  </a:lnTo>
                  <a:lnTo>
                    <a:pt x="130175" y="727075"/>
                  </a:lnTo>
                  <a:lnTo>
                    <a:pt x="177800" y="533400"/>
                  </a:lnTo>
                  <a:lnTo>
                    <a:pt x="269875" y="587375"/>
                  </a:lnTo>
                  <a:lnTo>
                    <a:pt x="352425" y="485775"/>
                  </a:lnTo>
                  <a:lnTo>
                    <a:pt x="457200" y="482600"/>
                  </a:lnTo>
                  <a:lnTo>
                    <a:pt x="546100" y="374650"/>
                  </a:lnTo>
                  <a:lnTo>
                    <a:pt x="641350" y="381000"/>
                  </a:lnTo>
                  <a:lnTo>
                    <a:pt x="730250" y="336550"/>
                  </a:lnTo>
                  <a:lnTo>
                    <a:pt x="822325" y="454025"/>
                  </a:lnTo>
                  <a:lnTo>
                    <a:pt x="914400" y="292100"/>
                  </a:lnTo>
                  <a:lnTo>
                    <a:pt x="1009650" y="577850"/>
                  </a:lnTo>
                  <a:lnTo>
                    <a:pt x="1098550" y="276225"/>
                  </a:lnTo>
                  <a:lnTo>
                    <a:pt x="1193800" y="254000"/>
                  </a:lnTo>
                  <a:lnTo>
                    <a:pt x="1292225" y="276225"/>
                  </a:lnTo>
                  <a:lnTo>
                    <a:pt x="1381125" y="209550"/>
                  </a:lnTo>
                  <a:lnTo>
                    <a:pt x="1476375" y="127000"/>
                  </a:lnTo>
                  <a:lnTo>
                    <a:pt x="1574800" y="190500"/>
                  </a:lnTo>
                  <a:lnTo>
                    <a:pt x="1657350" y="85725"/>
                  </a:lnTo>
                  <a:lnTo>
                    <a:pt x="1755775" y="79375"/>
                  </a:lnTo>
                  <a:lnTo>
                    <a:pt x="1851025" y="53975"/>
                  </a:lnTo>
                  <a:lnTo>
                    <a:pt x="1943100" y="396875"/>
                  </a:lnTo>
                  <a:lnTo>
                    <a:pt x="2035175" y="190500"/>
                  </a:lnTo>
                  <a:lnTo>
                    <a:pt x="2127250" y="130175"/>
                  </a:lnTo>
                  <a:lnTo>
                    <a:pt x="2228850" y="0"/>
                  </a:lnTo>
                  <a:lnTo>
                    <a:pt x="2320925" y="53975"/>
                  </a:lnTo>
                  <a:lnTo>
                    <a:pt x="2416175" y="187325"/>
                  </a:lnTo>
                  <a:lnTo>
                    <a:pt x="2501900" y="234950"/>
                  </a:lnTo>
                </a:path>
              </a:pathLst>
            </a:custGeom>
            <a:noFill/>
            <a:ln w="22225">
              <a:solidFill>
                <a:schemeClr val="accent5"/>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Rectangle 330">
              <a:extLst>
                <a:ext uri="{FF2B5EF4-FFF2-40B4-BE49-F238E27FC236}">
                  <a16:creationId xmlns:a16="http://schemas.microsoft.com/office/drawing/2014/main" id="{64F321B0-A4DA-3BBC-C911-7CF75E2F11BF}"/>
                </a:ext>
              </a:extLst>
            </p:cNvPr>
            <p:cNvSpPr/>
            <p:nvPr/>
          </p:nvSpPr>
          <p:spPr>
            <a:xfrm>
              <a:off x="1155003" y="50259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Rectangle 331">
              <a:extLst>
                <a:ext uri="{FF2B5EF4-FFF2-40B4-BE49-F238E27FC236}">
                  <a16:creationId xmlns:a16="http://schemas.microsoft.com/office/drawing/2014/main" id="{9BB3F9A2-6719-249A-7C98-193B1B9AE18E}"/>
                </a:ext>
              </a:extLst>
            </p:cNvPr>
            <p:cNvSpPr/>
            <p:nvPr/>
          </p:nvSpPr>
          <p:spPr>
            <a:xfrm>
              <a:off x="1208978" y="51053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Rectangle 332">
              <a:extLst>
                <a:ext uri="{FF2B5EF4-FFF2-40B4-BE49-F238E27FC236}">
                  <a16:creationId xmlns:a16="http://schemas.microsoft.com/office/drawing/2014/main" id="{2537D809-4E2D-D63D-0D8E-6AF91CCCE055}"/>
                </a:ext>
              </a:extLst>
            </p:cNvPr>
            <p:cNvSpPr/>
            <p:nvPr/>
          </p:nvSpPr>
          <p:spPr>
            <a:xfrm>
              <a:off x="1250253" y="49116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Rectangle 333">
              <a:extLst>
                <a:ext uri="{FF2B5EF4-FFF2-40B4-BE49-F238E27FC236}">
                  <a16:creationId xmlns:a16="http://schemas.microsoft.com/office/drawing/2014/main" id="{D89F3019-F3C6-F8A7-7277-23A89C2C7532}"/>
                </a:ext>
              </a:extLst>
            </p:cNvPr>
            <p:cNvSpPr/>
            <p:nvPr/>
          </p:nvSpPr>
          <p:spPr>
            <a:xfrm>
              <a:off x="1345503" y="49592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Rectangle 334">
              <a:extLst>
                <a:ext uri="{FF2B5EF4-FFF2-40B4-BE49-F238E27FC236}">
                  <a16:creationId xmlns:a16="http://schemas.microsoft.com/office/drawing/2014/main" id="{95548ABC-0AE6-1CD8-08CF-9183C7A95A92}"/>
                </a:ext>
              </a:extLst>
            </p:cNvPr>
            <p:cNvSpPr/>
            <p:nvPr/>
          </p:nvSpPr>
          <p:spPr>
            <a:xfrm>
              <a:off x="1428053" y="48608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Rectangle 335">
              <a:extLst>
                <a:ext uri="{FF2B5EF4-FFF2-40B4-BE49-F238E27FC236}">
                  <a16:creationId xmlns:a16="http://schemas.microsoft.com/office/drawing/2014/main" id="{BEB038A6-60B9-B1A9-A638-D775E9C277AF}"/>
                </a:ext>
              </a:extLst>
            </p:cNvPr>
            <p:cNvSpPr/>
            <p:nvPr/>
          </p:nvSpPr>
          <p:spPr>
            <a:xfrm>
              <a:off x="1526478" y="48608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Rectangle 336">
              <a:extLst>
                <a:ext uri="{FF2B5EF4-FFF2-40B4-BE49-F238E27FC236}">
                  <a16:creationId xmlns:a16="http://schemas.microsoft.com/office/drawing/2014/main" id="{CB6150CC-ACEB-09BB-C598-D6A388EBB926}"/>
                </a:ext>
              </a:extLst>
            </p:cNvPr>
            <p:cNvSpPr/>
            <p:nvPr/>
          </p:nvSpPr>
          <p:spPr>
            <a:xfrm>
              <a:off x="1618553" y="47528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Rectangle 337">
              <a:extLst>
                <a:ext uri="{FF2B5EF4-FFF2-40B4-BE49-F238E27FC236}">
                  <a16:creationId xmlns:a16="http://schemas.microsoft.com/office/drawing/2014/main" id="{38E5F736-4049-450C-10CD-5296242F33C6}"/>
                </a:ext>
              </a:extLst>
            </p:cNvPr>
            <p:cNvSpPr/>
            <p:nvPr/>
          </p:nvSpPr>
          <p:spPr>
            <a:xfrm>
              <a:off x="1713803" y="47560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Rectangle 338">
              <a:extLst>
                <a:ext uri="{FF2B5EF4-FFF2-40B4-BE49-F238E27FC236}">
                  <a16:creationId xmlns:a16="http://schemas.microsoft.com/office/drawing/2014/main" id="{2EEC84A4-32CB-7492-D5BC-E56988086183}"/>
                </a:ext>
              </a:extLst>
            </p:cNvPr>
            <p:cNvSpPr/>
            <p:nvPr/>
          </p:nvSpPr>
          <p:spPr>
            <a:xfrm>
              <a:off x="1809053" y="47116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Rectangle 339">
              <a:extLst>
                <a:ext uri="{FF2B5EF4-FFF2-40B4-BE49-F238E27FC236}">
                  <a16:creationId xmlns:a16="http://schemas.microsoft.com/office/drawing/2014/main" id="{B5E2111D-D251-6439-B9BD-B1E26B8D9621}"/>
                </a:ext>
              </a:extLst>
            </p:cNvPr>
            <p:cNvSpPr/>
            <p:nvPr/>
          </p:nvSpPr>
          <p:spPr>
            <a:xfrm>
              <a:off x="1901128" y="48290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Rectangle 340">
              <a:extLst>
                <a:ext uri="{FF2B5EF4-FFF2-40B4-BE49-F238E27FC236}">
                  <a16:creationId xmlns:a16="http://schemas.microsoft.com/office/drawing/2014/main" id="{8443FC58-26AC-7FA8-D086-8AC60A9172F0}"/>
                </a:ext>
              </a:extLst>
            </p:cNvPr>
            <p:cNvSpPr/>
            <p:nvPr/>
          </p:nvSpPr>
          <p:spPr>
            <a:xfrm>
              <a:off x="1993203" y="46608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2" name="Rectangle 341">
              <a:extLst>
                <a:ext uri="{FF2B5EF4-FFF2-40B4-BE49-F238E27FC236}">
                  <a16:creationId xmlns:a16="http://schemas.microsoft.com/office/drawing/2014/main" id="{F8B6ED18-FD85-0C92-9CD2-BF0E89EEC214}"/>
                </a:ext>
              </a:extLst>
            </p:cNvPr>
            <p:cNvSpPr/>
            <p:nvPr/>
          </p:nvSpPr>
          <p:spPr>
            <a:xfrm>
              <a:off x="2085278" y="49687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 name="Rectangle 342">
              <a:extLst>
                <a:ext uri="{FF2B5EF4-FFF2-40B4-BE49-F238E27FC236}">
                  <a16:creationId xmlns:a16="http://schemas.microsoft.com/office/drawing/2014/main" id="{D6FA3AC0-56AF-F3E6-2D8A-555D582F6235}"/>
                </a:ext>
              </a:extLst>
            </p:cNvPr>
            <p:cNvSpPr/>
            <p:nvPr/>
          </p:nvSpPr>
          <p:spPr>
            <a:xfrm>
              <a:off x="2183703" y="46512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 name="Rectangle 343">
              <a:extLst>
                <a:ext uri="{FF2B5EF4-FFF2-40B4-BE49-F238E27FC236}">
                  <a16:creationId xmlns:a16="http://schemas.microsoft.com/office/drawing/2014/main" id="{9B6E6868-3997-16B5-BB51-C4BE39784560}"/>
                </a:ext>
              </a:extLst>
            </p:cNvPr>
            <p:cNvSpPr/>
            <p:nvPr/>
          </p:nvSpPr>
          <p:spPr>
            <a:xfrm>
              <a:off x="2275778" y="46258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5" name="Rectangle 344">
              <a:extLst>
                <a:ext uri="{FF2B5EF4-FFF2-40B4-BE49-F238E27FC236}">
                  <a16:creationId xmlns:a16="http://schemas.microsoft.com/office/drawing/2014/main" id="{13CB5931-3F3A-8A32-255C-9FDE0FD065B1}"/>
                </a:ext>
              </a:extLst>
            </p:cNvPr>
            <p:cNvSpPr/>
            <p:nvPr/>
          </p:nvSpPr>
          <p:spPr>
            <a:xfrm>
              <a:off x="2367853" y="46512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Rectangle 345">
              <a:extLst>
                <a:ext uri="{FF2B5EF4-FFF2-40B4-BE49-F238E27FC236}">
                  <a16:creationId xmlns:a16="http://schemas.microsoft.com/office/drawing/2014/main" id="{3237A33E-1B10-DE1B-15FE-7D618F2405DD}"/>
                </a:ext>
              </a:extLst>
            </p:cNvPr>
            <p:cNvSpPr/>
            <p:nvPr/>
          </p:nvSpPr>
          <p:spPr>
            <a:xfrm>
              <a:off x="2456753" y="45877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 name="Rectangle 346">
              <a:extLst>
                <a:ext uri="{FF2B5EF4-FFF2-40B4-BE49-F238E27FC236}">
                  <a16:creationId xmlns:a16="http://schemas.microsoft.com/office/drawing/2014/main" id="{A9274638-4B44-2F43-3A30-E3DC847357F1}"/>
                </a:ext>
              </a:extLst>
            </p:cNvPr>
            <p:cNvSpPr/>
            <p:nvPr/>
          </p:nvSpPr>
          <p:spPr>
            <a:xfrm>
              <a:off x="2552003" y="44988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Rectangle 347">
              <a:extLst>
                <a:ext uri="{FF2B5EF4-FFF2-40B4-BE49-F238E27FC236}">
                  <a16:creationId xmlns:a16="http://schemas.microsoft.com/office/drawing/2014/main" id="{B90F3EAA-D1A0-B89D-EE57-3843E3D36A01}"/>
                </a:ext>
              </a:extLst>
            </p:cNvPr>
            <p:cNvSpPr/>
            <p:nvPr/>
          </p:nvSpPr>
          <p:spPr>
            <a:xfrm>
              <a:off x="2650428" y="45655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Rectangle 348">
              <a:extLst>
                <a:ext uri="{FF2B5EF4-FFF2-40B4-BE49-F238E27FC236}">
                  <a16:creationId xmlns:a16="http://schemas.microsoft.com/office/drawing/2014/main" id="{BA31B241-361A-FC68-4F95-CF2FE415F62C}"/>
                </a:ext>
              </a:extLst>
            </p:cNvPr>
            <p:cNvSpPr/>
            <p:nvPr/>
          </p:nvSpPr>
          <p:spPr>
            <a:xfrm>
              <a:off x="2739328" y="44607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Rectangle 349">
              <a:extLst>
                <a:ext uri="{FF2B5EF4-FFF2-40B4-BE49-F238E27FC236}">
                  <a16:creationId xmlns:a16="http://schemas.microsoft.com/office/drawing/2014/main" id="{49EA8F6D-E340-8779-120E-77D0E13988DC}"/>
                </a:ext>
              </a:extLst>
            </p:cNvPr>
            <p:cNvSpPr/>
            <p:nvPr/>
          </p:nvSpPr>
          <p:spPr>
            <a:xfrm>
              <a:off x="2840928" y="44449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Rectangle 350">
              <a:extLst>
                <a:ext uri="{FF2B5EF4-FFF2-40B4-BE49-F238E27FC236}">
                  <a16:creationId xmlns:a16="http://schemas.microsoft.com/office/drawing/2014/main" id="{FB962A5C-3147-5C16-0833-451B947F5466}"/>
                </a:ext>
              </a:extLst>
            </p:cNvPr>
            <p:cNvSpPr/>
            <p:nvPr/>
          </p:nvSpPr>
          <p:spPr>
            <a:xfrm>
              <a:off x="3021903" y="47941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Rectangle 351">
              <a:extLst>
                <a:ext uri="{FF2B5EF4-FFF2-40B4-BE49-F238E27FC236}">
                  <a16:creationId xmlns:a16="http://schemas.microsoft.com/office/drawing/2014/main" id="{AD209805-43B3-CD94-CC4D-99B8D1CCAF5D}"/>
                </a:ext>
              </a:extLst>
            </p:cNvPr>
            <p:cNvSpPr/>
            <p:nvPr/>
          </p:nvSpPr>
          <p:spPr>
            <a:xfrm>
              <a:off x="2929828" y="44226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Rectangle 352">
              <a:extLst>
                <a:ext uri="{FF2B5EF4-FFF2-40B4-BE49-F238E27FC236}">
                  <a16:creationId xmlns:a16="http://schemas.microsoft.com/office/drawing/2014/main" id="{B64CFE73-9693-2A4D-272D-A4472B002D7F}"/>
                </a:ext>
              </a:extLst>
            </p:cNvPr>
            <p:cNvSpPr/>
            <p:nvPr/>
          </p:nvSpPr>
          <p:spPr>
            <a:xfrm>
              <a:off x="3110803" y="45623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Rectangle 353">
              <a:extLst>
                <a:ext uri="{FF2B5EF4-FFF2-40B4-BE49-F238E27FC236}">
                  <a16:creationId xmlns:a16="http://schemas.microsoft.com/office/drawing/2014/main" id="{8340CF90-2A83-E608-9A5B-BB199CE9EEEC}"/>
                </a:ext>
              </a:extLst>
            </p:cNvPr>
            <p:cNvSpPr/>
            <p:nvPr/>
          </p:nvSpPr>
          <p:spPr>
            <a:xfrm>
              <a:off x="3206053" y="44988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Rectangle 354">
              <a:extLst>
                <a:ext uri="{FF2B5EF4-FFF2-40B4-BE49-F238E27FC236}">
                  <a16:creationId xmlns:a16="http://schemas.microsoft.com/office/drawing/2014/main" id="{5421FCC9-963D-5E9F-0274-B4463EB7C4E2}"/>
                </a:ext>
              </a:extLst>
            </p:cNvPr>
            <p:cNvSpPr/>
            <p:nvPr/>
          </p:nvSpPr>
          <p:spPr>
            <a:xfrm>
              <a:off x="3304478" y="43814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Rectangle 355">
              <a:extLst>
                <a:ext uri="{FF2B5EF4-FFF2-40B4-BE49-F238E27FC236}">
                  <a16:creationId xmlns:a16="http://schemas.microsoft.com/office/drawing/2014/main" id="{A3721475-5E2F-9783-0C05-846ED52DB5AF}"/>
                </a:ext>
              </a:extLst>
            </p:cNvPr>
            <p:cNvSpPr/>
            <p:nvPr/>
          </p:nvSpPr>
          <p:spPr>
            <a:xfrm>
              <a:off x="3396553" y="44195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 name="Rectangle 356">
              <a:extLst>
                <a:ext uri="{FF2B5EF4-FFF2-40B4-BE49-F238E27FC236}">
                  <a16:creationId xmlns:a16="http://schemas.microsoft.com/office/drawing/2014/main" id="{4E495776-7490-4780-E79E-A0017CCE60D1}"/>
                </a:ext>
              </a:extLst>
            </p:cNvPr>
            <p:cNvSpPr/>
            <p:nvPr/>
          </p:nvSpPr>
          <p:spPr>
            <a:xfrm>
              <a:off x="3593403" y="46100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Rectangle 357">
              <a:extLst>
                <a:ext uri="{FF2B5EF4-FFF2-40B4-BE49-F238E27FC236}">
                  <a16:creationId xmlns:a16="http://schemas.microsoft.com/office/drawing/2014/main" id="{8F6F7FB0-5FE5-2CED-36BC-0A4CAC1F8B82}"/>
                </a:ext>
              </a:extLst>
            </p:cNvPr>
            <p:cNvSpPr/>
            <p:nvPr/>
          </p:nvSpPr>
          <p:spPr>
            <a:xfrm>
              <a:off x="3494978" y="45592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9" name="Group 358">
            <a:extLst>
              <a:ext uri="{FF2B5EF4-FFF2-40B4-BE49-F238E27FC236}">
                <a16:creationId xmlns:a16="http://schemas.microsoft.com/office/drawing/2014/main" id="{5E60ADAD-FADA-B6A9-06C9-40E60B7FA72B}"/>
              </a:ext>
            </a:extLst>
          </p:cNvPr>
          <p:cNvGrpSpPr/>
          <p:nvPr/>
        </p:nvGrpSpPr>
        <p:grpSpPr>
          <a:xfrm>
            <a:off x="1066376" y="3873051"/>
            <a:ext cx="2489749" cy="852172"/>
            <a:chOff x="1071356" y="3954706"/>
            <a:chExt cx="2489749" cy="852172"/>
          </a:xfrm>
        </p:grpSpPr>
        <p:sp>
          <p:nvSpPr>
            <p:cNvPr id="360" name="Triangle 140">
              <a:extLst>
                <a:ext uri="{FF2B5EF4-FFF2-40B4-BE49-F238E27FC236}">
                  <a16:creationId xmlns:a16="http://schemas.microsoft.com/office/drawing/2014/main" id="{35592A47-7106-9E4E-8014-BF4317F54E0B}"/>
                </a:ext>
              </a:extLst>
            </p:cNvPr>
            <p:cNvSpPr/>
            <p:nvPr/>
          </p:nvSpPr>
          <p:spPr>
            <a:xfrm rot="3600000">
              <a:off x="1066232" y="469325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Freeform 996">
              <a:extLst>
                <a:ext uri="{FF2B5EF4-FFF2-40B4-BE49-F238E27FC236}">
                  <a16:creationId xmlns:a16="http://schemas.microsoft.com/office/drawing/2014/main" id="{3723B761-3BD3-4642-6EA0-310D8ACE2E14}"/>
                </a:ext>
              </a:extLst>
            </p:cNvPr>
            <p:cNvSpPr/>
            <p:nvPr/>
          </p:nvSpPr>
          <p:spPr>
            <a:xfrm>
              <a:off x="1092200" y="3994150"/>
              <a:ext cx="2425700" cy="784225"/>
            </a:xfrm>
            <a:custGeom>
              <a:avLst/>
              <a:gdLst>
                <a:gd name="csX0" fmla="*/ 0 w 2425700"/>
                <a:gd name="csY0" fmla="*/ 746125 h 784225"/>
                <a:gd name="csX1" fmla="*/ 92075 w 2425700"/>
                <a:gd name="csY1" fmla="*/ 755650 h 784225"/>
                <a:gd name="csX2" fmla="*/ 139700 w 2425700"/>
                <a:gd name="csY2" fmla="*/ 784225 h 784225"/>
                <a:gd name="csX3" fmla="*/ 177800 w 2425700"/>
                <a:gd name="csY3" fmla="*/ 717550 h 784225"/>
                <a:gd name="csX4" fmla="*/ 225425 w 2425700"/>
                <a:gd name="csY4" fmla="*/ 762000 h 784225"/>
                <a:gd name="csX5" fmla="*/ 276225 w 2425700"/>
                <a:gd name="csY5" fmla="*/ 679450 h 784225"/>
                <a:gd name="csX6" fmla="*/ 361950 w 2425700"/>
                <a:gd name="csY6" fmla="*/ 581025 h 784225"/>
                <a:gd name="csX7" fmla="*/ 450850 w 2425700"/>
                <a:gd name="csY7" fmla="*/ 527050 h 784225"/>
                <a:gd name="csX8" fmla="*/ 555625 w 2425700"/>
                <a:gd name="csY8" fmla="*/ 527050 h 784225"/>
                <a:gd name="csX9" fmla="*/ 641350 w 2425700"/>
                <a:gd name="csY9" fmla="*/ 511175 h 784225"/>
                <a:gd name="csX10" fmla="*/ 739775 w 2425700"/>
                <a:gd name="csY10" fmla="*/ 469900 h 784225"/>
                <a:gd name="csX11" fmla="*/ 838200 w 2425700"/>
                <a:gd name="csY11" fmla="*/ 412750 h 784225"/>
                <a:gd name="csX12" fmla="*/ 927100 w 2425700"/>
                <a:gd name="csY12" fmla="*/ 269875 h 784225"/>
                <a:gd name="csX13" fmla="*/ 1016000 w 2425700"/>
                <a:gd name="csY13" fmla="*/ 384175 h 784225"/>
                <a:gd name="csX14" fmla="*/ 1114425 w 2425700"/>
                <a:gd name="csY14" fmla="*/ 307975 h 784225"/>
                <a:gd name="csX15" fmla="*/ 1298575 w 2425700"/>
                <a:gd name="csY15" fmla="*/ 304800 h 784225"/>
                <a:gd name="csX16" fmla="*/ 1400175 w 2425700"/>
                <a:gd name="csY16" fmla="*/ 247650 h 784225"/>
                <a:gd name="csX17" fmla="*/ 1482725 w 2425700"/>
                <a:gd name="csY17" fmla="*/ 323850 h 784225"/>
                <a:gd name="csX18" fmla="*/ 1587500 w 2425700"/>
                <a:gd name="csY18" fmla="*/ 282575 h 784225"/>
                <a:gd name="csX19" fmla="*/ 1673225 w 2425700"/>
                <a:gd name="csY19" fmla="*/ 203200 h 784225"/>
                <a:gd name="csX20" fmla="*/ 1765300 w 2425700"/>
                <a:gd name="csY20" fmla="*/ 196850 h 784225"/>
                <a:gd name="csX21" fmla="*/ 1870075 w 2425700"/>
                <a:gd name="csY21" fmla="*/ 0 h 784225"/>
                <a:gd name="csX22" fmla="*/ 1958975 w 2425700"/>
                <a:gd name="csY22" fmla="*/ 209550 h 784225"/>
                <a:gd name="csX23" fmla="*/ 2044700 w 2425700"/>
                <a:gd name="csY23" fmla="*/ 158750 h 784225"/>
                <a:gd name="csX24" fmla="*/ 2139950 w 2425700"/>
                <a:gd name="csY24" fmla="*/ 184150 h 784225"/>
                <a:gd name="csX25" fmla="*/ 2235200 w 2425700"/>
                <a:gd name="csY25" fmla="*/ 107950 h 784225"/>
                <a:gd name="csX26" fmla="*/ 2324100 w 2425700"/>
                <a:gd name="csY26" fmla="*/ 152400 h 784225"/>
                <a:gd name="csX27" fmla="*/ 2425700 w 2425700"/>
                <a:gd name="csY27" fmla="*/ 152400 h 784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425700" h="784225">
                  <a:moveTo>
                    <a:pt x="0" y="746125"/>
                  </a:moveTo>
                  <a:lnTo>
                    <a:pt x="92075" y="755650"/>
                  </a:lnTo>
                  <a:lnTo>
                    <a:pt x="139700" y="784225"/>
                  </a:lnTo>
                  <a:lnTo>
                    <a:pt x="177800" y="717550"/>
                  </a:lnTo>
                  <a:lnTo>
                    <a:pt x="225425" y="762000"/>
                  </a:lnTo>
                  <a:lnTo>
                    <a:pt x="276225" y="679450"/>
                  </a:lnTo>
                  <a:lnTo>
                    <a:pt x="361950" y="581025"/>
                  </a:lnTo>
                  <a:lnTo>
                    <a:pt x="450850" y="527050"/>
                  </a:lnTo>
                  <a:lnTo>
                    <a:pt x="555625" y="527050"/>
                  </a:lnTo>
                  <a:lnTo>
                    <a:pt x="641350" y="511175"/>
                  </a:lnTo>
                  <a:lnTo>
                    <a:pt x="739775" y="469900"/>
                  </a:lnTo>
                  <a:lnTo>
                    <a:pt x="838200" y="412750"/>
                  </a:lnTo>
                  <a:lnTo>
                    <a:pt x="927100" y="269875"/>
                  </a:lnTo>
                  <a:lnTo>
                    <a:pt x="1016000" y="384175"/>
                  </a:lnTo>
                  <a:lnTo>
                    <a:pt x="1114425" y="307975"/>
                  </a:lnTo>
                  <a:lnTo>
                    <a:pt x="1298575" y="304800"/>
                  </a:lnTo>
                  <a:lnTo>
                    <a:pt x="1400175" y="247650"/>
                  </a:lnTo>
                  <a:lnTo>
                    <a:pt x="1482725" y="323850"/>
                  </a:lnTo>
                  <a:lnTo>
                    <a:pt x="1587500" y="282575"/>
                  </a:lnTo>
                  <a:lnTo>
                    <a:pt x="1673225" y="203200"/>
                  </a:lnTo>
                  <a:lnTo>
                    <a:pt x="1765300" y="196850"/>
                  </a:lnTo>
                  <a:lnTo>
                    <a:pt x="1870075" y="0"/>
                  </a:lnTo>
                  <a:lnTo>
                    <a:pt x="1958975" y="209550"/>
                  </a:lnTo>
                  <a:lnTo>
                    <a:pt x="2044700" y="158750"/>
                  </a:lnTo>
                  <a:lnTo>
                    <a:pt x="2139950" y="184150"/>
                  </a:lnTo>
                  <a:lnTo>
                    <a:pt x="2235200" y="107950"/>
                  </a:lnTo>
                  <a:lnTo>
                    <a:pt x="2324100" y="152400"/>
                  </a:lnTo>
                  <a:lnTo>
                    <a:pt x="2425700" y="152400"/>
                  </a:lnTo>
                </a:path>
              </a:pathLst>
            </a:custGeom>
            <a:noFill/>
            <a:ln w="22225">
              <a:solidFill>
                <a:schemeClr val="accent3">
                  <a:lumMod val="40000"/>
                  <a:lumOff val="60000"/>
                </a:schemeClr>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Triangle 997">
              <a:extLst>
                <a:ext uri="{FF2B5EF4-FFF2-40B4-BE49-F238E27FC236}">
                  <a16:creationId xmlns:a16="http://schemas.microsoft.com/office/drawing/2014/main" id="{E9FDE89B-E99A-2F33-8242-67F5A96A05D2}"/>
                </a:ext>
              </a:extLst>
            </p:cNvPr>
            <p:cNvSpPr/>
            <p:nvPr/>
          </p:nvSpPr>
          <p:spPr>
            <a:xfrm rot="3600000">
              <a:off x="1148783" y="470595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Triangle 998">
              <a:extLst>
                <a:ext uri="{FF2B5EF4-FFF2-40B4-BE49-F238E27FC236}">
                  <a16:creationId xmlns:a16="http://schemas.microsoft.com/office/drawing/2014/main" id="{7F294AE2-37DB-4A99-62AD-0EBBD56A0DE4}"/>
                </a:ext>
              </a:extLst>
            </p:cNvPr>
            <p:cNvSpPr/>
            <p:nvPr/>
          </p:nvSpPr>
          <p:spPr>
            <a:xfrm rot="3600000">
              <a:off x="1205933" y="473770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Triangle 999">
              <a:extLst>
                <a:ext uri="{FF2B5EF4-FFF2-40B4-BE49-F238E27FC236}">
                  <a16:creationId xmlns:a16="http://schemas.microsoft.com/office/drawing/2014/main" id="{0DEC4AAE-2FEB-9F45-2FB3-BA6C130CAF72}"/>
                </a:ext>
              </a:extLst>
            </p:cNvPr>
            <p:cNvSpPr/>
            <p:nvPr/>
          </p:nvSpPr>
          <p:spPr>
            <a:xfrm rot="3600000">
              <a:off x="1247207" y="466785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5" name="Triangle 1000">
              <a:extLst>
                <a:ext uri="{FF2B5EF4-FFF2-40B4-BE49-F238E27FC236}">
                  <a16:creationId xmlns:a16="http://schemas.microsoft.com/office/drawing/2014/main" id="{5535AA4C-C762-07BE-6690-9DC118206528}"/>
                </a:ext>
              </a:extLst>
            </p:cNvPr>
            <p:cNvSpPr/>
            <p:nvPr/>
          </p:nvSpPr>
          <p:spPr>
            <a:xfrm rot="3600000">
              <a:off x="1298007" y="471230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6" name="Triangle 1001">
              <a:extLst>
                <a:ext uri="{FF2B5EF4-FFF2-40B4-BE49-F238E27FC236}">
                  <a16:creationId xmlns:a16="http://schemas.microsoft.com/office/drawing/2014/main" id="{97C8E3C7-50E6-54D9-E8F8-13CF593074C1}"/>
                </a:ext>
              </a:extLst>
            </p:cNvPr>
            <p:cNvSpPr/>
            <p:nvPr/>
          </p:nvSpPr>
          <p:spPr>
            <a:xfrm rot="3600000">
              <a:off x="1345632" y="463610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Triangle 1002">
              <a:extLst>
                <a:ext uri="{FF2B5EF4-FFF2-40B4-BE49-F238E27FC236}">
                  <a16:creationId xmlns:a16="http://schemas.microsoft.com/office/drawing/2014/main" id="{C1B73DD7-DB29-1A5B-24C5-785DE7094BAD}"/>
                </a:ext>
              </a:extLst>
            </p:cNvPr>
            <p:cNvSpPr/>
            <p:nvPr/>
          </p:nvSpPr>
          <p:spPr>
            <a:xfrm rot="3600000">
              <a:off x="1425007" y="454085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Triangle 1003">
              <a:extLst>
                <a:ext uri="{FF2B5EF4-FFF2-40B4-BE49-F238E27FC236}">
                  <a16:creationId xmlns:a16="http://schemas.microsoft.com/office/drawing/2014/main" id="{0738C144-9D03-2352-099E-31A19D9E9580}"/>
                </a:ext>
              </a:extLst>
            </p:cNvPr>
            <p:cNvSpPr/>
            <p:nvPr/>
          </p:nvSpPr>
          <p:spPr>
            <a:xfrm rot="3600000">
              <a:off x="1520256" y="448370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Triangle 1004">
              <a:extLst>
                <a:ext uri="{FF2B5EF4-FFF2-40B4-BE49-F238E27FC236}">
                  <a16:creationId xmlns:a16="http://schemas.microsoft.com/office/drawing/2014/main" id="{9A634CCE-35DB-9A15-427C-1B4F1F9DEC6B}"/>
                </a:ext>
              </a:extLst>
            </p:cNvPr>
            <p:cNvSpPr/>
            <p:nvPr/>
          </p:nvSpPr>
          <p:spPr>
            <a:xfrm rot="3600000">
              <a:off x="1618682" y="447735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Triangle 1005">
              <a:extLst>
                <a:ext uri="{FF2B5EF4-FFF2-40B4-BE49-F238E27FC236}">
                  <a16:creationId xmlns:a16="http://schemas.microsoft.com/office/drawing/2014/main" id="{9706D4A4-4D9C-45A4-16E0-255F686E04A1}"/>
                </a:ext>
              </a:extLst>
            </p:cNvPr>
            <p:cNvSpPr/>
            <p:nvPr/>
          </p:nvSpPr>
          <p:spPr>
            <a:xfrm rot="3600000">
              <a:off x="1707582" y="446783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Triangle 1006">
              <a:extLst>
                <a:ext uri="{FF2B5EF4-FFF2-40B4-BE49-F238E27FC236}">
                  <a16:creationId xmlns:a16="http://schemas.microsoft.com/office/drawing/2014/main" id="{1C0D0941-D537-A227-F9FF-C6E747C8ABCA}"/>
                </a:ext>
              </a:extLst>
            </p:cNvPr>
            <p:cNvSpPr/>
            <p:nvPr/>
          </p:nvSpPr>
          <p:spPr>
            <a:xfrm rot="3600000">
              <a:off x="1802832" y="442973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Triangle 1007">
              <a:extLst>
                <a:ext uri="{FF2B5EF4-FFF2-40B4-BE49-F238E27FC236}">
                  <a16:creationId xmlns:a16="http://schemas.microsoft.com/office/drawing/2014/main" id="{6ED0FA98-311C-A278-B16A-E28198C875AB}"/>
                </a:ext>
              </a:extLst>
            </p:cNvPr>
            <p:cNvSpPr/>
            <p:nvPr/>
          </p:nvSpPr>
          <p:spPr>
            <a:xfrm rot="3600000">
              <a:off x="1898082" y="436305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Triangle 1008">
              <a:extLst>
                <a:ext uri="{FF2B5EF4-FFF2-40B4-BE49-F238E27FC236}">
                  <a16:creationId xmlns:a16="http://schemas.microsoft.com/office/drawing/2014/main" id="{C0D5F9D7-97D5-777E-2BF3-23DFC81A10E3}"/>
                </a:ext>
              </a:extLst>
            </p:cNvPr>
            <p:cNvSpPr/>
            <p:nvPr/>
          </p:nvSpPr>
          <p:spPr>
            <a:xfrm rot="3600000">
              <a:off x="1993332" y="422335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Triangle 1009">
              <a:extLst>
                <a:ext uri="{FF2B5EF4-FFF2-40B4-BE49-F238E27FC236}">
                  <a16:creationId xmlns:a16="http://schemas.microsoft.com/office/drawing/2014/main" id="{0148CA13-82E9-475B-7DE8-852746EC8317}"/>
                </a:ext>
              </a:extLst>
            </p:cNvPr>
            <p:cNvSpPr/>
            <p:nvPr/>
          </p:nvSpPr>
          <p:spPr>
            <a:xfrm rot="3600000">
              <a:off x="2082232" y="433765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Triangle 1010">
              <a:extLst>
                <a:ext uri="{FF2B5EF4-FFF2-40B4-BE49-F238E27FC236}">
                  <a16:creationId xmlns:a16="http://schemas.microsoft.com/office/drawing/2014/main" id="{49E89EA2-AF9B-0D57-60A2-911D86E2827E}"/>
                </a:ext>
              </a:extLst>
            </p:cNvPr>
            <p:cNvSpPr/>
            <p:nvPr/>
          </p:nvSpPr>
          <p:spPr>
            <a:xfrm rot="3600000">
              <a:off x="2174307" y="426780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Triangle 1011">
              <a:extLst>
                <a:ext uri="{FF2B5EF4-FFF2-40B4-BE49-F238E27FC236}">
                  <a16:creationId xmlns:a16="http://schemas.microsoft.com/office/drawing/2014/main" id="{E995D409-5920-4494-8E51-302E5F07C770}"/>
                </a:ext>
              </a:extLst>
            </p:cNvPr>
            <p:cNvSpPr/>
            <p:nvPr/>
          </p:nvSpPr>
          <p:spPr>
            <a:xfrm rot="3600000">
              <a:off x="2275907" y="426780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Triangle 1012">
              <a:extLst>
                <a:ext uri="{FF2B5EF4-FFF2-40B4-BE49-F238E27FC236}">
                  <a16:creationId xmlns:a16="http://schemas.microsoft.com/office/drawing/2014/main" id="{EA4B8B47-9BEE-41BC-761B-8B0FB0426F94}"/>
                </a:ext>
              </a:extLst>
            </p:cNvPr>
            <p:cNvSpPr/>
            <p:nvPr/>
          </p:nvSpPr>
          <p:spPr>
            <a:xfrm rot="3600000">
              <a:off x="2367982" y="426463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8" name="Triangle 1013">
              <a:extLst>
                <a:ext uri="{FF2B5EF4-FFF2-40B4-BE49-F238E27FC236}">
                  <a16:creationId xmlns:a16="http://schemas.microsoft.com/office/drawing/2014/main" id="{4F4B684A-B8CF-6920-FBB8-6B07F6E4BDF8}"/>
                </a:ext>
              </a:extLst>
            </p:cNvPr>
            <p:cNvSpPr/>
            <p:nvPr/>
          </p:nvSpPr>
          <p:spPr>
            <a:xfrm rot="3600000">
              <a:off x="2460056" y="420748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Triangle 1014">
              <a:extLst>
                <a:ext uri="{FF2B5EF4-FFF2-40B4-BE49-F238E27FC236}">
                  <a16:creationId xmlns:a16="http://schemas.microsoft.com/office/drawing/2014/main" id="{BAB81217-0A82-5396-E8CB-1365EF01FF05}"/>
                </a:ext>
              </a:extLst>
            </p:cNvPr>
            <p:cNvSpPr/>
            <p:nvPr/>
          </p:nvSpPr>
          <p:spPr>
            <a:xfrm rot="3600000">
              <a:off x="2548956" y="428368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Triangle 1015">
              <a:extLst>
                <a:ext uri="{FF2B5EF4-FFF2-40B4-BE49-F238E27FC236}">
                  <a16:creationId xmlns:a16="http://schemas.microsoft.com/office/drawing/2014/main" id="{66E9B6B8-2E4D-2298-4EB9-9757F67CE214}"/>
                </a:ext>
              </a:extLst>
            </p:cNvPr>
            <p:cNvSpPr/>
            <p:nvPr/>
          </p:nvSpPr>
          <p:spPr>
            <a:xfrm rot="3600000">
              <a:off x="3491931" y="410905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1" name="Triangle 1016">
              <a:extLst>
                <a:ext uri="{FF2B5EF4-FFF2-40B4-BE49-F238E27FC236}">
                  <a16:creationId xmlns:a16="http://schemas.microsoft.com/office/drawing/2014/main" id="{26A13B0D-0D9D-71A6-40CC-0344ECB3C2F4}"/>
                </a:ext>
              </a:extLst>
            </p:cNvPr>
            <p:cNvSpPr/>
            <p:nvPr/>
          </p:nvSpPr>
          <p:spPr>
            <a:xfrm rot="3600000">
              <a:off x="2926781" y="395983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2" name="Triangle 1017">
              <a:extLst>
                <a:ext uri="{FF2B5EF4-FFF2-40B4-BE49-F238E27FC236}">
                  <a16:creationId xmlns:a16="http://schemas.microsoft.com/office/drawing/2014/main" id="{29031DCF-6554-F713-3C53-01B5C082AC8B}"/>
                </a:ext>
              </a:extLst>
            </p:cNvPr>
            <p:cNvSpPr/>
            <p:nvPr/>
          </p:nvSpPr>
          <p:spPr>
            <a:xfrm rot="3600000">
              <a:off x="2647381" y="423923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Triangle 1018">
              <a:extLst>
                <a:ext uri="{FF2B5EF4-FFF2-40B4-BE49-F238E27FC236}">
                  <a16:creationId xmlns:a16="http://schemas.microsoft.com/office/drawing/2014/main" id="{45FA2884-A6DB-697D-643F-A91B586C3178}"/>
                </a:ext>
              </a:extLst>
            </p:cNvPr>
            <p:cNvSpPr/>
            <p:nvPr/>
          </p:nvSpPr>
          <p:spPr>
            <a:xfrm rot="3600000">
              <a:off x="2739456" y="416620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Triangle 1019">
              <a:extLst>
                <a:ext uri="{FF2B5EF4-FFF2-40B4-BE49-F238E27FC236}">
                  <a16:creationId xmlns:a16="http://schemas.microsoft.com/office/drawing/2014/main" id="{63E863EF-E3EE-B497-8955-1D8D2F58A8F5}"/>
                </a:ext>
              </a:extLst>
            </p:cNvPr>
            <p:cNvSpPr/>
            <p:nvPr/>
          </p:nvSpPr>
          <p:spPr>
            <a:xfrm rot="3600000">
              <a:off x="2831532" y="4134456"/>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Triangle 1020">
              <a:extLst>
                <a:ext uri="{FF2B5EF4-FFF2-40B4-BE49-F238E27FC236}">
                  <a16:creationId xmlns:a16="http://schemas.microsoft.com/office/drawing/2014/main" id="{0BF14D5C-FDEB-912F-C9A3-237317271D0F}"/>
                </a:ext>
              </a:extLst>
            </p:cNvPr>
            <p:cNvSpPr/>
            <p:nvPr/>
          </p:nvSpPr>
          <p:spPr>
            <a:xfrm rot="3600000">
              <a:off x="3022031" y="416303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6" name="Triangle 1021">
              <a:extLst>
                <a:ext uri="{FF2B5EF4-FFF2-40B4-BE49-F238E27FC236}">
                  <a16:creationId xmlns:a16="http://schemas.microsoft.com/office/drawing/2014/main" id="{8CC0A11F-F67E-FD5C-CDA5-7CEE44FF8B93}"/>
                </a:ext>
              </a:extLst>
            </p:cNvPr>
            <p:cNvSpPr/>
            <p:nvPr/>
          </p:nvSpPr>
          <p:spPr>
            <a:xfrm rot="3600000">
              <a:off x="3117280" y="411223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7" name="Triangle 1022">
              <a:extLst>
                <a:ext uri="{FF2B5EF4-FFF2-40B4-BE49-F238E27FC236}">
                  <a16:creationId xmlns:a16="http://schemas.microsoft.com/office/drawing/2014/main" id="{4825480A-0113-7409-7586-627D602574CF}"/>
                </a:ext>
              </a:extLst>
            </p:cNvPr>
            <p:cNvSpPr/>
            <p:nvPr/>
          </p:nvSpPr>
          <p:spPr>
            <a:xfrm rot="3600000">
              <a:off x="3396681" y="411223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8" name="Triangle 1023">
              <a:extLst>
                <a:ext uri="{FF2B5EF4-FFF2-40B4-BE49-F238E27FC236}">
                  <a16:creationId xmlns:a16="http://schemas.microsoft.com/office/drawing/2014/main" id="{783FCB87-362C-29EC-3919-03C196C9E6DD}"/>
                </a:ext>
              </a:extLst>
            </p:cNvPr>
            <p:cNvSpPr/>
            <p:nvPr/>
          </p:nvSpPr>
          <p:spPr>
            <a:xfrm rot="3600000">
              <a:off x="3298255" y="406460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 name="Triangle 1024">
              <a:extLst>
                <a:ext uri="{FF2B5EF4-FFF2-40B4-BE49-F238E27FC236}">
                  <a16:creationId xmlns:a16="http://schemas.microsoft.com/office/drawing/2014/main" id="{E3420DC8-F100-6B1A-D1F2-48AB1B5D97DE}"/>
                </a:ext>
              </a:extLst>
            </p:cNvPr>
            <p:cNvSpPr/>
            <p:nvPr/>
          </p:nvSpPr>
          <p:spPr>
            <a:xfrm rot="3600000">
              <a:off x="3209355" y="4140806"/>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0" name="Group 389">
            <a:extLst>
              <a:ext uri="{FF2B5EF4-FFF2-40B4-BE49-F238E27FC236}">
                <a16:creationId xmlns:a16="http://schemas.microsoft.com/office/drawing/2014/main" id="{EC193BB1-63E8-2DF6-7498-1540420A59E1}"/>
              </a:ext>
            </a:extLst>
          </p:cNvPr>
          <p:cNvGrpSpPr/>
          <p:nvPr/>
        </p:nvGrpSpPr>
        <p:grpSpPr>
          <a:xfrm>
            <a:off x="1064298" y="4077516"/>
            <a:ext cx="2571825" cy="454102"/>
            <a:chOff x="1069278" y="4159171"/>
            <a:chExt cx="2571825" cy="454102"/>
          </a:xfrm>
        </p:grpSpPr>
        <p:sp>
          <p:nvSpPr>
            <p:cNvPr id="391" name="Freeform 932">
              <a:extLst>
                <a:ext uri="{FF2B5EF4-FFF2-40B4-BE49-F238E27FC236}">
                  <a16:creationId xmlns:a16="http://schemas.microsoft.com/office/drawing/2014/main" id="{DF9EB7D6-71BA-63C5-DCCF-49CB3929F08D}"/>
                </a:ext>
              </a:extLst>
            </p:cNvPr>
            <p:cNvSpPr/>
            <p:nvPr/>
          </p:nvSpPr>
          <p:spPr>
            <a:xfrm>
              <a:off x="1098550" y="4181475"/>
              <a:ext cx="2520950" cy="406400"/>
            </a:xfrm>
            <a:custGeom>
              <a:avLst/>
              <a:gdLst>
                <a:gd name="csX0" fmla="*/ 0 w 2520950"/>
                <a:gd name="csY0" fmla="*/ 3175 h 406400"/>
                <a:gd name="csX1" fmla="*/ 85725 w 2520950"/>
                <a:gd name="csY1" fmla="*/ 0 h 406400"/>
                <a:gd name="csX2" fmla="*/ 127000 w 2520950"/>
                <a:gd name="csY2" fmla="*/ 47625 h 406400"/>
                <a:gd name="csX3" fmla="*/ 171450 w 2520950"/>
                <a:gd name="csY3" fmla="*/ 111125 h 406400"/>
                <a:gd name="csX4" fmla="*/ 219075 w 2520950"/>
                <a:gd name="csY4" fmla="*/ 209550 h 406400"/>
                <a:gd name="csX5" fmla="*/ 273050 w 2520950"/>
                <a:gd name="csY5" fmla="*/ 276225 h 406400"/>
                <a:gd name="csX6" fmla="*/ 352425 w 2520950"/>
                <a:gd name="csY6" fmla="*/ 269875 h 406400"/>
                <a:gd name="csX7" fmla="*/ 441325 w 2520950"/>
                <a:gd name="csY7" fmla="*/ 266700 h 406400"/>
                <a:gd name="csX8" fmla="*/ 549275 w 2520950"/>
                <a:gd name="csY8" fmla="*/ 292100 h 406400"/>
                <a:gd name="csX9" fmla="*/ 628650 w 2520950"/>
                <a:gd name="csY9" fmla="*/ 368300 h 406400"/>
                <a:gd name="csX10" fmla="*/ 733425 w 2520950"/>
                <a:gd name="csY10" fmla="*/ 371475 h 406400"/>
                <a:gd name="csX11" fmla="*/ 809625 w 2520950"/>
                <a:gd name="csY11" fmla="*/ 339725 h 406400"/>
                <a:gd name="csX12" fmla="*/ 920750 w 2520950"/>
                <a:gd name="csY12" fmla="*/ 292100 h 406400"/>
                <a:gd name="csX13" fmla="*/ 1012825 w 2520950"/>
                <a:gd name="csY13" fmla="*/ 307975 h 406400"/>
                <a:gd name="csX14" fmla="*/ 1098550 w 2520950"/>
                <a:gd name="csY14" fmla="*/ 273050 h 406400"/>
                <a:gd name="csX15" fmla="*/ 1200150 w 2520950"/>
                <a:gd name="csY15" fmla="*/ 307975 h 406400"/>
                <a:gd name="csX16" fmla="*/ 1292225 w 2520950"/>
                <a:gd name="csY16" fmla="*/ 269875 h 406400"/>
                <a:gd name="csX17" fmla="*/ 1387475 w 2520950"/>
                <a:gd name="csY17" fmla="*/ 374650 h 406400"/>
                <a:gd name="csX18" fmla="*/ 1485900 w 2520950"/>
                <a:gd name="csY18" fmla="*/ 333375 h 406400"/>
                <a:gd name="csX19" fmla="*/ 1568450 w 2520950"/>
                <a:gd name="csY19" fmla="*/ 406400 h 406400"/>
                <a:gd name="csX20" fmla="*/ 1666875 w 2520950"/>
                <a:gd name="csY20" fmla="*/ 327025 h 406400"/>
                <a:gd name="csX21" fmla="*/ 1768475 w 2520950"/>
                <a:gd name="csY21" fmla="*/ 400050 h 406400"/>
                <a:gd name="csX22" fmla="*/ 1854200 w 2520950"/>
                <a:gd name="csY22" fmla="*/ 333375 h 406400"/>
                <a:gd name="csX23" fmla="*/ 1949450 w 2520950"/>
                <a:gd name="csY23" fmla="*/ 346075 h 406400"/>
                <a:gd name="csX24" fmla="*/ 2044700 w 2520950"/>
                <a:gd name="csY24" fmla="*/ 292100 h 406400"/>
                <a:gd name="csX25" fmla="*/ 2139950 w 2520950"/>
                <a:gd name="csY25" fmla="*/ 307975 h 406400"/>
                <a:gd name="csX26" fmla="*/ 2228850 w 2520950"/>
                <a:gd name="csY26" fmla="*/ 333375 h 406400"/>
                <a:gd name="csX27" fmla="*/ 2336800 w 2520950"/>
                <a:gd name="csY27" fmla="*/ 346075 h 406400"/>
                <a:gd name="csX28" fmla="*/ 2416175 w 2520950"/>
                <a:gd name="csY28" fmla="*/ 298450 h 406400"/>
                <a:gd name="csX29" fmla="*/ 2520950 w 2520950"/>
                <a:gd name="csY29" fmla="*/ 349250 h 406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2520950" h="406400">
                  <a:moveTo>
                    <a:pt x="0" y="3175"/>
                  </a:moveTo>
                  <a:lnTo>
                    <a:pt x="85725" y="0"/>
                  </a:lnTo>
                  <a:lnTo>
                    <a:pt x="127000" y="47625"/>
                  </a:lnTo>
                  <a:lnTo>
                    <a:pt x="171450" y="111125"/>
                  </a:lnTo>
                  <a:lnTo>
                    <a:pt x="219075" y="209550"/>
                  </a:lnTo>
                  <a:lnTo>
                    <a:pt x="273050" y="276225"/>
                  </a:lnTo>
                  <a:lnTo>
                    <a:pt x="352425" y="269875"/>
                  </a:lnTo>
                  <a:lnTo>
                    <a:pt x="441325" y="266700"/>
                  </a:lnTo>
                  <a:lnTo>
                    <a:pt x="549275" y="292100"/>
                  </a:lnTo>
                  <a:lnTo>
                    <a:pt x="628650" y="368300"/>
                  </a:lnTo>
                  <a:lnTo>
                    <a:pt x="733425" y="371475"/>
                  </a:lnTo>
                  <a:lnTo>
                    <a:pt x="809625" y="339725"/>
                  </a:lnTo>
                  <a:lnTo>
                    <a:pt x="920750" y="292100"/>
                  </a:lnTo>
                  <a:lnTo>
                    <a:pt x="1012825" y="307975"/>
                  </a:lnTo>
                  <a:lnTo>
                    <a:pt x="1098550" y="273050"/>
                  </a:lnTo>
                  <a:lnTo>
                    <a:pt x="1200150" y="307975"/>
                  </a:lnTo>
                  <a:lnTo>
                    <a:pt x="1292225" y="269875"/>
                  </a:lnTo>
                  <a:lnTo>
                    <a:pt x="1387475" y="374650"/>
                  </a:lnTo>
                  <a:lnTo>
                    <a:pt x="1485900" y="333375"/>
                  </a:lnTo>
                  <a:lnTo>
                    <a:pt x="1568450" y="406400"/>
                  </a:lnTo>
                  <a:lnTo>
                    <a:pt x="1666875" y="327025"/>
                  </a:lnTo>
                  <a:lnTo>
                    <a:pt x="1768475" y="400050"/>
                  </a:lnTo>
                  <a:lnTo>
                    <a:pt x="1854200" y="333375"/>
                  </a:lnTo>
                  <a:lnTo>
                    <a:pt x="1949450" y="346075"/>
                  </a:lnTo>
                  <a:lnTo>
                    <a:pt x="2044700" y="292100"/>
                  </a:lnTo>
                  <a:lnTo>
                    <a:pt x="2139950" y="307975"/>
                  </a:lnTo>
                  <a:lnTo>
                    <a:pt x="2228850" y="333375"/>
                  </a:lnTo>
                  <a:lnTo>
                    <a:pt x="2336800" y="346075"/>
                  </a:lnTo>
                  <a:lnTo>
                    <a:pt x="2416175" y="298450"/>
                  </a:lnTo>
                  <a:lnTo>
                    <a:pt x="2520950" y="349250"/>
                  </a:lnTo>
                </a:path>
              </a:pathLst>
            </a:custGeom>
            <a:noFill/>
            <a:ln w="22225">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2" name="Rectangle 391">
              <a:extLst>
                <a:ext uri="{FF2B5EF4-FFF2-40B4-BE49-F238E27FC236}">
                  <a16:creationId xmlns:a16="http://schemas.microsoft.com/office/drawing/2014/main" id="{BA52863B-0DA3-C80E-F76D-4886593199D4}"/>
                </a:ext>
              </a:extLst>
            </p:cNvPr>
            <p:cNvSpPr/>
            <p:nvPr/>
          </p:nvSpPr>
          <p:spPr>
            <a:xfrm rot="18900000">
              <a:off x="1069278" y="415917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3" name="Rectangle 392">
              <a:extLst>
                <a:ext uri="{FF2B5EF4-FFF2-40B4-BE49-F238E27FC236}">
                  <a16:creationId xmlns:a16="http://schemas.microsoft.com/office/drawing/2014/main" id="{2CC97E75-B89D-6E3D-0D4F-3E939D4E2557}"/>
                </a:ext>
              </a:extLst>
            </p:cNvPr>
            <p:cNvSpPr/>
            <p:nvPr/>
          </p:nvSpPr>
          <p:spPr>
            <a:xfrm rot="18900000">
              <a:off x="1155003" y="4159171"/>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4" name="Rectangle 393">
              <a:extLst>
                <a:ext uri="{FF2B5EF4-FFF2-40B4-BE49-F238E27FC236}">
                  <a16:creationId xmlns:a16="http://schemas.microsoft.com/office/drawing/2014/main" id="{D73AEC4F-4415-F180-11A9-56770C23CF0D}"/>
                </a:ext>
              </a:extLst>
            </p:cNvPr>
            <p:cNvSpPr/>
            <p:nvPr/>
          </p:nvSpPr>
          <p:spPr>
            <a:xfrm rot="18900000">
              <a:off x="1205803" y="4203623"/>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 name="Rectangle 394">
              <a:extLst>
                <a:ext uri="{FF2B5EF4-FFF2-40B4-BE49-F238E27FC236}">
                  <a16:creationId xmlns:a16="http://schemas.microsoft.com/office/drawing/2014/main" id="{B9655FB2-C677-BC16-B1DA-32621CABC2A6}"/>
                </a:ext>
              </a:extLst>
            </p:cNvPr>
            <p:cNvSpPr/>
            <p:nvPr/>
          </p:nvSpPr>
          <p:spPr>
            <a:xfrm rot="18900000">
              <a:off x="1294703" y="435919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 name="Rectangle 395">
              <a:extLst>
                <a:ext uri="{FF2B5EF4-FFF2-40B4-BE49-F238E27FC236}">
                  <a16:creationId xmlns:a16="http://schemas.microsoft.com/office/drawing/2014/main" id="{FFFE6066-2887-F02D-C190-04463060D0F1}"/>
                </a:ext>
              </a:extLst>
            </p:cNvPr>
            <p:cNvSpPr/>
            <p:nvPr/>
          </p:nvSpPr>
          <p:spPr>
            <a:xfrm rot="18900000">
              <a:off x="1345503" y="4425873"/>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 name="Rectangle 396">
              <a:extLst>
                <a:ext uri="{FF2B5EF4-FFF2-40B4-BE49-F238E27FC236}">
                  <a16:creationId xmlns:a16="http://schemas.microsoft.com/office/drawing/2014/main" id="{829A677A-F0C5-2C07-7EC8-4454F0590840}"/>
                </a:ext>
              </a:extLst>
            </p:cNvPr>
            <p:cNvSpPr/>
            <p:nvPr/>
          </p:nvSpPr>
          <p:spPr>
            <a:xfrm rot="18900000">
              <a:off x="1250253" y="427029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Rectangle 397">
              <a:extLst>
                <a:ext uri="{FF2B5EF4-FFF2-40B4-BE49-F238E27FC236}">
                  <a16:creationId xmlns:a16="http://schemas.microsoft.com/office/drawing/2014/main" id="{8FB2D540-D5F6-08CC-007D-11822D30B592}"/>
                </a:ext>
              </a:extLst>
            </p:cNvPr>
            <p:cNvSpPr/>
            <p:nvPr/>
          </p:nvSpPr>
          <p:spPr>
            <a:xfrm rot="18900000">
              <a:off x="1431229" y="4425871"/>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 name="Rectangle 398">
              <a:extLst>
                <a:ext uri="{FF2B5EF4-FFF2-40B4-BE49-F238E27FC236}">
                  <a16:creationId xmlns:a16="http://schemas.microsoft.com/office/drawing/2014/main" id="{45A2D482-9B2E-F947-DC5F-F0C2E2F6D9C0}"/>
                </a:ext>
              </a:extLst>
            </p:cNvPr>
            <p:cNvSpPr/>
            <p:nvPr/>
          </p:nvSpPr>
          <p:spPr>
            <a:xfrm rot="18900000">
              <a:off x="1523303" y="4425871"/>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Rectangle 399">
              <a:extLst>
                <a:ext uri="{FF2B5EF4-FFF2-40B4-BE49-F238E27FC236}">
                  <a16:creationId xmlns:a16="http://schemas.microsoft.com/office/drawing/2014/main" id="{5BC998E3-346D-2A24-FC2A-6BE722264610}"/>
                </a:ext>
              </a:extLst>
            </p:cNvPr>
            <p:cNvSpPr/>
            <p:nvPr/>
          </p:nvSpPr>
          <p:spPr>
            <a:xfrm rot="18900000">
              <a:off x="1618553" y="4451273"/>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1" name="Rectangle 400">
              <a:extLst>
                <a:ext uri="{FF2B5EF4-FFF2-40B4-BE49-F238E27FC236}">
                  <a16:creationId xmlns:a16="http://schemas.microsoft.com/office/drawing/2014/main" id="{131EE520-E3BF-D970-38D6-4559179F0459}"/>
                </a:ext>
              </a:extLst>
            </p:cNvPr>
            <p:cNvSpPr/>
            <p:nvPr/>
          </p:nvSpPr>
          <p:spPr>
            <a:xfrm rot="18900000">
              <a:off x="1707453" y="452747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2" name="Rectangle 401">
              <a:extLst>
                <a:ext uri="{FF2B5EF4-FFF2-40B4-BE49-F238E27FC236}">
                  <a16:creationId xmlns:a16="http://schemas.microsoft.com/office/drawing/2014/main" id="{74E9A708-54F8-04B9-CB4C-BEB27F0FFB60}"/>
                </a:ext>
              </a:extLst>
            </p:cNvPr>
            <p:cNvSpPr/>
            <p:nvPr/>
          </p:nvSpPr>
          <p:spPr>
            <a:xfrm rot="18900000">
              <a:off x="1805878" y="453064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 name="Rectangle 402">
              <a:extLst>
                <a:ext uri="{FF2B5EF4-FFF2-40B4-BE49-F238E27FC236}">
                  <a16:creationId xmlns:a16="http://schemas.microsoft.com/office/drawing/2014/main" id="{5AC471E7-897F-EED8-2F58-4284FA653C66}"/>
                </a:ext>
              </a:extLst>
            </p:cNvPr>
            <p:cNvSpPr/>
            <p:nvPr/>
          </p:nvSpPr>
          <p:spPr>
            <a:xfrm rot="18900000">
              <a:off x="1897953" y="449254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 name="Rectangle 403">
              <a:extLst>
                <a:ext uri="{FF2B5EF4-FFF2-40B4-BE49-F238E27FC236}">
                  <a16:creationId xmlns:a16="http://schemas.microsoft.com/office/drawing/2014/main" id="{A10A0ECA-BABC-1671-1170-120D6C2696A7}"/>
                </a:ext>
              </a:extLst>
            </p:cNvPr>
            <p:cNvSpPr/>
            <p:nvPr/>
          </p:nvSpPr>
          <p:spPr>
            <a:xfrm rot="18900000">
              <a:off x="1993204" y="445444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 name="Rectangle 404">
              <a:extLst>
                <a:ext uri="{FF2B5EF4-FFF2-40B4-BE49-F238E27FC236}">
                  <a16:creationId xmlns:a16="http://schemas.microsoft.com/office/drawing/2014/main" id="{1EF9BD24-4573-7A90-9B7C-AF2445DF469C}"/>
                </a:ext>
              </a:extLst>
            </p:cNvPr>
            <p:cNvSpPr/>
            <p:nvPr/>
          </p:nvSpPr>
          <p:spPr>
            <a:xfrm rot="18900000">
              <a:off x="2088452" y="4463971"/>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Rectangle 405">
              <a:extLst>
                <a:ext uri="{FF2B5EF4-FFF2-40B4-BE49-F238E27FC236}">
                  <a16:creationId xmlns:a16="http://schemas.microsoft.com/office/drawing/2014/main" id="{C7213F07-1EE0-6E19-9874-CC9FF42FFEF1}"/>
                </a:ext>
              </a:extLst>
            </p:cNvPr>
            <p:cNvSpPr/>
            <p:nvPr/>
          </p:nvSpPr>
          <p:spPr>
            <a:xfrm rot="18900000">
              <a:off x="2174177" y="4435396"/>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 name="Rectangle 406">
              <a:extLst>
                <a:ext uri="{FF2B5EF4-FFF2-40B4-BE49-F238E27FC236}">
                  <a16:creationId xmlns:a16="http://schemas.microsoft.com/office/drawing/2014/main" id="{FE394C0B-F696-24A8-C37D-B759B554CE21}"/>
                </a:ext>
              </a:extLst>
            </p:cNvPr>
            <p:cNvSpPr/>
            <p:nvPr/>
          </p:nvSpPr>
          <p:spPr>
            <a:xfrm rot="18900000">
              <a:off x="2275778" y="4460796"/>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 name="Rectangle 407">
              <a:extLst>
                <a:ext uri="{FF2B5EF4-FFF2-40B4-BE49-F238E27FC236}">
                  <a16:creationId xmlns:a16="http://schemas.microsoft.com/office/drawing/2014/main" id="{BD85827F-B1F6-DFCF-9B95-9816ADEA0417}"/>
                </a:ext>
              </a:extLst>
            </p:cNvPr>
            <p:cNvSpPr/>
            <p:nvPr/>
          </p:nvSpPr>
          <p:spPr>
            <a:xfrm rot="18900000">
              <a:off x="2371026" y="4429045"/>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Rectangle 408">
              <a:extLst>
                <a:ext uri="{FF2B5EF4-FFF2-40B4-BE49-F238E27FC236}">
                  <a16:creationId xmlns:a16="http://schemas.microsoft.com/office/drawing/2014/main" id="{F23B78EB-D99D-8E67-A068-39258B61AA47}"/>
                </a:ext>
              </a:extLst>
            </p:cNvPr>
            <p:cNvSpPr/>
            <p:nvPr/>
          </p:nvSpPr>
          <p:spPr>
            <a:xfrm rot="18900000">
              <a:off x="2459927" y="4533821"/>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Rectangle 409">
              <a:extLst>
                <a:ext uri="{FF2B5EF4-FFF2-40B4-BE49-F238E27FC236}">
                  <a16:creationId xmlns:a16="http://schemas.microsoft.com/office/drawing/2014/main" id="{4CB9A14A-220C-EE73-98DE-4CD7C5E6A500}"/>
                </a:ext>
              </a:extLst>
            </p:cNvPr>
            <p:cNvSpPr/>
            <p:nvPr/>
          </p:nvSpPr>
          <p:spPr>
            <a:xfrm rot="18900000">
              <a:off x="2561527" y="4492546"/>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Rectangle 410">
              <a:extLst>
                <a:ext uri="{FF2B5EF4-FFF2-40B4-BE49-F238E27FC236}">
                  <a16:creationId xmlns:a16="http://schemas.microsoft.com/office/drawing/2014/main" id="{BBBE4B63-D711-095D-44CE-A19142EC7D5C}"/>
                </a:ext>
              </a:extLst>
            </p:cNvPr>
            <p:cNvSpPr/>
            <p:nvPr/>
          </p:nvSpPr>
          <p:spPr>
            <a:xfrm rot="18900000">
              <a:off x="2644077" y="4562396"/>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Rectangle 411">
              <a:extLst>
                <a:ext uri="{FF2B5EF4-FFF2-40B4-BE49-F238E27FC236}">
                  <a16:creationId xmlns:a16="http://schemas.microsoft.com/office/drawing/2014/main" id="{5F5670E6-A8A0-89EE-06E4-3C40C09FDA9C}"/>
                </a:ext>
              </a:extLst>
            </p:cNvPr>
            <p:cNvSpPr/>
            <p:nvPr/>
          </p:nvSpPr>
          <p:spPr>
            <a:xfrm rot="18900000">
              <a:off x="2736152" y="449254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Rectangle 412">
              <a:extLst>
                <a:ext uri="{FF2B5EF4-FFF2-40B4-BE49-F238E27FC236}">
                  <a16:creationId xmlns:a16="http://schemas.microsoft.com/office/drawing/2014/main" id="{B2C2C18F-4296-93D0-DF45-919E325F6657}"/>
                </a:ext>
              </a:extLst>
            </p:cNvPr>
            <p:cNvSpPr/>
            <p:nvPr/>
          </p:nvSpPr>
          <p:spPr>
            <a:xfrm rot="18900000">
              <a:off x="2840927" y="455287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 name="Rectangle 413">
              <a:extLst>
                <a:ext uri="{FF2B5EF4-FFF2-40B4-BE49-F238E27FC236}">
                  <a16:creationId xmlns:a16="http://schemas.microsoft.com/office/drawing/2014/main" id="{9BA09236-B987-5715-B525-939C808725CF}"/>
                </a:ext>
              </a:extLst>
            </p:cNvPr>
            <p:cNvSpPr/>
            <p:nvPr/>
          </p:nvSpPr>
          <p:spPr>
            <a:xfrm rot="18900000">
              <a:off x="2933002" y="449254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Rectangle 414">
              <a:extLst>
                <a:ext uri="{FF2B5EF4-FFF2-40B4-BE49-F238E27FC236}">
                  <a16:creationId xmlns:a16="http://schemas.microsoft.com/office/drawing/2014/main" id="{F63D7553-48F7-8CEC-D27C-1483A01E9E06}"/>
                </a:ext>
              </a:extLst>
            </p:cNvPr>
            <p:cNvSpPr/>
            <p:nvPr/>
          </p:nvSpPr>
          <p:spPr>
            <a:xfrm rot="18900000">
              <a:off x="3021902" y="4505246"/>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 name="Rectangle 415">
              <a:extLst>
                <a:ext uri="{FF2B5EF4-FFF2-40B4-BE49-F238E27FC236}">
                  <a16:creationId xmlns:a16="http://schemas.microsoft.com/office/drawing/2014/main" id="{F5D850BB-0B5B-B70A-2A26-A6A097BB4399}"/>
                </a:ext>
              </a:extLst>
            </p:cNvPr>
            <p:cNvSpPr/>
            <p:nvPr/>
          </p:nvSpPr>
          <p:spPr>
            <a:xfrm rot="18900000">
              <a:off x="3117152" y="445127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 name="Rectangle 416">
              <a:extLst>
                <a:ext uri="{FF2B5EF4-FFF2-40B4-BE49-F238E27FC236}">
                  <a16:creationId xmlns:a16="http://schemas.microsoft.com/office/drawing/2014/main" id="{A068685D-448C-A03A-EB0E-1FCF24F42E5F}"/>
                </a:ext>
              </a:extLst>
            </p:cNvPr>
            <p:cNvSpPr/>
            <p:nvPr/>
          </p:nvSpPr>
          <p:spPr>
            <a:xfrm rot="18900000">
              <a:off x="3212402" y="4467148"/>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 name="Rectangle 417">
              <a:extLst>
                <a:ext uri="{FF2B5EF4-FFF2-40B4-BE49-F238E27FC236}">
                  <a16:creationId xmlns:a16="http://schemas.microsoft.com/office/drawing/2014/main" id="{98D16362-72B1-979A-E35B-B33299C5CA17}"/>
                </a:ext>
              </a:extLst>
            </p:cNvPr>
            <p:cNvSpPr/>
            <p:nvPr/>
          </p:nvSpPr>
          <p:spPr>
            <a:xfrm rot="18900000">
              <a:off x="3307652" y="4489374"/>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 name="Rectangle 418">
              <a:extLst>
                <a:ext uri="{FF2B5EF4-FFF2-40B4-BE49-F238E27FC236}">
                  <a16:creationId xmlns:a16="http://schemas.microsoft.com/office/drawing/2014/main" id="{CB0DAE38-784A-8E56-5C8C-FB38D59D770F}"/>
                </a:ext>
              </a:extLst>
            </p:cNvPr>
            <p:cNvSpPr/>
            <p:nvPr/>
          </p:nvSpPr>
          <p:spPr>
            <a:xfrm rot="18900000">
              <a:off x="3396552" y="4498898"/>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 name="Rectangle 419">
              <a:extLst>
                <a:ext uri="{FF2B5EF4-FFF2-40B4-BE49-F238E27FC236}">
                  <a16:creationId xmlns:a16="http://schemas.microsoft.com/office/drawing/2014/main" id="{3A05D3A2-2F49-2B91-0B86-A5069576FF9C}"/>
                </a:ext>
              </a:extLst>
            </p:cNvPr>
            <p:cNvSpPr/>
            <p:nvPr/>
          </p:nvSpPr>
          <p:spPr>
            <a:xfrm rot="18900000">
              <a:off x="3491802" y="4463973"/>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Rectangle 420">
              <a:extLst>
                <a:ext uri="{FF2B5EF4-FFF2-40B4-BE49-F238E27FC236}">
                  <a16:creationId xmlns:a16="http://schemas.microsoft.com/office/drawing/2014/main" id="{4EF6B398-4C45-4C7C-4D15-C4140DA1AFC1}"/>
                </a:ext>
              </a:extLst>
            </p:cNvPr>
            <p:cNvSpPr/>
            <p:nvPr/>
          </p:nvSpPr>
          <p:spPr>
            <a:xfrm rot="18900000">
              <a:off x="3590226" y="4502073"/>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2" name="Group 421">
            <a:extLst>
              <a:ext uri="{FF2B5EF4-FFF2-40B4-BE49-F238E27FC236}">
                <a16:creationId xmlns:a16="http://schemas.microsoft.com/office/drawing/2014/main" id="{D0FB88F5-B90D-95D8-549D-BCB08B5FDE34}"/>
              </a:ext>
            </a:extLst>
          </p:cNvPr>
          <p:cNvGrpSpPr/>
          <p:nvPr/>
        </p:nvGrpSpPr>
        <p:grpSpPr>
          <a:xfrm>
            <a:off x="5662311" y="4344189"/>
            <a:ext cx="2299332" cy="675668"/>
            <a:chOff x="5517518" y="4425844"/>
            <a:chExt cx="2299332" cy="675668"/>
          </a:xfrm>
        </p:grpSpPr>
        <p:sp>
          <p:nvSpPr>
            <p:cNvPr id="423" name="Freeform 915">
              <a:extLst>
                <a:ext uri="{FF2B5EF4-FFF2-40B4-BE49-F238E27FC236}">
                  <a16:creationId xmlns:a16="http://schemas.microsoft.com/office/drawing/2014/main" id="{22AE6F98-79D9-67B6-13BD-992B2FE78BA5}"/>
                </a:ext>
              </a:extLst>
            </p:cNvPr>
            <p:cNvSpPr/>
            <p:nvPr/>
          </p:nvSpPr>
          <p:spPr>
            <a:xfrm>
              <a:off x="5546725" y="4448175"/>
              <a:ext cx="2270125" cy="631825"/>
            </a:xfrm>
            <a:custGeom>
              <a:avLst/>
              <a:gdLst>
                <a:gd name="csX0" fmla="*/ 2270125 w 2270125"/>
                <a:gd name="csY0" fmla="*/ 355600 h 631825"/>
                <a:gd name="csX1" fmla="*/ 2127250 w 2270125"/>
                <a:gd name="csY1" fmla="*/ 457200 h 631825"/>
                <a:gd name="csX2" fmla="*/ 1943100 w 2270125"/>
                <a:gd name="csY2" fmla="*/ 495300 h 631825"/>
                <a:gd name="csX3" fmla="*/ 1758950 w 2270125"/>
                <a:gd name="csY3" fmla="*/ 542925 h 631825"/>
                <a:gd name="csX4" fmla="*/ 1555750 w 2270125"/>
                <a:gd name="csY4" fmla="*/ 479425 h 631825"/>
                <a:gd name="csX5" fmla="*/ 1358900 w 2270125"/>
                <a:gd name="csY5" fmla="*/ 482600 h 631825"/>
                <a:gd name="csX6" fmla="*/ 1206500 w 2270125"/>
                <a:gd name="csY6" fmla="*/ 504825 h 631825"/>
                <a:gd name="csX7" fmla="*/ 990600 w 2270125"/>
                <a:gd name="csY7" fmla="*/ 463550 h 631825"/>
                <a:gd name="csX8" fmla="*/ 809625 w 2270125"/>
                <a:gd name="csY8" fmla="*/ 511175 h 631825"/>
                <a:gd name="csX9" fmla="*/ 619125 w 2270125"/>
                <a:gd name="csY9" fmla="*/ 450850 h 631825"/>
                <a:gd name="csX10" fmla="*/ 428625 w 2270125"/>
                <a:gd name="csY10" fmla="*/ 454025 h 631825"/>
                <a:gd name="csX11" fmla="*/ 241300 w 2270125"/>
                <a:gd name="csY11" fmla="*/ 631825 h 631825"/>
                <a:gd name="csX12" fmla="*/ 0 w 2270125"/>
                <a:gd name="csY12" fmla="*/ 0 h 631825"/>
                <a:gd name="csX13" fmla="*/ 0 w 2270125"/>
                <a:gd name="csY13" fmla="*/ 0 h 631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270125" h="631825">
                  <a:moveTo>
                    <a:pt x="2270125" y="355600"/>
                  </a:moveTo>
                  <a:lnTo>
                    <a:pt x="2127250" y="457200"/>
                  </a:lnTo>
                  <a:lnTo>
                    <a:pt x="1943100" y="495300"/>
                  </a:lnTo>
                  <a:lnTo>
                    <a:pt x="1758950" y="542925"/>
                  </a:lnTo>
                  <a:lnTo>
                    <a:pt x="1555750" y="479425"/>
                  </a:lnTo>
                  <a:lnTo>
                    <a:pt x="1358900" y="482600"/>
                  </a:lnTo>
                  <a:lnTo>
                    <a:pt x="1206500" y="504825"/>
                  </a:lnTo>
                  <a:lnTo>
                    <a:pt x="990600" y="463550"/>
                  </a:lnTo>
                  <a:lnTo>
                    <a:pt x="809625" y="511175"/>
                  </a:lnTo>
                  <a:lnTo>
                    <a:pt x="619125" y="450850"/>
                  </a:lnTo>
                  <a:lnTo>
                    <a:pt x="428625" y="454025"/>
                  </a:lnTo>
                  <a:lnTo>
                    <a:pt x="241300" y="631825"/>
                  </a:lnTo>
                  <a:lnTo>
                    <a:pt x="0" y="0"/>
                  </a:lnTo>
                  <a:lnTo>
                    <a:pt x="0" y="0"/>
                  </a:lnTo>
                </a:path>
              </a:pathLst>
            </a:custGeom>
            <a:noFill/>
            <a:ln w="22225">
              <a:solidFill>
                <a:schemeClr val="accent6"/>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Oval 423">
              <a:extLst>
                <a:ext uri="{FF2B5EF4-FFF2-40B4-BE49-F238E27FC236}">
                  <a16:creationId xmlns:a16="http://schemas.microsoft.com/office/drawing/2014/main" id="{52CFB9DE-A1B2-F28C-D3B3-5219EBBCB6C0}"/>
                </a:ext>
              </a:extLst>
            </p:cNvPr>
            <p:cNvSpPr/>
            <p:nvPr/>
          </p:nvSpPr>
          <p:spPr>
            <a:xfrm>
              <a:off x="5517518" y="442584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 name="Oval 424">
              <a:extLst>
                <a:ext uri="{FF2B5EF4-FFF2-40B4-BE49-F238E27FC236}">
                  <a16:creationId xmlns:a16="http://schemas.microsoft.com/office/drawing/2014/main" id="{08D17956-6257-F7DF-2D0F-C1723F03038B}"/>
                </a:ext>
              </a:extLst>
            </p:cNvPr>
            <p:cNvSpPr/>
            <p:nvPr/>
          </p:nvSpPr>
          <p:spPr>
            <a:xfrm>
              <a:off x="5755643" y="50417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 name="Oval 425">
              <a:extLst>
                <a:ext uri="{FF2B5EF4-FFF2-40B4-BE49-F238E27FC236}">
                  <a16:creationId xmlns:a16="http://schemas.microsoft.com/office/drawing/2014/main" id="{86FD4062-4FE5-8A3F-B1E0-A7448C71FB63}"/>
                </a:ext>
              </a:extLst>
            </p:cNvPr>
            <p:cNvSpPr/>
            <p:nvPr/>
          </p:nvSpPr>
          <p:spPr>
            <a:xfrm>
              <a:off x="5946143" y="48766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 name="Oval 426">
              <a:extLst>
                <a:ext uri="{FF2B5EF4-FFF2-40B4-BE49-F238E27FC236}">
                  <a16:creationId xmlns:a16="http://schemas.microsoft.com/office/drawing/2014/main" id="{2DCA6D71-9E6C-0727-D739-533D0B1DFBB2}"/>
                </a:ext>
              </a:extLst>
            </p:cNvPr>
            <p:cNvSpPr/>
            <p:nvPr/>
          </p:nvSpPr>
          <p:spPr>
            <a:xfrm>
              <a:off x="6142993" y="48639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 name="Oval 427">
              <a:extLst>
                <a:ext uri="{FF2B5EF4-FFF2-40B4-BE49-F238E27FC236}">
                  <a16:creationId xmlns:a16="http://schemas.microsoft.com/office/drawing/2014/main" id="{F378280F-88DE-963D-3627-4D6340CF8074}"/>
                </a:ext>
              </a:extLst>
            </p:cNvPr>
            <p:cNvSpPr/>
            <p:nvPr/>
          </p:nvSpPr>
          <p:spPr>
            <a:xfrm>
              <a:off x="6327143" y="49274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 name="Oval 428">
              <a:extLst>
                <a:ext uri="{FF2B5EF4-FFF2-40B4-BE49-F238E27FC236}">
                  <a16:creationId xmlns:a16="http://schemas.microsoft.com/office/drawing/2014/main" id="{E19F9818-40E5-716E-2B97-2A2A4167021F}"/>
                </a:ext>
              </a:extLst>
            </p:cNvPr>
            <p:cNvSpPr/>
            <p:nvPr/>
          </p:nvSpPr>
          <p:spPr>
            <a:xfrm>
              <a:off x="6517643" y="488621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0" name="Oval 429">
              <a:extLst>
                <a:ext uri="{FF2B5EF4-FFF2-40B4-BE49-F238E27FC236}">
                  <a16:creationId xmlns:a16="http://schemas.microsoft.com/office/drawing/2014/main" id="{61A6EAD4-EC88-8B76-70A0-29D7202A1509}"/>
                </a:ext>
              </a:extLst>
            </p:cNvPr>
            <p:cNvSpPr/>
            <p:nvPr/>
          </p:nvSpPr>
          <p:spPr>
            <a:xfrm>
              <a:off x="6704968" y="492114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 name="Oval 430">
              <a:extLst>
                <a:ext uri="{FF2B5EF4-FFF2-40B4-BE49-F238E27FC236}">
                  <a16:creationId xmlns:a16="http://schemas.microsoft.com/office/drawing/2014/main" id="{93464436-0ECE-1BBF-C24A-A7E728964F00}"/>
                </a:ext>
              </a:extLst>
            </p:cNvPr>
            <p:cNvSpPr/>
            <p:nvPr/>
          </p:nvSpPr>
          <p:spPr>
            <a:xfrm>
              <a:off x="6885943" y="49020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 name="Oval 431">
              <a:extLst>
                <a:ext uri="{FF2B5EF4-FFF2-40B4-BE49-F238E27FC236}">
                  <a16:creationId xmlns:a16="http://schemas.microsoft.com/office/drawing/2014/main" id="{8F2EC0A8-9EBA-2237-CC9B-92FCD299D8D1}"/>
                </a:ext>
              </a:extLst>
            </p:cNvPr>
            <p:cNvSpPr/>
            <p:nvPr/>
          </p:nvSpPr>
          <p:spPr>
            <a:xfrm>
              <a:off x="7073268" y="489891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Oval 432">
              <a:extLst>
                <a:ext uri="{FF2B5EF4-FFF2-40B4-BE49-F238E27FC236}">
                  <a16:creationId xmlns:a16="http://schemas.microsoft.com/office/drawing/2014/main" id="{1296B74B-9F3D-A6D9-F0E2-858FA21D09A4}"/>
                </a:ext>
              </a:extLst>
            </p:cNvPr>
            <p:cNvSpPr/>
            <p:nvPr/>
          </p:nvSpPr>
          <p:spPr>
            <a:xfrm>
              <a:off x="7270118" y="496241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 name="Oval 433">
              <a:extLst>
                <a:ext uri="{FF2B5EF4-FFF2-40B4-BE49-F238E27FC236}">
                  <a16:creationId xmlns:a16="http://schemas.microsoft.com/office/drawing/2014/main" id="{85B5E19D-FB09-116D-19EB-82C65C69904E}"/>
                </a:ext>
              </a:extLst>
            </p:cNvPr>
            <p:cNvSpPr/>
            <p:nvPr/>
          </p:nvSpPr>
          <p:spPr>
            <a:xfrm>
              <a:off x="7657468" y="48639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 name="Oval 434">
              <a:extLst>
                <a:ext uri="{FF2B5EF4-FFF2-40B4-BE49-F238E27FC236}">
                  <a16:creationId xmlns:a16="http://schemas.microsoft.com/office/drawing/2014/main" id="{8FE87581-F8D2-9946-795D-1DEA99FFD313}"/>
                </a:ext>
              </a:extLst>
            </p:cNvPr>
            <p:cNvSpPr/>
            <p:nvPr/>
          </p:nvSpPr>
          <p:spPr>
            <a:xfrm>
              <a:off x="7466968" y="491161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6" name="Group 435">
            <a:extLst>
              <a:ext uri="{FF2B5EF4-FFF2-40B4-BE49-F238E27FC236}">
                <a16:creationId xmlns:a16="http://schemas.microsoft.com/office/drawing/2014/main" id="{22C61A99-E4BF-A91D-0DC2-D1FF797DB173}"/>
              </a:ext>
            </a:extLst>
          </p:cNvPr>
          <p:cNvGrpSpPr/>
          <p:nvPr/>
        </p:nvGrpSpPr>
        <p:grpSpPr>
          <a:xfrm>
            <a:off x="5455936" y="4207664"/>
            <a:ext cx="2489832" cy="821718"/>
            <a:chOff x="5311143" y="4289319"/>
            <a:chExt cx="2489832" cy="821718"/>
          </a:xfrm>
        </p:grpSpPr>
        <p:sp>
          <p:nvSpPr>
            <p:cNvPr id="437" name="Freeform 820">
              <a:extLst>
                <a:ext uri="{FF2B5EF4-FFF2-40B4-BE49-F238E27FC236}">
                  <a16:creationId xmlns:a16="http://schemas.microsoft.com/office/drawing/2014/main" id="{6069B337-3483-8595-12E8-A3BB910ED731}"/>
                </a:ext>
              </a:extLst>
            </p:cNvPr>
            <p:cNvSpPr/>
            <p:nvPr/>
          </p:nvSpPr>
          <p:spPr>
            <a:xfrm>
              <a:off x="5349875" y="4333875"/>
              <a:ext cx="2451100" cy="746125"/>
            </a:xfrm>
            <a:custGeom>
              <a:avLst/>
              <a:gdLst>
                <a:gd name="csX0" fmla="*/ 0 w 2451100"/>
                <a:gd name="csY0" fmla="*/ 215900 h 765175"/>
                <a:gd name="csX1" fmla="*/ 66675 w 2451100"/>
                <a:gd name="csY1" fmla="*/ 657225 h 765175"/>
                <a:gd name="csX2" fmla="*/ 98425 w 2451100"/>
                <a:gd name="csY2" fmla="*/ 758825 h 765175"/>
                <a:gd name="csX3" fmla="*/ 98425 w 2451100"/>
                <a:gd name="csY3" fmla="*/ 28575 h 765175"/>
                <a:gd name="csX4" fmla="*/ 149225 w 2451100"/>
                <a:gd name="csY4" fmla="*/ 517525 h 765175"/>
                <a:gd name="csX5" fmla="*/ 193675 w 2451100"/>
                <a:gd name="csY5" fmla="*/ 711200 h 765175"/>
                <a:gd name="csX6" fmla="*/ 203200 w 2451100"/>
                <a:gd name="csY6" fmla="*/ 0 h 765175"/>
                <a:gd name="csX7" fmla="*/ 434975 w 2451100"/>
                <a:gd name="csY7" fmla="*/ 698500 h 765175"/>
                <a:gd name="csX8" fmla="*/ 619125 w 2451100"/>
                <a:gd name="csY8" fmla="*/ 631825 h 765175"/>
                <a:gd name="csX9" fmla="*/ 819150 w 2451100"/>
                <a:gd name="csY9" fmla="*/ 669925 h 765175"/>
                <a:gd name="csX10" fmla="*/ 1003300 w 2451100"/>
                <a:gd name="csY10" fmla="*/ 676275 h 765175"/>
                <a:gd name="csX11" fmla="*/ 1200150 w 2451100"/>
                <a:gd name="csY11" fmla="*/ 638175 h 765175"/>
                <a:gd name="csX12" fmla="*/ 1384300 w 2451100"/>
                <a:gd name="csY12" fmla="*/ 635000 h 765175"/>
                <a:gd name="csX13" fmla="*/ 1558925 w 2451100"/>
                <a:gd name="csY13" fmla="*/ 762000 h 765175"/>
                <a:gd name="csX14" fmla="*/ 1752600 w 2451100"/>
                <a:gd name="csY14" fmla="*/ 765175 h 765175"/>
                <a:gd name="csX15" fmla="*/ 1952625 w 2451100"/>
                <a:gd name="csY15" fmla="*/ 758825 h 765175"/>
                <a:gd name="csX16" fmla="*/ 2146300 w 2451100"/>
                <a:gd name="csY16" fmla="*/ 698500 h 765175"/>
                <a:gd name="csX17" fmla="*/ 2336800 w 2451100"/>
                <a:gd name="csY17" fmla="*/ 714375 h 765175"/>
                <a:gd name="csX18" fmla="*/ 2451100 w 2451100"/>
                <a:gd name="csY18" fmla="*/ 727075 h 765175"/>
                <a:gd name="csX0" fmla="*/ 0 w 2451100"/>
                <a:gd name="csY0" fmla="*/ 215900 h 765175"/>
                <a:gd name="csX1" fmla="*/ 66675 w 2451100"/>
                <a:gd name="csY1" fmla="*/ 657225 h 765175"/>
                <a:gd name="csX2" fmla="*/ 98425 w 2451100"/>
                <a:gd name="csY2" fmla="*/ 730250 h 765175"/>
                <a:gd name="csX3" fmla="*/ 98425 w 2451100"/>
                <a:gd name="csY3" fmla="*/ 28575 h 765175"/>
                <a:gd name="csX4" fmla="*/ 149225 w 2451100"/>
                <a:gd name="csY4" fmla="*/ 517525 h 765175"/>
                <a:gd name="csX5" fmla="*/ 193675 w 2451100"/>
                <a:gd name="csY5" fmla="*/ 711200 h 765175"/>
                <a:gd name="csX6" fmla="*/ 203200 w 2451100"/>
                <a:gd name="csY6" fmla="*/ 0 h 765175"/>
                <a:gd name="csX7" fmla="*/ 434975 w 2451100"/>
                <a:gd name="csY7" fmla="*/ 698500 h 765175"/>
                <a:gd name="csX8" fmla="*/ 619125 w 2451100"/>
                <a:gd name="csY8" fmla="*/ 631825 h 765175"/>
                <a:gd name="csX9" fmla="*/ 819150 w 2451100"/>
                <a:gd name="csY9" fmla="*/ 669925 h 765175"/>
                <a:gd name="csX10" fmla="*/ 1003300 w 2451100"/>
                <a:gd name="csY10" fmla="*/ 676275 h 765175"/>
                <a:gd name="csX11" fmla="*/ 1200150 w 2451100"/>
                <a:gd name="csY11" fmla="*/ 638175 h 765175"/>
                <a:gd name="csX12" fmla="*/ 1384300 w 2451100"/>
                <a:gd name="csY12" fmla="*/ 635000 h 765175"/>
                <a:gd name="csX13" fmla="*/ 1558925 w 2451100"/>
                <a:gd name="csY13" fmla="*/ 762000 h 765175"/>
                <a:gd name="csX14" fmla="*/ 1752600 w 2451100"/>
                <a:gd name="csY14" fmla="*/ 765175 h 765175"/>
                <a:gd name="csX15" fmla="*/ 1952625 w 2451100"/>
                <a:gd name="csY15" fmla="*/ 758825 h 765175"/>
                <a:gd name="csX16" fmla="*/ 2146300 w 2451100"/>
                <a:gd name="csY16" fmla="*/ 698500 h 765175"/>
                <a:gd name="csX17" fmla="*/ 2336800 w 2451100"/>
                <a:gd name="csY17" fmla="*/ 714375 h 765175"/>
                <a:gd name="csX18" fmla="*/ 2451100 w 2451100"/>
                <a:gd name="csY18" fmla="*/ 727075 h 765175"/>
                <a:gd name="csX0" fmla="*/ 0 w 2451100"/>
                <a:gd name="csY0" fmla="*/ 196850 h 746125"/>
                <a:gd name="csX1" fmla="*/ 66675 w 2451100"/>
                <a:gd name="csY1" fmla="*/ 638175 h 746125"/>
                <a:gd name="csX2" fmla="*/ 98425 w 2451100"/>
                <a:gd name="csY2" fmla="*/ 711200 h 746125"/>
                <a:gd name="csX3" fmla="*/ 98425 w 2451100"/>
                <a:gd name="csY3" fmla="*/ 9525 h 746125"/>
                <a:gd name="csX4" fmla="*/ 149225 w 2451100"/>
                <a:gd name="csY4" fmla="*/ 498475 h 746125"/>
                <a:gd name="csX5" fmla="*/ 193675 w 2451100"/>
                <a:gd name="csY5" fmla="*/ 692150 h 746125"/>
                <a:gd name="csX6" fmla="*/ 206375 w 2451100"/>
                <a:gd name="csY6" fmla="*/ 0 h 746125"/>
                <a:gd name="csX7" fmla="*/ 434975 w 2451100"/>
                <a:gd name="csY7" fmla="*/ 679450 h 746125"/>
                <a:gd name="csX8" fmla="*/ 619125 w 2451100"/>
                <a:gd name="csY8" fmla="*/ 612775 h 746125"/>
                <a:gd name="csX9" fmla="*/ 819150 w 2451100"/>
                <a:gd name="csY9" fmla="*/ 650875 h 746125"/>
                <a:gd name="csX10" fmla="*/ 1003300 w 2451100"/>
                <a:gd name="csY10" fmla="*/ 657225 h 746125"/>
                <a:gd name="csX11" fmla="*/ 1200150 w 2451100"/>
                <a:gd name="csY11" fmla="*/ 619125 h 746125"/>
                <a:gd name="csX12" fmla="*/ 1384300 w 2451100"/>
                <a:gd name="csY12" fmla="*/ 615950 h 746125"/>
                <a:gd name="csX13" fmla="*/ 1558925 w 2451100"/>
                <a:gd name="csY13" fmla="*/ 742950 h 746125"/>
                <a:gd name="csX14" fmla="*/ 1752600 w 2451100"/>
                <a:gd name="csY14" fmla="*/ 746125 h 746125"/>
                <a:gd name="csX15" fmla="*/ 1952625 w 2451100"/>
                <a:gd name="csY15" fmla="*/ 739775 h 746125"/>
                <a:gd name="csX16" fmla="*/ 2146300 w 2451100"/>
                <a:gd name="csY16" fmla="*/ 679450 h 746125"/>
                <a:gd name="csX17" fmla="*/ 2336800 w 2451100"/>
                <a:gd name="csY17" fmla="*/ 695325 h 746125"/>
                <a:gd name="csX18" fmla="*/ 2451100 w 2451100"/>
                <a:gd name="csY18" fmla="*/ 708025 h 746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451100" h="746125">
                  <a:moveTo>
                    <a:pt x="0" y="196850"/>
                  </a:moveTo>
                  <a:lnTo>
                    <a:pt x="66675" y="638175"/>
                  </a:lnTo>
                  <a:lnTo>
                    <a:pt x="98425" y="711200"/>
                  </a:lnTo>
                  <a:lnTo>
                    <a:pt x="98425" y="9525"/>
                  </a:lnTo>
                  <a:lnTo>
                    <a:pt x="149225" y="498475"/>
                  </a:lnTo>
                  <a:lnTo>
                    <a:pt x="193675" y="692150"/>
                  </a:lnTo>
                  <a:lnTo>
                    <a:pt x="206375" y="0"/>
                  </a:lnTo>
                  <a:lnTo>
                    <a:pt x="434975" y="679450"/>
                  </a:lnTo>
                  <a:lnTo>
                    <a:pt x="619125" y="612775"/>
                  </a:lnTo>
                  <a:lnTo>
                    <a:pt x="819150" y="650875"/>
                  </a:lnTo>
                  <a:lnTo>
                    <a:pt x="1003300" y="657225"/>
                  </a:lnTo>
                  <a:lnTo>
                    <a:pt x="1200150" y="619125"/>
                  </a:lnTo>
                  <a:lnTo>
                    <a:pt x="1384300" y="615950"/>
                  </a:lnTo>
                  <a:lnTo>
                    <a:pt x="1558925" y="742950"/>
                  </a:lnTo>
                  <a:lnTo>
                    <a:pt x="1752600" y="746125"/>
                  </a:lnTo>
                  <a:lnTo>
                    <a:pt x="1952625" y="739775"/>
                  </a:lnTo>
                  <a:lnTo>
                    <a:pt x="2146300" y="679450"/>
                  </a:lnTo>
                  <a:lnTo>
                    <a:pt x="2336800" y="695325"/>
                  </a:lnTo>
                  <a:lnTo>
                    <a:pt x="2451100" y="708025"/>
                  </a:lnTo>
                </a:path>
              </a:pathLst>
            </a:custGeom>
            <a:noFill/>
            <a:ln w="22225">
              <a:solidFill>
                <a:schemeClr val="accent2"/>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 name="Oval 437">
              <a:extLst>
                <a:ext uri="{FF2B5EF4-FFF2-40B4-BE49-F238E27FC236}">
                  <a16:creationId xmlns:a16="http://schemas.microsoft.com/office/drawing/2014/main" id="{5622E661-9E54-247B-FAC9-7B6ADA677500}"/>
                </a:ext>
              </a:extLst>
            </p:cNvPr>
            <p:cNvSpPr/>
            <p:nvPr/>
          </p:nvSpPr>
          <p:spPr>
            <a:xfrm>
              <a:off x="5311143" y="450839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 name="Oval 438">
              <a:extLst>
                <a:ext uri="{FF2B5EF4-FFF2-40B4-BE49-F238E27FC236}">
                  <a16:creationId xmlns:a16="http://schemas.microsoft.com/office/drawing/2014/main" id="{AF3D9EE3-5FD3-4CD2-9876-7116AE30B711}"/>
                </a:ext>
              </a:extLst>
            </p:cNvPr>
            <p:cNvSpPr/>
            <p:nvPr/>
          </p:nvSpPr>
          <p:spPr>
            <a:xfrm>
              <a:off x="5422268" y="503226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 name="Oval 439">
              <a:extLst>
                <a:ext uri="{FF2B5EF4-FFF2-40B4-BE49-F238E27FC236}">
                  <a16:creationId xmlns:a16="http://schemas.microsoft.com/office/drawing/2014/main" id="{4772A1DA-0F85-C400-FA23-F0C8F819EF49}"/>
                </a:ext>
              </a:extLst>
            </p:cNvPr>
            <p:cNvSpPr/>
            <p:nvPr/>
          </p:nvSpPr>
          <p:spPr>
            <a:xfrm>
              <a:off x="5422268" y="432106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1" name="Oval 440">
              <a:extLst>
                <a:ext uri="{FF2B5EF4-FFF2-40B4-BE49-F238E27FC236}">
                  <a16:creationId xmlns:a16="http://schemas.microsoft.com/office/drawing/2014/main" id="{94B00269-FA8E-5B6D-512E-E2EB78C66E0D}"/>
                </a:ext>
              </a:extLst>
            </p:cNvPr>
            <p:cNvSpPr/>
            <p:nvPr/>
          </p:nvSpPr>
          <p:spPr>
            <a:xfrm>
              <a:off x="5768343" y="496559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2" name="Oval 441">
              <a:extLst>
                <a:ext uri="{FF2B5EF4-FFF2-40B4-BE49-F238E27FC236}">
                  <a16:creationId xmlns:a16="http://schemas.microsoft.com/office/drawing/2014/main" id="{6BFABA0C-939A-9D8D-F632-D21C0B198A2C}"/>
                </a:ext>
              </a:extLst>
            </p:cNvPr>
            <p:cNvSpPr/>
            <p:nvPr/>
          </p:nvSpPr>
          <p:spPr>
            <a:xfrm>
              <a:off x="5520693" y="428931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 name="Oval 442">
              <a:extLst>
                <a:ext uri="{FF2B5EF4-FFF2-40B4-BE49-F238E27FC236}">
                  <a16:creationId xmlns:a16="http://schemas.microsoft.com/office/drawing/2014/main" id="{72D019CC-55B1-B3C7-B4D1-AB65F8EA6152}"/>
                </a:ext>
              </a:extLst>
            </p:cNvPr>
            <p:cNvSpPr/>
            <p:nvPr/>
          </p:nvSpPr>
          <p:spPr>
            <a:xfrm>
              <a:off x="5469893" y="479731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 name="Oval 443">
              <a:extLst>
                <a:ext uri="{FF2B5EF4-FFF2-40B4-BE49-F238E27FC236}">
                  <a16:creationId xmlns:a16="http://schemas.microsoft.com/office/drawing/2014/main" id="{4CA1021A-01F3-6CD4-4DBB-67A750841078}"/>
                </a:ext>
              </a:extLst>
            </p:cNvPr>
            <p:cNvSpPr/>
            <p:nvPr/>
          </p:nvSpPr>
          <p:spPr>
            <a:xfrm>
              <a:off x="5520693" y="498464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 name="Oval 444">
              <a:extLst>
                <a:ext uri="{FF2B5EF4-FFF2-40B4-BE49-F238E27FC236}">
                  <a16:creationId xmlns:a16="http://schemas.microsoft.com/office/drawing/2014/main" id="{5914C3F7-79AD-3F01-5A1B-D18EEB31823F}"/>
                </a:ext>
              </a:extLst>
            </p:cNvPr>
            <p:cNvSpPr/>
            <p:nvPr/>
          </p:nvSpPr>
          <p:spPr>
            <a:xfrm>
              <a:off x="5942968" y="492114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 name="Oval 445">
              <a:extLst>
                <a:ext uri="{FF2B5EF4-FFF2-40B4-BE49-F238E27FC236}">
                  <a16:creationId xmlns:a16="http://schemas.microsoft.com/office/drawing/2014/main" id="{9A0CB6FF-E1ED-8F60-538D-F1088C9C72FF}"/>
                </a:ext>
              </a:extLst>
            </p:cNvPr>
            <p:cNvSpPr/>
            <p:nvPr/>
          </p:nvSpPr>
          <p:spPr>
            <a:xfrm>
              <a:off x="6142993" y="495606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7" name="Oval 446">
              <a:extLst>
                <a:ext uri="{FF2B5EF4-FFF2-40B4-BE49-F238E27FC236}">
                  <a16:creationId xmlns:a16="http://schemas.microsoft.com/office/drawing/2014/main" id="{99071A1D-3C4C-C05C-CE7E-429CDDFBE763}"/>
                </a:ext>
              </a:extLst>
            </p:cNvPr>
            <p:cNvSpPr/>
            <p:nvPr/>
          </p:nvSpPr>
          <p:spPr>
            <a:xfrm>
              <a:off x="6327143" y="496241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 name="Oval 447">
              <a:extLst>
                <a:ext uri="{FF2B5EF4-FFF2-40B4-BE49-F238E27FC236}">
                  <a16:creationId xmlns:a16="http://schemas.microsoft.com/office/drawing/2014/main" id="{12FC828C-30FE-50CE-288B-4244412CDE6E}"/>
                </a:ext>
              </a:extLst>
            </p:cNvPr>
            <p:cNvSpPr/>
            <p:nvPr/>
          </p:nvSpPr>
          <p:spPr>
            <a:xfrm>
              <a:off x="6514468" y="493066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 name="Oval 448">
              <a:extLst>
                <a:ext uri="{FF2B5EF4-FFF2-40B4-BE49-F238E27FC236}">
                  <a16:creationId xmlns:a16="http://schemas.microsoft.com/office/drawing/2014/main" id="{8EA11AA5-3DA6-9649-999C-FD958C38456E}"/>
                </a:ext>
              </a:extLst>
            </p:cNvPr>
            <p:cNvSpPr/>
            <p:nvPr/>
          </p:nvSpPr>
          <p:spPr>
            <a:xfrm>
              <a:off x="6708143" y="492749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 name="Oval 449">
              <a:extLst>
                <a:ext uri="{FF2B5EF4-FFF2-40B4-BE49-F238E27FC236}">
                  <a16:creationId xmlns:a16="http://schemas.microsoft.com/office/drawing/2014/main" id="{BD1FA0DA-C7DA-1B26-3040-C52B00E7BC08}"/>
                </a:ext>
              </a:extLst>
            </p:cNvPr>
            <p:cNvSpPr/>
            <p:nvPr/>
          </p:nvSpPr>
          <p:spPr>
            <a:xfrm>
              <a:off x="6882768" y="504814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Oval 450">
              <a:extLst>
                <a:ext uri="{FF2B5EF4-FFF2-40B4-BE49-F238E27FC236}">
                  <a16:creationId xmlns:a16="http://schemas.microsoft.com/office/drawing/2014/main" id="{479B4173-9883-D075-42FD-73C3EB8C7157}"/>
                </a:ext>
              </a:extLst>
            </p:cNvPr>
            <p:cNvSpPr/>
            <p:nvPr/>
          </p:nvSpPr>
          <p:spPr>
            <a:xfrm>
              <a:off x="7076443" y="505131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2" name="Oval 451">
              <a:extLst>
                <a:ext uri="{FF2B5EF4-FFF2-40B4-BE49-F238E27FC236}">
                  <a16:creationId xmlns:a16="http://schemas.microsoft.com/office/drawing/2014/main" id="{D975C9D0-A007-CD08-80FC-757D9422688F}"/>
                </a:ext>
              </a:extLst>
            </p:cNvPr>
            <p:cNvSpPr/>
            <p:nvPr/>
          </p:nvSpPr>
          <p:spPr>
            <a:xfrm>
              <a:off x="7263768" y="504496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3" name="Oval 452">
              <a:extLst>
                <a:ext uri="{FF2B5EF4-FFF2-40B4-BE49-F238E27FC236}">
                  <a16:creationId xmlns:a16="http://schemas.microsoft.com/office/drawing/2014/main" id="{390288E2-E223-B2C7-9FCC-145A77471603}"/>
                </a:ext>
              </a:extLst>
            </p:cNvPr>
            <p:cNvSpPr/>
            <p:nvPr/>
          </p:nvSpPr>
          <p:spPr>
            <a:xfrm>
              <a:off x="7463793" y="4990994"/>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 name="Oval 453">
              <a:extLst>
                <a:ext uri="{FF2B5EF4-FFF2-40B4-BE49-F238E27FC236}">
                  <a16:creationId xmlns:a16="http://schemas.microsoft.com/office/drawing/2014/main" id="{76412D68-8FB5-0E28-36B4-5B945CACC54A}"/>
                </a:ext>
              </a:extLst>
            </p:cNvPr>
            <p:cNvSpPr/>
            <p:nvPr/>
          </p:nvSpPr>
          <p:spPr>
            <a:xfrm>
              <a:off x="7660643" y="5000519"/>
              <a:ext cx="59718" cy="59718"/>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5" name="Group 454">
            <a:extLst>
              <a:ext uri="{FF2B5EF4-FFF2-40B4-BE49-F238E27FC236}">
                <a16:creationId xmlns:a16="http://schemas.microsoft.com/office/drawing/2014/main" id="{A10E18C3-EA5D-D87D-1FFF-C71DC543B94E}"/>
              </a:ext>
            </a:extLst>
          </p:cNvPr>
          <p:cNvGrpSpPr/>
          <p:nvPr/>
        </p:nvGrpSpPr>
        <p:grpSpPr>
          <a:xfrm>
            <a:off x="5456001" y="4459199"/>
            <a:ext cx="1642748" cy="772075"/>
            <a:chOff x="5311208" y="4540854"/>
            <a:chExt cx="1642748" cy="772075"/>
          </a:xfrm>
        </p:grpSpPr>
        <p:sp>
          <p:nvSpPr>
            <p:cNvPr id="456" name="Triangle 115">
              <a:extLst>
                <a:ext uri="{FF2B5EF4-FFF2-40B4-BE49-F238E27FC236}">
                  <a16:creationId xmlns:a16="http://schemas.microsoft.com/office/drawing/2014/main" id="{A6D28F1E-F9DB-C15F-37BF-565A74CA117D}"/>
                </a:ext>
              </a:extLst>
            </p:cNvPr>
            <p:cNvSpPr/>
            <p:nvPr/>
          </p:nvSpPr>
          <p:spPr>
            <a:xfrm>
              <a:off x="5311208" y="48583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 name="Freeform 901">
              <a:extLst>
                <a:ext uri="{FF2B5EF4-FFF2-40B4-BE49-F238E27FC236}">
                  <a16:creationId xmlns:a16="http://schemas.microsoft.com/office/drawing/2014/main" id="{0FE8D1A7-1AF8-782A-1540-0E0523B6AB48}"/>
                </a:ext>
              </a:extLst>
            </p:cNvPr>
            <p:cNvSpPr/>
            <p:nvPr/>
          </p:nvSpPr>
          <p:spPr>
            <a:xfrm>
              <a:off x="5346700" y="4578349"/>
              <a:ext cx="1571625" cy="660400"/>
            </a:xfrm>
            <a:custGeom>
              <a:avLst/>
              <a:gdLst>
                <a:gd name="csX0" fmla="*/ 1571625 w 1571625"/>
                <a:gd name="csY0" fmla="*/ 555625 h 704850"/>
                <a:gd name="csX1" fmla="*/ 1390650 w 1571625"/>
                <a:gd name="csY1" fmla="*/ 549275 h 704850"/>
                <a:gd name="csX2" fmla="*/ 1019175 w 1571625"/>
                <a:gd name="csY2" fmla="*/ 558800 h 704850"/>
                <a:gd name="csX3" fmla="*/ 822325 w 1571625"/>
                <a:gd name="csY3" fmla="*/ 581025 h 704850"/>
                <a:gd name="csX4" fmla="*/ 625475 w 1571625"/>
                <a:gd name="csY4" fmla="*/ 584200 h 704850"/>
                <a:gd name="csX5" fmla="*/ 444500 w 1571625"/>
                <a:gd name="csY5" fmla="*/ 581025 h 704850"/>
                <a:gd name="csX6" fmla="*/ 196850 w 1571625"/>
                <a:gd name="csY6" fmla="*/ 0 h 704850"/>
                <a:gd name="csX7" fmla="*/ 209550 w 1571625"/>
                <a:gd name="csY7" fmla="*/ 622300 h 704850"/>
                <a:gd name="csX8" fmla="*/ 101600 w 1571625"/>
                <a:gd name="csY8" fmla="*/ 104775 h 704850"/>
                <a:gd name="csX9" fmla="*/ 101600 w 1571625"/>
                <a:gd name="csY9" fmla="*/ 704850 h 704850"/>
                <a:gd name="csX10" fmla="*/ 0 w 1571625"/>
                <a:gd name="csY10" fmla="*/ 311150 h 704850"/>
                <a:gd name="csX0" fmla="*/ 1571625 w 1571625"/>
                <a:gd name="csY0" fmla="*/ 555625 h 676275"/>
                <a:gd name="csX1" fmla="*/ 1390650 w 1571625"/>
                <a:gd name="csY1" fmla="*/ 549275 h 676275"/>
                <a:gd name="csX2" fmla="*/ 1019175 w 1571625"/>
                <a:gd name="csY2" fmla="*/ 558800 h 676275"/>
                <a:gd name="csX3" fmla="*/ 822325 w 1571625"/>
                <a:gd name="csY3" fmla="*/ 581025 h 676275"/>
                <a:gd name="csX4" fmla="*/ 625475 w 1571625"/>
                <a:gd name="csY4" fmla="*/ 584200 h 676275"/>
                <a:gd name="csX5" fmla="*/ 444500 w 1571625"/>
                <a:gd name="csY5" fmla="*/ 581025 h 676275"/>
                <a:gd name="csX6" fmla="*/ 196850 w 1571625"/>
                <a:gd name="csY6" fmla="*/ 0 h 676275"/>
                <a:gd name="csX7" fmla="*/ 209550 w 1571625"/>
                <a:gd name="csY7" fmla="*/ 622300 h 676275"/>
                <a:gd name="csX8" fmla="*/ 101600 w 1571625"/>
                <a:gd name="csY8" fmla="*/ 104775 h 676275"/>
                <a:gd name="csX9" fmla="*/ 95250 w 1571625"/>
                <a:gd name="csY9" fmla="*/ 676275 h 676275"/>
                <a:gd name="csX10" fmla="*/ 0 w 1571625"/>
                <a:gd name="csY10" fmla="*/ 311150 h 676275"/>
                <a:gd name="csX0" fmla="*/ 1571625 w 1571625"/>
                <a:gd name="csY0" fmla="*/ 555625 h 660400"/>
                <a:gd name="csX1" fmla="*/ 1390650 w 1571625"/>
                <a:gd name="csY1" fmla="*/ 549275 h 660400"/>
                <a:gd name="csX2" fmla="*/ 1019175 w 1571625"/>
                <a:gd name="csY2" fmla="*/ 558800 h 660400"/>
                <a:gd name="csX3" fmla="*/ 822325 w 1571625"/>
                <a:gd name="csY3" fmla="*/ 581025 h 660400"/>
                <a:gd name="csX4" fmla="*/ 625475 w 1571625"/>
                <a:gd name="csY4" fmla="*/ 584200 h 660400"/>
                <a:gd name="csX5" fmla="*/ 444500 w 1571625"/>
                <a:gd name="csY5" fmla="*/ 581025 h 660400"/>
                <a:gd name="csX6" fmla="*/ 196850 w 1571625"/>
                <a:gd name="csY6" fmla="*/ 0 h 660400"/>
                <a:gd name="csX7" fmla="*/ 209550 w 1571625"/>
                <a:gd name="csY7" fmla="*/ 622300 h 660400"/>
                <a:gd name="csX8" fmla="*/ 101600 w 1571625"/>
                <a:gd name="csY8" fmla="*/ 104775 h 660400"/>
                <a:gd name="csX9" fmla="*/ 95250 w 1571625"/>
                <a:gd name="csY9" fmla="*/ 660400 h 660400"/>
                <a:gd name="csX10" fmla="*/ 0 w 1571625"/>
                <a:gd name="csY10" fmla="*/ 311150 h 660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71625" h="660400">
                  <a:moveTo>
                    <a:pt x="1571625" y="555625"/>
                  </a:moveTo>
                  <a:lnTo>
                    <a:pt x="1390650" y="549275"/>
                  </a:lnTo>
                  <a:lnTo>
                    <a:pt x="1019175" y="558800"/>
                  </a:lnTo>
                  <a:lnTo>
                    <a:pt x="822325" y="581025"/>
                  </a:lnTo>
                  <a:lnTo>
                    <a:pt x="625475" y="584200"/>
                  </a:lnTo>
                  <a:lnTo>
                    <a:pt x="444500" y="581025"/>
                  </a:lnTo>
                  <a:lnTo>
                    <a:pt x="196850" y="0"/>
                  </a:lnTo>
                  <a:lnTo>
                    <a:pt x="209550" y="622300"/>
                  </a:lnTo>
                  <a:lnTo>
                    <a:pt x="101600" y="104775"/>
                  </a:lnTo>
                  <a:cubicBezTo>
                    <a:pt x="99483" y="295275"/>
                    <a:pt x="97367" y="469900"/>
                    <a:pt x="95250" y="660400"/>
                  </a:cubicBezTo>
                  <a:cubicBezTo>
                    <a:pt x="61383" y="529167"/>
                    <a:pt x="33867" y="442383"/>
                    <a:pt x="0" y="311150"/>
                  </a:cubicBezTo>
                </a:path>
              </a:pathLst>
            </a:custGeom>
            <a:noFill/>
            <a:ln w="22225">
              <a:solidFill>
                <a:schemeClr val="bg1">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 name="Triangle 902">
              <a:extLst>
                <a:ext uri="{FF2B5EF4-FFF2-40B4-BE49-F238E27FC236}">
                  <a16:creationId xmlns:a16="http://schemas.microsoft.com/office/drawing/2014/main" id="{40CD34D0-A64E-42EF-85BA-4D9E2DBDBDF0}"/>
                </a:ext>
              </a:extLst>
            </p:cNvPr>
            <p:cNvSpPr/>
            <p:nvPr/>
          </p:nvSpPr>
          <p:spPr>
            <a:xfrm>
              <a:off x="5409633" y="52488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 name="Triangle 903">
              <a:extLst>
                <a:ext uri="{FF2B5EF4-FFF2-40B4-BE49-F238E27FC236}">
                  <a16:creationId xmlns:a16="http://schemas.microsoft.com/office/drawing/2014/main" id="{1816B9EA-F0F0-7AF2-A583-E62659B45C49}"/>
                </a:ext>
              </a:extLst>
            </p:cNvPr>
            <p:cNvSpPr/>
            <p:nvPr/>
          </p:nvSpPr>
          <p:spPr>
            <a:xfrm>
              <a:off x="5520758" y="515680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 name="Triangle 904">
              <a:extLst>
                <a:ext uri="{FF2B5EF4-FFF2-40B4-BE49-F238E27FC236}">
                  <a16:creationId xmlns:a16="http://schemas.microsoft.com/office/drawing/2014/main" id="{FBD91D33-7550-D222-1169-60460080BD4D}"/>
                </a:ext>
              </a:extLst>
            </p:cNvPr>
            <p:cNvSpPr/>
            <p:nvPr/>
          </p:nvSpPr>
          <p:spPr>
            <a:xfrm>
              <a:off x="5412808" y="464880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 name="Triangle 905">
              <a:extLst>
                <a:ext uri="{FF2B5EF4-FFF2-40B4-BE49-F238E27FC236}">
                  <a16:creationId xmlns:a16="http://schemas.microsoft.com/office/drawing/2014/main" id="{C7876C8A-8EB1-7032-BA01-72D1221C6D8B}"/>
                </a:ext>
              </a:extLst>
            </p:cNvPr>
            <p:cNvSpPr/>
            <p:nvPr/>
          </p:nvSpPr>
          <p:spPr>
            <a:xfrm>
              <a:off x="5504883" y="45408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2" name="Triangle 906">
              <a:extLst>
                <a:ext uri="{FF2B5EF4-FFF2-40B4-BE49-F238E27FC236}">
                  <a16:creationId xmlns:a16="http://schemas.microsoft.com/office/drawing/2014/main" id="{217CB89B-0894-93B6-551A-CB7C8FFA3412}"/>
                </a:ext>
              </a:extLst>
            </p:cNvPr>
            <p:cNvSpPr/>
            <p:nvPr/>
          </p:nvSpPr>
          <p:spPr>
            <a:xfrm>
              <a:off x="5723958" y="50266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 name="Triangle 907">
              <a:extLst>
                <a:ext uri="{FF2B5EF4-FFF2-40B4-BE49-F238E27FC236}">
                  <a16:creationId xmlns:a16="http://schemas.microsoft.com/office/drawing/2014/main" id="{453E88EC-1D50-8002-1DD4-EE8BB55B2983}"/>
                </a:ext>
              </a:extLst>
            </p:cNvPr>
            <p:cNvSpPr/>
            <p:nvPr/>
          </p:nvSpPr>
          <p:spPr>
            <a:xfrm>
              <a:off x="5933508" y="511870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 name="Triangle 908">
              <a:extLst>
                <a:ext uri="{FF2B5EF4-FFF2-40B4-BE49-F238E27FC236}">
                  <a16:creationId xmlns:a16="http://schemas.microsoft.com/office/drawing/2014/main" id="{FE7F34DF-A76B-8C97-E49F-894148665201}"/>
                </a:ext>
              </a:extLst>
            </p:cNvPr>
            <p:cNvSpPr/>
            <p:nvPr/>
          </p:nvSpPr>
          <p:spPr>
            <a:xfrm>
              <a:off x="5743008" y="511870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 name="Triangle 909">
              <a:extLst>
                <a:ext uri="{FF2B5EF4-FFF2-40B4-BE49-F238E27FC236}">
                  <a16:creationId xmlns:a16="http://schemas.microsoft.com/office/drawing/2014/main" id="{9BA58352-0530-A97B-3218-E0E168BAFC68}"/>
                </a:ext>
              </a:extLst>
            </p:cNvPr>
            <p:cNvSpPr/>
            <p:nvPr/>
          </p:nvSpPr>
          <p:spPr>
            <a:xfrm>
              <a:off x="6127183" y="51155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6" name="Triangle 910">
              <a:extLst>
                <a:ext uri="{FF2B5EF4-FFF2-40B4-BE49-F238E27FC236}">
                  <a16:creationId xmlns:a16="http://schemas.microsoft.com/office/drawing/2014/main" id="{10C9E14A-8F12-305F-B925-559F5C0F728E}"/>
                </a:ext>
              </a:extLst>
            </p:cNvPr>
            <p:cNvSpPr/>
            <p:nvPr/>
          </p:nvSpPr>
          <p:spPr>
            <a:xfrm>
              <a:off x="6317683" y="51028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 name="Triangle 911">
              <a:extLst>
                <a:ext uri="{FF2B5EF4-FFF2-40B4-BE49-F238E27FC236}">
                  <a16:creationId xmlns:a16="http://schemas.microsoft.com/office/drawing/2014/main" id="{C2925B22-A2EF-C17C-9F59-66F4291F2362}"/>
                </a:ext>
              </a:extLst>
            </p:cNvPr>
            <p:cNvSpPr/>
            <p:nvPr/>
          </p:nvSpPr>
          <p:spPr>
            <a:xfrm>
              <a:off x="6511358" y="509330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8" name="Triangle 912">
              <a:extLst>
                <a:ext uri="{FF2B5EF4-FFF2-40B4-BE49-F238E27FC236}">
                  <a16:creationId xmlns:a16="http://schemas.microsoft.com/office/drawing/2014/main" id="{CF9D1445-F7DD-BE4C-B756-6B8C887D4CEA}"/>
                </a:ext>
              </a:extLst>
            </p:cNvPr>
            <p:cNvSpPr/>
            <p:nvPr/>
          </p:nvSpPr>
          <p:spPr>
            <a:xfrm>
              <a:off x="6692333" y="50901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 name="Triangle 913">
              <a:extLst>
                <a:ext uri="{FF2B5EF4-FFF2-40B4-BE49-F238E27FC236}">
                  <a16:creationId xmlns:a16="http://schemas.microsoft.com/office/drawing/2014/main" id="{AC02F114-69C5-B623-A193-66644E37617E}"/>
                </a:ext>
              </a:extLst>
            </p:cNvPr>
            <p:cNvSpPr/>
            <p:nvPr/>
          </p:nvSpPr>
          <p:spPr>
            <a:xfrm>
              <a:off x="6879658" y="50964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0" name="Group 469">
            <a:extLst>
              <a:ext uri="{FF2B5EF4-FFF2-40B4-BE49-F238E27FC236}">
                <a16:creationId xmlns:a16="http://schemas.microsoft.com/office/drawing/2014/main" id="{7149422E-B807-7E83-2643-5FC468F258B6}"/>
              </a:ext>
            </a:extLst>
          </p:cNvPr>
          <p:cNvGrpSpPr/>
          <p:nvPr/>
        </p:nvGrpSpPr>
        <p:grpSpPr>
          <a:xfrm>
            <a:off x="5471746" y="4141018"/>
            <a:ext cx="2483547" cy="1235152"/>
            <a:chOff x="5326953" y="4222673"/>
            <a:chExt cx="2483547" cy="1235152"/>
          </a:xfrm>
        </p:grpSpPr>
        <p:sp>
          <p:nvSpPr>
            <p:cNvPr id="471" name="Rectangle 470">
              <a:extLst>
                <a:ext uri="{FF2B5EF4-FFF2-40B4-BE49-F238E27FC236}">
                  <a16:creationId xmlns:a16="http://schemas.microsoft.com/office/drawing/2014/main" id="{07388D32-41C3-F7F2-16FA-84DDFFC2F43A}"/>
                </a:ext>
              </a:extLst>
            </p:cNvPr>
            <p:cNvSpPr/>
            <p:nvPr/>
          </p:nvSpPr>
          <p:spPr>
            <a:xfrm>
              <a:off x="5523803" y="42353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Freeform 861">
              <a:extLst>
                <a:ext uri="{FF2B5EF4-FFF2-40B4-BE49-F238E27FC236}">
                  <a16:creationId xmlns:a16="http://schemas.microsoft.com/office/drawing/2014/main" id="{9A0F322C-0C90-050A-9DC8-ADA0D88F1711}"/>
                </a:ext>
              </a:extLst>
            </p:cNvPr>
            <p:cNvSpPr/>
            <p:nvPr/>
          </p:nvSpPr>
          <p:spPr>
            <a:xfrm>
              <a:off x="5356225" y="4235450"/>
              <a:ext cx="2454275" cy="1200150"/>
            </a:xfrm>
            <a:custGeom>
              <a:avLst/>
              <a:gdLst>
                <a:gd name="csX0" fmla="*/ 0 w 2454275"/>
                <a:gd name="csY0" fmla="*/ 1200150 h 1200150"/>
                <a:gd name="csX1" fmla="*/ 3175 w 2454275"/>
                <a:gd name="csY1" fmla="*/ 320675 h 1200150"/>
                <a:gd name="csX2" fmla="*/ 50800 w 2454275"/>
                <a:gd name="csY2" fmla="*/ 939800 h 1200150"/>
                <a:gd name="csX3" fmla="*/ 98425 w 2454275"/>
                <a:gd name="csY3" fmla="*/ 981075 h 1200150"/>
                <a:gd name="csX4" fmla="*/ 98425 w 2454275"/>
                <a:gd name="csY4" fmla="*/ 0 h 1200150"/>
                <a:gd name="csX5" fmla="*/ 136525 w 2454275"/>
                <a:gd name="csY5" fmla="*/ 682625 h 1200150"/>
                <a:gd name="csX6" fmla="*/ 190500 w 2454275"/>
                <a:gd name="csY6" fmla="*/ 825500 h 1200150"/>
                <a:gd name="csX7" fmla="*/ 193675 w 2454275"/>
                <a:gd name="csY7" fmla="*/ 31750 h 1200150"/>
                <a:gd name="csX8" fmla="*/ 425450 w 2454275"/>
                <a:gd name="csY8" fmla="*/ 936625 h 1200150"/>
                <a:gd name="csX9" fmla="*/ 612775 w 2454275"/>
                <a:gd name="csY9" fmla="*/ 898525 h 1200150"/>
                <a:gd name="csX10" fmla="*/ 819150 w 2454275"/>
                <a:gd name="csY10" fmla="*/ 879475 h 1200150"/>
                <a:gd name="csX11" fmla="*/ 1000125 w 2454275"/>
                <a:gd name="csY11" fmla="*/ 892175 h 1200150"/>
                <a:gd name="csX12" fmla="*/ 1193800 w 2454275"/>
                <a:gd name="csY12" fmla="*/ 895350 h 1200150"/>
                <a:gd name="csX13" fmla="*/ 1381125 w 2454275"/>
                <a:gd name="csY13" fmla="*/ 892175 h 1200150"/>
                <a:gd name="csX14" fmla="*/ 1555750 w 2454275"/>
                <a:gd name="csY14" fmla="*/ 930275 h 1200150"/>
                <a:gd name="csX15" fmla="*/ 1749425 w 2454275"/>
                <a:gd name="csY15" fmla="*/ 850900 h 1200150"/>
                <a:gd name="csX16" fmla="*/ 1949450 w 2454275"/>
                <a:gd name="csY16" fmla="*/ 863600 h 1200150"/>
                <a:gd name="csX17" fmla="*/ 2139950 w 2454275"/>
                <a:gd name="csY17" fmla="*/ 828675 h 1200150"/>
                <a:gd name="csX18" fmla="*/ 2333625 w 2454275"/>
                <a:gd name="csY18" fmla="*/ 857250 h 1200150"/>
                <a:gd name="csX19" fmla="*/ 2454275 w 2454275"/>
                <a:gd name="csY19" fmla="*/ 869950 h 1200150"/>
                <a:gd name="csX0" fmla="*/ 0 w 2454275"/>
                <a:gd name="csY0" fmla="*/ 1200150 h 1200150"/>
                <a:gd name="csX1" fmla="*/ 3175 w 2454275"/>
                <a:gd name="csY1" fmla="*/ 320675 h 1200150"/>
                <a:gd name="csX2" fmla="*/ 50800 w 2454275"/>
                <a:gd name="csY2" fmla="*/ 939800 h 1200150"/>
                <a:gd name="csX3" fmla="*/ 98425 w 2454275"/>
                <a:gd name="csY3" fmla="*/ 981075 h 1200150"/>
                <a:gd name="csX4" fmla="*/ 98425 w 2454275"/>
                <a:gd name="csY4" fmla="*/ 0 h 1200150"/>
                <a:gd name="csX5" fmla="*/ 136525 w 2454275"/>
                <a:gd name="csY5" fmla="*/ 682625 h 1200150"/>
                <a:gd name="csX6" fmla="*/ 190500 w 2454275"/>
                <a:gd name="csY6" fmla="*/ 825500 h 1200150"/>
                <a:gd name="csX7" fmla="*/ 190500 w 2454275"/>
                <a:gd name="csY7" fmla="*/ 66675 h 1200150"/>
                <a:gd name="csX8" fmla="*/ 425450 w 2454275"/>
                <a:gd name="csY8" fmla="*/ 936625 h 1200150"/>
                <a:gd name="csX9" fmla="*/ 612775 w 2454275"/>
                <a:gd name="csY9" fmla="*/ 898525 h 1200150"/>
                <a:gd name="csX10" fmla="*/ 819150 w 2454275"/>
                <a:gd name="csY10" fmla="*/ 879475 h 1200150"/>
                <a:gd name="csX11" fmla="*/ 1000125 w 2454275"/>
                <a:gd name="csY11" fmla="*/ 892175 h 1200150"/>
                <a:gd name="csX12" fmla="*/ 1193800 w 2454275"/>
                <a:gd name="csY12" fmla="*/ 895350 h 1200150"/>
                <a:gd name="csX13" fmla="*/ 1381125 w 2454275"/>
                <a:gd name="csY13" fmla="*/ 892175 h 1200150"/>
                <a:gd name="csX14" fmla="*/ 1555750 w 2454275"/>
                <a:gd name="csY14" fmla="*/ 930275 h 1200150"/>
                <a:gd name="csX15" fmla="*/ 1749425 w 2454275"/>
                <a:gd name="csY15" fmla="*/ 850900 h 1200150"/>
                <a:gd name="csX16" fmla="*/ 1949450 w 2454275"/>
                <a:gd name="csY16" fmla="*/ 863600 h 1200150"/>
                <a:gd name="csX17" fmla="*/ 2139950 w 2454275"/>
                <a:gd name="csY17" fmla="*/ 828675 h 1200150"/>
                <a:gd name="csX18" fmla="*/ 2333625 w 2454275"/>
                <a:gd name="csY18" fmla="*/ 857250 h 1200150"/>
                <a:gd name="csX19" fmla="*/ 2454275 w 2454275"/>
                <a:gd name="csY19" fmla="*/ 869950 h 1200150"/>
                <a:gd name="csX0" fmla="*/ 0 w 2454275"/>
                <a:gd name="csY0" fmla="*/ 1200150 h 1200150"/>
                <a:gd name="csX1" fmla="*/ 3175 w 2454275"/>
                <a:gd name="csY1" fmla="*/ 320675 h 1200150"/>
                <a:gd name="csX2" fmla="*/ 50800 w 2454275"/>
                <a:gd name="csY2" fmla="*/ 939800 h 1200150"/>
                <a:gd name="csX3" fmla="*/ 98425 w 2454275"/>
                <a:gd name="csY3" fmla="*/ 981075 h 1200150"/>
                <a:gd name="csX4" fmla="*/ 98425 w 2454275"/>
                <a:gd name="csY4" fmla="*/ 0 h 1200150"/>
                <a:gd name="csX5" fmla="*/ 136525 w 2454275"/>
                <a:gd name="csY5" fmla="*/ 682625 h 1200150"/>
                <a:gd name="csX6" fmla="*/ 190500 w 2454275"/>
                <a:gd name="csY6" fmla="*/ 825500 h 1200150"/>
                <a:gd name="csX7" fmla="*/ 196850 w 2454275"/>
                <a:gd name="csY7" fmla="*/ 66675 h 1200150"/>
                <a:gd name="csX8" fmla="*/ 425450 w 2454275"/>
                <a:gd name="csY8" fmla="*/ 936625 h 1200150"/>
                <a:gd name="csX9" fmla="*/ 612775 w 2454275"/>
                <a:gd name="csY9" fmla="*/ 898525 h 1200150"/>
                <a:gd name="csX10" fmla="*/ 819150 w 2454275"/>
                <a:gd name="csY10" fmla="*/ 879475 h 1200150"/>
                <a:gd name="csX11" fmla="*/ 1000125 w 2454275"/>
                <a:gd name="csY11" fmla="*/ 892175 h 1200150"/>
                <a:gd name="csX12" fmla="*/ 1193800 w 2454275"/>
                <a:gd name="csY12" fmla="*/ 895350 h 1200150"/>
                <a:gd name="csX13" fmla="*/ 1381125 w 2454275"/>
                <a:gd name="csY13" fmla="*/ 892175 h 1200150"/>
                <a:gd name="csX14" fmla="*/ 1555750 w 2454275"/>
                <a:gd name="csY14" fmla="*/ 930275 h 1200150"/>
                <a:gd name="csX15" fmla="*/ 1749425 w 2454275"/>
                <a:gd name="csY15" fmla="*/ 850900 h 1200150"/>
                <a:gd name="csX16" fmla="*/ 1949450 w 2454275"/>
                <a:gd name="csY16" fmla="*/ 863600 h 1200150"/>
                <a:gd name="csX17" fmla="*/ 2139950 w 2454275"/>
                <a:gd name="csY17" fmla="*/ 828675 h 1200150"/>
                <a:gd name="csX18" fmla="*/ 2333625 w 2454275"/>
                <a:gd name="csY18" fmla="*/ 857250 h 1200150"/>
                <a:gd name="csX19" fmla="*/ 2454275 w 2454275"/>
                <a:gd name="csY19" fmla="*/ 869950 h 1200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454275" h="1200150">
                  <a:moveTo>
                    <a:pt x="0" y="1200150"/>
                  </a:moveTo>
                  <a:cubicBezTo>
                    <a:pt x="1058" y="906992"/>
                    <a:pt x="2117" y="613833"/>
                    <a:pt x="3175" y="320675"/>
                  </a:cubicBezTo>
                  <a:lnTo>
                    <a:pt x="50800" y="939800"/>
                  </a:lnTo>
                  <a:lnTo>
                    <a:pt x="98425" y="981075"/>
                  </a:lnTo>
                  <a:lnTo>
                    <a:pt x="98425" y="0"/>
                  </a:lnTo>
                  <a:lnTo>
                    <a:pt x="136525" y="682625"/>
                  </a:lnTo>
                  <a:lnTo>
                    <a:pt x="190500" y="825500"/>
                  </a:lnTo>
                  <a:cubicBezTo>
                    <a:pt x="191558" y="560917"/>
                    <a:pt x="195792" y="331258"/>
                    <a:pt x="196850" y="66675"/>
                  </a:cubicBezTo>
                  <a:lnTo>
                    <a:pt x="425450" y="936625"/>
                  </a:lnTo>
                  <a:lnTo>
                    <a:pt x="612775" y="898525"/>
                  </a:lnTo>
                  <a:lnTo>
                    <a:pt x="819150" y="879475"/>
                  </a:lnTo>
                  <a:lnTo>
                    <a:pt x="1000125" y="892175"/>
                  </a:lnTo>
                  <a:lnTo>
                    <a:pt x="1193800" y="895350"/>
                  </a:lnTo>
                  <a:lnTo>
                    <a:pt x="1381125" y="892175"/>
                  </a:lnTo>
                  <a:lnTo>
                    <a:pt x="1555750" y="930275"/>
                  </a:lnTo>
                  <a:lnTo>
                    <a:pt x="1749425" y="850900"/>
                  </a:lnTo>
                  <a:lnTo>
                    <a:pt x="1949450" y="863600"/>
                  </a:lnTo>
                  <a:lnTo>
                    <a:pt x="2139950" y="828675"/>
                  </a:lnTo>
                  <a:lnTo>
                    <a:pt x="2333625" y="857250"/>
                  </a:lnTo>
                  <a:lnTo>
                    <a:pt x="2454275" y="869950"/>
                  </a:lnTo>
                </a:path>
              </a:pathLst>
            </a:custGeom>
            <a:noFill/>
            <a:ln w="22225">
              <a:solidFill>
                <a:schemeClr val="accent5"/>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3" name="Rectangle 472">
              <a:extLst>
                <a:ext uri="{FF2B5EF4-FFF2-40B4-BE49-F238E27FC236}">
                  <a16:creationId xmlns:a16="http://schemas.microsoft.com/office/drawing/2014/main" id="{418B0434-46AF-2B37-A5C0-0B1E72A0C495}"/>
                </a:ext>
              </a:extLst>
            </p:cNvPr>
            <p:cNvSpPr/>
            <p:nvPr/>
          </p:nvSpPr>
          <p:spPr>
            <a:xfrm>
              <a:off x="5428553" y="42226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 name="Rectangle 473">
              <a:extLst>
                <a:ext uri="{FF2B5EF4-FFF2-40B4-BE49-F238E27FC236}">
                  <a16:creationId xmlns:a16="http://schemas.microsoft.com/office/drawing/2014/main" id="{F17A2C72-F2F0-A444-9BFA-EFB31A8791D7}"/>
                </a:ext>
              </a:extLst>
            </p:cNvPr>
            <p:cNvSpPr/>
            <p:nvPr/>
          </p:nvSpPr>
          <p:spPr>
            <a:xfrm>
              <a:off x="5333303" y="45274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 name="Rectangle 474">
              <a:extLst>
                <a:ext uri="{FF2B5EF4-FFF2-40B4-BE49-F238E27FC236}">
                  <a16:creationId xmlns:a16="http://schemas.microsoft.com/office/drawing/2014/main" id="{25887868-DD8A-1FE3-2444-9E6D7400D99F}"/>
                </a:ext>
              </a:extLst>
            </p:cNvPr>
            <p:cNvSpPr/>
            <p:nvPr/>
          </p:nvSpPr>
          <p:spPr>
            <a:xfrm>
              <a:off x="5326953" y="54069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 name="Rectangle 475">
              <a:extLst>
                <a:ext uri="{FF2B5EF4-FFF2-40B4-BE49-F238E27FC236}">
                  <a16:creationId xmlns:a16="http://schemas.microsoft.com/office/drawing/2014/main" id="{1D8B6919-331B-FAFC-61AE-9440078322F7}"/>
                </a:ext>
              </a:extLst>
            </p:cNvPr>
            <p:cNvSpPr/>
            <p:nvPr/>
          </p:nvSpPr>
          <p:spPr>
            <a:xfrm>
              <a:off x="5374578" y="51465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 name="Rectangle 476">
              <a:extLst>
                <a:ext uri="{FF2B5EF4-FFF2-40B4-BE49-F238E27FC236}">
                  <a16:creationId xmlns:a16="http://schemas.microsoft.com/office/drawing/2014/main" id="{8E3EC3E2-6F7D-ACB4-8B54-900EB38BFE8C}"/>
                </a:ext>
              </a:extLst>
            </p:cNvPr>
            <p:cNvSpPr/>
            <p:nvPr/>
          </p:nvSpPr>
          <p:spPr>
            <a:xfrm>
              <a:off x="5438078" y="51942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 name="Rectangle 477">
              <a:extLst>
                <a:ext uri="{FF2B5EF4-FFF2-40B4-BE49-F238E27FC236}">
                  <a16:creationId xmlns:a16="http://schemas.microsoft.com/office/drawing/2014/main" id="{7C05C421-231D-271B-4059-8FAF53356582}"/>
                </a:ext>
              </a:extLst>
            </p:cNvPr>
            <p:cNvSpPr/>
            <p:nvPr/>
          </p:nvSpPr>
          <p:spPr>
            <a:xfrm>
              <a:off x="5520628" y="50608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 name="Rectangle 478">
              <a:extLst>
                <a:ext uri="{FF2B5EF4-FFF2-40B4-BE49-F238E27FC236}">
                  <a16:creationId xmlns:a16="http://schemas.microsoft.com/office/drawing/2014/main" id="{3E04E879-FA90-8A1B-0B42-48D0F0FDB968}"/>
                </a:ext>
              </a:extLst>
            </p:cNvPr>
            <p:cNvSpPr/>
            <p:nvPr/>
          </p:nvSpPr>
          <p:spPr>
            <a:xfrm>
              <a:off x="5466653" y="48830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 name="Rectangle 479">
              <a:extLst>
                <a:ext uri="{FF2B5EF4-FFF2-40B4-BE49-F238E27FC236}">
                  <a16:creationId xmlns:a16="http://schemas.microsoft.com/office/drawing/2014/main" id="{68841838-F289-6337-C76E-CEF79E712A5F}"/>
                </a:ext>
              </a:extLst>
            </p:cNvPr>
            <p:cNvSpPr/>
            <p:nvPr/>
          </p:nvSpPr>
          <p:spPr>
            <a:xfrm>
              <a:off x="5949253" y="51053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 name="Rectangle 480">
              <a:extLst>
                <a:ext uri="{FF2B5EF4-FFF2-40B4-BE49-F238E27FC236}">
                  <a16:creationId xmlns:a16="http://schemas.microsoft.com/office/drawing/2014/main" id="{C1670476-26C0-3939-BACA-210D426F833B}"/>
                </a:ext>
              </a:extLst>
            </p:cNvPr>
            <p:cNvSpPr/>
            <p:nvPr/>
          </p:nvSpPr>
          <p:spPr>
            <a:xfrm>
              <a:off x="5752403" y="51370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 name="Rectangle 481">
              <a:extLst>
                <a:ext uri="{FF2B5EF4-FFF2-40B4-BE49-F238E27FC236}">
                  <a16:creationId xmlns:a16="http://schemas.microsoft.com/office/drawing/2014/main" id="{6C815ADD-D540-578B-2849-795F82824F8B}"/>
                </a:ext>
              </a:extLst>
            </p:cNvPr>
            <p:cNvSpPr/>
            <p:nvPr/>
          </p:nvSpPr>
          <p:spPr>
            <a:xfrm>
              <a:off x="6146103" y="50926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3" name="Rectangle 482">
              <a:extLst>
                <a:ext uri="{FF2B5EF4-FFF2-40B4-BE49-F238E27FC236}">
                  <a16:creationId xmlns:a16="http://schemas.microsoft.com/office/drawing/2014/main" id="{429F42A1-8E59-9FDC-6BA0-FC5F6C5176B1}"/>
                </a:ext>
              </a:extLst>
            </p:cNvPr>
            <p:cNvSpPr/>
            <p:nvPr/>
          </p:nvSpPr>
          <p:spPr>
            <a:xfrm>
              <a:off x="6333428" y="51053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4" name="Rectangle 483">
              <a:extLst>
                <a:ext uri="{FF2B5EF4-FFF2-40B4-BE49-F238E27FC236}">
                  <a16:creationId xmlns:a16="http://schemas.microsoft.com/office/drawing/2014/main" id="{8104DD84-3F1D-F079-878B-D0DEBD6DF3CF}"/>
                </a:ext>
              </a:extLst>
            </p:cNvPr>
            <p:cNvSpPr/>
            <p:nvPr/>
          </p:nvSpPr>
          <p:spPr>
            <a:xfrm>
              <a:off x="6520753" y="51053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5" name="Rectangle 484">
              <a:extLst>
                <a:ext uri="{FF2B5EF4-FFF2-40B4-BE49-F238E27FC236}">
                  <a16:creationId xmlns:a16="http://schemas.microsoft.com/office/drawing/2014/main" id="{20CCE075-29F0-B68D-8E15-A980126B1BA5}"/>
                </a:ext>
              </a:extLst>
            </p:cNvPr>
            <p:cNvSpPr/>
            <p:nvPr/>
          </p:nvSpPr>
          <p:spPr>
            <a:xfrm>
              <a:off x="6704903" y="51021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6" name="Rectangle 485">
              <a:extLst>
                <a:ext uri="{FF2B5EF4-FFF2-40B4-BE49-F238E27FC236}">
                  <a16:creationId xmlns:a16="http://schemas.microsoft.com/office/drawing/2014/main" id="{F429760A-99D5-7695-031A-ABA860CD077F}"/>
                </a:ext>
              </a:extLst>
            </p:cNvPr>
            <p:cNvSpPr/>
            <p:nvPr/>
          </p:nvSpPr>
          <p:spPr>
            <a:xfrm>
              <a:off x="6892228" y="51370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7" name="Rectangle 486">
              <a:extLst>
                <a:ext uri="{FF2B5EF4-FFF2-40B4-BE49-F238E27FC236}">
                  <a16:creationId xmlns:a16="http://schemas.microsoft.com/office/drawing/2014/main" id="{604CB9F7-ABC1-1300-7E53-3FA08DC01D94}"/>
                </a:ext>
              </a:extLst>
            </p:cNvPr>
            <p:cNvSpPr/>
            <p:nvPr/>
          </p:nvSpPr>
          <p:spPr>
            <a:xfrm>
              <a:off x="7079553" y="50672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 name="Rectangle 487">
              <a:extLst>
                <a:ext uri="{FF2B5EF4-FFF2-40B4-BE49-F238E27FC236}">
                  <a16:creationId xmlns:a16="http://schemas.microsoft.com/office/drawing/2014/main" id="{86017FBD-619F-6A08-2865-A4309400B254}"/>
                </a:ext>
              </a:extLst>
            </p:cNvPr>
            <p:cNvSpPr/>
            <p:nvPr/>
          </p:nvSpPr>
          <p:spPr>
            <a:xfrm>
              <a:off x="7276403" y="50735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9" name="Rectangle 488">
              <a:extLst>
                <a:ext uri="{FF2B5EF4-FFF2-40B4-BE49-F238E27FC236}">
                  <a16:creationId xmlns:a16="http://schemas.microsoft.com/office/drawing/2014/main" id="{61903DEA-6EF0-ADC8-873F-85B1BA079DCE}"/>
                </a:ext>
              </a:extLst>
            </p:cNvPr>
            <p:cNvSpPr/>
            <p:nvPr/>
          </p:nvSpPr>
          <p:spPr>
            <a:xfrm>
              <a:off x="7466903" y="50418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0" name="Rectangle 489">
              <a:extLst>
                <a:ext uri="{FF2B5EF4-FFF2-40B4-BE49-F238E27FC236}">
                  <a16:creationId xmlns:a16="http://schemas.microsoft.com/office/drawing/2014/main" id="{D82A65B3-71CC-1BED-DECA-8ED94E34608B}"/>
                </a:ext>
              </a:extLst>
            </p:cNvPr>
            <p:cNvSpPr/>
            <p:nvPr/>
          </p:nvSpPr>
          <p:spPr>
            <a:xfrm>
              <a:off x="7657403" y="50640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1" name="Group 490">
            <a:extLst>
              <a:ext uri="{FF2B5EF4-FFF2-40B4-BE49-F238E27FC236}">
                <a16:creationId xmlns:a16="http://schemas.microsoft.com/office/drawing/2014/main" id="{162CD680-0820-F48E-F8C5-97ECC0D40F3F}"/>
              </a:ext>
            </a:extLst>
          </p:cNvPr>
          <p:cNvGrpSpPr/>
          <p:nvPr/>
        </p:nvGrpSpPr>
        <p:grpSpPr>
          <a:xfrm>
            <a:off x="5480173" y="4161977"/>
            <a:ext cx="2478295" cy="1220472"/>
            <a:chOff x="5335380" y="4243632"/>
            <a:chExt cx="2478295" cy="1220472"/>
          </a:xfrm>
        </p:grpSpPr>
        <p:sp>
          <p:nvSpPr>
            <p:cNvPr id="492" name="Triangle 12">
              <a:extLst>
                <a:ext uri="{FF2B5EF4-FFF2-40B4-BE49-F238E27FC236}">
                  <a16:creationId xmlns:a16="http://schemas.microsoft.com/office/drawing/2014/main" id="{A2967C51-B8EF-EC9E-618D-37692E0D7DAE}"/>
                </a:ext>
              </a:extLst>
            </p:cNvPr>
            <p:cNvSpPr/>
            <p:nvPr/>
          </p:nvSpPr>
          <p:spPr>
            <a:xfrm rot="3600000">
              <a:off x="5333432" y="4439256"/>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3" name="Group 492">
              <a:extLst>
                <a:ext uri="{FF2B5EF4-FFF2-40B4-BE49-F238E27FC236}">
                  <a16:creationId xmlns:a16="http://schemas.microsoft.com/office/drawing/2014/main" id="{58701462-491B-F62F-C105-A6B1721FD3A6}"/>
                </a:ext>
              </a:extLst>
            </p:cNvPr>
            <p:cNvGrpSpPr/>
            <p:nvPr/>
          </p:nvGrpSpPr>
          <p:grpSpPr>
            <a:xfrm>
              <a:off x="5362575" y="4333875"/>
              <a:ext cx="2451100" cy="1101725"/>
              <a:chOff x="5362575" y="4333875"/>
              <a:chExt cx="2451100" cy="1101725"/>
            </a:xfrm>
          </p:grpSpPr>
          <p:sp>
            <p:nvSpPr>
              <p:cNvPr id="510" name="Freeform 840">
                <a:extLst>
                  <a:ext uri="{FF2B5EF4-FFF2-40B4-BE49-F238E27FC236}">
                    <a16:creationId xmlns:a16="http://schemas.microsoft.com/office/drawing/2014/main" id="{68FA5A66-333B-A064-956B-4F1EFE772EA7}"/>
                  </a:ext>
                </a:extLst>
              </p:cNvPr>
              <p:cNvSpPr/>
              <p:nvPr/>
            </p:nvSpPr>
            <p:spPr>
              <a:xfrm>
                <a:off x="5362575" y="4333875"/>
                <a:ext cx="2451100" cy="793750"/>
              </a:xfrm>
              <a:custGeom>
                <a:avLst/>
                <a:gdLst>
                  <a:gd name="csX0" fmla="*/ 2451100 w 2451100"/>
                  <a:gd name="csY0" fmla="*/ 625475 h 812800"/>
                  <a:gd name="csX1" fmla="*/ 2330450 w 2451100"/>
                  <a:gd name="csY1" fmla="*/ 612775 h 812800"/>
                  <a:gd name="csX2" fmla="*/ 2127250 w 2451100"/>
                  <a:gd name="csY2" fmla="*/ 635000 h 812800"/>
                  <a:gd name="csX3" fmla="*/ 1946275 w 2451100"/>
                  <a:gd name="csY3" fmla="*/ 654050 h 812800"/>
                  <a:gd name="csX4" fmla="*/ 1739900 w 2451100"/>
                  <a:gd name="csY4" fmla="*/ 615950 h 812800"/>
                  <a:gd name="csX5" fmla="*/ 1555750 w 2451100"/>
                  <a:gd name="csY5" fmla="*/ 682625 h 812800"/>
                  <a:gd name="csX6" fmla="*/ 1374775 w 2451100"/>
                  <a:gd name="csY6" fmla="*/ 688975 h 812800"/>
                  <a:gd name="csX7" fmla="*/ 1000125 w 2451100"/>
                  <a:gd name="csY7" fmla="*/ 704850 h 812800"/>
                  <a:gd name="csX8" fmla="*/ 815975 w 2451100"/>
                  <a:gd name="csY8" fmla="*/ 673100 h 812800"/>
                  <a:gd name="csX9" fmla="*/ 612775 w 2451100"/>
                  <a:gd name="csY9" fmla="*/ 635000 h 812800"/>
                  <a:gd name="csX10" fmla="*/ 419100 w 2451100"/>
                  <a:gd name="csY10" fmla="*/ 723900 h 812800"/>
                  <a:gd name="csX11" fmla="*/ 190500 w 2451100"/>
                  <a:gd name="csY11" fmla="*/ 0 h 812800"/>
                  <a:gd name="csX12" fmla="*/ 190500 w 2451100"/>
                  <a:gd name="csY12" fmla="*/ 812800 h 812800"/>
                  <a:gd name="csX13" fmla="*/ 136525 w 2451100"/>
                  <a:gd name="csY13" fmla="*/ 746125 h 812800"/>
                  <a:gd name="csX14" fmla="*/ 69850 w 2451100"/>
                  <a:gd name="csY14" fmla="*/ 742950 h 812800"/>
                  <a:gd name="csX15" fmla="*/ 0 w 2451100"/>
                  <a:gd name="csY15" fmla="*/ 146050 h 812800"/>
                  <a:gd name="csX0" fmla="*/ 2451100 w 2451100"/>
                  <a:gd name="csY0" fmla="*/ 606425 h 793750"/>
                  <a:gd name="csX1" fmla="*/ 2330450 w 2451100"/>
                  <a:gd name="csY1" fmla="*/ 593725 h 793750"/>
                  <a:gd name="csX2" fmla="*/ 2127250 w 2451100"/>
                  <a:gd name="csY2" fmla="*/ 615950 h 793750"/>
                  <a:gd name="csX3" fmla="*/ 1946275 w 2451100"/>
                  <a:gd name="csY3" fmla="*/ 635000 h 793750"/>
                  <a:gd name="csX4" fmla="*/ 1739900 w 2451100"/>
                  <a:gd name="csY4" fmla="*/ 596900 h 793750"/>
                  <a:gd name="csX5" fmla="*/ 1555750 w 2451100"/>
                  <a:gd name="csY5" fmla="*/ 663575 h 793750"/>
                  <a:gd name="csX6" fmla="*/ 1374775 w 2451100"/>
                  <a:gd name="csY6" fmla="*/ 669925 h 793750"/>
                  <a:gd name="csX7" fmla="*/ 1000125 w 2451100"/>
                  <a:gd name="csY7" fmla="*/ 685800 h 793750"/>
                  <a:gd name="csX8" fmla="*/ 815975 w 2451100"/>
                  <a:gd name="csY8" fmla="*/ 654050 h 793750"/>
                  <a:gd name="csX9" fmla="*/ 612775 w 2451100"/>
                  <a:gd name="csY9" fmla="*/ 615950 h 793750"/>
                  <a:gd name="csX10" fmla="*/ 419100 w 2451100"/>
                  <a:gd name="csY10" fmla="*/ 704850 h 793750"/>
                  <a:gd name="csX11" fmla="*/ 190500 w 2451100"/>
                  <a:gd name="csY11" fmla="*/ 0 h 793750"/>
                  <a:gd name="csX12" fmla="*/ 190500 w 2451100"/>
                  <a:gd name="csY12" fmla="*/ 793750 h 793750"/>
                  <a:gd name="csX13" fmla="*/ 136525 w 2451100"/>
                  <a:gd name="csY13" fmla="*/ 727075 h 793750"/>
                  <a:gd name="csX14" fmla="*/ 69850 w 2451100"/>
                  <a:gd name="csY14" fmla="*/ 723900 h 793750"/>
                  <a:gd name="csX15" fmla="*/ 0 w 2451100"/>
                  <a:gd name="csY15" fmla="*/ 127000 h 793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451100" h="793750">
                    <a:moveTo>
                      <a:pt x="2451100" y="606425"/>
                    </a:moveTo>
                    <a:lnTo>
                      <a:pt x="2330450" y="593725"/>
                    </a:lnTo>
                    <a:lnTo>
                      <a:pt x="2127250" y="615950"/>
                    </a:lnTo>
                    <a:lnTo>
                      <a:pt x="1946275" y="635000"/>
                    </a:lnTo>
                    <a:lnTo>
                      <a:pt x="1739900" y="596900"/>
                    </a:lnTo>
                    <a:lnTo>
                      <a:pt x="1555750" y="663575"/>
                    </a:lnTo>
                    <a:lnTo>
                      <a:pt x="1374775" y="669925"/>
                    </a:lnTo>
                    <a:lnTo>
                      <a:pt x="1000125" y="685800"/>
                    </a:lnTo>
                    <a:lnTo>
                      <a:pt x="815975" y="654050"/>
                    </a:lnTo>
                    <a:lnTo>
                      <a:pt x="612775" y="615950"/>
                    </a:lnTo>
                    <a:lnTo>
                      <a:pt x="419100" y="704850"/>
                    </a:lnTo>
                    <a:lnTo>
                      <a:pt x="190500" y="0"/>
                    </a:lnTo>
                    <a:lnTo>
                      <a:pt x="190500" y="793750"/>
                    </a:lnTo>
                    <a:lnTo>
                      <a:pt x="136525" y="727075"/>
                    </a:lnTo>
                    <a:lnTo>
                      <a:pt x="69850" y="723900"/>
                    </a:lnTo>
                    <a:lnTo>
                      <a:pt x="0" y="127000"/>
                    </a:lnTo>
                  </a:path>
                </a:pathLst>
              </a:custGeom>
              <a:noFill/>
              <a:ln w="22225">
                <a:solidFill>
                  <a:schemeClr val="accent3">
                    <a:lumMod val="40000"/>
                    <a:lumOff val="60000"/>
                  </a:schemeClr>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1" name="Straight Connector 510">
                <a:extLst>
                  <a:ext uri="{FF2B5EF4-FFF2-40B4-BE49-F238E27FC236}">
                    <a16:creationId xmlns:a16="http://schemas.microsoft.com/office/drawing/2014/main" id="{FA4271CF-2E49-88D9-DF0F-41CD2411D81F}"/>
                  </a:ext>
                </a:extLst>
              </p:cNvPr>
              <p:cNvCxnSpPr>
                <a:cxnSpLocks/>
                <a:stCxn id="510" idx="15"/>
              </p:cNvCxnSpPr>
              <p:nvPr/>
            </p:nvCxnSpPr>
            <p:spPr>
              <a:xfrm>
                <a:off x="5362575" y="4460875"/>
                <a:ext cx="0" cy="974725"/>
              </a:xfrm>
              <a:prstGeom prst="line">
                <a:avLst/>
              </a:prstGeom>
              <a:ln w="19050">
                <a:solidFill>
                  <a:schemeClr val="accent3">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94" name="Triangle 844">
              <a:extLst>
                <a:ext uri="{FF2B5EF4-FFF2-40B4-BE49-F238E27FC236}">
                  <a16:creationId xmlns:a16="http://schemas.microsoft.com/office/drawing/2014/main" id="{2FD377B1-B345-9E01-2E0D-74584151F05F}"/>
                </a:ext>
              </a:extLst>
            </p:cNvPr>
            <p:cNvSpPr/>
            <p:nvPr/>
          </p:nvSpPr>
          <p:spPr>
            <a:xfrm rot="3600000">
              <a:off x="5520757" y="4248756"/>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 name="Triangle 845">
              <a:extLst>
                <a:ext uri="{FF2B5EF4-FFF2-40B4-BE49-F238E27FC236}">
                  <a16:creationId xmlns:a16="http://schemas.microsoft.com/office/drawing/2014/main" id="{98E82505-15D7-3F5A-190E-6EDFFB8CFC29}"/>
                </a:ext>
              </a:extLst>
            </p:cNvPr>
            <p:cNvSpPr/>
            <p:nvPr/>
          </p:nvSpPr>
          <p:spPr>
            <a:xfrm rot="3600000">
              <a:off x="5330256" y="539493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Triangle 846">
              <a:extLst>
                <a:ext uri="{FF2B5EF4-FFF2-40B4-BE49-F238E27FC236}">
                  <a16:creationId xmlns:a16="http://schemas.microsoft.com/office/drawing/2014/main" id="{CEE282B1-F56B-F7E0-0136-FCD97C49E22C}"/>
                </a:ext>
              </a:extLst>
            </p:cNvPr>
            <p:cNvSpPr/>
            <p:nvPr/>
          </p:nvSpPr>
          <p:spPr>
            <a:xfrm rot="3600000">
              <a:off x="5422332" y="5020281"/>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 name="Triangle 847">
              <a:extLst>
                <a:ext uri="{FF2B5EF4-FFF2-40B4-BE49-F238E27FC236}">
                  <a16:creationId xmlns:a16="http://schemas.microsoft.com/office/drawing/2014/main" id="{4FDFA2BF-7170-7D15-681C-A12B3C76CB63}"/>
                </a:ext>
              </a:extLst>
            </p:cNvPr>
            <p:cNvSpPr/>
            <p:nvPr/>
          </p:nvSpPr>
          <p:spPr>
            <a:xfrm rot="3600000">
              <a:off x="5476307" y="5023456"/>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 name="Triangle 848">
              <a:extLst>
                <a:ext uri="{FF2B5EF4-FFF2-40B4-BE49-F238E27FC236}">
                  <a16:creationId xmlns:a16="http://schemas.microsoft.com/office/drawing/2014/main" id="{35B5A5F7-BA4E-54F4-FAEC-1C480BD382F9}"/>
                </a:ext>
              </a:extLst>
            </p:cNvPr>
            <p:cNvSpPr/>
            <p:nvPr/>
          </p:nvSpPr>
          <p:spPr>
            <a:xfrm rot="3600000">
              <a:off x="5523932" y="5093307"/>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 name="Triangle 849">
              <a:extLst>
                <a:ext uri="{FF2B5EF4-FFF2-40B4-BE49-F238E27FC236}">
                  <a16:creationId xmlns:a16="http://schemas.microsoft.com/office/drawing/2014/main" id="{D25AE925-7836-FF5E-88F9-58EB90BBF2F2}"/>
                </a:ext>
              </a:extLst>
            </p:cNvPr>
            <p:cNvSpPr/>
            <p:nvPr/>
          </p:nvSpPr>
          <p:spPr>
            <a:xfrm rot="3600000">
              <a:off x="5762057" y="4988531"/>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 name="Triangle 850">
              <a:extLst>
                <a:ext uri="{FF2B5EF4-FFF2-40B4-BE49-F238E27FC236}">
                  <a16:creationId xmlns:a16="http://schemas.microsoft.com/office/drawing/2014/main" id="{ECB7BCA1-8733-8BF3-1EE7-6BC5D9FFE4D1}"/>
                </a:ext>
              </a:extLst>
            </p:cNvPr>
            <p:cNvSpPr/>
            <p:nvPr/>
          </p:nvSpPr>
          <p:spPr>
            <a:xfrm rot="3600000">
              <a:off x="5946208" y="4918681"/>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 name="Triangle 851">
              <a:extLst>
                <a:ext uri="{FF2B5EF4-FFF2-40B4-BE49-F238E27FC236}">
                  <a16:creationId xmlns:a16="http://schemas.microsoft.com/office/drawing/2014/main" id="{364CB823-6427-64F8-FE90-FF1E2961D877}"/>
                </a:ext>
              </a:extLst>
            </p:cNvPr>
            <p:cNvSpPr/>
            <p:nvPr/>
          </p:nvSpPr>
          <p:spPr>
            <a:xfrm rot="3600000">
              <a:off x="6143057" y="4944081"/>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 name="Triangle 852">
              <a:extLst>
                <a:ext uri="{FF2B5EF4-FFF2-40B4-BE49-F238E27FC236}">
                  <a16:creationId xmlns:a16="http://schemas.microsoft.com/office/drawing/2014/main" id="{000129B7-85D8-1AE3-91E8-794AA251A499}"/>
                </a:ext>
              </a:extLst>
            </p:cNvPr>
            <p:cNvSpPr/>
            <p:nvPr/>
          </p:nvSpPr>
          <p:spPr>
            <a:xfrm rot="3600000">
              <a:off x="6327206" y="4975831"/>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 name="Triangle 853">
              <a:extLst>
                <a:ext uri="{FF2B5EF4-FFF2-40B4-BE49-F238E27FC236}">
                  <a16:creationId xmlns:a16="http://schemas.microsoft.com/office/drawing/2014/main" id="{6A2844EB-F985-CD63-CA24-D66C4C9C7A8B}"/>
                </a:ext>
              </a:extLst>
            </p:cNvPr>
            <p:cNvSpPr/>
            <p:nvPr/>
          </p:nvSpPr>
          <p:spPr>
            <a:xfrm rot="3600000">
              <a:off x="6511358" y="4969482"/>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4" name="Triangle 854">
              <a:extLst>
                <a:ext uri="{FF2B5EF4-FFF2-40B4-BE49-F238E27FC236}">
                  <a16:creationId xmlns:a16="http://schemas.microsoft.com/office/drawing/2014/main" id="{786DF004-D2A9-57AA-F50C-914413EE7F03}"/>
                </a:ext>
              </a:extLst>
            </p:cNvPr>
            <p:cNvSpPr/>
            <p:nvPr/>
          </p:nvSpPr>
          <p:spPr>
            <a:xfrm rot="3600000">
              <a:off x="6708208" y="4969482"/>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5" name="Triangle 855">
              <a:extLst>
                <a:ext uri="{FF2B5EF4-FFF2-40B4-BE49-F238E27FC236}">
                  <a16:creationId xmlns:a16="http://schemas.microsoft.com/office/drawing/2014/main" id="{D2314405-64BA-4296-2408-D3883CA00979}"/>
                </a:ext>
              </a:extLst>
            </p:cNvPr>
            <p:cNvSpPr/>
            <p:nvPr/>
          </p:nvSpPr>
          <p:spPr>
            <a:xfrm rot="3600000">
              <a:off x="6879657" y="4963132"/>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6" name="Triangle 856">
              <a:extLst>
                <a:ext uri="{FF2B5EF4-FFF2-40B4-BE49-F238E27FC236}">
                  <a16:creationId xmlns:a16="http://schemas.microsoft.com/office/drawing/2014/main" id="{227C0C4E-A460-3349-D664-693C4D9F7FEB}"/>
                </a:ext>
              </a:extLst>
            </p:cNvPr>
            <p:cNvSpPr/>
            <p:nvPr/>
          </p:nvSpPr>
          <p:spPr>
            <a:xfrm rot="3600000">
              <a:off x="7079682" y="4890106"/>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7" name="Triangle 857">
              <a:extLst>
                <a:ext uri="{FF2B5EF4-FFF2-40B4-BE49-F238E27FC236}">
                  <a16:creationId xmlns:a16="http://schemas.microsoft.com/office/drawing/2014/main" id="{6745CFB4-CF72-9848-BEA3-245CB03CF1A8}"/>
                </a:ext>
              </a:extLst>
            </p:cNvPr>
            <p:cNvSpPr/>
            <p:nvPr/>
          </p:nvSpPr>
          <p:spPr>
            <a:xfrm rot="3600000">
              <a:off x="7270183" y="4931381"/>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8" name="Triangle 858">
              <a:extLst>
                <a:ext uri="{FF2B5EF4-FFF2-40B4-BE49-F238E27FC236}">
                  <a16:creationId xmlns:a16="http://schemas.microsoft.com/office/drawing/2014/main" id="{D873945D-C3A8-990E-E4C9-7E92EF87F35B}"/>
                </a:ext>
              </a:extLst>
            </p:cNvPr>
            <p:cNvSpPr/>
            <p:nvPr/>
          </p:nvSpPr>
          <p:spPr>
            <a:xfrm rot="3600000">
              <a:off x="7463858" y="490915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9" name="Triangle 859">
              <a:extLst>
                <a:ext uri="{FF2B5EF4-FFF2-40B4-BE49-F238E27FC236}">
                  <a16:creationId xmlns:a16="http://schemas.microsoft.com/office/drawing/2014/main" id="{782C2E6E-ED44-BAFD-8636-71FB991CADD9}"/>
                </a:ext>
              </a:extLst>
            </p:cNvPr>
            <p:cNvSpPr/>
            <p:nvPr/>
          </p:nvSpPr>
          <p:spPr>
            <a:xfrm rot="3600000">
              <a:off x="7663883" y="489328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2" name="Group 511">
            <a:extLst>
              <a:ext uri="{FF2B5EF4-FFF2-40B4-BE49-F238E27FC236}">
                <a16:creationId xmlns:a16="http://schemas.microsoft.com/office/drawing/2014/main" id="{80CFAF3A-84A1-FCFF-CF99-16F19FFC164F}"/>
              </a:ext>
            </a:extLst>
          </p:cNvPr>
          <p:cNvGrpSpPr/>
          <p:nvPr/>
        </p:nvGrpSpPr>
        <p:grpSpPr>
          <a:xfrm>
            <a:off x="5462350" y="4367125"/>
            <a:ext cx="2492943" cy="1029250"/>
            <a:chOff x="5317557" y="4448780"/>
            <a:chExt cx="2492943" cy="1029250"/>
          </a:xfrm>
        </p:grpSpPr>
        <p:sp>
          <p:nvSpPr>
            <p:cNvPr id="513" name="Freeform 801">
              <a:extLst>
                <a:ext uri="{FF2B5EF4-FFF2-40B4-BE49-F238E27FC236}">
                  <a16:creationId xmlns:a16="http://schemas.microsoft.com/office/drawing/2014/main" id="{EFE9E2AC-DB36-F8AE-2961-07DD9465012C}"/>
                </a:ext>
              </a:extLst>
            </p:cNvPr>
            <p:cNvSpPr/>
            <p:nvPr/>
          </p:nvSpPr>
          <p:spPr>
            <a:xfrm>
              <a:off x="5356225" y="4460875"/>
              <a:ext cx="2454275" cy="974725"/>
            </a:xfrm>
            <a:custGeom>
              <a:avLst/>
              <a:gdLst>
                <a:gd name="csX0" fmla="*/ 2454275 w 2454275"/>
                <a:gd name="csY0" fmla="*/ 333375 h 974725"/>
                <a:gd name="csX1" fmla="*/ 2330450 w 2454275"/>
                <a:gd name="csY1" fmla="*/ 352425 h 974725"/>
                <a:gd name="csX2" fmla="*/ 2136775 w 2454275"/>
                <a:gd name="csY2" fmla="*/ 441325 h 974725"/>
                <a:gd name="csX3" fmla="*/ 1946275 w 2454275"/>
                <a:gd name="csY3" fmla="*/ 469900 h 974725"/>
                <a:gd name="csX4" fmla="*/ 1749425 w 2454275"/>
                <a:gd name="csY4" fmla="*/ 438150 h 974725"/>
                <a:gd name="csX5" fmla="*/ 1568450 w 2454275"/>
                <a:gd name="csY5" fmla="*/ 403225 h 974725"/>
                <a:gd name="csX6" fmla="*/ 1377950 w 2454275"/>
                <a:gd name="csY6" fmla="*/ 447675 h 974725"/>
                <a:gd name="csX7" fmla="*/ 1200150 w 2454275"/>
                <a:gd name="csY7" fmla="*/ 520700 h 974725"/>
                <a:gd name="csX8" fmla="*/ 1003300 w 2454275"/>
                <a:gd name="csY8" fmla="*/ 466725 h 974725"/>
                <a:gd name="csX9" fmla="*/ 819150 w 2454275"/>
                <a:gd name="csY9" fmla="*/ 492125 h 974725"/>
                <a:gd name="csX10" fmla="*/ 619125 w 2454275"/>
                <a:gd name="csY10" fmla="*/ 466725 h 974725"/>
                <a:gd name="csX11" fmla="*/ 419100 w 2454275"/>
                <a:gd name="csY11" fmla="*/ 530225 h 974725"/>
                <a:gd name="csX12" fmla="*/ 196850 w 2454275"/>
                <a:gd name="csY12" fmla="*/ 98425 h 974725"/>
                <a:gd name="csX13" fmla="*/ 184150 w 2454275"/>
                <a:gd name="csY13" fmla="*/ 593725 h 974725"/>
                <a:gd name="csX14" fmla="*/ 57150 w 2454275"/>
                <a:gd name="csY14" fmla="*/ 603250 h 974725"/>
                <a:gd name="csX15" fmla="*/ 6350 w 2454275"/>
                <a:gd name="csY15" fmla="*/ 247650 h 974725"/>
                <a:gd name="csX16" fmla="*/ 9525 w 2454275"/>
                <a:gd name="csY16" fmla="*/ 0 h 974725"/>
                <a:gd name="csX17" fmla="*/ 0 w 2454275"/>
                <a:gd name="csY17" fmla="*/ 974725 h 9747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454275" h="974725">
                  <a:moveTo>
                    <a:pt x="2454275" y="333375"/>
                  </a:moveTo>
                  <a:lnTo>
                    <a:pt x="2330450" y="352425"/>
                  </a:lnTo>
                  <a:lnTo>
                    <a:pt x="2136775" y="441325"/>
                  </a:lnTo>
                  <a:lnTo>
                    <a:pt x="1946275" y="469900"/>
                  </a:lnTo>
                  <a:lnTo>
                    <a:pt x="1749425" y="438150"/>
                  </a:lnTo>
                  <a:lnTo>
                    <a:pt x="1568450" y="403225"/>
                  </a:lnTo>
                  <a:lnTo>
                    <a:pt x="1377950" y="447675"/>
                  </a:lnTo>
                  <a:lnTo>
                    <a:pt x="1200150" y="520700"/>
                  </a:lnTo>
                  <a:lnTo>
                    <a:pt x="1003300" y="466725"/>
                  </a:lnTo>
                  <a:lnTo>
                    <a:pt x="819150" y="492125"/>
                  </a:lnTo>
                  <a:lnTo>
                    <a:pt x="619125" y="466725"/>
                  </a:lnTo>
                  <a:lnTo>
                    <a:pt x="419100" y="530225"/>
                  </a:lnTo>
                  <a:lnTo>
                    <a:pt x="196850" y="98425"/>
                  </a:lnTo>
                  <a:lnTo>
                    <a:pt x="184150" y="593725"/>
                  </a:lnTo>
                  <a:lnTo>
                    <a:pt x="57150" y="603250"/>
                  </a:lnTo>
                  <a:lnTo>
                    <a:pt x="6350" y="247650"/>
                  </a:lnTo>
                  <a:cubicBezTo>
                    <a:pt x="7408" y="165100"/>
                    <a:pt x="8467" y="82550"/>
                    <a:pt x="9525" y="0"/>
                  </a:cubicBezTo>
                  <a:lnTo>
                    <a:pt x="0" y="974725"/>
                  </a:lnTo>
                </a:path>
              </a:pathLst>
            </a:custGeom>
            <a:noFill/>
            <a:ln w="22225">
              <a:solidFill>
                <a:schemeClr val="accent3"/>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 name="Triangle 803">
              <a:extLst>
                <a:ext uri="{FF2B5EF4-FFF2-40B4-BE49-F238E27FC236}">
                  <a16:creationId xmlns:a16="http://schemas.microsoft.com/office/drawing/2014/main" id="{CAEDDDFD-1884-A713-34DF-A94202683873}"/>
                </a:ext>
              </a:extLst>
            </p:cNvPr>
            <p:cNvSpPr/>
            <p:nvPr/>
          </p:nvSpPr>
          <p:spPr>
            <a:xfrm rot="10800000">
              <a:off x="5317557" y="541398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 name="Triangle 804">
              <a:extLst>
                <a:ext uri="{FF2B5EF4-FFF2-40B4-BE49-F238E27FC236}">
                  <a16:creationId xmlns:a16="http://schemas.microsoft.com/office/drawing/2014/main" id="{1AB874EB-C6F4-B5C6-B507-BCB2647F95D8}"/>
                </a:ext>
              </a:extLst>
            </p:cNvPr>
            <p:cNvSpPr/>
            <p:nvPr/>
          </p:nvSpPr>
          <p:spPr>
            <a:xfrm rot="10800000">
              <a:off x="5323907" y="444878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 name="Triangle 805">
              <a:extLst>
                <a:ext uri="{FF2B5EF4-FFF2-40B4-BE49-F238E27FC236}">
                  <a16:creationId xmlns:a16="http://schemas.microsoft.com/office/drawing/2014/main" id="{0003616C-E53E-A6D8-63B1-497C2096DCF7}"/>
                </a:ext>
              </a:extLst>
            </p:cNvPr>
            <p:cNvSpPr/>
            <p:nvPr/>
          </p:nvSpPr>
          <p:spPr>
            <a:xfrm rot="10800000">
              <a:off x="5377882" y="504250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 name="Triangle 806">
              <a:extLst>
                <a:ext uri="{FF2B5EF4-FFF2-40B4-BE49-F238E27FC236}">
                  <a16:creationId xmlns:a16="http://schemas.microsoft.com/office/drawing/2014/main" id="{B0344D43-8A1E-9483-4EE6-99E85265C26D}"/>
                </a:ext>
              </a:extLst>
            </p:cNvPr>
            <p:cNvSpPr/>
            <p:nvPr/>
          </p:nvSpPr>
          <p:spPr>
            <a:xfrm rot="10800000">
              <a:off x="5517582" y="451228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 name="Triangle 807">
              <a:extLst>
                <a:ext uri="{FF2B5EF4-FFF2-40B4-BE49-F238E27FC236}">
                  <a16:creationId xmlns:a16="http://schemas.microsoft.com/office/drawing/2014/main" id="{71BC46B2-A4A0-11D2-6A00-7409E7DB0C3C}"/>
                </a:ext>
              </a:extLst>
            </p:cNvPr>
            <p:cNvSpPr/>
            <p:nvPr/>
          </p:nvSpPr>
          <p:spPr>
            <a:xfrm rot="10800000">
              <a:off x="5739832" y="496630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9" name="Triangle 808">
              <a:extLst>
                <a:ext uri="{FF2B5EF4-FFF2-40B4-BE49-F238E27FC236}">
                  <a16:creationId xmlns:a16="http://schemas.microsoft.com/office/drawing/2014/main" id="{9F283174-D2C1-0AE1-00D0-385EF4B346E5}"/>
                </a:ext>
              </a:extLst>
            </p:cNvPr>
            <p:cNvSpPr/>
            <p:nvPr/>
          </p:nvSpPr>
          <p:spPr>
            <a:xfrm rot="10800000">
              <a:off x="5501707" y="503615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 name="Triangle 809">
              <a:extLst>
                <a:ext uri="{FF2B5EF4-FFF2-40B4-BE49-F238E27FC236}">
                  <a16:creationId xmlns:a16="http://schemas.microsoft.com/office/drawing/2014/main" id="{E8678985-F23A-8613-EE8A-736BEBB9D2F6}"/>
                </a:ext>
              </a:extLst>
            </p:cNvPr>
            <p:cNvSpPr/>
            <p:nvPr/>
          </p:nvSpPr>
          <p:spPr>
            <a:xfrm rot="10800000">
              <a:off x="5939857" y="490598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 name="Triangle 810">
              <a:extLst>
                <a:ext uri="{FF2B5EF4-FFF2-40B4-BE49-F238E27FC236}">
                  <a16:creationId xmlns:a16="http://schemas.microsoft.com/office/drawing/2014/main" id="{EB42B528-6CDE-A30E-CABA-C6730BDA8A82}"/>
                </a:ext>
              </a:extLst>
            </p:cNvPr>
            <p:cNvSpPr/>
            <p:nvPr/>
          </p:nvSpPr>
          <p:spPr>
            <a:xfrm rot="10800000">
              <a:off x="6130357" y="492503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 name="Triangle 811">
              <a:extLst>
                <a:ext uri="{FF2B5EF4-FFF2-40B4-BE49-F238E27FC236}">
                  <a16:creationId xmlns:a16="http://schemas.microsoft.com/office/drawing/2014/main" id="{D10D24B3-2CF7-D4BD-D6F9-A8F1BDBB4252}"/>
                </a:ext>
              </a:extLst>
            </p:cNvPr>
            <p:cNvSpPr/>
            <p:nvPr/>
          </p:nvSpPr>
          <p:spPr>
            <a:xfrm rot="10800000">
              <a:off x="6317682" y="491233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3" name="Triangle 812">
              <a:extLst>
                <a:ext uri="{FF2B5EF4-FFF2-40B4-BE49-F238E27FC236}">
                  <a16:creationId xmlns:a16="http://schemas.microsoft.com/office/drawing/2014/main" id="{A36715C4-CC11-5E06-F913-40F0774383D4}"/>
                </a:ext>
              </a:extLst>
            </p:cNvPr>
            <p:cNvSpPr/>
            <p:nvPr/>
          </p:nvSpPr>
          <p:spPr>
            <a:xfrm rot="10800000">
              <a:off x="6514532" y="495678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4" name="Triangle 813">
              <a:extLst>
                <a:ext uri="{FF2B5EF4-FFF2-40B4-BE49-F238E27FC236}">
                  <a16:creationId xmlns:a16="http://schemas.microsoft.com/office/drawing/2014/main" id="{E5E5CA1D-A24F-952C-6493-C669E9031294}"/>
                </a:ext>
              </a:extLst>
            </p:cNvPr>
            <p:cNvSpPr/>
            <p:nvPr/>
          </p:nvSpPr>
          <p:spPr>
            <a:xfrm rot="10800000">
              <a:off x="6701857" y="488693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5" name="Triangle 814">
              <a:extLst>
                <a:ext uri="{FF2B5EF4-FFF2-40B4-BE49-F238E27FC236}">
                  <a16:creationId xmlns:a16="http://schemas.microsoft.com/office/drawing/2014/main" id="{B54B28C7-D13E-C36A-8971-8642DF6E0E5E}"/>
                </a:ext>
              </a:extLst>
            </p:cNvPr>
            <p:cNvSpPr/>
            <p:nvPr/>
          </p:nvSpPr>
          <p:spPr>
            <a:xfrm rot="10800000">
              <a:off x="6879657" y="484248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 name="Triangle 815">
              <a:extLst>
                <a:ext uri="{FF2B5EF4-FFF2-40B4-BE49-F238E27FC236}">
                  <a16:creationId xmlns:a16="http://schemas.microsoft.com/office/drawing/2014/main" id="{C06F9E2F-C7D4-E628-58A6-3198FC8940DA}"/>
                </a:ext>
              </a:extLst>
            </p:cNvPr>
            <p:cNvSpPr/>
            <p:nvPr/>
          </p:nvSpPr>
          <p:spPr>
            <a:xfrm rot="10800000">
              <a:off x="7070157" y="487423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7" name="Triangle 816">
              <a:extLst>
                <a:ext uri="{FF2B5EF4-FFF2-40B4-BE49-F238E27FC236}">
                  <a16:creationId xmlns:a16="http://schemas.microsoft.com/office/drawing/2014/main" id="{4C82D1E7-30F7-ACE5-D40F-6005FB1E6449}"/>
                </a:ext>
              </a:extLst>
            </p:cNvPr>
            <p:cNvSpPr/>
            <p:nvPr/>
          </p:nvSpPr>
          <p:spPr>
            <a:xfrm rot="10800000">
              <a:off x="7263832" y="490915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8" name="Triangle 817">
              <a:extLst>
                <a:ext uri="{FF2B5EF4-FFF2-40B4-BE49-F238E27FC236}">
                  <a16:creationId xmlns:a16="http://schemas.microsoft.com/office/drawing/2014/main" id="{566BA2F6-F23F-D3AD-7955-E209AE01AC6C}"/>
                </a:ext>
              </a:extLst>
            </p:cNvPr>
            <p:cNvSpPr/>
            <p:nvPr/>
          </p:nvSpPr>
          <p:spPr>
            <a:xfrm rot="10800000">
              <a:off x="7454332" y="488375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 name="Triangle 818">
              <a:extLst>
                <a:ext uri="{FF2B5EF4-FFF2-40B4-BE49-F238E27FC236}">
                  <a16:creationId xmlns:a16="http://schemas.microsoft.com/office/drawing/2014/main" id="{513BF74C-7E23-4585-C335-084F378FFD3A}"/>
                </a:ext>
              </a:extLst>
            </p:cNvPr>
            <p:cNvSpPr/>
            <p:nvPr/>
          </p:nvSpPr>
          <p:spPr>
            <a:xfrm rot="10800000">
              <a:off x="7641657" y="479168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0" name="Group 529">
            <a:extLst>
              <a:ext uri="{FF2B5EF4-FFF2-40B4-BE49-F238E27FC236}">
                <a16:creationId xmlns:a16="http://schemas.microsoft.com/office/drawing/2014/main" id="{605E4C3E-F84A-4C36-33A2-1A68CA9CDC05}"/>
              </a:ext>
            </a:extLst>
          </p:cNvPr>
          <p:cNvGrpSpPr/>
          <p:nvPr/>
        </p:nvGrpSpPr>
        <p:grpSpPr>
          <a:xfrm>
            <a:off x="5471746" y="3934642"/>
            <a:ext cx="2493072" cy="1454227"/>
            <a:chOff x="5326953" y="4016297"/>
            <a:chExt cx="2493072" cy="1454227"/>
          </a:xfrm>
        </p:grpSpPr>
        <p:sp>
          <p:nvSpPr>
            <p:cNvPr id="531" name="Rectangle 530">
              <a:extLst>
                <a:ext uri="{FF2B5EF4-FFF2-40B4-BE49-F238E27FC236}">
                  <a16:creationId xmlns:a16="http://schemas.microsoft.com/office/drawing/2014/main" id="{6095D4F3-574E-CB32-1A6C-3CD2CAD1C535}"/>
                </a:ext>
              </a:extLst>
            </p:cNvPr>
            <p:cNvSpPr/>
            <p:nvPr/>
          </p:nvSpPr>
          <p:spPr>
            <a:xfrm rot="18900000">
              <a:off x="5431727" y="513072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 name="Freeform 217">
              <a:extLst>
                <a:ext uri="{FF2B5EF4-FFF2-40B4-BE49-F238E27FC236}">
                  <a16:creationId xmlns:a16="http://schemas.microsoft.com/office/drawing/2014/main" id="{3444344D-BD2D-1CE6-1F4C-D11D432805D6}"/>
                </a:ext>
              </a:extLst>
            </p:cNvPr>
            <p:cNvSpPr/>
            <p:nvPr/>
          </p:nvSpPr>
          <p:spPr>
            <a:xfrm>
              <a:off x="5356225" y="4083050"/>
              <a:ext cx="2463800" cy="1362075"/>
            </a:xfrm>
            <a:custGeom>
              <a:avLst/>
              <a:gdLst>
                <a:gd name="csX0" fmla="*/ 2463800 w 2463800"/>
                <a:gd name="csY0" fmla="*/ 714375 h 1403350"/>
                <a:gd name="csX1" fmla="*/ 2336800 w 2463800"/>
                <a:gd name="csY1" fmla="*/ 730250 h 1403350"/>
                <a:gd name="csX2" fmla="*/ 2133600 w 2463800"/>
                <a:gd name="csY2" fmla="*/ 739775 h 1403350"/>
                <a:gd name="csX3" fmla="*/ 1946275 w 2463800"/>
                <a:gd name="csY3" fmla="*/ 752475 h 1403350"/>
                <a:gd name="csX4" fmla="*/ 1746250 w 2463800"/>
                <a:gd name="csY4" fmla="*/ 825500 h 1403350"/>
                <a:gd name="csX5" fmla="*/ 1562100 w 2463800"/>
                <a:gd name="csY5" fmla="*/ 787400 h 1403350"/>
                <a:gd name="csX6" fmla="*/ 1374775 w 2463800"/>
                <a:gd name="csY6" fmla="*/ 749300 h 1403350"/>
                <a:gd name="csX7" fmla="*/ 1193800 w 2463800"/>
                <a:gd name="csY7" fmla="*/ 727075 h 1403350"/>
                <a:gd name="csX8" fmla="*/ 1000125 w 2463800"/>
                <a:gd name="csY8" fmla="*/ 755650 h 1403350"/>
                <a:gd name="csX9" fmla="*/ 812800 w 2463800"/>
                <a:gd name="csY9" fmla="*/ 749300 h 1403350"/>
                <a:gd name="csX10" fmla="*/ 615950 w 2463800"/>
                <a:gd name="csY10" fmla="*/ 746125 h 1403350"/>
                <a:gd name="csX11" fmla="*/ 428625 w 2463800"/>
                <a:gd name="csY11" fmla="*/ 723900 h 1403350"/>
                <a:gd name="csX12" fmla="*/ 200025 w 2463800"/>
                <a:gd name="csY12" fmla="*/ 0 h 1403350"/>
                <a:gd name="csX13" fmla="*/ 196850 w 2463800"/>
                <a:gd name="csY13" fmla="*/ 968375 h 1403350"/>
                <a:gd name="csX14" fmla="*/ 146050 w 2463800"/>
                <a:gd name="csY14" fmla="*/ 768350 h 1403350"/>
                <a:gd name="csX15" fmla="*/ 98425 w 2463800"/>
                <a:gd name="csY15" fmla="*/ 53975 h 1403350"/>
                <a:gd name="csX16" fmla="*/ 98425 w 2463800"/>
                <a:gd name="csY16" fmla="*/ 1123950 h 1403350"/>
                <a:gd name="csX17" fmla="*/ 47625 w 2463800"/>
                <a:gd name="csY17" fmla="*/ 908050 h 1403350"/>
                <a:gd name="csX18" fmla="*/ 3175 w 2463800"/>
                <a:gd name="csY18" fmla="*/ 333375 h 1403350"/>
                <a:gd name="csX19" fmla="*/ 0 w 2463800"/>
                <a:gd name="csY19" fmla="*/ 1403350 h 1403350"/>
                <a:gd name="csX0" fmla="*/ 2463800 w 2463800"/>
                <a:gd name="csY0" fmla="*/ 673100 h 1362075"/>
                <a:gd name="csX1" fmla="*/ 2336800 w 2463800"/>
                <a:gd name="csY1" fmla="*/ 688975 h 1362075"/>
                <a:gd name="csX2" fmla="*/ 2133600 w 2463800"/>
                <a:gd name="csY2" fmla="*/ 698500 h 1362075"/>
                <a:gd name="csX3" fmla="*/ 1946275 w 2463800"/>
                <a:gd name="csY3" fmla="*/ 711200 h 1362075"/>
                <a:gd name="csX4" fmla="*/ 1746250 w 2463800"/>
                <a:gd name="csY4" fmla="*/ 784225 h 1362075"/>
                <a:gd name="csX5" fmla="*/ 1562100 w 2463800"/>
                <a:gd name="csY5" fmla="*/ 746125 h 1362075"/>
                <a:gd name="csX6" fmla="*/ 1374775 w 2463800"/>
                <a:gd name="csY6" fmla="*/ 708025 h 1362075"/>
                <a:gd name="csX7" fmla="*/ 1193800 w 2463800"/>
                <a:gd name="csY7" fmla="*/ 685800 h 1362075"/>
                <a:gd name="csX8" fmla="*/ 1000125 w 2463800"/>
                <a:gd name="csY8" fmla="*/ 714375 h 1362075"/>
                <a:gd name="csX9" fmla="*/ 812800 w 2463800"/>
                <a:gd name="csY9" fmla="*/ 708025 h 1362075"/>
                <a:gd name="csX10" fmla="*/ 615950 w 2463800"/>
                <a:gd name="csY10" fmla="*/ 704850 h 1362075"/>
                <a:gd name="csX11" fmla="*/ 428625 w 2463800"/>
                <a:gd name="csY11" fmla="*/ 682625 h 1362075"/>
                <a:gd name="csX12" fmla="*/ 203200 w 2463800"/>
                <a:gd name="csY12" fmla="*/ 0 h 1362075"/>
                <a:gd name="csX13" fmla="*/ 196850 w 2463800"/>
                <a:gd name="csY13" fmla="*/ 927100 h 1362075"/>
                <a:gd name="csX14" fmla="*/ 146050 w 2463800"/>
                <a:gd name="csY14" fmla="*/ 727075 h 1362075"/>
                <a:gd name="csX15" fmla="*/ 98425 w 2463800"/>
                <a:gd name="csY15" fmla="*/ 12700 h 1362075"/>
                <a:gd name="csX16" fmla="*/ 98425 w 2463800"/>
                <a:gd name="csY16" fmla="*/ 1082675 h 1362075"/>
                <a:gd name="csX17" fmla="*/ 47625 w 2463800"/>
                <a:gd name="csY17" fmla="*/ 866775 h 1362075"/>
                <a:gd name="csX18" fmla="*/ 3175 w 2463800"/>
                <a:gd name="csY18" fmla="*/ 292100 h 1362075"/>
                <a:gd name="csX19" fmla="*/ 0 w 2463800"/>
                <a:gd name="csY19" fmla="*/ 1362075 h 13620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463800" h="1362075">
                  <a:moveTo>
                    <a:pt x="2463800" y="673100"/>
                  </a:moveTo>
                  <a:lnTo>
                    <a:pt x="2336800" y="688975"/>
                  </a:lnTo>
                  <a:lnTo>
                    <a:pt x="2133600" y="698500"/>
                  </a:lnTo>
                  <a:lnTo>
                    <a:pt x="1946275" y="711200"/>
                  </a:lnTo>
                  <a:lnTo>
                    <a:pt x="1746250" y="784225"/>
                  </a:lnTo>
                  <a:lnTo>
                    <a:pt x="1562100" y="746125"/>
                  </a:lnTo>
                  <a:lnTo>
                    <a:pt x="1374775" y="708025"/>
                  </a:lnTo>
                  <a:lnTo>
                    <a:pt x="1193800" y="685800"/>
                  </a:lnTo>
                  <a:lnTo>
                    <a:pt x="1000125" y="714375"/>
                  </a:lnTo>
                  <a:lnTo>
                    <a:pt x="812800" y="708025"/>
                  </a:lnTo>
                  <a:lnTo>
                    <a:pt x="615950" y="704850"/>
                  </a:lnTo>
                  <a:lnTo>
                    <a:pt x="428625" y="682625"/>
                  </a:lnTo>
                  <a:cubicBezTo>
                    <a:pt x="352425" y="441325"/>
                    <a:pt x="279400" y="241300"/>
                    <a:pt x="203200" y="0"/>
                  </a:cubicBezTo>
                  <a:cubicBezTo>
                    <a:pt x="202142" y="322792"/>
                    <a:pt x="197908" y="604308"/>
                    <a:pt x="196850" y="927100"/>
                  </a:cubicBezTo>
                  <a:lnTo>
                    <a:pt x="146050" y="727075"/>
                  </a:lnTo>
                  <a:lnTo>
                    <a:pt x="98425" y="12700"/>
                  </a:lnTo>
                  <a:lnTo>
                    <a:pt x="98425" y="1082675"/>
                  </a:lnTo>
                  <a:lnTo>
                    <a:pt x="47625" y="866775"/>
                  </a:lnTo>
                  <a:lnTo>
                    <a:pt x="3175" y="292100"/>
                  </a:lnTo>
                  <a:cubicBezTo>
                    <a:pt x="2117" y="648758"/>
                    <a:pt x="1058" y="1005417"/>
                    <a:pt x="0" y="1362075"/>
                  </a:cubicBezTo>
                </a:path>
              </a:pathLst>
            </a:custGeom>
            <a:noFill/>
            <a:ln w="22225">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 name="Rectangle 532">
              <a:extLst>
                <a:ext uri="{FF2B5EF4-FFF2-40B4-BE49-F238E27FC236}">
                  <a16:creationId xmlns:a16="http://schemas.microsoft.com/office/drawing/2014/main" id="{DD038AC8-B073-0460-2BC8-76239EFA87A3}"/>
                </a:ext>
              </a:extLst>
            </p:cNvPr>
            <p:cNvSpPr/>
            <p:nvPr/>
          </p:nvSpPr>
          <p:spPr>
            <a:xfrm rot="18900000">
              <a:off x="5326953" y="541964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 name="Rectangle 533">
              <a:extLst>
                <a:ext uri="{FF2B5EF4-FFF2-40B4-BE49-F238E27FC236}">
                  <a16:creationId xmlns:a16="http://schemas.microsoft.com/office/drawing/2014/main" id="{70F8F849-5353-87F7-4EA7-DB29D7B190DB}"/>
                </a:ext>
              </a:extLst>
            </p:cNvPr>
            <p:cNvSpPr/>
            <p:nvPr/>
          </p:nvSpPr>
          <p:spPr>
            <a:xfrm rot="18900000">
              <a:off x="5333304" y="4356023"/>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5" name="Rectangle 534">
              <a:extLst>
                <a:ext uri="{FF2B5EF4-FFF2-40B4-BE49-F238E27FC236}">
                  <a16:creationId xmlns:a16="http://schemas.microsoft.com/office/drawing/2014/main" id="{5BEA648C-687A-A2F8-60B7-79A6438FF1C3}"/>
                </a:ext>
              </a:extLst>
            </p:cNvPr>
            <p:cNvSpPr/>
            <p:nvPr/>
          </p:nvSpPr>
          <p:spPr>
            <a:xfrm rot="18900000">
              <a:off x="5377753" y="492752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6" name="Rectangle 535">
              <a:extLst>
                <a:ext uri="{FF2B5EF4-FFF2-40B4-BE49-F238E27FC236}">
                  <a16:creationId xmlns:a16="http://schemas.microsoft.com/office/drawing/2014/main" id="{7590894E-D6B3-93B6-E80E-C1C6D8BD25AA}"/>
                </a:ext>
              </a:extLst>
            </p:cNvPr>
            <p:cNvSpPr/>
            <p:nvPr/>
          </p:nvSpPr>
          <p:spPr>
            <a:xfrm rot="18900000">
              <a:off x="5428552" y="4076621"/>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7" name="Rectangle 536">
              <a:extLst>
                <a:ext uri="{FF2B5EF4-FFF2-40B4-BE49-F238E27FC236}">
                  <a16:creationId xmlns:a16="http://schemas.microsoft.com/office/drawing/2014/main" id="{91674D0F-959B-4A72-CFF3-295AAD0503F8}"/>
                </a:ext>
              </a:extLst>
            </p:cNvPr>
            <p:cNvSpPr/>
            <p:nvPr/>
          </p:nvSpPr>
          <p:spPr>
            <a:xfrm rot="18900000">
              <a:off x="5533327" y="504182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8" name="Rectangle 537">
              <a:extLst>
                <a:ext uri="{FF2B5EF4-FFF2-40B4-BE49-F238E27FC236}">
                  <a16:creationId xmlns:a16="http://schemas.microsoft.com/office/drawing/2014/main" id="{9F4D403F-6239-664C-889B-3BD4FF0FFB6E}"/>
                </a:ext>
              </a:extLst>
            </p:cNvPr>
            <p:cNvSpPr/>
            <p:nvPr/>
          </p:nvSpPr>
          <p:spPr>
            <a:xfrm rot="18900000">
              <a:off x="5526977" y="401629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9" name="Rectangle 538">
              <a:extLst>
                <a:ext uri="{FF2B5EF4-FFF2-40B4-BE49-F238E27FC236}">
                  <a16:creationId xmlns:a16="http://schemas.microsoft.com/office/drawing/2014/main" id="{F820D26F-5D7D-7E28-3F6B-47C167301505}"/>
                </a:ext>
              </a:extLst>
            </p:cNvPr>
            <p:cNvSpPr/>
            <p:nvPr/>
          </p:nvSpPr>
          <p:spPr>
            <a:xfrm rot="18900000">
              <a:off x="5479351" y="479734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0" name="Rectangle 539">
              <a:extLst>
                <a:ext uri="{FF2B5EF4-FFF2-40B4-BE49-F238E27FC236}">
                  <a16:creationId xmlns:a16="http://schemas.microsoft.com/office/drawing/2014/main" id="{087F6316-2C04-5B10-E5F0-82451673E6B0}"/>
                </a:ext>
              </a:extLst>
            </p:cNvPr>
            <p:cNvSpPr/>
            <p:nvPr/>
          </p:nvSpPr>
          <p:spPr>
            <a:xfrm rot="18900000">
              <a:off x="5761927" y="474019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1" name="Rectangle 540">
              <a:extLst>
                <a:ext uri="{FF2B5EF4-FFF2-40B4-BE49-F238E27FC236}">
                  <a16:creationId xmlns:a16="http://schemas.microsoft.com/office/drawing/2014/main" id="{4A3CD64F-FF48-F7C2-1958-A24BE3FC1164}"/>
                </a:ext>
              </a:extLst>
            </p:cNvPr>
            <p:cNvSpPr/>
            <p:nvPr/>
          </p:nvSpPr>
          <p:spPr>
            <a:xfrm rot="18900000">
              <a:off x="5949252" y="475924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2" name="Rectangle 541">
              <a:extLst>
                <a:ext uri="{FF2B5EF4-FFF2-40B4-BE49-F238E27FC236}">
                  <a16:creationId xmlns:a16="http://schemas.microsoft.com/office/drawing/2014/main" id="{C8B5A7FF-67A2-2049-6DAD-A18C0B535450}"/>
                </a:ext>
              </a:extLst>
            </p:cNvPr>
            <p:cNvSpPr/>
            <p:nvPr/>
          </p:nvSpPr>
          <p:spPr>
            <a:xfrm rot="18900000">
              <a:off x="6142927" y="476877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3" name="Rectangle 542">
              <a:extLst>
                <a:ext uri="{FF2B5EF4-FFF2-40B4-BE49-F238E27FC236}">
                  <a16:creationId xmlns:a16="http://schemas.microsoft.com/office/drawing/2014/main" id="{7DD2B0DA-21DD-6A0B-39CF-70C86E5A6591}"/>
                </a:ext>
              </a:extLst>
            </p:cNvPr>
            <p:cNvSpPr/>
            <p:nvPr/>
          </p:nvSpPr>
          <p:spPr>
            <a:xfrm rot="18900000">
              <a:off x="7663752" y="474654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 name="Rectangle 543">
              <a:extLst>
                <a:ext uri="{FF2B5EF4-FFF2-40B4-BE49-F238E27FC236}">
                  <a16:creationId xmlns:a16="http://schemas.microsoft.com/office/drawing/2014/main" id="{03DB3C4C-69E7-1535-F76C-DF11446E3E33}"/>
                </a:ext>
              </a:extLst>
            </p:cNvPr>
            <p:cNvSpPr/>
            <p:nvPr/>
          </p:nvSpPr>
          <p:spPr>
            <a:xfrm rot="18900000">
              <a:off x="6336602" y="4768771"/>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 name="Rectangle 544">
              <a:extLst>
                <a:ext uri="{FF2B5EF4-FFF2-40B4-BE49-F238E27FC236}">
                  <a16:creationId xmlns:a16="http://schemas.microsoft.com/office/drawing/2014/main" id="{1712DA7A-5D80-B4B1-F5F6-BC85FACC779B}"/>
                </a:ext>
              </a:extLst>
            </p:cNvPr>
            <p:cNvSpPr/>
            <p:nvPr/>
          </p:nvSpPr>
          <p:spPr>
            <a:xfrm rot="18900000">
              <a:off x="6520752" y="4746546"/>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Rectangle 545">
              <a:extLst>
                <a:ext uri="{FF2B5EF4-FFF2-40B4-BE49-F238E27FC236}">
                  <a16:creationId xmlns:a16="http://schemas.microsoft.com/office/drawing/2014/main" id="{23E657A9-0DAE-3027-6FA2-69DD052C3C01}"/>
                </a:ext>
              </a:extLst>
            </p:cNvPr>
            <p:cNvSpPr/>
            <p:nvPr/>
          </p:nvSpPr>
          <p:spPr>
            <a:xfrm rot="18900000">
              <a:off x="6708077" y="4768770"/>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 name="Rectangle 546">
              <a:extLst>
                <a:ext uri="{FF2B5EF4-FFF2-40B4-BE49-F238E27FC236}">
                  <a16:creationId xmlns:a16="http://schemas.microsoft.com/office/drawing/2014/main" id="{2FD04BEC-FBFE-351C-F416-FEEA698DD756}"/>
                </a:ext>
              </a:extLst>
            </p:cNvPr>
            <p:cNvSpPr/>
            <p:nvPr/>
          </p:nvSpPr>
          <p:spPr>
            <a:xfrm rot="18900000">
              <a:off x="6892227" y="480687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 name="Rectangle 547">
              <a:extLst>
                <a:ext uri="{FF2B5EF4-FFF2-40B4-BE49-F238E27FC236}">
                  <a16:creationId xmlns:a16="http://schemas.microsoft.com/office/drawing/2014/main" id="{F9315534-1FA4-3592-F637-E16F2910FF27}"/>
                </a:ext>
              </a:extLst>
            </p:cNvPr>
            <p:cNvSpPr/>
            <p:nvPr/>
          </p:nvSpPr>
          <p:spPr>
            <a:xfrm rot="18900000">
              <a:off x="7076376" y="4841796"/>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 name="Rectangle 548">
              <a:extLst>
                <a:ext uri="{FF2B5EF4-FFF2-40B4-BE49-F238E27FC236}">
                  <a16:creationId xmlns:a16="http://schemas.microsoft.com/office/drawing/2014/main" id="{4D7C089B-0688-FED6-4EE2-AC484614DFD9}"/>
                </a:ext>
              </a:extLst>
            </p:cNvPr>
            <p:cNvSpPr/>
            <p:nvPr/>
          </p:nvSpPr>
          <p:spPr>
            <a:xfrm rot="18900000">
              <a:off x="7273226" y="4771945"/>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 name="Rectangle 549">
              <a:extLst>
                <a:ext uri="{FF2B5EF4-FFF2-40B4-BE49-F238E27FC236}">
                  <a16:creationId xmlns:a16="http://schemas.microsoft.com/office/drawing/2014/main" id="{DDD6CDBD-1EBC-E52B-ABBC-E873A22EF386}"/>
                </a:ext>
              </a:extLst>
            </p:cNvPr>
            <p:cNvSpPr/>
            <p:nvPr/>
          </p:nvSpPr>
          <p:spPr>
            <a:xfrm rot="18900000">
              <a:off x="7466901" y="4759246"/>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1" name="Group 550">
            <a:extLst>
              <a:ext uri="{FF2B5EF4-FFF2-40B4-BE49-F238E27FC236}">
                <a16:creationId xmlns:a16="http://schemas.microsoft.com/office/drawing/2014/main" id="{D3B16A77-3F5C-5FDF-0A7B-ABF2BB3450AF}"/>
              </a:ext>
            </a:extLst>
          </p:cNvPr>
          <p:cNvGrpSpPr/>
          <p:nvPr/>
        </p:nvGrpSpPr>
        <p:grpSpPr>
          <a:xfrm>
            <a:off x="5566184" y="4113549"/>
            <a:ext cx="2298093" cy="869343"/>
            <a:chOff x="5421391" y="4195204"/>
            <a:chExt cx="2298093" cy="869343"/>
          </a:xfrm>
        </p:grpSpPr>
        <p:sp>
          <p:nvSpPr>
            <p:cNvPr id="552" name="Oval 551">
              <a:extLst>
                <a:ext uri="{FF2B5EF4-FFF2-40B4-BE49-F238E27FC236}">
                  <a16:creationId xmlns:a16="http://schemas.microsoft.com/office/drawing/2014/main" id="{5F24D922-19DC-A629-A086-4601B87B11C7}"/>
                </a:ext>
              </a:extLst>
            </p:cNvPr>
            <p:cNvSpPr/>
            <p:nvPr/>
          </p:nvSpPr>
          <p:spPr>
            <a:xfrm>
              <a:off x="5421391" y="44841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3" name="Group 552">
              <a:extLst>
                <a:ext uri="{FF2B5EF4-FFF2-40B4-BE49-F238E27FC236}">
                  <a16:creationId xmlns:a16="http://schemas.microsoft.com/office/drawing/2014/main" id="{5C2998CC-193E-88CD-E001-EC32A9DED899}"/>
                </a:ext>
              </a:extLst>
            </p:cNvPr>
            <p:cNvGrpSpPr/>
            <p:nvPr/>
          </p:nvGrpSpPr>
          <p:grpSpPr>
            <a:xfrm>
              <a:off x="5454650" y="4216400"/>
              <a:ext cx="2238374" cy="809625"/>
              <a:chOff x="5454650" y="4216400"/>
              <a:chExt cx="2238374" cy="809625"/>
            </a:xfrm>
          </p:grpSpPr>
          <p:sp>
            <p:nvSpPr>
              <p:cNvPr id="568" name="Freeform 322">
                <a:extLst>
                  <a:ext uri="{FF2B5EF4-FFF2-40B4-BE49-F238E27FC236}">
                    <a16:creationId xmlns:a16="http://schemas.microsoft.com/office/drawing/2014/main" id="{E66938BB-633C-E08C-EA64-549369651188}"/>
                  </a:ext>
                </a:extLst>
              </p:cNvPr>
              <p:cNvSpPr/>
              <p:nvPr/>
            </p:nvSpPr>
            <p:spPr>
              <a:xfrm>
                <a:off x="5556249" y="4222750"/>
                <a:ext cx="2136775" cy="657225"/>
              </a:xfrm>
              <a:custGeom>
                <a:avLst/>
                <a:gdLst>
                  <a:gd name="csX0" fmla="*/ 2133600 w 2133600"/>
                  <a:gd name="csY0" fmla="*/ 533400 h 644525"/>
                  <a:gd name="csX1" fmla="*/ 1930400 w 2133600"/>
                  <a:gd name="csY1" fmla="*/ 593725 h 644525"/>
                  <a:gd name="csX2" fmla="*/ 1730375 w 2133600"/>
                  <a:gd name="csY2" fmla="*/ 609600 h 644525"/>
                  <a:gd name="csX3" fmla="*/ 1546225 w 2133600"/>
                  <a:gd name="csY3" fmla="*/ 520700 h 644525"/>
                  <a:gd name="csX4" fmla="*/ 1355725 w 2133600"/>
                  <a:gd name="csY4" fmla="*/ 504825 h 644525"/>
                  <a:gd name="csX5" fmla="*/ 1177925 w 2133600"/>
                  <a:gd name="csY5" fmla="*/ 606425 h 644525"/>
                  <a:gd name="csX6" fmla="*/ 974725 w 2133600"/>
                  <a:gd name="csY6" fmla="*/ 638175 h 644525"/>
                  <a:gd name="csX7" fmla="*/ 800100 w 2133600"/>
                  <a:gd name="csY7" fmla="*/ 644525 h 644525"/>
                  <a:gd name="csX8" fmla="*/ 603250 w 2133600"/>
                  <a:gd name="csY8" fmla="*/ 523875 h 644525"/>
                  <a:gd name="csX9" fmla="*/ 412750 w 2133600"/>
                  <a:gd name="csY9" fmla="*/ 596900 h 644525"/>
                  <a:gd name="csX10" fmla="*/ 219075 w 2133600"/>
                  <a:gd name="csY10" fmla="*/ 641350 h 644525"/>
                  <a:gd name="csX11" fmla="*/ 0 w 2133600"/>
                  <a:gd name="csY11" fmla="*/ 0 h 644525"/>
                  <a:gd name="csX0" fmla="*/ 2136775 w 2136775"/>
                  <a:gd name="csY0" fmla="*/ 546100 h 657225"/>
                  <a:gd name="csX1" fmla="*/ 1933575 w 2136775"/>
                  <a:gd name="csY1" fmla="*/ 606425 h 657225"/>
                  <a:gd name="csX2" fmla="*/ 1733550 w 2136775"/>
                  <a:gd name="csY2" fmla="*/ 622300 h 657225"/>
                  <a:gd name="csX3" fmla="*/ 1549400 w 2136775"/>
                  <a:gd name="csY3" fmla="*/ 533400 h 657225"/>
                  <a:gd name="csX4" fmla="*/ 1358900 w 2136775"/>
                  <a:gd name="csY4" fmla="*/ 517525 h 657225"/>
                  <a:gd name="csX5" fmla="*/ 1181100 w 2136775"/>
                  <a:gd name="csY5" fmla="*/ 619125 h 657225"/>
                  <a:gd name="csX6" fmla="*/ 977900 w 2136775"/>
                  <a:gd name="csY6" fmla="*/ 650875 h 657225"/>
                  <a:gd name="csX7" fmla="*/ 803275 w 2136775"/>
                  <a:gd name="csY7" fmla="*/ 657225 h 657225"/>
                  <a:gd name="csX8" fmla="*/ 606425 w 2136775"/>
                  <a:gd name="csY8" fmla="*/ 536575 h 657225"/>
                  <a:gd name="csX9" fmla="*/ 415925 w 2136775"/>
                  <a:gd name="csY9" fmla="*/ 609600 h 657225"/>
                  <a:gd name="csX10" fmla="*/ 222250 w 2136775"/>
                  <a:gd name="csY10" fmla="*/ 654050 h 657225"/>
                  <a:gd name="csX11" fmla="*/ 0 w 2136775"/>
                  <a:gd name="csY11" fmla="*/ 0 h 657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136775" h="657225">
                    <a:moveTo>
                      <a:pt x="2136775" y="546100"/>
                    </a:moveTo>
                    <a:lnTo>
                      <a:pt x="1933575" y="606425"/>
                    </a:lnTo>
                    <a:lnTo>
                      <a:pt x="1733550" y="622300"/>
                    </a:lnTo>
                    <a:lnTo>
                      <a:pt x="1549400" y="533400"/>
                    </a:lnTo>
                    <a:lnTo>
                      <a:pt x="1358900" y="517525"/>
                    </a:lnTo>
                    <a:lnTo>
                      <a:pt x="1181100" y="619125"/>
                    </a:lnTo>
                    <a:lnTo>
                      <a:pt x="977900" y="650875"/>
                    </a:lnTo>
                    <a:lnTo>
                      <a:pt x="803275" y="657225"/>
                    </a:lnTo>
                    <a:lnTo>
                      <a:pt x="606425" y="536575"/>
                    </a:lnTo>
                    <a:lnTo>
                      <a:pt x="415925" y="609600"/>
                    </a:lnTo>
                    <a:lnTo>
                      <a:pt x="222250" y="654050"/>
                    </a:lnTo>
                    <a:cubicBezTo>
                      <a:pt x="149225" y="440267"/>
                      <a:pt x="73025" y="213783"/>
                      <a:pt x="0" y="0"/>
                    </a:cubicBezTo>
                  </a:path>
                </a:pathLst>
              </a:custGeom>
              <a:noFill/>
              <a:ln w="22225">
                <a:solidFill>
                  <a:schemeClr val="tx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Freeform 341">
                <a:extLst>
                  <a:ext uri="{FF2B5EF4-FFF2-40B4-BE49-F238E27FC236}">
                    <a16:creationId xmlns:a16="http://schemas.microsoft.com/office/drawing/2014/main" id="{436A465E-3D69-8C06-F977-ECE5440C4E43}"/>
                  </a:ext>
                </a:extLst>
              </p:cNvPr>
              <p:cNvSpPr/>
              <p:nvPr/>
            </p:nvSpPr>
            <p:spPr>
              <a:xfrm>
                <a:off x="5454650" y="4216400"/>
                <a:ext cx="101600" cy="809625"/>
              </a:xfrm>
              <a:custGeom>
                <a:avLst/>
                <a:gdLst>
                  <a:gd name="csX0" fmla="*/ 98425 w 101600"/>
                  <a:gd name="csY0" fmla="*/ 0 h 809625"/>
                  <a:gd name="csX1" fmla="*/ 101600 w 101600"/>
                  <a:gd name="csY1" fmla="*/ 771525 h 809625"/>
                  <a:gd name="csX2" fmla="*/ 47625 w 101600"/>
                  <a:gd name="csY2" fmla="*/ 809625 h 809625"/>
                  <a:gd name="csX3" fmla="*/ 0 w 101600"/>
                  <a:gd name="csY3" fmla="*/ 292100 h 809625"/>
                </a:gdLst>
                <a:ahLst/>
                <a:cxnLst>
                  <a:cxn ang="0">
                    <a:pos x="csX0" y="csY0"/>
                  </a:cxn>
                  <a:cxn ang="0">
                    <a:pos x="csX1" y="csY1"/>
                  </a:cxn>
                  <a:cxn ang="0">
                    <a:pos x="csX2" y="csY2"/>
                  </a:cxn>
                  <a:cxn ang="0">
                    <a:pos x="csX3" y="csY3"/>
                  </a:cxn>
                </a:cxnLst>
                <a:rect l="l" t="t" r="r" b="b"/>
                <a:pathLst>
                  <a:path w="101600" h="809625">
                    <a:moveTo>
                      <a:pt x="98425" y="0"/>
                    </a:moveTo>
                    <a:cubicBezTo>
                      <a:pt x="99483" y="257175"/>
                      <a:pt x="100542" y="514350"/>
                      <a:pt x="101600" y="771525"/>
                    </a:cubicBezTo>
                    <a:lnTo>
                      <a:pt x="47625" y="809625"/>
                    </a:lnTo>
                    <a:lnTo>
                      <a:pt x="0" y="292100"/>
                    </a:lnTo>
                  </a:path>
                </a:pathLst>
              </a:custGeom>
              <a:noFill/>
              <a:ln w="22225">
                <a:solidFill>
                  <a:schemeClr val="tx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4" name="Oval 553">
              <a:extLst>
                <a:ext uri="{FF2B5EF4-FFF2-40B4-BE49-F238E27FC236}">
                  <a16:creationId xmlns:a16="http://schemas.microsoft.com/office/drawing/2014/main" id="{3299E6EE-5C3C-32FF-144A-7B75A2C86594}"/>
                </a:ext>
              </a:extLst>
            </p:cNvPr>
            <p:cNvSpPr/>
            <p:nvPr/>
          </p:nvSpPr>
          <p:spPr>
            <a:xfrm>
              <a:off x="5469016" y="50048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Oval 554">
              <a:extLst>
                <a:ext uri="{FF2B5EF4-FFF2-40B4-BE49-F238E27FC236}">
                  <a16:creationId xmlns:a16="http://schemas.microsoft.com/office/drawing/2014/main" id="{857FDE3B-86F0-36FE-CE1C-4718BC428FA9}"/>
                </a:ext>
              </a:extLst>
            </p:cNvPr>
            <p:cNvSpPr/>
            <p:nvPr/>
          </p:nvSpPr>
          <p:spPr>
            <a:xfrm>
              <a:off x="5532516" y="49572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6" name="Oval 555">
              <a:extLst>
                <a:ext uri="{FF2B5EF4-FFF2-40B4-BE49-F238E27FC236}">
                  <a16:creationId xmlns:a16="http://schemas.microsoft.com/office/drawing/2014/main" id="{C24F969F-653E-C441-E6C0-F2384595D945}"/>
                </a:ext>
              </a:extLst>
            </p:cNvPr>
            <p:cNvSpPr/>
            <p:nvPr/>
          </p:nvSpPr>
          <p:spPr>
            <a:xfrm>
              <a:off x="5522991" y="41952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 name="Oval 556">
              <a:extLst>
                <a:ext uri="{FF2B5EF4-FFF2-40B4-BE49-F238E27FC236}">
                  <a16:creationId xmlns:a16="http://schemas.microsoft.com/office/drawing/2014/main" id="{007CF42F-533D-34E6-0390-B4EF7654EF4C}"/>
                </a:ext>
              </a:extLst>
            </p:cNvPr>
            <p:cNvSpPr/>
            <p:nvPr/>
          </p:nvSpPr>
          <p:spPr>
            <a:xfrm>
              <a:off x="5748416" y="48524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 name="Oval 557">
              <a:extLst>
                <a:ext uri="{FF2B5EF4-FFF2-40B4-BE49-F238E27FC236}">
                  <a16:creationId xmlns:a16="http://schemas.microsoft.com/office/drawing/2014/main" id="{7BF64A81-436B-C81C-BF69-BAD82D582377}"/>
                </a:ext>
              </a:extLst>
            </p:cNvPr>
            <p:cNvSpPr/>
            <p:nvPr/>
          </p:nvSpPr>
          <p:spPr>
            <a:xfrm>
              <a:off x="6332616" y="48492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 name="Oval 558">
              <a:extLst>
                <a:ext uri="{FF2B5EF4-FFF2-40B4-BE49-F238E27FC236}">
                  <a16:creationId xmlns:a16="http://schemas.microsoft.com/office/drawing/2014/main" id="{C048E029-E503-6682-5263-827C552ED372}"/>
                </a:ext>
              </a:extLst>
            </p:cNvPr>
            <p:cNvSpPr/>
            <p:nvPr/>
          </p:nvSpPr>
          <p:spPr>
            <a:xfrm>
              <a:off x="5945266" y="48079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 name="Oval 559">
              <a:extLst>
                <a:ext uri="{FF2B5EF4-FFF2-40B4-BE49-F238E27FC236}">
                  <a16:creationId xmlns:a16="http://schemas.microsoft.com/office/drawing/2014/main" id="{C0E9F05F-A209-3F41-35EF-076C2240B5C9}"/>
                </a:ext>
              </a:extLst>
            </p:cNvPr>
            <p:cNvSpPr/>
            <p:nvPr/>
          </p:nvSpPr>
          <p:spPr>
            <a:xfrm>
              <a:off x="6135766" y="47254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Oval 560">
              <a:extLst>
                <a:ext uri="{FF2B5EF4-FFF2-40B4-BE49-F238E27FC236}">
                  <a16:creationId xmlns:a16="http://schemas.microsoft.com/office/drawing/2014/main" id="{33852096-79BA-33D2-2A07-B39C1FD564B7}"/>
                </a:ext>
              </a:extLst>
            </p:cNvPr>
            <p:cNvSpPr/>
            <p:nvPr/>
          </p:nvSpPr>
          <p:spPr>
            <a:xfrm>
              <a:off x="6523116" y="48397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 name="Oval 561">
              <a:extLst>
                <a:ext uri="{FF2B5EF4-FFF2-40B4-BE49-F238E27FC236}">
                  <a16:creationId xmlns:a16="http://schemas.microsoft.com/office/drawing/2014/main" id="{ACCC3930-5F4D-AAD4-2D08-6F8E73B6D65E}"/>
                </a:ext>
              </a:extLst>
            </p:cNvPr>
            <p:cNvSpPr/>
            <p:nvPr/>
          </p:nvSpPr>
          <p:spPr>
            <a:xfrm>
              <a:off x="6707266" y="48111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 name="Oval 562">
              <a:extLst>
                <a:ext uri="{FF2B5EF4-FFF2-40B4-BE49-F238E27FC236}">
                  <a16:creationId xmlns:a16="http://schemas.microsoft.com/office/drawing/2014/main" id="{F4A1D597-9E2F-689B-1846-14B99302850C}"/>
                </a:ext>
              </a:extLst>
            </p:cNvPr>
            <p:cNvSpPr/>
            <p:nvPr/>
          </p:nvSpPr>
          <p:spPr>
            <a:xfrm>
              <a:off x="6888241" y="47159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4" name="Oval 563">
              <a:extLst>
                <a:ext uri="{FF2B5EF4-FFF2-40B4-BE49-F238E27FC236}">
                  <a16:creationId xmlns:a16="http://schemas.microsoft.com/office/drawing/2014/main" id="{7A4F7EF2-1873-1655-2844-9FFE6EF86B05}"/>
                </a:ext>
              </a:extLst>
            </p:cNvPr>
            <p:cNvSpPr/>
            <p:nvPr/>
          </p:nvSpPr>
          <p:spPr>
            <a:xfrm>
              <a:off x="7072391" y="47286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 name="Oval 564">
              <a:extLst>
                <a:ext uri="{FF2B5EF4-FFF2-40B4-BE49-F238E27FC236}">
                  <a16:creationId xmlns:a16="http://schemas.microsoft.com/office/drawing/2014/main" id="{93BFA54D-716B-22AB-5055-131DC84C6D60}"/>
                </a:ext>
              </a:extLst>
            </p:cNvPr>
            <p:cNvSpPr/>
            <p:nvPr/>
          </p:nvSpPr>
          <p:spPr>
            <a:xfrm>
              <a:off x="7275591" y="48143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Oval 565">
              <a:extLst>
                <a:ext uri="{FF2B5EF4-FFF2-40B4-BE49-F238E27FC236}">
                  <a16:creationId xmlns:a16="http://schemas.microsoft.com/office/drawing/2014/main" id="{0927D2A9-16CD-5F2A-F4B6-DB70DE3BCF26}"/>
                </a:ext>
              </a:extLst>
            </p:cNvPr>
            <p:cNvSpPr/>
            <p:nvPr/>
          </p:nvSpPr>
          <p:spPr>
            <a:xfrm>
              <a:off x="7659766" y="47413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Oval 566">
              <a:extLst>
                <a:ext uri="{FF2B5EF4-FFF2-40B4-BE49-F238E27FC236}">
                  <a16:creationId xmlns:a16="http://schemas.microsoft.com/office/drawing/2014/main" id="{892CE9D2-6E08-CD84-8C82-01CF46728428}"/>
                </a:ext>
              </a:extLst>
            </p:cNvPr>
            <p:cNvSpPr/>
            <p:nvPr/>
          </p:nvSpPr>
          <p:spPr>
            <a:xfrm>
              <a:off x="7459741" y="48016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0" name="TextBox 569">
            <a:extLst>
              <a:ext uri="{FF2B5EF4-FFF2-40B4-BE49-F238E27FC236}">
                <a16:creationId xmlns:a16="http://schemas.microsoft.com/office/drawing/2014/main" id="{82CA179E-A86B-764C-1D1C-C7502FAA87B1}"/>
              </a:ext>
            </a:extLst>
          </p:cNvPr>
          <p:cNvSpPr txBox="1"/>
          <p:nvPr/>
        </p:nvSpPr>
        <p:spPr>
          <a:xfrm>
            <a:off x="8038804" y="1807035"/>
            <a:ext cx="610600" cy="208964"/>
          </a:xfrm>
          <a:prstGeom prst="rect">
            <a:avLst/>
          </a:prstGeom>
        </p:spPr>
        <p:txBody>
          <a:bodyPr vert="horz" wrap="square" lIns="0" tIns="0" rIns="0" bIns="0" rtlCol="0">
            <a:noAutofit/>
          </a:bodyPr>
          <a:lstStyle/>
          <a:p>
            <a:r>
              <a:rPr lang="en-US" sz="1200" b="0">
                <a:latin typeface="+mn-lt"/>
              </a:rPr>
              <a:t>Target</a:t>
            </a:r>
          </a:p>
        </p:txBody>
      </p:sp>
      <p:grpSp>
        <p:nvGrpSpPr>
          <p:cNvPr id="571" name="Group 570">
            <a:extLst>
              <a:ext uri="{FF2B5EF4-FFF2-40B4-BE49-F238E27FC236}">
                <a16:creationId xmlns:a16="http://schemas.microsoft.com/office/drawing/2014/main" id="{7783BD7D-A09B-5A7D-6A9B-9ECB626EFEDA}"/>
              </a:ext>
            </a:extLst>
          </p:cNvPr>
          <p:cNvGrpSpPr/>
          <p:nvPr/>
        </p:nvGrpSpPr>
        <p:grpSpPr>
          <a:xfrm>
            <a:off x="9327225" y="3841828"/>
            <a:ext cx="2596543" cy="281968"/>
            <a:chOff x="9275925" y="3947132"/>
            <a:chExt cx="2596543" cy="281968"/>
          </a:xfrm>
        </p:grpSpPr>
        <p:sp>
          <p:nvSpPr>
            <p:cNvPr id="572" name="Freeform 526">
              <a:extLst>
                <a:ext uri="{FF2B5EF4-FFF2-40B4-BE49-F238E27FC236}">
                  <a16:creationId xmlns:a16="http://schemas.microsoft.com/office/drawing/2014/main" id="{F780FE45-0FE7-8974-FC5C-2417B4E4A6A5}"/>
                </a:ext>
              </a:extLst>
            </p:cNvPr>
            <p:cNvSpPr/>
            <p:nvPr/>
          </p:nvSpPr>
          <p:spPr>
            <a:xfrm>
              <a:off x="9312275" y="3968750"/>
              <a:ext cx="2536825" cy="234950"/>
            </a:xfrm>
            <a:custGeom>
              <a:avLst/>
              <a:gdLst>
                <a:gd name="csX0" fmla="*/ 0 w 2536825"/>
                <a:gd name="csY0" fmla="*/ 180975 h 234950"/>
                <a:gd name="csX1" fmla="*/ 73025 w 2536825"/>
                <a:gd name="csY1" fmla="*/ 127000 h 234950"/>
                <a:gd name="csX2" fmla="*/ 127000 w 2536825"/>
                <a:gd name="csY2" fmla="*/ 234950 h 234950"/>
                <a:gd name="csX3" fmla="*/ 184150 w 2536825"/>
                <a:gd name="csY3" fmla="*/ 114300 h 234950"/>
                <a:gd name="csX4" fmla="*/ 225425 w 2536825"/>
                <a:gd name="csY4" fmla="*/ 63500 h 234950"/>
                <a:gd name="csX5" fmla="*/ 279400 w 2536825"/>
                <a:gd name="csY5" fmla="*/ 73025 h 234950"/>
                <a:gd name="csX6" fmla="*/ 457200 w 2536825"/>
                <a:gd name="csY6" fmla="*/ 19050 h 234950"/>
                <a:gd name="csX7" fmla="*/ 641350 w 2536825"/>
                <a:gd name="csY7" fmla="*/ 95250 h 234950"/>
                <a:gd name="csX8" fmla="*/ 831850 w 2536825"/>
                <a:gd name="csY8" fmla="*/ 0 h 234950"/>
                <a:gd name="csX9" fmla="*/ 1016000 w 2536825"/>
                <a:gd name="csY9" fmla="*/ 41275 h 234950"/>
                <a:gd name="csX10" fmla="*/ 1219200 w 2536825"/>
                <a:gd name="csY10" fmla="*/ 34925 h 234950"/>
                <a:gd name="csX11" fmla="*/ 1409700 w 2536825"/>
                <a:gd name="csY11" fmla="*/ 66675 h 234950"/>
                <a:gd name="csX12" fmla="*/ 1597025 w 2536825"/>
                <a:gd name="csY12" fmla="*/ 50800 h 234950"/>
                <a:gd name="csX13" fmla="*/ 1771650 w 2536825"/>
                <a:gd name="csY13" fmla="*/ 111125 h 234950"/>
                <a:gd name="csX14" fmla="*/ 1965325 w 2536825"/>
                <a:gd name="csY14" fmla="*/ 25400 h 234950"/>
                <a:gd name="csX15" fmla="*/ 2146300 w 2536825"/>
                <a:gd name="csY15" fmla="*/ 66675 h 234950"/>
                <a:gd name="csX16" fmla="*/ 2336800 w 2536825"/>
                <a:gd name="csY16" fmla="*/ 66675 h 234950"/>
                <a:gd name="csX17" fmla="*/ 2536825 w 2536825"/>
                <a:gd name="csY17" fmla="*/ 6350 h 2349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536825" h="234950">
                  <a:moveTo>
                    <a:pt x="0" y="180975"/>
                  </a:moveTo>
                  <a:lnTo>
                    <a:pt x="73025" y="127000"/>
                  </a:lnTo>
                  <a:lnTo>
                    <a:pt x="127000" y="234950"/>
                  </a:lnTo>
                  <a:lnTo>
                    <a:pt x="184150" y="114300"/>
                  </a:lnTo>
                  <a:lnTo>
                    <a:pt x="225425" y="63500"/>
                  </a:lnTo>
                  <a:lnTo>
                    <a:pt x="279400" y="73025"/>
                  </a:lnTo>
                  <a:lnTo>
                    <a:pt x="457200" y="19050"/>
                  </a:lnTo>
                  <a:lnTo>
                    <a:pt x="641350" y="95250"/>
                  </a:lnTo>
                  <a:lnTo>
                    <a:pt x="831850" y="0"/>
                  </a:lnTo>
                  <a:lnTo>
                    <a:pt x="1016000" y="41275"/>
                  </a:lnTo>
                  <a:lnTo>
                    <a:pt x="1219200" y="34925"/>
                  </a:lnTo>
                  <a:lnTo>
                    <a:pt x="1409700" y="66675"/>
                  </a:lnTo>
                  <a:lnTo>
                    <a:pt x="1597025" y="50800"/>
                  </a:lnTo>
                  <a:lnTo>
                    <a:pt x="1771650" y="111125"/>
                  </a:lnTo>
                  <a:lnTo>
                    <a:pt x="1965325" y="25400"/>
                  </a:lnTo>
                  <a:lnTo>
                    <a:pt x="2146300" y="66675"/>
                  </a:lnTo>
                  <a:lnTo>
                    <a:pt x="2336800" y="66675"/>
                  </a:lnTo>
                  <a:lnTo>
                    <a:pt x="2536825" y="6350"/>
                  </a:lnTo>
                </a:path>
              </a:pathLst>
            </a:custGeom>
            <a:noFill/>
            <a:ln w="22225">
              <a:solidFill>
                <a:schemeClr val="tx1"/>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 name="Oval 572">
              <a:extLst>
                <a:ext uri="{FF2B5EF4-FFF2-40B4-BE49-F238E27FC236}">
                  <a16:creationId xmlns:a16="http://schemas.microsoft.com/office/drawing/2014/main" id="{C93B03E5-966B-034A-572E-B6C7B0D5453A}"/>
                </a:ext>
              </a:extLst>
            </p:cNvPr>
            <p:cNvSpPr/>
            <p:nvPr/>
          </p:nvSpPr>
          <p:spPr>
            <a:xfrm>
              <a:off x="9275925" y="4124932"/>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4" name="Oval 573">
              <a:extLst>
                <a:ext uri="{FF2B5EF4-FFF2-40B4-BE49-F238E27FC236}">
                  <a16:creationId xmlns:a16="http://schemas.microsoft.com/office/drawing/2014/main" id="{961898AB-C98B-FBA7-CF0D-444790CF5751}"/>
                </a:ext>
              </a:extLst>
            </p:cNvPr>
            <p:cNvSpPr/>
            <p:nvPr/>
          </p:nvSpPr>
          <p:spPr>
            <a:xfrm>
              <a:off x="9368000" y="4064607"/>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 name="Oval 574">
              <a:extLst>
                <a:ext uri="{FF2B5EF4-FFF2-40B4-BE49-F238E27FC236}">
                  <a16:creationId xmlns:a16="http://schemas.microsoft.com/office/drawing/2014/main" id="{324DD9F9-CEFB-3824-3BD8-BB0711710907}"/>
                </a:ext>
              </a:extLst>
            </p:cNvPr>
            <p:cNvSpPr/>
            <p:nvPr/>
          </p:nvSpPr>
          <p:spPr>
            <a:xfrm>
              <a:off x="9412450" y="4169382"/>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 name="Oval 575">
              <a:extLst>
                <a:ext uri="{FF2B5EF4-FFF2-40B4-BE49-F238E27FC236}">
                  <a16:creationId xmlns:a16="http://schemas.microsoft.com/office/drawing/2014/main" id="{95EDC717-7FC3-BBA1-A773-0CA68D97749D}"/>
                </a:ext>
              </a:extLst>
            </p:cNvPr>
            <p:cNvSpPr/>
            <p:nvPr/>
          </p:nvSpPr>
          <p:spPr>
            <a:xfrm>
              <a:off x="9460075" y="4061432"/>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 name="Oval 576">
              <a:extLst>
                <a:ext uri="{FF2B5EF4-FFF2-40B4-BE49-F238E27FC236}">
                  <a16:creationId xmlns:a16="http://schemas.microsoft.com/office/drawing/2014/main" id="{7E8DD189-C829-49F7-857B-D7F32A7E1070}"/>
                </a:ext>
              </a:extLst>
            </p:cNvPr>
            <p:cNvSpPr/>
            <p:nvPr/>
          </p:nvSpPr>
          <p:spPr>
            <a:xfrm>
              <a:off x="9514050" y="3997932"/>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 name="Oval 577">
              <a:extLst>
                <a:ext uri="{FF2B5EF4-FFF2-40B4-BE49-F238E27FC236}">
                  <a16:creationId xmlns:a16="http://schemas.microsoft.com/office/drawing/2014/main" id="{597F0567-55F9-8C87-2F11-B2AF0D65C15E}"/>
                </a:ext>
              </a:extLst>
            </p:cNvPr>
            <p:cNvSpPr/>
            <p:nvPr/>
          </p:nvSpPr>
          <p:spPr>
            <a:xfrm>
              <a:off x="9583900" y="4016982"/>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 name="Oval 578">
              <a:extLst>
                <a:ext uri="{FF2B5EF4-FFF2-40B4-BE49-F238E27FC236}">
                  <a16:creationId xmlns:a16="http://schemas.microsoft.com/office/drawing/2014/main" id="{2EEA64F3-949A-3E96-C07F-C9C1A648406A}"/>
                </a:ext>
              </a:extLst>
            </p:cNvPr>
            <p:cNvSpPr/>
            <p:nvPr/>
          </p:nvSpPr>
          <p:spPr>
            <a:xfrm>
              <a:off x="9733125" y="3966182"/>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 name="Oval 579">
              <a:extLst>
                <a:ext uri="{FF2B5EF4-FFF2-40B4-BE49-F238E27FC236}">
                  <a16:creationId xmlns:a16="http://schemas.microsoft.com/office/drawing/2014/main" id="{E41C8C5B-0E89-4DE3-12AA-6778BF379147}"/>
                </a:ext>
              </a:extLst>
            </p:cNvPr>
            <p:cNvSpPr/>
            <p:nvPr/>
          </p:nvSpPr>
          <p:spPr>
            <a:xfrm>
              <a:off x="9926800" y="4029682"/>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 name="Oval 580">
              <a:extLst>
                <a:ext uri="{FF2B5EF4-FFF2-40B4-BE49-F238E27FC236}">
                  <a16:creationId xmlns:a16="http://schemas.microsoft.com/office/drawing/2014/main" id="{C23A3D1B-834C-B8DF-5B83-42320D171F52}"/>
                </a:ext>
              </a:extLst>
            </p:cNvPr>
            <p:cNvSpPr/>
            <p:nvPr/>
          </p:nvSpPr>
          <p:spPr>
            <a:xfrm>
              <a:off x="10114125" y="3947132"/>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2" name="Oval 581">
              <a:extLst>
                <a:ext uri="{FF2B5EF4-FFF2-40B4-BE49-F238E27FC236}">
                  <a16:creationId xmlns:a16="http://schemas.microsoft.com/office/drawing/2014/main" id="{83060A23-5FD5-CB68-A541-218EC5F2402A}"/>
                </a:ext>
              </a:extLst>
            </p:cNvPr>
            <p:cNvSpPr/>
            <p:nvPr/>
          </p:nvSpPr>
          <p:spPr>
            <a:xfrm>
              <a:off x="10304625" y="3982057"/>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 name="Oval 582">
              <a:extLst>
                <a:ext uri="{FF2B5EF4-FFF2-40B4-BE49-F238E27FC236}">
                  <a16:creationId xmlns:a16="http://schemas.microsoft.com/office/drawing/2014/main" id="{90C522EA-B094-034B-CF7E-9F88B7B4ADBD}"/>
                </a:ext>
              </a:extLst>
            </p:cNvPr>
            <p:cNvSpPr/>
            <p:nvPr/>
          </p:nvSpPr>
          <p:spPr>
            <a:xfrm>
              <a:off x="10485600" y="3982057"/>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 name="Oval 583">
              <a:extLst>
                <a:ext uri="{FF2B5EF4-FFF2-40B4-BE49-F238E27FC236}">
                  <a16:creationId xmlns:a16="http://schemas.microsoft.com/office/drawing/2014/main" id="{FB86E5CE-FAF9-90A3-9E18-A6A095BA7528}"/>
                </a:ext>
              </a:extLst>
            </p:cNvPr>
            <p:cNvSpPr/>
            <p:nvPr/>
          </p:nvSpPr>
          <p:spPr>
            <a:xfrm>
              <a:off x="10679275" y="4007457"/>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 name="Oval 584">
              <a:extLst>
                <a:ext uri="{FF2B5EF4-FFF2-40B4-BE49-F238E27FC236}">
                  <a16:creationId xmlns:a16="http://schemas.microsoft.com/office/drawing/2014/main" id="{E5D37D8F-BEA3-2B15-CE54-7BCE09BE7EEF}"/>
                </a:ext>
              </a:extLst>
            </p:cNvPr>
            <p:cNvSpPr/>
            <p:nvPr/>
          </p:nvSpPr>
          <p:spPr>
            <a:xfrm>
              <a:off x="10869775" y="3991582"/>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 name="Oval 585">
              <a:extLst>
                <a:ext uri="{FF2B5EF4-FFF2-40B4-BE49-F238E27FC236}">
                  <a16:creationId xmlns:a16="http://schemas.microsoft.com/office/drawing/2014/main" id="{952A606F-A722-48FD-B88B-6B88CBCB7574}"/>
                </a:ext>
              </a:extLst>
            </p:cNvPr>
            <p:cNvSpPr/>
            <p:nvPr/>
          </p:nvSpPr>
          <p:spPr>
            <a:xfrm>
              <a:off x="11057100" y="4048732"/>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 name="Oval 586">
              <a:extLst>
                <a:ext uri="{FF2B5EF4-FFF2-40B4-BE49-F238E27FC236}">
                  <a16:creationId xmlns:a16="http://schemas.microsoft.com/office/drawing/2014/main" id="{942CB523-3254-7E0D-E3C1-45A0217A9E62}"/>
                </a:ext>
              </a:extLst>
            </p:cNvPr>
            <p:cNvSpPr/>
            <p:nvPr/>
          </p:nvSpPr>
          <p:spPr>
            <a:xfrm>
              <a:off x="11247600" y="3969357"/>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8" name="Oval 587">
              <a:extLst>
                <a:ext uri="{FF2B5EF4-FFF2-40B4-BE49-F238E27FC236}">
                  <a16:creationId xmlns:a16="http://schemas.microsoft.com/office/drawing/2014/main" id="{48CD9B66-9634-0954-B60E-7F0AE131B9E7}"/>
                </a:ext>
              </a:extLst>
            </p:cNvPr>
            <p:cNvSpPr/>
            <p:nvPr/>
          </p:nvSpPr>
          <p:spPr>
            <a:xfrm>
              <a:off x="11438100" y="4007457"/>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 name="Oval 588">
              <a:extLst>
                <a:ext uri="{FF2B5EF4-FFF2-40B4-BE49-F238E27FC236}">
                  <a16:creationId xmlns:a16="http://schemas.microsoft.com/office/drawing/2014/main" id="{7F6CD16C-9A5E-D430-D64A-B356B59EA9AD}"/>
                </a:ext>
              </a:extLst>
            </p:cNvPr>
            <p:cNvSpPr/>
            <p:nvPr/>
          </p:nvSpPr>
          <p:spPr>
            <a:xfrm>
              <a:off x="11615900" y="4001107"/>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0" name="Oval 589">
              <a:extLst>
                <a:ext uri="{FF2B5EF4-FFF2-40B4-BE49-F238E27FC236}">
                  <a16:creationId xmlns:a16="http://schemas.microsoft.com/office/drawing/2014/main" id="{6BE895A1-5AC5-9533-1785-5ACE52B8C84B}"/>
                </a:ext>
              </a:extLst>
            </p:cNvPr>
            <p:cNvSpPr/>
            <p:nvPr/>
          </p:nvSpPr>
          <p:spPr>
            <a:xfrm>
              <a:off x="11812750" y="3953482"/>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1" name="Group 590">
            <a:extLst>
              <a:ext uri="{FF2B5EF4-FFF2-40B4-BE49-F238E27FC236}">
                <a16:creationId xmlns:a16="http://schemas.microsoft.com/office/drawing/2014/main" id="{6E299B8F-0571-9120-FDC2-945B139C0390}"/>
              </a:ext>
            </a:extLst>
          </p:cNvPr>
          <p:cNvGrpSpPr/>
          <p:nvPr/>
        </p:nvGrpSpPr>
        <p:grpSpPr>
          <a:xfrm>
            <a:off x="9569741" y="3862016"/>
            <a:ext cx="1800775" cy="198123"/>
            <a:chOff x="9518441" y="3967320"/>
            <a:chExt cx="1800775" cy="198123"/>
          </a:xfrm>
        </p:grpSpPr>
        <p:sp>
          <p:nvSpPr>
            <p:cNvPr id="592" name="Freeform 525">
              <a:extLst>
                <a:ext uri="{FF2B5EF4-FFF2-40B4-BE49-F238E27FC236}">
                  <a16:creationId xmlns:a16="http://schemas.microsoft.com/office/drawing/2014/main" id="{9667E223-DBDA-C6D4-64F1-DA92DF97236C}"/>
                </a:ext>
              </a:extLst>
            </p:cNvPr>
            <p:cNvSpPr/>
            <p:nvPr/>
          </p:nvSpPr>
          <p:spPr>
            <a:xfrm>
              <a:off x="9537700" y="3987800"/>
              <a:ext cx="1746250" cy="133350"/>
            </a:xfrm>
            <a:custGeom>
              <a:avLst/>
              <a:gdLst>
                <a:gd name="csX0" fmla="*/ 1746250 w 1746250"/>
                <a:gd name="csY0" fmla="*/ 0 h 133350"/>
                <a:gd name="csX1" fmla="*/ 1546225 w 1746250"/>
                <a:gd name="csY1" fmla="*/ 107950 h 133350"/>
                <a:gd name="csX2" fmla="*/ 1368425 w 1746250"/>
                <a:gd name="csY2" fmla="*/ 130175 h 133350"/>
                <a:gd name="csX3" fmla="*/ 1174750 w 1746250"/>
                <a:gd name="csY3" fmla="*/ 47625 h 133350"/>
                <a:gd name="csX4" fmla="*/ 990600 w 1746250"/>
                <a:gd name="csY4" fmla="*/ 69850 h 133350"/>
                <a:gd name="csX5" fmla="*/ 796925 w 1746250"/>
                <a:gd name="csY5" fmla="*/ 133350 h 133350"/>
                <a:gd name="csX6" fmla="*/ 593725 w 1746250"/>
                <a:gd name="csY6" fmla="*/ 79375 h 133350"/>
                <a:gd name="csX7" fmla="*/ 419100 w 1746250"/>
                <a:gd name="csY7" fmla="*/ 107950 h 133350"/>
                <a:gd name="csX8" fmla="*/ 238125 w 1746250"/>
                <a:gd name="csY8" fmla="*/ 101600 h 133350"/>
                <a:gd name="csX9" fmla="*/ 41275 w 1746250"/>
                <a:gd name="csY9" fmla="*/ 50800 h 133350"/>
                <a:gd name="csX10" fmla="*/ 0 w 1746250"/>
                <a:gd name="csY10" fmla="*/ 34925 h 133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746250" h="133350">
                  <a:moveTo>
                    <a:pt x="1746250" y="0"/>
                  </a:moveTo>
                  <a:lnTo>
                    <a:pt x="1546225" y="107950"/>
                  </a:lnTo>
                  <a:lnTo>
                    <a:pt x="1368425" y="130175"/>
                  </a:lnTo>
                  <a:lnTo>
                    <a:pt x="1174750" y="47625"/>
                  </a:lnTo>
                  <a:lnTo>
                    <a:pt x="990600" y="69850"/>
                  </a:lnTo>
                  <a:lnTo>
                    <a:pt x="796925" y="133350"/>
                  </a:lnTo>
                  <a:lnTo>
                    <a:pt x="593725" y="79375"/>
                  </a:lnTo>
                  <a:lnTo>
                    <a:pt x="419100" y="107950"/>
                  </a:lnTo>
                  <a:lnTo>
                    <a:pt x="238125" y="101600"/>
                  </a:lnTo>
                  <a:lnTo>
                    <a:pt x="41275" y="50800"/>
                  </a:lnTo>
                  <a:lnTo>
                    <a:pt x="0" y="34925"/>
                  </a:lnTo>
                </a:path>
              </a:pathLst>
            </a:custGeom>
            <a:noFill/>
            <a:ln w="22225">
              <a:solidFill>
                <a:schemeClr val="bg1">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3" name="Triangle 527">
              <a:extLst>
                <a:ext uri="{FF2B5EF4-FFF2-40B4-BE49-F238E27FC236}">
                  <a16:creationId xmlns:a16="http://schemas.microsoft.com/office/drawing/2014/main" id="{D2481EFD-98BE-9029-7581-FDC257D6D750}"/>
                </a:ext>
              </a:extLst>
            </p:cNvPr>
            <p:cNvSpPr/>
            <p:nvPr/>
          </p:nvSpPr>
          <p:spPr>
            <a:xfrm rot="7200000">
              <a:off x="9513317" y="4001020"/>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 name="Triangle 528">
              <a:extLst>
                <a:ext uri="{FF2B5EF4-FFF2-40B4-BE49-F238E27FC236}">
                  <a16:creationId xmlns:a16="http://schemas.microsoft.com/office/drawing/2014/main" id="{AE17F6C9-6C1B-F290-28A3-194B0D8163B8}"/>
                </a:ext>
              </a:extLst>
            </p:cNvPr>
            <p:cNvSpPr/>
            <p:nvPr/>
          </p:nvSpPr>
          <p:spPr>
            <a:xfrm rot="7200000">
              <a:off x="9748266" y="4070870"/>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 name="Triangle 529">
              <a:extLst>
                <a:ext uri="{FF2B5EF4-FFF2-40B4-BE49-F238E27FC236}">
                  <a16:creationId xmlns:a16="http://schemas.microsoft.com/office/drawing/2014/main" id="{53B34586-F7BE-438C-D8F9-1A28F9C3CAB5}"/>
                </a:ext>
              </a:extLst>
            </p:cNvPr>
            <p:cNvSpPr/>
            <p:nvPr/>
          </p:nvSpPr>
          <p:spPr>
            <a:xfrm rot="7200000">
              <a:off x="9926067" y="4074045"/>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 name="Triangle 530">
              <a:extLst>
                <a:ext uri="{FF2B5EF4-FFF2-40B4-BE49-F238E27FC236}">
                  <a16:creationId xmlns:a16="http://schemas.microsoft.com/office/drawing/2014/main" id="{A6C39742-4561-CE08-D722-67E9381D2F8A}"/>
                </a:ext>
              </a:extLst>
            </p:cNvPr>
            <p:cNvSpPr/>
            <p:nvPr/>
          </p:nvSpPr>
          <p:spPr>
            <a:xfrm rot="7200000">
              <a:off x="10113392" y="404546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 name="Triangle 531">
              <a:extLst>
                <a:ext uri="{FF2B5EF4-FFF2-40B4-BE49-F238E27FC236}">
                  <a16:creationId xmlns:a16="http://schemas.microsoft.com/office/drawing/2014/main" id="{C3C3C56D-BB23-8A98-63C7-5B4448D1E67F}"/>
                </a:ext>
              </a:extLst>
            </p:cNvPr>
            <p:cNvSpPr/>
            <p:nvPr/>
          </p:nvSpPr>
          <p:spPr>
            <a:xfrm rot="7200000">
              <a:off x="10494392" y="4039120"/>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 name="Triangle 532">
              <a:extLst>
                <a:ext uri="{FF2B5EF4-FFF2-40B4-BE49-F238E27FC236}">
                  <a16:creationId xmlns:a16="http://schemas.microsoft.com/office/drawing/2014/main" id="{6F1DF0FA-3636-DE1A-3CCB-D9CBE1264672}"/>
                </a:ext>
              </a:extLst>
            </p:cNvPr>
            <p:cNvSpPr/>
            <p:nvPr/>
          </p:nvSpPr>
          <p:spPr>
            <a:xfrm rot="7200000">
              <a:off x="10313418" y="409626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 name="Triangle 533">
              <a:extLst>
                <a:ext uri="{FF2B5EF4-FFF2-40B4-BE49-F238E27FC236}">
                  <a16:creationId xmlns:a16="http://schemas.microsoft.com/office/drawing/2014/main" id="{3FAB89EF-8B7C-F630-0563-A622501D11AB}"/>
                </a:ext>
              </a:extLst>
            </p:cNvPr>
            <p:cNvSpPr/>
            <p:nvPr/>
          </p:nvSpPr>
          <p:spPr>
            <a:xfrm rot="7200000">
              <a:off x="10678542" y="4020068"/>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 name="Triangle 534">
              <a:extLst>
                <a:ext uri="{FF2B5EF4-FFF2-40B4-BE49-F238E27FC236}">
                  <a16:creationId xmlns:a16="http://schemas.microsoft.com/office/drawing/2014/main" id="{0CD225D5-5274-6682-0F98-DD11C166D011}"/>
                </a:ext>
              </a:extLst>
            </p:cNvPr>
            <p:cNvSpPr/>
            <p:nvPr/>
          </p:nvSpPr>
          <p:spPr>
            <a:xfrm rot="7200000">
              <a:off x="10875392" y="409309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 name="Triangle 535">
              <a:extLst>
                <a:ext uri="{FF2B5EF4-FFF2-40B4-BE49-F238E27FC236}">
                  <a16:creationId xmlns:a16="http://schemas.microsoft.com/office/drawing/2014/main" id="{74B2D5AD-949C-303B-D69C-2023D7240BFF}"/>
                </a:ext>
              </a:extLst>
            </p:cNvPr>
            <p:cNvSpPr/>
            <p:nvPr/>
          </p:nvSpPr>
          <p:spPr>
            <a:xfrm rot="7200000">
              <a:off x="11062717" y="407404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 name="Triangle 536">
              <a:extLst>
                <a:ext uri="{FF2B5EF4-FFF2-40B4-BE49-F238E27FC236}">
                  <a16:creationId xmlns:a16="http://schemas.microsoft.com/office/drawing/2014/main" id="{BE859099-4E65-7DE9-A353-822B748FAB58}"/>
                </a:ext>
              </a:extLst>
            </p:cNvPr>
            <p:cNvSpPr/>
            <p:nvPr/>
          </p:nvSpPr>
          <p:spPr>
            <a:xfrm rot="7200000">
              <a:off x="11250042" y="397244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3" name="Group 602">
            <a:extLst>
              <a:ext uri="{FF2B5EF4-FFF2-40B4-BE49-F238E27FC236}">
                <a16:creationId xmlns:a16="http://schemas.microsoft.com/office/drawing/2014/main" id="{3FFD2681-0A21-65FE-F5ED-FAD1294CC04F}"/>
              </a:ext>
            </a:extLst>
          </p:cNvPr>
          <p:cNvGrpSpPr/>
          <p:nvPr/>
        </p:nvGrpSpPr>
        <p:grpSpPr>
          <a:xfrm>
            <a:off x="9350670" y="3846141"/>
            <a:ext cx="2578651" cy="467998"/>
            <a:chOff x="9299370" y="3951445"/>
            <a:chExt cx="2578651" cy="467998"/>
          </a:xfrm>
        </p:grpSpPr>
        <p:sp>
          <p:nvSpPr>
            <p:cNvPr id="604" name="Freeform 425">
              <a:extLst>
                <a:ext uri="{FF2B5EF4-FFF2-40B4-BE49-F238E27FC236}">
                  <a16:creationId xmlns:a16="http://schemas.microsoft.com/office/drawing/2014/main" id="{A4B5AB3D-17B8-8910-492A-1C5AACEC3B7B}"/>
                </a:ext>
              </a:extLst>
            </p:cNvPr>
            <p:cNvSpPr/>
            <p:nvPr/>
          </p:nvSpPr>
          <p:spPr>
            <a:xfrm>
              <a:off x="9328150" y="3994150"/>
              <a:ext cx="2505075" cy="403225"/>
            </a:xfrm>
            <a:custGeom>
              <a:avLst/>
              <a:gdLst>
                <a:gd name="csX0" fmla="*/ 0 w 2505075"/>
                <a:gd name="csY0" fmla="*/ 123825 h 403225"/>
                <a:gd name="csX1" fmla="*/ 63500 w 2505075"/>
                <a:gd name="csY1" fmla="*/ 282575 h 403225"/>
                <a:gd name="csX2" fmla="*/ 114300 w 2505075"/>
                <a:gd name="csY2" fmla="*/ 260350 h 403225"/>
                <a:gd name="csX3" fmla="*/ 161925 w 2505075"/>
                <a:gd name="csY3" fmla="*/ 257175 h 403225"/>
                <a:gd name="csX4" fmla="*/ 219075 w 2505075"/>
                <a:gd name="csY4" fmla="*/ 403225 h 403225"/>
                <a:gd name="csX5" fmla="*/ 257175 w 2505075"/>
                <a:gd name="csY5" fmla="*/ 250825 h 403225"/>
                <a:gd name="csX6" fmla="*/ 434975 w 2505075"/>
                <a:gd name="csY6" fmla="*/ 288925 h 403225"/>
                <a:gd name="csX7" fmla="*/ 628650 w 2505075"/>
                <a:gd name="csY7" fmla="*/ 228600 h 403225"/>
                <a:gd name="csX8" fmla="*/ 819150 w 2505075"/>
                <a:gd name="csY8" fmla="*/ 3175 h 403225"/>
                <a:gd name="csX9" fmla="*/ 1003300 w 2505075"/>
                <a:gd name="csY9" fmla="*/ 127000 h 403225"/>
                <a:gd name="csX10" fmla="*/ 1193800 w 2505075"/>
                <a:gd name="csY10" fmla="*/ 120650 h 403225"/>
                <a:gd name="csX11" fmla="*/ 1381125 w 2505075"/>
                <a:gd name="csY11" fmla="*/ 177800 h 403225"/>
                <a:gd name="csX12" fmla="*/ 1568450 w 2505075"/>
                <a:gd name="csY12" fmla="*/ 19050 h 403225"/>
                <a:gd name="csX13" fmla="*/ 1774825 w 2505075"/>
                <a:gd name="csY13" fmla="*/ 79375 h 403225"/>
                <a:gd name="csX14" fmla="*/ 1943100 w 2505075"/>
                <a:gd name="csY14" fmla="*/ 0 h 403225"/>
                <a:gd name="csX15" fmla="*/ 2333625 w 2505075"/>
                <a:gd name="csY15" fmla="*/ 12700 h 403225"/>
                <a:gd name="csX16" fmla="*/ 2505075 w 2505075"/>
                <a:gd name="csY16" fmla="*/ 6350 h 403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505075" h="403225">
                  <a:moveTo>
                    <a:pt x="0" y="123825"/>
                  </a:moveTo>
                  <a:lnTo>
                    <a:pt x="63500" y="282575"/>
                  </a:lnTo>
                  <a:lnTo>
                    <a:pt x="114300" y="260350"/>
                  </a:lnTo>
                  <a:lnTo>
                    <a:pt x="161925" y="257175"/>
                  </a:lnTo>
                  <a:lnTo>
                    <a:pt x="219075" y="403225"/>
                  </a:lnTo>
                  <a:lnTo>
                    <a:pt x="257175" y="250825"/>
                  </a:lnTo>
                  <a:lnTo>
                    <a:pt x="434975" y="288925"/>
                  </a:lnTo>
                  <a:lnTo>
                    <a:pt x="628650" y="228600"/>
                  </a:lnTo>
                  <a:lnTo>
                    <a:pt x="819150" y="3175"/>
                  </a:lnTo>
                  <a:lnTo>
                    <a:pt x="1003300" y="127000"/>
                  </a:lnTo>
                  <a:lnTo>
                    <a:pt x="1193800" y="120650"/>
                  </a:lnTo>
                  <a:lnTo>
                    <a:pt x="1381125" y="177800"/>
                  </a:lnTo>
                  <a:lnTo>
                    <a:pt x="1568450" y="19050"/>
                  </a:lnTo>
                  <a:lnTo>
                    <a:pt x="1774825" y="79375"/>
                  </a:lnTo>
                  <a:lnTo>
                    <a:pt x="1943100" y="0"/>
                  </a:lnTo>
                  <a:lnTo>
                    <a:pt x="2333625" y="12700"/>
                  </a:lnTo>
                  <a:lnTo>
                    <a:pt x="2505075" y="6350"/>
                  </a:lnTo>
                </a:path>
              </a:pathLst>
            </a:custGeom>
            <a:noFill/>
            <a:ln w="22225">
              <a:solidFill>
                <a:schemeClr val="accent3">
                  <a:lumMod val="40000"/>
                  <a:lumOff val="60000"/>
                </a:schemeClr>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5" name="Triangle 426">
              <a:extLst>
                <a:ext uri="{FF2B5EF4-FFF2-40B4-BE49-F238E27FC236}">
                  <a16:creationId xmlns:a16="http://schemas.microsoft.com/office/drawing/2014/main" id="{945284D0-7A33-19A2-26ED-4ADC65A45EC0}"/>
                </a:ext>
              </a:extLst>
            </p:cNvPr>
            <p:cNvSpPr/>
            <p:nvPr/>
          </p:nvSpPr>
          <p:spPr>
            <a:xfrm rot="3600000">
              <a:off x="9294246" y="408039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6" name="Triangle 427">
              <a:extLst>
                <a:ext uri="{FF2B5EF4-FFF2-40B4-BE49-F238E27FC236}">
                  <a16:creationId xmlns:a16="http://schemas.microsoft.com/office/drawing/2014/main" id="{AF6AD09D-CB99-4F35-4347-0EDF60706354}"/>
                </a:ext>
              </a:extLst>
            </p:cNvPr>
            <p:cNvSpPr/>
            <p:nvPr/>
          </p:nvSpPr>
          <p:spPr>
            <a:xfrm rot="3600000">
              <a:off x="9357746" y="422644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7" name="Triangle 428">
              <a:extLst>
                <a:ext uri="{FF2B5EF4-FFF2-40B4-BE49-F238E27FC236}">
                  <a16:creationId xmlns:a16="http://schemas.microsoft.com/office/drawing/2014/main" id="{8C0D0AB4-0FD6-70DA-7824-CA8F1D52AE74}"/>
                </a:ext>
              </a:extLst>
            </p:cNvPr>
            <p:cNvSpPr/>
            <p:nvPr/>
          </p:nvSpPr>
          <p:spPr>
            <a:xfrm rot="3600000">
              <a:off x="9468871" y="421691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8" name="Triangle 429">
              <a:extLst>
                <a:ext uri="{FF2B5EF4-FFF2-40B4-BE49-F238E27FC236}">
                  <a16:creationId xmlns:a16="http://schemas.microsoft.com/office/drawing/2014/main" id="{E6244876-DE5A-D3F3-EFB9-9A05EA7431E1}"/>
                </a:ext>
              </a:extLst>
            </p:cNvPr>
            <p:cNvSpPr/>
            <p:nvPr/>
          </p:nvSpPr>
          <p:spPr>
            <a:xfrm rot="3600000">
              <a:off x="9513321" y="435026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 name="Triangle 430">
              <a:extLst>
                <a:ext uri="{FF2B5EF4-FFF2-40B4-BE49-F238E27FC236}">
                  <a16:creationId xmlns:a16="http://schemas.microsoft.com/office/drawing/2014/main" id="{F1EB781D-8404-F8F9-830B-1E4724E2769C}"/>
                </a:ext>
              </a:extLst>
            </p:cNvPr>
            <p:cNvSpPr/>
            <p:nvPr/>
          </p:nvSpPr>
          <p:spPr>
            <a:xfrm rot="3600000">
              <a:off x="9418071" y="421691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0" name="Triangle 431">
              <a:extLst>
                <a:ext uri="{FF2B5EF4-FFF2-40B4-BE49-F238E27FC236}">
                  <a16:creationId xmlns:a16="http://schemas.microsoft.com/office/drawing/2014/main" id="{351BEE0C-9EC3-CDBC-0FAE-EF7A8622FBD3}"/>
                </a:ext>
              </a:extLst>
            </p:cNvPr>
            <p:cNvSpPr/>
            <p:nvPr/>
          </p:nvSpPr>
          <p:spPr>
            <a:xfrm rot="3600000">
              <a:off x="9557770" y="421057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1" name="Triangle 432">
              <a:extLst>
                <a:ext uri="{FF2B5EF4-FFF2-40B4-BE49-F238E27FC236}">
                  <a16:creationId xmlns:a16="http://schemas.microsoft.com/office/drawing/2014/main" id="{5DABB713-6C89-C092-7B79-CF1A37F0C7C2}"/>
                </a:ext>
              </a:extLst>
            </p:cNvPr>
            <p:cNvSpPr/>
            <p:nvPr/>
          </p:nvSpPr>
          <p:spPr>
            <a:xfrm rot="3600000">
              <a:off x="9738746" y="4242318"/>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2" name="Triangle 433">
              <a:extLst>
                <a:ext uri="{FF2B5EF4-FFF2-40B4-BE49-F238E27FC236}">
                  <a16:creationId xmlns:a16="http://schemas.microsoft.com/office/drawing/2014/main" id="{E90557A8-CDF9-88A3-4263-7BCE40B6A115}"/>
                </a:ext>
              </a:extLst>
            </p:cNvPr>
            <p:cNvSpPr/>
            <p:nvPr/>
          </p:nvSpPr>
          <p:spPr>
            <a:xfrm rot="3600000">
              <a:off x="9926071" y="418834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 name="Triangle 434">
              <a:extLst>
                <a:ext uri="{FF2B5EF4-FFF2-40B4-BE49-F238E27FC236}">
                  <a16:creationId xmlns:a16="http://schemas.microsoft.com/office/drawing/2014/main" id="{897C0C5A-9A80-8AC1-A57C-5453A4413AB5}"/>
                </a:ext>
              </a:extLst>
            </p:cNvPr>
            <p:cNvSpPr/>
            <p:nvPr/>
          </p:nvSpPr>
          <p:spPr>
            <a:xfrm rot="3600000">
              <a:off x="10116571" y="396926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 name="Triangle 435">
              <a:extLst>
                <a:ext uri="{FF2B5EF4-FFF2-40B4-BE49-F238E27FC236}">
                  <a16:creationId xmlns:a16="http://schemas.microsoft.com/office/drawing/2014/main" id="{0C410A16-CFD8-19B6-94F8-855E2D9CA847}"/>
                </a:ext>
              </a:extLst>
            </p:cNvPr>
            <p:cNvSpPr/>
            <p:nvPr/>
          </p:nvSpPr>
          <p:spPr>
            <a:xfrm rot="3600000">
              <a:off x="10307071" y="407721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 name="Triangle 436">
              <a:extLst>
                <a:ext uri="{FF2B5EF4-FFF2-40B4-BE49-F238E27FC236}">
                  <a16:creationId xmlns:a16="http://schemas.microsoft.com/office/drawing/2014/main" id="{8DA422AE-748E-EDB3-8906-385DD0329A2C}"/>
                </a:ext>
              </a:extLst>
            </p:cNvPr>
            <p:cNvSpPr/>
            <p:nvPr/>
          </p:nvSpPr>
          <p:spPr>
            <a:xfrm rot="3600000">
              <a:off x="10491222" y="408039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 name="Triangle 437">
              <a:extLst>
                <a:ext uri="{FF2B5EF4-FFF2-40B4-BE49-F238E27FC236}">
                  <a16:creationId xmlns:a16="http://schemas.microsoft.com/office/drawing/2014/main" id="{7AE15F57-EBD9-3082-8F67-2BD754848BAA}"/>
                </a:ext>
              </a:extLst>
            </p:cNvPr>
            <p:cNvSpPr/>
            <p:nvPr/>
          </p:nvSpPr>
          <p:spPr>
            <a:xfrm rot="3600000">
              <a:off x="10865870" y="397879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 name="Triangle 438">
              <a:extLst>
                <a:ext uri="{FF2B5EF4-FFF2-40B4-BE49-F238E27FC236}">
                  <a16:creationId xmlns:a16="http://schemas.microsoft.com/office/drawing/2014/main" id="{A7D677A9-E952-9ED9-B27E-C5573EF6A86A}"/>
                </a:ext>
              </a:extLst>
            </p:cNvPr>
            <p:cNvSpPr/>
            <p:nvPr/>
          </p:nvSpPr>
          <p:spPr>
            <a:xfrm rot="3600000">
              <a:off x="10681721" y="412801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8" name="Triangle 439">
              <a:extLst>
                <a:ext uri="{FF2B5EF4-FFF2-40B4-BE49-F238E27FC236}">
                  <a16:creationId xmlns:a16="http://schemas.microsoft.com/office/drawing/2014/main" id="{5BD2E9B0-C49D-99B8-1416-BD4EF456507B}"/>
                </a:ext>
              </a:extLst>
            </p:cNvPr>
            <p:cNvSpPr/>
            <p:nvPr/>
          </p:nvSpPr>
          <p:spPr>
            <a:xfrm rot="3600000">
              <a:off x="11062721" y="403912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9" name="Triangle 440">
              <a:extLst>
                <a:ext uri="{FF2B5EF4-FFF2-40B4-BE49-F238E27FC236}">
                  <a16:creationId xmlns:a16="http://schemas.microsoft.com/office/drawing/2014/main" id="{3ECBF31F-D2DF-FBB3-1DF0-D8B00608CEC9}"/>
                </a:ext>
              </a:extLst>
            </p:cNvPr>
            <p:cNvSpPr/>
            <p:nvPr/>
          </p:nvSpPr>
          <p:spPr>
            <a:xfrm rot="3600000">
              <a:off x="11246871" y="395656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0" name="Triangle 441">
              <a:extLst>
                <a:ext uri="{FF2B5EF4-FFF2-40B4-BE49-F238E27FC236}">
                  <a16:creationId xmlns:a16="http://schemas.microsoft.com/office/drawing/2014/main" id="{6B2B8647-EE76-3430-049E-0D71AAF3D832}"/>
                </a:ext>
              </a:extLst>
            </p:cNvPr>
            <p:cNvSpPr/>
            <p:nvPr/>
          </p:nvSpPr>
          <p:spPr>
            <a:xfrm rot="3600000">
              <a:off x="11434196" y="395974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1" name="Triangle 442">
              <a:extLst>
                <a:ext uri="{FF2B5EF4-FFF2-40B4-BE49-F238E27FC236}">
                  <a16:creationId xmlns:a16="http://schemas.microsoft.com/office/drawing/2014/main" id="{3FD9E8CE-4248-8F56-CF4A-D4FBCB18ABB1}"/>
                </a:ext>
              </a:extLst>
            </p:cNvPr>
            <p:cNvSpPr/>
            <p:nvPr/>
          </p:nvSpPr>
          <p:spPr>
            <a:xfrm rot="3600000">
              <a:off x="11621521" y="3966096"/>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2" name="Triangle 443">
              <a:extLst>
                <a:ext uri="{FF2B5EF4-FFF2-40B4-BE49-F238E27FC236}">
                  <a16:creationId xmlns:a16="http://schemas.microsoft.com/office/drawing/2014/main" id="{71E76C32-241C-18FB-7082-C93AB80DF4ED}"/>
                </a:ext>
              </a:extLst>
            </p:cNvPr>
            <p:cNvSpPr/>
            <p:nvPr/>
          </p:nvSpPr>
          <p:spPr>
            <a:xfrm rot="3600000">
              <a:off x="11808847" y="3962922"/>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3" name="Group 622">
            <a:extLst>
              <a:ext uri="{FF2B5EF4-FFF2-40B4-BE49-F238E27FC236}">
                <a16:creationId xmlns:a16="http://schemas.microsoft.com/office/drawing/2014/main" id="{729F026D-5E35-D07E-DFD1-A5D7C3EF555D}"/>
              </a:ext>
            </a:extLst>
          </p:cNvPr>
          <p:cNvGrpSpPr/>
          <p:nvPr/>
        </p:nvGrpSpPr>
        <p:grpSpPr>
          <a:xfrm>
            <a:off x="9337480" y="4296676"/>
            <a:ext cx="2581353" cy="635076"/>
            <a:chOff x="9286180" y="4401980"/>
            <a:chExt cx="2581353" cy="635076"/>
          </a:xfrm>
        </p:grpSpPr>
        <p:sp>
          <p:nvSpPr>
            <p:cNvPr id="624" name="Freeform 385">
              <a:extLst>
                <a:ext uri="{FF2B5EF4-FFF2-40B4-BE49-F238E27FC236}">
                  <a16:creationId xmlns:a16="http://schemas.microsoft.com/office/drawing/2014/main" id="{4386449E-3CAB-F278-765E-33287A02B40A}"/>
                </a:ext>
              </a:extLst>
            </p:cNvPr>
            <p:cNvSpPr/>
            <p:nvPr/>
          </p:nvSpPr>
          <p:spPr>
            <a:xfrm>
              <a:off x="9309100" y="4422775"/>
              <a:ext cx="2536825" cy="584200"/>
            </a:xfrm>
            <a:custGeom>
              <a:avLst/>
              <a:gdLst>
                <a:gd name="csX0" fmla="*/ 0 w 2536825"/>
                <a:gd name="csY0" fmla="*/ 422275 h 584200"/>
                <a:gd name="csX1" fmla="*/ 95250 w 2536825"/>
                <a:gd name="csY1" fmla="*/ 387350 h 584200"/>
                <a:gd name="csX2" fmla="*/ 133350 w 2536825"/>
                <a:gd name="csY2" fmla="*/ 333375 h 584200"/>
                <a:gd name="csX3" fmla="*/ 184150 w 2536825"/>
                <a:gd name="csY3" fmla="*/ 222250 h 584200"/>
                <a:gd name="csX4" fmla="*/ 234950 w 2536825"/>
                <a:gd name="csY4" fmla="*/ 117475 h 584200"/>
                <a:gd name="csX5" fmla="*/ 273050 w 2536825"/>
                <a:gd name="csY5" fmla="*/ 368300 h 584200"/>
                <a:gd name="csX6" fmla="*/ 460375 w 2536825"/>
                <a:gd name="csY6" fmla="*/ 222250 h 584200"/>
                <a:gd name="csX7" fmla="*/ 650875 w 2536825"/>
                <a:gd name="csY7" fmla="*/ 200025 h 584200"/>
                <a:gd name="csX8" fmla="*/ 838200 w 2536825"/>
                <a:gd name="csY8" fmla="*/ 139700 h 584200"/>
                <a:gd name="csX9" fmla="*/ 1025525 w 2536825"/>
                <a:gd name="csY9" fmla="*/ 193675 h 584200"/>
                <a:gd name="csX10" fmla="*/ 1212850 w 2536825"/>
                <a:gd name="csY10" fmla="*/ 190500 h 584200"/>
                <a:gd name="csX11" fmla="*/ 1403350 w 2536825"/>
                <a:gd name="csY11" fmla="*/ 142875 h 584200"/>
                <a:gd name="csX12" fmla="*/ 1590675 w 2536825"/>
                <a:gd name="csY12" fmla="*/ 584200 h 584200"/>
                <a:gd name="csX13" fmla="*/ 1781175 w 2536825"/>
                <a:gd name="csY13" fmla="*/ 28575 h 584200"/>
                <a:gd name="csX14" fmla="*/ 1968500 w 2536825"/>
                <a:gd name="csY14" fmla="*/ 0 h 584200"/>
                <a:gd name="csX15" fmla="*/ 2152650 w 2536825"/>
                <a:gd name="csY15" fmla="*/ 57150 h 584200"/>
                <a:gd name="csX16" fmla="*/ 2343150 w 2536825"/>
                <a:gd name="csY16" fmla="*/ 31750 h 584200"/>
                <a:gd name="csX17" fmla="*/ 2536825 w 2536825"/>
                <a:gd name="csY17" fmla="*/ 60325 h 584200"/>
                <a:gd name="csX0" fmla="*/ 0 w 2536825"/>
                <a:gd name="csY0" fmla="*/ 422275 h 584200"/>
                <a:gd name="csX1" fmla="*/ 95250 w 2536825"/>
                <a:gd name="csY1" fmla="*/ 387350 h 584200"/>
                <a:gd name="csX2" fmla="*/ 133350 w 2536825"/>
                <a:gd name="csY2" fmla="*/ 333375 h 584200"/>
                <a:gd name="csX3" fmla="*/ 184150 w 2536825"/>
                <a:gd name="csY3" fmla="*/ 222250 h 584200"/>
                <a:gd name="csX4" fmla="*/ 231775 w 2536825"/>
                <a:gd name="csY4" fmla="*/ 117475 h 584200"/>
                <a:gd name="csX5" fmla="*/ 273050 w 2536825"/>
                <a:gd name="csY5" fmla="*/ 368300 h 584200"/>
                <a:gd name="csX6" fmla="*/ 460375 w 2536825"/>
                <a:gd name="csY6" fmla="*/ 222250 h 584200"/>
                <a:gd name="csX7" fmla="*/ 650875 w 2536825"/>
                <a:gd name="csY7" fmla="*/ 200025 h 584200"/>
                <a:gd name="csX8" fmla="*/ 838200 w 2536825"/>
                <a:gd name="csY8" fmla="*/ 139700 h 584200"/>
                <a:gd name="csX9" fmla="*/ 1025525 w 2536825"/>
                <a:gd name="csY9" fmla="*/ 193675 h 584200"/>
                <a:gd name="csX10" fmla="*/ 1212850 w 2536825"/>
                <a:gd name="csY10" fmla="*/ 190500 h 584200"/>
                <a:gd name="csX11" fmla="*/ 1403350 w 2536825"/>
                <a:gd name="csY11" fmla="*/ 142875 h 584200"/>
                <a:gd name="csX12" fmla="*/ 1590675 w 2536825"/>
                <a:gd name="csY12" fmla="*/ 584200 h 584200"/>
                <a:gd name="csX13" fmla="*/ 1781175 w 2536825"/>
                <a:gd name="csY13" fmla="*/ 28575 h 584200"/>
                <a:gd name="csX14" fmla="*/ 1968500 w 2536825"/>
                <a:gd name="csY14" fmla="*/ 0 h 584200"/>
                <a:gd name="csX15" fmla="*/ 2152650 w 2536825"/>
                <a:gd name="csY15" fmla="*/ 57150 h 584200"/>
                <a:gd name="csX16" fmla="*/ 2343150 w 2536825"/>
                <a:gd name="csY16" fmla="*/ 31750 h 584200"/>
                <a:gd name="csX17" fmla="*/ 2536825 w 2536825"/>
                <a:gd name="csY17" fmla="*/ 60325 h 584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536825" h="584200">
                  <a:moveTo>
                    <a:pt x="0" y="422275"/>
                  </a:moveTo>
                  <a:lnTo>
                    <a:pt x="95250" y="387350"/>
                  </a:lnTo>
                  <a:lnTo>
                    <a:pt x="133350" y="333375"/>
                  </a:lnTo>
                  <a:lnTo>
                    <a:pt x="184150" y="222250"/>
                  </a:lnTo>
                  <a:lnTo>
                    <a:pt x="231775" y="117475"/>
                  </a:lnTo>
                  <a:lnTo>
                    <a:pt x="273050" y="368300"/>
                  </a:lnTo>
                  <a:lnTo>
                    <a:pt x="460375" y="222250"/>
                  </a:lnTo>
                  <a:lnTo>
                    <a:pt x="650875" y="200025"/>
                  </a:lnTo>
                  <a:lnTo>
                    <a:pt x="838200" y="139700"/>
                  </a:lnTo>
                  <a:lnTo>
                    <a:pt x="1025525" y="193675"/>
                  </a:lnTo>
                  <a:lnTo>
                    <a:pt x="1212850" y="190500"/>
                  </a:lnTo>
                  <a:lnTo>
                    <a:pt x="1403350" y="142875"/>
                  </a:lnTo>
                  <a:lnTo>
                    <a:pt x="1590675" y="584200"/>
                  </a:lnTo>
                  <a:lnTo>
                    <a:pt x="1781175" y="28575"/>
                  </a:lnTo>
                  <a:lnTo>
                    <a:pt x="1968500" y="0"/>
                  </a:lnTo>
                  <a:lnTo>
                    <a:pt x="2152650" y="57150"/>
                  </a:lnTo>
                  <a:lnTo>
                    <a:pt x="2343150" y="31750"/>
                  </a:lnTo>
                  <a:lnTo>
                    <a:pt x="2536825" y="60325"/>
                  </a:lnTo>
                </a:path>
              </a:pathLst>
            </a:custGeom>
            <a:noFill/>
            <a:ln w="22225">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5" name="Rectangle 624">
              <a:extLst>
                <a:ext uri="{FF2B5EF4-FFF2-40B4-BE49-F238E27FC236}">
                  <a16:creationId xmlns:a16="http://schemas.microsoft.com/office/drawing/2014/main" id="{2F946444-13D7-82D7-8991-F991D9A368C2}"/>
                </a:ext>
              </a:extLst>
            </p:cNvPr>
            <p:cNvSpPr/>
            <p:nvPr/>
          </p:nvSpPr>
          <p:spPr>
            <a:xfrm rot="18900000">
              <a:off x="9286180" y="4817905"/>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6" name="Rectangle 625">
              <a:extLst>
                <a:ext uri="{FF2B5EF4-FFF2-40B4-BE49-F238E27FC236}">
                  <a16:creationId xmlns:a16="http://schemas.microsoft.com/office/drawing/2014/main" id="{5318B520-FEE9-AA9E-6170-05234980F59A}"/>
                </a:ext>
              </a:extLst>
            </p:cNvPr>
            <p:cNvSpPr/>
            <p:nvPr/>
          </p:nvSpPr>
          <p:spPr>
            <a:xfrm rot="18900000">
              <a:off x="9371905" y="4789330"/>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7" name="Rectangle 626">
              <a:extLst>
                <a:ext uri="{FF2B5EF4-FFF2-40B4-BE49-F238E27FC236}">
                  <a16:creationId xmlns:a16="http://schemas.microsoft.com/office/drawing/2014/main" id="{D702ECE7-4EA8-9306-C254-769A68B5CF02}"/>
                </a:ext>
              </a:extLst>
            </p:cNvPr>
            <p:cNvSpPr/>
            <p:nvPr/>
          </p:nvSpPr>
          <p:spPr>
            <a:xfrm rot="18900000">
              <a:off x="9416355" y="4735355"/>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8" name="Rectangle 627">
              <a:extLst>
                <a:ext uri="{FF2B5EF4-FFF2-40B4-BE49-F238E27FC236}">
                  <a16:creationId xmlns:a16="http://schemas.microsoft.com/office/drawing/2014/main" id="{3F66AA04-5067-6035-75F0-67D8C580E2BA}"/>
                </a:ext>
              </a:extLst>
            </p:cNvPr>
            <p:cNvSpPr/>
            <p:nvPr/>
          </p:nvSpPr>
          <p:spPr>
            <a:xfrm rot="18900000">
              <a:off x="9457630" y="4633754"/>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9" name="Rectangle 628">
              <a:extLst>
                <a:ext uri="{FF2B5EF4-FFF2-40B4-BE49-F238E27FC236}">
                  <a16:creationId xmlns:a16="http://schemas.microsoft.com/office/drawing/2014/main" id="{A4890086-F699-F2DF-47FD-C0BF07365616}"/>
                </a:ext>
              </a:extLst>
            </p:cNvPr>
            <p:cNvSpPr/>
            <p:nvPr/>
          </p:nvSpPr>
          <p:spPr>
            <a:xfrm rot="18900000">
              <a:off x="9517954" y="4500405"/>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0" name="Rectangle 629">
              <a:extLst>
                <a:ext uri="{FF2B5EF4-FFF2-40B4-BE49-F238E27FC236}">
                  <a16:creationId xmlns:a16="http://schemas.microsoft.com/office/drawing/2014/main" id="{56E2D7A0-4A45-F4AC-26ED-034D08C58B37}"/>
                </a:ext>
              </a:extLst>
            </p:cNvPr>
            <p:cNvSpPr/>
            <p:nvPr/>
          </p:nvSpPr>
          <p:spPr>
            <a:xfrm rot="18900000">
              <a:off x="9552879" y="4767105"/>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1" name="Rectangle 630">
              <a:extLst>
                <a:ext uri="{FF2B5EF4-FFF2-40B4-BE49-F238E27FC236}">
                  <a16:creationId xmlns:a16="http://schemas.microsoft.com/office/drawing/2014/main" id="{D75AFA43-2883-F7A8-1976-CAFFD44A840D}"/>
                </a:ext>
              </a:extLst>
            </p:cNvPr>
            <p:cNvSpPr/>
            <p:nvPr/>
          </p:nvSpPr>
          <p:spPr>
            <a:xfrm rot="18900000">
              <a:off x="9746554" y="4621055"/>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2" name="Rectangle 631">
              <a:extLst>
                <a:ext uri="{FF2B5EF4-FFF2-40B4-BE49-F238E27FC236}">
                  <a16:creationId xmlns:a16="http://schemas.microsoft.com/office/drawing/2014/main" id="{107BFE6B-8606-916E-5B98-939EA81E8A61}"/>
                </a:ext>
              </a:extLst>
            </p:cNvPr>
            <p:cNvSpPr/>
            <p:nvPr/>
          </p:nvSpPr>
          <p:spPr>
            <a:xfrm rot="18900000">
              <a:off x="9930705" y="4595655"/>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3" name="Rectangle 632">
              <a:extLst>
                <a:ext uri="{FF2B5EF4-FFF2-40B4-BE49-F238E27FC236}">
                  <a16:creationId xmlns:a16="http://schemas.microsoft.com/office/drawing/2014/main" id="{0BFC36FE-B818-C3E0-2E70-14319C9E7362}"/>
                </a:ext>
              </a:extLst>
            </p:cNvPr>
            <p:cNvSpPr/>
            <p:nvPr/>
          </p:nvSpPr>
          <p:spPr>
            <a:xfrm rot="18900000">
              <a:off x="10121205" y="4541680"/>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4" name="Rectangle 633">
              <a:extLst>
                <a:ext uri="{FF2B5EF4-FFF2-40B4-BE49-F238E27FC236}">
                  <a16:creationId xmlns:a16="http://schemas.microsoft.com/office/drawing/2014/main" id="{B20184AF-E8B4-3146-F1BF-0F9B46D6E0EA}"/>
                </a:ext>
              </a:extLst>
            </p:cNvPr>
            <p:cNvSpPr/>
            <p:nvPr/>
          </p:nvSpPr>
          <p:spPr>
            <a:xfrm rot="18900000">
              <a:off x="10308530" y="4589305"/>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5" name="Rectangle 634">
              <a:extLst>
                <a:ext uri="{FF2B5EF4-FFF2-40B4-BE49-F238E27FC236}">
                  <a16:creationId xmlns:a16="http://schemas.microsoft.com/office/drawing/2014/main" id="{073A4383-8E19-5D26-CF84-F9C69DEEAC21}"/>
                </a:ext>
              </a:extLst>
            </p:cNvPr>
            <p:cNvSpPr/>
            <p:nvPr/>
          </p:nvSpPr>
          <p:spPr>
            <a:xfrm rot="18900000">
              <a:off x="10495855" y="4595655"/>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6" name="Rectangle 635">
              <a:extLst>
                <a:ext uri="{FF2B5EF4-FFF2-40B4-BE49-F238E27FC236}">
                  <a16:creationId xmlns:a16="http://schemas.microsoft.com/office/drawing/2014/main" id="{60264007-C5B1-3D0F-DAE3-7A54A62BFD63}"/>
                </a:ext>
              </a:extLst>
            </p:cNvPr>
            <p:cNvSpPr/>
            <p:nvPr/>
          </p:nvSpPr>
          <p:spPr>
            <a:xfrm rot="18900000">
              <a:off x="10686356" y="4541680"/>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7" name="Rectangle 636">
              <a:extLst>
                <a:ext uri="{FF2B5EF4-FFF2-40B4-BE49-F238E27FC236}">
                  <a16:creationId xmlns:a16="http://schemas.microsoft.com/office/drawing/2014/main" id="{0AD3ADC7-99C7-BBB2-D54A-6EFBEC8A8FB9}"/>
                </a:ext>
              </a:extLst>
            </p:cNvPr>
            <p:cNvSpPr/>
            <p:nvPr/>
          </p:nvSpPr>
          <p:spPr>
            <a:xfrm rot="18900000">
              <a:off x="10873681" y="4986179"/>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 name="Rectangle 637">
              <a:extLst>
                <a:ext uri="{FF2B5EF4-FFF2-40B4-BE49-F238E27FC236}">
                  <a16:creationId xmlns:a16="http://schemas.microsoft.com/office/drawing/2014/main" id="{5B397A9A-4EFD-9C90-F706-9B182BE93091}"/>
                </a:ext>
              </a:extLst>
            </p:cNvPr>
            <p:cNvSpPr/>
            <p:nvPr/>
          </p:nvSpPr>
          <p:spPr>
            <a:xfrm rot="18900000">
              <a:off x="11064181" y="4430555"/>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 name="Rectangle 638">
              <a:extLst>
                <a:ext uri="{FF2B5EF4-FFF2-40B4-BE49-F238E27FC236}">
                  <a16:creationId xmlns:a16="http://schemas.microsoft.com/office/drawing/2014/main" id="{4215BACD-0070-8158-A76E-B446E780F8C2}"/>
                </a:ext>
              </a:extLst>
            </p:cNvPr>
            <p:cNvSpPr/>
            <p:nvPr/>
          </p:nvSpPr>
          <p:spPr>
            <a:xfrm rot="18900000">
              <a:off x="11248331" y="4401980"/>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0" name="Rectangle 639">
              <a:extLst>
                <a:ext uri="{FF2B5EF4-FFF2-40B4-BE49-F238E27FC236}">
                  <a16:creationId xmlns:a16="http://schemas.microsoft.com/office/drawing/2014/main" id="{94C9574E-6DCE-4579-060B-E173421EF8DD}"/>
                </a:ext>
              </a:extLst>
            </p:cNvPr>
            <p:cNvSpPr/>
            <p:nvPr/>
          </p:nvSpPr>
          <p:spPr>
            <a:xfrm rot="18900000">
              <a:off x="11438831" y="4452780"/>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 name="Rectangle 640">
              <a:extLst>
                <a:ext uri="{FF2B5EF4-FFF2-40B4-BE49-F238E27FC236}">
                  <a16:creationId xmlns:a16="http://schemas.microsoft.com/office/drawing/2014/main" id="{FB9AD110-9B76-E75C-E63C-0B3D099D1F8B}"/>
                </a:ext>
              </a:extLst>
            </p:cNvPr>
            <p:cNvSpPr/>
            <p:nvPr/>
          </p:nvSpPr>
          <p:spPr>
            <a:xfrm rot="18900000">
              <a:off x="11622982" y="4430554"/>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 name="Rectangle 641">
              <a:extLst>
                <a:ext uri="{FF2B5EF4-FFF2-40B4-BE49-F238E27FC236}">
                  <a16:creationId xmlns:a16="http://schemas.microsoft.com/office/drawing/2014/main" id="{64B0CF11-0982-C577-4E52-6F645586B0B0}"/>
                </a:ext>
              </a:extLst>
            </p:cNvPr>
            <p:cNvSpPr/>
            <p:nvPr/>
          </p:nvSpPr>
          <p:spPr>
            <a:xfrm rot="18900000">
              <a:off x="11816656" y="4459129"/>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3" name="Group 642">
            <a:extLst>
              <a:ext uri="{FF2B5EF4-FFF2-40B4-BE49-F238E27FC236}">
                <a16:creationId xmlns:a16="http://schemas.microsoft.com/office/drawing/2014/main" id="{BADC6A12-DDFE-FDF8-46C8-09AFB0CF137B}"/>
              </a:ext>
            </a:extLst>
          </p:cNvPr>
          <p:cNvGrpSpPr/>
          <p:nvPr/>
        </p:nvGrpSpPr>
        <p:grpSpPr>
          <a:xfrm>
            <a:off x="9327225" y="3873578"/>
            <a:ext cx="2593368" cy="774093"/>
            <a:chOff x="9275925" y="3978882"/>
            <a:chExt cx="2593368" cy="774093"/>
          </a:xfrm>
        </p:grpSpPr>
        <p:sp>
          <p:nvSpPr>
            <p:cNvPr id="644" name="Freeform 405">
              <a:extLst>
                <a:ext uri="{FF2B5EF4-FFF2-40B4-BE49-F238E27FC236}">
                  <a16:creationId xmlns:a16="http://schemas.microsoft.com/office/drawing/2014/main" id="{FC4D2CBD-5766-7E9E-10D0-0C7F70EC5B2A}"/>
                </a:ext>
              </a:extLst>
            </p:cNvPr>
            <p:cNvSpPr/>
            <p:nvPr/>
          </p:nvSpPr>
          <p:spPr>
            <a:xfrm>
              <a:off x="9305925" y="4006850"/>
              <a:ext cx="2533650" cy="717550"/>
            </a:xfrm>
            <a:custGeom>
              <a:avLst/>
              <a:gdLst>
                <a:gd name="csX0" fmla="*/ 0 w 2533650"/>
                <a:gd name="csY0" fmla="*/ 717550 h 717550"/>
                <a:gd name="csX1" fmla="*/ 95250 w 2533650"/>
                <a:gd name="csY1" fmla="*/ 717550 h 717550"/>
                <a:gd name="csX2" fmla="*/ 139700 w 2533650"/>
                <a:gd name="csY2" fmla="*/ 384175 h 717550"/>
                <a:gd name="csX3" fmla="*/ 180975 w 2533650"/>
                <a:gd name="csY3" fmla="*/ 530225 h 717550"/>
                <a:gd name="csX4" fmla="*/ 228600 w 2533650"/>
                <a:gd name="csY4" fmla="*/ 466725 h 717550"/>
                <a:gd name="csX5" fmla="*/ 282575 w 2533650"/>
                <a:gd name="csY5" fmla="*/ 276225 h 717550"/>
                <a:gd name="csX6" fmla="*/ 457200 w 2533650"/>
                <a:gd name="csY6" fmla="*/ 358775 h 717550"/>
                <a:gd name="csX7" fmla="*/ 650875 w 2533650"/>
                <a:gd name="csY7" fmla="*/ 269875 h 717550"/>
                <a:gd name="csX8" fmla="*/ 838200 w 2533650"/>
                <a:gd name="csY8" fmla="*/ 133350 h 717550"/>
                <a:gd name="csX9" fmla="*/ 1028700 w 2533650"/>
                <a:gd name="csY9" fmla="*/ 222250 h 717550"/>
                <a:gd name="csX10" fmla="*/ 1212850 w 2533650"/>
                <a:gd name="csY10" fmla="*/ 215900 h 717550"/>
                <a:gd name="csX11" fmla="*/ 1403350 w 2533650"/>
                <a:gd name="csY11" fmla="*/ 22225 h 717550"/>
                <a:gd name="csX12" fmla="*/ 1590675 w 2533650"/>
                <a:gd name="csY12" fmla="*/ 168275 h 717550"/>
                <a:gd name="csX13" fmla="*/ 1784350 w 2533650"/>
                <a:gd name="csY13" fmla="*/ 0 h 717550"/>
                <a:gd name="csX14" fmla="*/ 1968500 w 2533650"/>
                <a:gd name="csY14" fmla="*/ 50800 h 717550"/>
                <a:gd name="csX15" fmla="*/ 2155825 w 2533650"/>
                <a:gd name="csY15" fmla="*/ 88900 h 717550"/>
                <a:gd name="csX16" fmla="*/ 2339975 w 2533650"/>
                <a:gd name="csY16" fmla="*/ 3175 h 717550"/>
                <a:gd name="csX17" fmla="*/ 2533650 w 2533650"/>
                <a:gd name="csY17" fmla="*/ 244475 h 7175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533650" h="717550">
                  <a:moveTo>
                    <a:pt x="0" y="717550"/>
                  </a:moveTo>
                  <a:lnTo>
                    <a:pt x="95250" y="717550"/>
                  </a:lnTo>
                  <a:lnTo>
                    <a:pt x="139700" y="384175"/>
                  </a:lnTo>
                  <a:lnTo>
                    <a:pt x="180975" y="530225"/>
                  </a:lnTo>
                  <a:lnTo>
                    <a:pt x="228600" y="466725"/>
                  </a:lnTo>
                  <a:lnTo>
                    <a:pt x="282575" y="276225"/>
                  </a:lnTo>
                  <a:lnTo>
                    <a:pt x="457200" y="358775"/>
                  </a:lnTo>
                  <a:lnTo>
                    <a:pt x="650875" y="269875"/>
                  </a:lnTo>
                  <a:lnTo>
                    <a:pt x="838200" y="133350"/>
                  </a:lnTo>
                  <a:lnTo>
                    <a:pt x="1028700" y="222250"/>
                  </a:lnTo>
                  <a:lnTo>
                    <a:pt x="1212850" y="215900"/>
                  </a:lnTo>
                  <a:lnTo>
                    <a:pt x="1403350" y="22225"/>
                  </a:lnTo>
                  <a:lnTo>
                    <a:pt x="1590675" y="168275"/>
                  </a:lnTo>
                  <a:lnTo>
                    <a:pt x="1784350" y="0"/>
                  </a:lnTo>
                  <a:lnTo>
                    <a:pt x="1968500" y="50800"/>
                  </a:lnTo>
                  <a:lnTo>
                    <a:pt x="2155825" y="88900"/>
                  </a:lnTo>
                  <a:lnTo>
                    <a:pt x="2339975" y="3175"/>
                  </a:lnTo>
                  <a:lnTo>
                    <a:pt x="2533650" y="244475"/>
                  </a:lnTo>
                </a:path>
              </a:pathLst>
            </a:custGeom>
            <a:noFill/>
            <a:ln w="22225">
              <a:solidFill>
                <a:schemeClr val="accent6"/>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 name="Oval 644">
              <a:extLst>
                <a:ext uri="{FF2B5EF4-FFF2-40B4-BE49-F238E27FC236}">
                  <a16:creationId xmlns:a16="http://schemas.microsoft.com/office/drawing/2014/main" id="{D2CE0DB6-7DE9-C7CC-270F-BC6CC77A1E88}"/>
                </a:ext>
              </a:extLst>
            </p:cNvPr>
            <p:cNvSpPr/>
            <p:nvPr/>
          </p:nvSpPr>
          <p:spPr>
            <a:xfrm>
              <a:off x="9275925" y="4693257"/>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6" name="Oval 645">
              <a:extLst>
                <a:ext uri="{FF2B5EF4-FFF2-40B4-BE49-F238E27FC236}">
                  <a16:creationId xmlns:a16="http://schemas.microsoft.com/office/drawing/2014/main" id="{5D4AEA3A-C337-7450-8A5D-751B55DA9B07}"/>
                </a:ext>
              </a:extLst>
            </p:cNvPr>
            <p:cNvSpPr/>
            <p:nvPr/>
          </p:nvSpPr>
          <p:spPr>
            <a:xfrm>
              <a:off x="9371175" y="4690082"/>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7" name="Oval 646">
              <a:extLst>
                <a:ext uri="{FF2B5EF4-FFF2-40B4-BE49-F238E27FC236}">
                  <a16:creationId xmlns:a16="http://schemas.microsoft.com/office/drawing/2014/main" id="{C34DE50D-5263-F72D-A512-8F000508132E}"/>
                </a:ext>
              </a:extLst>
            </p:cNvPr>
            <p:cNvSpPr/>
            <p:nvPr/>
          </p:nvSpPr>
          <p:spPr>
            <a:xfrm>
              <a:off x="9412450" y="4372582"/>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 name="Oval 647">
              <a:extLst>
                <a:ext uri="{FF2B5EF4-FFF2-40B4-BE49-F238E27FC236}">
                  <a16:creationId xmlns:a16="http://schemas.microsoft.com/office/drawing/2014/main" id="{847ED626-FA44-0884-C177-C97441CFB3F1}"/>
                </a:ext>
              </a:extLst>
            </p:cNvPr>
            <p:cNvSpPr/>
            <p:nvPr/>
          </p:nvSpPr>
          <p:spPr>
            <a:xfrm>
              <a:off x="9460075" y="4518632"/>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 name="Oval 648">
              <a:extLst>
                <a:ext uri="{FF2B5EF4-FFF2-40B4-BE49-F238E27FC236}">
                  <a16:creationId xmlns:a16="http://schemas.microsoft.com/office/drawing/2014/main" id="{C532788E-E754-986E-A197-634EB734FF15}"/>
                </a:ext>
              </a:extLst>
            </p:cNvPr>
            <p:cNvSpPr/>
            <p:nvPr/>
          </p:nvSpPr>
          <p:spPr>
            <a:xfrm>
              <a:off x="9510875" y="4439257"/>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0" name="Oval 649">
              <a:extLst>
                <a:ext uri="{FF2B5EF4-FFF2-40B4-BE49-F238E27FC236}">
                  <a16:creationId xmlns:a16="http://schemas.microsoft.com/office/drawing/2014/main" id="{AD184910-FD65-0FA2-46C6-C96B3371B812}"/>
                </a:ext>
              </a:extLst>
            </p:cNvPr>
            <p:cNvSpPr/>
            <p:nvPr/>
          </p:nvSpPr>
          <p:spPr>
            <a:xfrm>
              <a:off x="9558500" y="4258282"/>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1" name="Oval 650">
              <a:extLst>
                <a:ext uri="{FF2B5EF4-FFF2-40B4-BE49-F238E27FC236}">
                  <a16:creationId xmlns:a16="http://schemas.microsoft.com/office/drawing/2014/main" id="{4BE82673-1833-55A7-D44C-4C757B434DC7}"/>
                </a:ext>
              </a:extLst>
            </p:cNvPr>
            <p:cNvSpPr/>
            <p:nvPr/>
          </p:nvSpPr>
          <p:spPr>
            <a:xfrm>
              <a:off x="9739475" y="4334482"/>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2" name="Oval 651">
              <a:extLst>
                <a:ext uri="{FF2B5EF4-FFF2-40B4-BE49-F238E27FC236}">
                  <a16:creationId xmlns:a16="http://schemas.microsoft.com/office/drawing/2014/main" id="{A6D5CFA8-471D-5969-C1FA-32B92C8BC94B}"/>
                </a:ext>
              </a:extLst>
            </p:cNvPr>
            <p:cNvSpPr/>
            <p:nvPr/>
          </p:nvSpPr>
          <p:spPr>
            <a:xfrm>
              <a:off x="9933150" y="4248757"/>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3" name="Oval 652">
              <a:extLst>
                <a:ext uri="{FF2B5EF4-FFF2-40B4-BE49-F238E27FC236}">
                  <a16:creationId xmlns:a16="http://schemas.microsoft.com/office/drawing/2014/main" id="{7BDBD407-8811-D560-50B7-3FF041E9816F}"/>
                </a:ext>
              </a:extLst>
            </p:cNvPr>
            <p:cNvSpPr/>
            <p:nvPr/>
          </p:nvSpPr>
          <p:spPr>
            <a:xfrm>
              <a:off x="10114125" y="4118582"/>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4" name="Oval 653">
              <a:extLst>
                <a:ext uri="{FF2B5EF4-FFF2-40B4-BE49-F238E27FC236}">
                  <a16:creationId xmlns:a16="http://schemas.microsoft.com/office/drawing/2014/main" id="{18E384E2-CEC8-7042-7DEC-5413AB9A19FE}"/>
                </a:ext>
              </a:extLst>
            </p:cNvPr>
            <p:cNvSpPr/>
            <p:nvPr/>
          </p:nvSpPr>
          <p:spPr>
            <a:xfrm>
              <a:off x="10304625" y="4201132"/>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 name="Oval 654">
              <a:extLst>
                <a:ext uri="{FF2B5EF4-FFF2-40B4-BE49-F238E27FC236}">
                  <a16:creationId xmlns:a16="http://schemas.microsoft.com/office/drawing/2014/main" id="{13524EE3-A049-E647-2638-65C54C0EEDE6}"/>
                </a:ext>
              </a:extLst>
            </p:cNvPr>
            <p:cNvSpPr/>
            <p:nvPr/>
          </p:nvSpPr>
          <p:spPr>
            <a:xfrm>
              <a:off x="10491950" y="4191607"/>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6" name="Oval 655">
              <a:extLst>
                <a:ext uri="{FF2B5EF4-FFF2-40B4-BE49-F238E27FC236}">
                  <a16:creationId xmlns:a16="http://schemas.microsoft.com/office/drawing/2014/main" id="{990261D2-28AA-55AF-F4FB-A2C71CE07157}"/>
                </a:ext>
              </a:extLst>
            </p:cNvPr>
            <p:cNvSpPr/>
            <p:nvPr/>
          </p:nvSpPr>
          <p:spPr>
            <a:xfrm>
              <a:off x="10682450" y="4007457"/>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7" name="Oval 656">
              <a:extLst>
                <a:ext uri="{FF2B5EF4-FFF2-40B4-BE49-F238E27FC236}">
                  <a16:creationId xmlns:a16="http://schemas.microsoft.com/office/drawing/2014/main" id="{A47C46E5-6373-41E2-4221-3CF51C96A946}"/>
                </a:ext>
              </a:extLst>
            </p:cNvPr>
            <p:cNvSpPr/>
            <p:nvPr/>
          </p:nvSpPr>
          <p:spPr>
            <a:xfrm>
              <a:off x="10869775" y="4143982"/>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8" name="Oval 657">
              <a:extLst>
                <a:ext uri="{FF2B5EF4-FFF2-40B4-BE49-F238E27FC236}">
                  <a16:creationId xmlns:a16="http://schemas.microsoft.com/office/drawing/2014/main" id="{D8B7610B-84AD-0EE0-D9D6-75501CA7E57F}"/>
                </a:ext>
              </a:extLst>
            </p:cNvPr>
            <p:cNvSpPr/>
            <p:nvPr/>
          </p:nvSpPr>
          <p:spPr>
            <a:xfrm>
              <a:off x="11053925" y="3978882"/>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9" name="Oval 658">
              <a:extLst>
                <a:ext uri="{FF2B5EF4-FFF2-40B4-BE49-F238E27FC236}">
                  <a16:creationId xmlns:a16="http://schemas.microsoft.com/office/drawing/2014/main" id="{2AF36B52-A72A-C833-0CBB-4DF3C72DCF82}"/>
                </a:ext>
              </a:extLst>
            </p:cNvPr>
            <p:cNvSpPr/>
            <p:nvPr/>
          </p:nvSpPr>
          <p:spPr>
            <a:xfrm>
              <a:off x="11241250" y="4032857"/>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0" name="Oval 659">
              <a:extLst>
                <a:ext uri="{FF2B5EF4-FFF2-40B4-BE49-F238E27FC236}">
                  <a16:creationId xmlns:a16="http://schemas.microsoft.com/office/drawing/2014/main" id="{11489E14-DC61-B806-7C2D-08CDCD72418C}"/>
                </a:ext>
              </a:extLst>
            </p:cNvPr>
            <p:cNvSpPr/>
            <p:nvPr/>
          </p:nvSpPr>
          <p:spPr>
            <a:xfrm>
              <a:off x="11428575" y="4064607"/>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1" name="Oval 660">
              <a:extLst>
                <a:ext uri="{FF2B5EF4-FFF2-40B4-BE49-F238E27FC236}">
                  <a16:creationId xmlns:a16="http://schemas.microsoft.com/office/drawing/2014/main" id="{74D6E8AF-2C4D-6FA0-DA6E-89191FD80504}"/>
                </a:ext>
              </a:extLst>
            </p:cNvPr>
            <p:cNvSpPr/>
            <p:nvPr/>
          </p:nvSpPr>
          <p:spPr>
            <a:xfrm>
              <a:off x="11622250" y="3982057"/>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2" name="Oval 661">
              <a:extLst>
                <a:ext uri="{FF2B5EF4-FFF2-40B4-BE49-F238E27FC236}">
                  <a16:creationId xmlns:a16="http://schemas.microsoft.com/office/drawing/2014/main" id="{64BAF95D-35C9-A5F8-7F14-004B6E7437A6}"/>
                </a:ext>
              </a:extLst>
            </p:cNvPr>
            <p:cNvSpPr/>
            <p:nvPr/>
          </p:nvSpPr>
          <p:spPr>
            <a:xfrm>
              <a:off x="11809575" y="4223357"/>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63" name="Group 662">
            <a:extLst>
              <a:ext uri="{FF2B5EF4-FFF2-40B4-BE49-F238E27FC236}">
                <a16:creationId xmlns:a16="http://schemas.microsoft.com/office/drawing/2014/main" id="{373C51E8-C16F-3AFD-E6A6-1E2707DCAC19}"/>
              </a:ext>
            </a:extLst>
          </p:cNvPr>
          <p:cNvGrpSpPr/>
          <p:nvPr/>
        </p:nvGrpSpPr>
        <p:grpSpPr>
          <a:xfrm>
            <a:off x="9337479" y="3839476"/>
            <a:ext cx="2584527" cy="1009727"/>
            <a:chOff x="9286179" y="3944780"/>
            <a:chExt cx="2584527" cy="1009727"/>
          </a:xfrm>
        </p:grpSpPr>
        <p:sp>
          <p:nvSpPr>
            <p:cNvPr id="664" name="Freeform 445">
              <a:extLst>
                <a:ext uri="{FF2B5EF4-FFF2-40B4-BE49-F238E27FC236}">
                  <a16:creationId xmlns:a16="http://schemas.microsoft.com/office/drawing/2014/main" id="{68BB717B-BE51-4B3F-7129-42DE139F3EBD}"/>
                </a:ext>
              </a:extLst>
            </p:cNvPr>
            <p:cNvSpPr/>
            <p:nvPr/>
          </p:nvSpPr>
          <p:spPr>
            <a:xfrm>
              <a:off x="9312275" y="3971925"/>
              <a:ext cx="2533650" cy="933450"/>
            </a:xfrm>
            <a:custGeom>
              <a:avLst/>
              <a:gdLst>
                <a:gd name="csX0" fmla="*/ 0 w 2533650"/>
                <a:gd name="csY0" fmla="*/ 88900 h 933450"/>
                <a:gd name="csX1" fmla="*/ 82550 w 2533650"/>
                <a:gd name="csY1" fmla="*/ 66675 h 933450"/>
                <a:gd name="csX2" fmla="*/ 225425 w 2533650"/>
                <a:gd name="csY2" fmla="*/ 9525 h 933450"/>
                <a:gd name="csX3" fmla="*/ 282575 w 2533650"/>
                <a:gd name="csY3" fmla="*/ 34925 h 933450"/>
                <a:gd name="csX4" fmla="*/ 450850 w 2533650"/>
                <a:gd name="csY4" fmla="*/ 0 h 933450"/>
                <a:gd name="csX5" fmla="*/ 641350 w 2533650"/>
                <a:gd name="csY5" fmla="*/ 63500 h 933450"/>
                <a:gd name="csX6" fmla="*/ 835025 w 2533650"/>
                <a:gd name="csY6" fmla="*/ 3175 h 933450"/>
                <a:gd name="csX7" fmla="*/ 1016000 w 2533650"/>
                <a:gd name="csY7" fmla="*/ 933450 h 933450"/>
                <a:gd name="csX8" fmla="*/ 1209675 w 2533650"/>
                <a:gd name="csY8" fmla="*/ 92075 h 933450"/>
                <a:gd name="csX9" fmla="*/ 1390650 w 2533650"/>
                <a:gd name="csY9" fmla="*/ 6350 h 933450"/>
                <a:gd name="csX10" fmla="*/ 1584325 w 2533650"/>
                <a:gd name="csY10" fmla="*/ 6350 h 933450"/>
                <a:gd name="csX11" fmla="*/ 1774825 w 2533650"/>
                <a:gd name="csY11" fmla="*/ 9525 h 933450"/>
                <a:gd name="csX12" fmla="*/ 1962150 w 2533650"/>
                <a:gd name="csY12" fmla="*/ 263525 h 933450"/>
                <a:gd name="csX13" fmla="*/ 2149475 w 2533650"/>
                <a:gd name="csY13" fmla="*/ 0 h 933450"/>
                <a:gd name="csX14" fmla="*/ 2343150 w 2533650"/>
                <a:gd name="csY14" fmla="*/ 9525 h 933450"/>
                <a:gd name="csX15" fmla="*/ 2533650 w 2533650"/>
                <a:gd name="csY15" fmla="*/ 25400 h 9334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533650" h="933450">
                  <a:moveTo>
                    <a:pt x="0" y="88900"/>
                  </a:moveTo>
                  <a:lnTo>
                    <a:pt x="82550" y="66675"/>
                  </a:lnTo>
                  <a:lnTo>
                    <a:pt x="225425" y="9525"/>
                  </a:lnTo>
                  <a:lnTo>
                    <a:pt x="282575" y="34925"/>
                  </a:lnTo>
                  <a:lnTo>
                    <a:pt x="450850" y="0"/>
                  </a:lnTo>
                  <a:lnTo>
                    <a:pt x="641350" y="63500"/>
                  </a:lnTo>
                  <a:lnTo>
                    <a:pt x="835025" y="3175"/>
                  </a:lnTo>
                  <a:lnTo>
                    <a:pt x="1016000" y="933450"/>
                  </a:lnTo>
                  <a:lnTo>
                    <a:pt x="1209675" y="92075"/>
                  </a:lnTo>
                  <a:lnTo>
                    <a:pt x="1390650" y="6350"/>
                  </a:lnTo>
                  <a:lnTo>
                    <a:pt x="1584325" y="6350"/>
                  </a:lnTo>
                  <a:lnTo>
                    <a:pt x="1774825" y="9525"/>
                  </a:lnTo>
                  <a:lnTo>
                    <a:pt x="1962150" y="263525"/>
                  </a:lnTo>
                  <a:lnTo>
                    <a:pt x="2149475" y="0"/>
                  </a:lnTo>
                  <a:lnTo>
                    <a:pt x="2343150" y="9525"/>
                  </a:lnTo>
                  <a:lnTo>
                    <a:pt x="2533650" y="25400"/>
                  </a:lnTo>
                </a:path>
              </a:pathLst>
            </a:custGeom>
            <a:noFill/>
            <a:ln w="22225">
              <a:solidFill>
                <a:schemeClr val="accent5"/>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5" name="Rectangle 664">
              <a:extLst>
                <a:ext uri="{FF2B5EF4-FFF2-40B4-BE49-F238E27FC236}">
                  <a16:creationId xmlns:a16="http://schemas.microsoft.com/office/drawing/2014/main" id="{A85CB014-75BF-5D9B-55A4-63CD5BDF95D9}"/>
                </a:ext>
              </a:extLst>
            </p:cNvPr>
            <p:cNvSpPr/>
            <p:nvPr/>
          </p:nvSpPr>
          <p:spPr>
            <a:xfrm>
              <a:off x="9286179" y="4033680"/>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6" name="Rectangle 665">
              <a:extLst>
                <a:ext uri="{FF2B5EF4-FFF2-40B4-BE49-F238E27FC236}">
                  <a16:creationId xmlns:a16="http://schemas.microsoft.com/office/drawing/2014/main" id="{90E418DF-963D-1DB3-18EF-D1C154B0F312}"/>
                </a:ext>
              </a:extLst>
            </p:cNvPr>
            <p:cNvSpPr/>
            <p:nvPr/>
          </p:nvSpPr>
          <p:spPr>
            <a:xfrm>
              <a:off x="9375079" y="4008280"/>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7" name="Rectangle 666">
              <a:extLst>
                <a:ext uri="{FF2B5EF4-FFF2-40B4-BE49-F238E27FC236}">
                  <a16:creationId xmlns:a16="http://schemas.microsoft.com/office/drawing/2014/main" id="{4145968E-B05D-48E6-6FDB-EC15A828E861}"/>
                </a:ext>
              </a:extLst>
            </p:cNvPr>
            <p:cNvSpPr/>
            <p:nvPr/>
          </p:nvSpPr>
          <p:spPr>
            <a:xfrm>
              <a:off x="9432229" y="3982880"/>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8" name="Rectangle 667">
              <a:extLst>
                <a:ext uri="{FF2B5EF4-FFF2-40B4-BE49-F238E27FC236}">
                  <a16:creationId xmlns:a16="http://schemas.microsoft.com/office/drawing/2014/main" id="{3356A59D-5FA2-F2C3-0262-4490E6F7A9BF}"/>
                </a:ext>
              </a:extLst>
            </p:cNvPr>
            <p:cNvSpPr/>
            <p:nvPr/>
          </p:nvSpPr>
          <p:spPr>
            <a:xfrm>
              <a:off x="9511604" y="3954305"/>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9" name="Rectangle 668">
              <a:extLst>
                <a:ext uri="{FF2B5EF4-FFF2-40B4-BE49-F238E27FC236}">
                  <a16:creationId xmlns:a16="http://schemas.microsoft.com/office/drawing/2014/main" id="{17852328-9758-1657-0D65-DD87ECCEBB6A}"/>
                </a:ext>
              </a:extLst>
            </p:cNvPr>
            <p:cNvSpPr/>
            <p:nvPr/>
          </p:nvSpPr>
          <p:spPr>
            <a:xfrm>
              <a:off x="9575104" y="3976530"/>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0" name="Rectangle 669">
              <a:extLst>
                <a:ext uri="{FF2B5EF4-FFF2-40B4-BE49-F238E27FC236}">
                  <a16:creationId xmlns:a16="http://schemas.microsoft.com/office/drawing/2014/main" id="{240494E6-379B-AC96-D3AC-5390C3F77E91}"/>
                </a:ext>
              </a:extLst>
            </p:cNvPr>
            <p:cNvSpPr/>
            <p:nvPr/>
          </p:nvSpPr>
          <p:spPr>
            <a:xfrm>
              <a:off x="9743379" y="3947955"/>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1" name="Rectangle 670">
              <a:extLst>
                <a:ext uri="{FF2B5EF4-FFF2-40B4-BE49-F238E27FC236}">
                  <a16:creationId xmlns:a16="http://schemas.microsoft.com/office/drawing/2014/main" id="{CA00CC43-C569-0D95-B729-60F5EEE0FBA7}"/>
                </a:ext>
              </a:extLst>
            </p:cNvPr>
            <p:cNvSpPr/>
            <p:nvPr/>
          </p:nvSpPr>
          <p:spPr>
            <a:xfrm>
              <a:off x="9927529" y="4011455"/>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2" name="Rectangle 671">
              <a:extLst>
                <a:ext uri="{FF2B5EF4-FFF2-40B4-BE49-F238E27FC236}">
                  <a16:creationId xmlns:a16="http://schemas.microsoft.com/office/drawing/2014/main" id="{3E445E95-7056-DBB1-0BC8-029D2DBAC25C}"/>
                </a:ext>
              </a:extLst>
            </p:cNvPr>
            <p:cNvSpPr/>
            <p:nvPr/>
          </p:nvSpPr>
          <p:spPr>
            <a:xfrm>
              <a:off x="10118029" y="3954305"/>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3" name="Rectangle 672">
              <a:extLst>
                <a:ext uri="{FF2B5EF4-FFF2-40B4-BE49-F238E27FC236}">
                  <a16:creationId xmlns:a16="http://schemas.microsoft.com/office/drawing/2014/main" id="{FD0C91F3-75FF-1146-8949-E1DAAA85FB91}"/>
                </a:ext>
              </a:extLst>
            </p:cNvPr>
            <p:cNvSpPr/>
            <p:nvPr/>
          </p:nvSpPr>
          <p:spPr>
            <a:xfrm>
              <a:off x="10302179" y="4903630"/>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4" name="Rectangle 673">
              <a:extLst>
                <a:ext uri="{FF2B5EF4-FFF2-40B4-BE49-F238E27FC236}">
                  <a16:creationId xmlns:a16="http://schemas.microsoft.com/office/drawing/2014/main" id="{E6A8D1F4-A4A7-604C-B030-AF9E917D2234}"/>
                </a:ext>
              </a:extLst>
            </p:cNvPr>
            <p:cNvSpPr/>
            <p:nvPr/>
          </p:nvSpPr>
          <p:spPr>
            <a:xfrm>
              <a:off x="10499029" y="4036855"/>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5" name="Rectangle 674">
              <a:extLst>
                <a:ext uri="{FF2B5EF4-FFF2-40B4-BE49-F238E27FC236}">
                  <a16:creationId xmlns:a16="http://schemas.microsoft.com/office/drawing/2014/main" id="{A668E5CC-2A96-948F-99D2-BD2A1D14AA3D}"/>
                </a:ext>
              </a:extLst>
            </p:cNvPr>
            <p:cNvSpPr/>
            <p:nvPr/>
          </p:nvSpPr>
          <p:spPr>
            <a:xfrm>
              <a:off x="10683179" y="3947955"/>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6" name="Rectangle 675">
              <a:extLst>
                <a:ext uri="{FF2B5EF4-FFF2-40B4-BE49-F238E27FC236}">
                  <a16:creationId xmlns:a16="http://schemas.microsoft.com/office/drawing/2014/main" id="{5A5BBC53-6413-0F85-C620-14051EF7C8D0}"/>
                </a:ext>
              </a:extLst>
            </p:cNvPr>
            <p:cNvSpPr/>
            <p:nvPr/>
          </p:nvSpPr>
          <p:spPr>
            <a:xfrm>
              <a:off x="10870504" y="3951130"/>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7" name="Rectangle 676">
              <a:extLst>
                <a:ext uri="{FF2B5EF4-FFF2-40B4-BE49-F238E27FC236}">
                  <a16:creationId xmlns:a16="http://schemas.microsoft.com/office/drawing/2014/main" id="{EFC0EFD2-1F3C-A2E6-FCD9-A96DD2B3AF36}"/>
                </a:ext>
              </a:extLst>
            </p:cNvPr>
            <p:cNvSpPr/>
            <p:nvPr/>
          </p:nvSpPr>
          <p:spPr>
            <a:xfrm>
              <a:off x="11061004" y="3954305"/>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8" name="Rectangle 677">
              <a:extLst>
                <a:ext uri="{FF2B5EF4-FFF2-40B4-BE49-F238E27FC236}">
                  <a16:creationId xmlns:a16="http://schemas.microsoft.com/office/drawing/2014/main" id="{387533FF-E774-02E8-A8D6-A99FE903844F}"/>
                </a:ext>
              </a:extLst>
            </p:cNvPr>
            <p:cNvSpPr/>
            <p:nvPr/>
          </p:nvSpPr>
          <p:spPr>
            <a:xfrm>
              <a:off x="11251504" y="4205130"/>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9" name="Rectangle 678">
              <a:extLst>
                <a:ext uri="{FF2B5EF4-FFF2-40B4-BE49-F238E27FC236}">
                  <a16:creationId xmlns:a16="http://schemas.microsoft.com/office/drawing/2014/main" id="{18E73F8E-B3F0-F4D0-EDB1-833B65E479D8}"/>
                </a:ext>
              </a:extLst>
            </p:cNvPr>
            <p:cNvSpPr/>
            <p:nvPr/>
          </p:nvSpPr>
          <p:spPr>
            <a:xfrm>
              <a:off x="11438829" y="3944780"/>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0" name="Rectangle 679">
              <a:extLst>
                <a:ext uri="{FF2B5EF4-FFF2-40B4-BE49-F238E27FC236}">
                  <a16:creationId xmlns:a16="http://schemas.microsoft.com/office/drawing/2014/main" id="{4B893B03-9F1D-E292-2F0B-2FA7FD75704E}"/>
                </a:ext>
              </a:extLst>
            </p:cNvPr>
            <p:cNvSpPr/>
            <p:nvPr/>
          </p:nvSpPr>
          <p:spPr>
            <a:xfrm>
              <a:off x="11629329" y="3957480"/>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1" name="Rectangle 680">
              <a:extLst>
                <a:ext uri="{FF2B5EF4-FFF2-40B4-BE49-F238E27FC236}">
                  <a16:creationId xmlns:a16="http://schemas.microsoft.com/office/drawing/2014/main" id="{13413D7D-C8E2-8D9E-3D5D-15C6E7A70B45}"/>
                </a:ext>
              </a:extLst>
            </p:cNvPr>
            <p:cNvSpPr/>
            <p:nvPr/>
          </p:nvSpPr>
          <p:spPr>
            <a:xfrm>
              <a:off x="11819829" y="3970180"/>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2" name="Group 681">
            <a:extLst>
              <a:ext uri="{FF2B5EF4-FFF2-40B4-BE49-F238E27FC236}">
                <a16:creationId xmlns:a16="http://schemas.microsoft.com/office/drawing/2014/main" id="{5B073681-BDC5-CE3D-A89D-4CD2D3DDB5E1}"/>
              </a:ext>
            </a:extLst>
          </p:cNvPr>
          <p:cNvGrpSpPr/>
          <p:nvPr/>
        </p:nvGrpSpPr>
        <p:grpSpPr>
          <a:xfrm>
            <a:off x="9337968" y="3836618"/>
            <a:ext cx="2604049" cy="439423"/>
            <a:chOff x="9286668" y="3941922"/>
            <a:chExt cx="2604049" cy="439423"/>
          </a:xfrm>
        </p:grpSpPr>
        <p:sp>
          <p:nvSpPr>
            <p:cNvPr id="683" name="Freeform 484">
              <a:extLst>
                <a:ext uri="{FF2B5EF4-FFF2-40B4-BE49-F238E27FC236}">
                  <a16:creationId xmlns:a16="http://schemas.microsoft.com/office/drawing/2014/main" id="{34AE3202-C1A6-0725-F448-3A23C773E507}"/>
                </a:ext>
              </a:extLst>
            </p:cNvPr>
            <p:cNvSpPr/>
            <p:nvPr/>
          </p:nvSpPr>
          <p:spPr>
            <a:xfrm>
              <a:off x="9312275" y="3984625"/>
              <a:ext cx="2540000" cy="346075"/>
            </a:xfrm>
            <a:custGeom>
              <a:avLst/>
              <a:gdLst>
                <a:gd name="csX0" fmla="*/ 0 w 2540000"/>
                <a:gd name="csY0" fmla="*/ 180975 h 346075"/>
                <a:gd name="csX1" fmla="*/ 82550 w 2540000"/>
                <a:gd name="csY1" fmla="*/ 346075 h 346075"/>
                <a:gd name="csX2" fmla="*/ 136525 w 2540000"/>
                <a:gd name="csY2" fmla="*/ 101600 h 346075"/>
                <a:gd name="csX3" fmla="*/ 180975 w 2540000"/>
                <a:gd name="csY3" fmla="*/ 244475 h 346075"/>
                <a:gd name="csX4" fmla="*/ 231775 w 2540000"/>
                <a:gd name="csY4" fmla="*/ 76200 h 346075"/>
                <a:gd name="csX5" fmla="*/ 273050 w 2540000"/>
                <a:gd name="csY5" fmla="*/ 161925 h 346075"/>
                <a:gd name="csX6" fmla="*/ 454025 w 2540000"/>
                <a:gd name="csY6" fmla="*/ 241300 h 346075"/>
                <a:gd name="csX7" fmla="*/ 638175 w 2540000"/>
                <a:gd name="csY7" fmla="*/ 257175 h 346075"/>
                <a:gd name="csX8" fmla="*/ 831850 w 2540000"/>
                <a:gd name="csY8" fmla="*/ 79375 h 346075"/>
                <a:gd name="csX9" fmla="*/ 1025525 w 2540000"/>
                <a:gd name="csY9" fmla="*/ 133350 h 346075"/>
                <a:gd name="csX10" fmla="*/ 1219200 w 2540000"/>
                <a:gd name="csY10" fmla="*/ 330200 h 346075"/>
                <a:gd name="csX11" fmla="*/ 1397000 w 2540000"/>
                <a:gd name="csY11" fmla="*/ 323850 h 346075"/>
                <a:gd name="csX12" fmla="*/ 1593850 w 2540000"/>
                <a:gd name="csY12" fmla="*/ 0 h 346075"/>
                <a:gd name="csX13" fmla="*/ 1778000 w 2540000"/>
                <a:gd name="csY13" fmla="*/ 73025 h 346075"/>
                <a:gd name="csX14" fmla="*/ 1965325 w 2540000"/>
                <a:gd name="csY14" fmla="*/ 133350 h 346075"/>
                <a:gd name="csX15" fmla="*/ 2152650 w 2540000"/>
                <a:gd name="csY15" fmla="*/ 38100 h 346075"/>
                <a:gd name="csX16" fmla="*/ 2336800 w 2540000"/>
                <a:gd name="csY16" fmla="*/ 107950 h 346075"/>
                <a:gd name="csX17" fmla="*/ 2540000 w 2540000"/>
                <a:gd name="csY17" fmla="*/ 44450 h 3460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540000" h="346075">
                  <a:moveTo>
                    <a:pt x="0" y="180975"/>
                  </a:moveTo>
                  <a:lnTo>
                    <a:pt x="82550" y="346075"/>
                  </a:lnTo>
                  <a:lnTo>
                    <a:pt x="136525" y="101600"/>
                  </a:lnTo>
                  <a:lnTo>
                    <a:pt x="180975" y="244475"/>
                  </a:lnTo>
                  <a:lnTo>
                    <a:pt x="231775" y="76200"/>
                  </a:lnTo>
                  <a:lnTo>
                    <a:pt x="273050" y="161925"/>
                  </a:lnTo>
                  <a:lnTo>
                    <a:pt x="454025" y="241300"/>
                  </a:lnTo>
                  <a:lnTo>
                    <a:pt x="638175" y="257175"/>
                  </a:lnTo>
                  <a:lnTo>
                    <a:pt x="831850" y="79375"/>
                  </a:lnTo>
                  <a:lnTo>
                    <a:pt x="1025525" y="133350"/>
                  </a:lnTo>
                  <a:lnTo>
                    <a:pt x="1219200" y="330200"/>
                  </a:lnTo>
                  <a:lnTo>
                    <a:pt x="1397000" y="323850"/>
                  </a:lnTo>
                  <a:lnTo>
                    <a:pt x="1593850" y="0"/>
                  </a:lnTo>
                  <a:lnTo>
                    <a:pt x="1778000" y="73025"/>
                  </a:lnTo>
                  <a:lnTo>
                    <a:pt x="1965325" y="133350"/>
                  </a:lnTo>
                  <a:lnTo>
                    <a:pt x="2152650" y="38100"/>
                  </a:lnTo>
                  <a:lnTo>
                    <a:pt x="2336800" y="107950"/>
                  </a:lnTo>
                  <a:lnTo>
                    <a:pt x="2540000" y="44450"/>
                  </a:lnTo>
                </a:path>
              </a:pathLst>
            </a:custGeom>
            <a:noFill/>
            <a:ln w="22225">
              <a:solidFill>
                <a:schemeClr val="accent3"/>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4" name="Triangle 485">
              <a:extLst>
                <a:ext uri="{FF2B5EF4-FFF2-40B4-BE49-F238E27FC236}">
                  <a16:creationId xmlns:a16="http://schemas.microsoft.com/office/drawing/2014/main" id="{35ECEF9B-86A9-9671-6D0E-23A1AB4BFF7C}"/>
                </a:ext>
              </a:extLst>
            </p:cNvPr>
            <p:cNvSpPr/>
            <p:nvPr/>
          </p:nvSpPr>
          <p:spPr>
            <a:xfrm rot="3600000">
              <a:off x="9281544" y="4128021"/>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5" name="Triangle 486">
              <a:extLst>
                <a:ext uri="{FF2B5EF4-FFF2-40B4-BE49-F238E27FC236}">
                  <a16:creationId xmlns:a16="http://schemas.microsoft.com/office/drawing/2014/main" id="{C6EA407B-6A60-EF12-C27D-79CB72300DA9}"/>
                </a:ext>
              </a:extLst>
            </p:cNvPr>
            <p:cNvSpPr/>
            <p:nvPr/>
          </p:nvSpPr>
          <p:spPr>
            <a:xfrm rot="3600000">
              <a:off x="9367269" y="4312171"/>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6" name="Triangle 487">
              <a:extLst>
                <a:ext uri="{FF2B5EF4-FFF2-40B4-BE49-F238E27FC236}">
                  <a16:creationId xmlns:a16="http://schemas.microsoft.com/office/drawing/2014/main" id="{2987A6E9-F710-EE7C-DDB0-480F24A822CD}"/>
                </a:ext>
              </a:extLst>
            </p:cNvPr>
            <p:cNvSpPr/>
            <p:nvPr/>
          </p:nvSpPr>
          <p:spPr>
            <a:xfrm rot="3600000">
              <a:off x="9414894" y="402959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7" name="Triangle 488">
              <a:extLst>
                <a:ext uri="{FF2B5EF4-FFF2-40B4-BE49-F238E27FC236}">
                  <a16:creationId xmlns:a16="http://schemas.microsoft.com/office/drawing/2014/main" id="{ECFC0BA2-0C68-1114-313A-95C6FBF5568C}"/>
                </a:ext>
              </a:extLst>
            </p:cNvPr>
            <p:cNvSpPr/>
            <p:nvPr/>
          </p:nvSpPr>
          <p:spPr>
            <a:xfrm rot="3600000">
              <a:off x="9513318" y="400737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8" name="Triangle 489">
              <a:extLst>
                <a:ext uri="{FF2B5EF4-FFF2-40B4-BE49-F238E27FC236}">
                  <a16:creationId xmlns:a16="http://schemas.microsoft.com/office/drawing/2014/main" id="{9086B9ED-CA91-EF28-746D-4ABFF77D2250}"/>
                </a:ext>
              </a:extLst>
            </p:cNvPr>
            <p:cNvSpPr/>
            <p:nvPr/>
          </p:nvSpPr>
          <p:spPr>
            <a:xfrm rot="3600000">
              <a:off x="9468868" y="4194696"/>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9" name="Triangle 490">
              <a:extLst>
                <a:ext uri="{FF2B5EF4-FFF2-40B4-BE49-F238E27FC236}">
                  <a16:creationId xmlns:a16="http://schemas.microsoft.com/office/drawing/2014/main" id="{C3E9C3F6-E1CA-E733-EEB9-FB3FC86A88C6}"/>
                </a:ext>
              </a:extLst>
            </p:cNvPr>
            <p:cNvSpPr/>
            <p:nvPr/>
          </p:nvSpPr>
          <p:spPr>
            <a:xfrm rot="3600000">
              <a:off x="9557768" y="4108971"/>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0" name="Triangle 491">
              <a:extLst>
                <a:ext uri="{FF2B5EF4-FFF2-40B4-BE49-F238E27FC236}">
                  <a16:creationId xmlns:a16="http://schemas.microsoft.com/office/drawing/2014/main" id="{0F03FBBC-BC60-9599-AE71-5F50D593E834}"/>
                </a:ext>
              </a:extLst>
            </p:cNvPr>
            <p:cNvSpPr/>
            <p:nvPr/>
          </p:nvSpPr>
          <p:spPr>
            <a:xfrm rot="3600000">
              <a:off x="9735569" y="4181996"/>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1" name="Triangle 492">
              <a:extLst>
                <a:ext uri="{FF2B5EF4-FFF2-40B4-BE49-F238E27FC236}">
                  <a16:creationId xmlns:a16="http://schemas.microsoft.com/office/drawing/2014/main" id="{B34760BC-20B6-CC2E-6EAF-A3FBE215377A}"/>
                </a:ext>
              </a:extLst>
            </p:cNvPr>
            <p:cNvSpPr/>
            <p:nvPr/>
          </p:nvSpPr>
          <p:spPr>
            <a:xfrm rot="3600000">
              <a:off x="9922894" y="420104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2" name="Triangle 493">
              <a:extLst>
                <a:ext uri="{FF2B5EF4-FFF2-40B4-BE49-F238E27FC236}">
                  <a16:creationId xmlns:a16="http://schemas.microsoft.com/office/drawing/2014/main" id="{F43BBBE0-8C86-6AF0-0352-CB5AE8C63BB2}"/>
                </a:ext>
              </a:extLst>
            </p:cNvPr>
            <p:cNvSpPr/>
            <p:nvPr/>
          </p:nvSpPr>
          <p:spPr>
            <a:xfrm rot="3600000">
              <a:off x="10113393" y="4029596"/>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3" name="Triangle 494">
              <a:extLst>
                <a:ext uri="{FF2B5EF4-FFF2-40B4-BE49-F238E27FC236}">
                  <a16:creationId xmlns:a16="http://schemas.microsoft.com/office/drawing/2014/main" id="{84D6243A-788D-0C43-CD48-2C0F16E35E7E}"/>
                </a:ext>
              </a:extLst>
            </p:cNvPr>
            <p:cNvSpPr/>
            <p:nvPr/>
          </p:nvSpPr>
          <p:spPr>
            <a:xfrm rot="3600000">
              <a:off x="10313418" y="4077221"/>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4" name="Triangle 495">
              <a:extLst>
                <a:ext uri="{FF2B5EF4-FFF2-40B4-BE49-F238E27FC236}">
                  <a16:creationId xmlns:a16="http://schemas.microsoft.com/office/drawing/2014/main" id="{CD905287-7B0C-12FF-D9C2-FE562C9086C7}"/>
                </a:ext>
              </a:extLst>
            </p:cNvPr>
            <p:cNvSpPr/>
            <p:nvPr/>
          </p:nvSpPr>
          <p:spPr>
            <a:xfrm rot="3600000">
              <a:off x="10500742" y="4264546"/>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5" name="Triangle 496">
              <a:extLst>
                <a:ext uri="{FF2B5EF4-FFF2-40B4-BE49-F238E27FC236}">
                  <a16:creationId xmlns:a16="http://schemas.microsoft.com/office/drawing/2014/main" id="{BE1C71B4-6F58-2E6B-BD45-6177AE98CAB4}"/>
                </a:ext>
              </a:extLst>
            </p:cNvPr>
            <p:cNvSpPr/>
            <p:nvPr/>
          </p:nvSpPr>
          <p:spPr>
            <a:xfrm rot="3600000">
              <a:off x="10872218" y="3947046"/>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6" name="Triangle 497">
              <a:extLst>
                <a:ext uri="{FF2B5EF4-FFF2-40B4-BE49-F238E27FC236}">
                  <a16:creationId xmlns:a16="http://schemas.microsoft.com/office/drawing/2014/main" id="{379C7769-75E0-911C-42A3-459ECED1F6E0}"/>
                </a:ext>
              </a:extLst>
            </p:cNvPr>
            <p:cNvSpPr/>
            <p:nvPr/>
          </p:nvSpPr>
          <p:spPr>
            <a:xfrm rot="3600000">
              <a:off x="10681718" y="4261371"/>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7" name="Triangle 498">
              <a:extLst>
                <a:ext uri="{FF2B5EF4-FFF2-40B4-BE49-F238E27FC236}">
                  <a16:creationId xmlns:a16="http://schemas.microsoft.com/office/drawing/2014/main" id="{10194E59-EF2C-02B0-E72E-CD5274456D65}"/>
                </a:ext>
              </a:extLst>
            </p:cNvPr>
            <p:cNvSpPr/>
            <p:nvPr/>
          </p:nvSpPr>
          <p:spPr>
            <a:xfrm rot="3600000">
              <a:off x="11056368" y="402007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8" name="Triangle 499">
              <a:extLst>
                <a:ext uri="{FF2B5EF4-FFF2-40B4-BE49-F238E27FC236}">
                  <a16:creationId xmlns:a16="http://schemas.microsoft.com/office/drawing/2014/main" id="{4250EE67-78AE-F227-79BB-DCADD7B17DAF}"/>
                </a:ext>
              </a:extLst>
            </p:cNvPr>
            <p:cNvSpPr/>
            <p:nvPr/>
          </p:nvSpPr>
          <p:spPr>
            <a:xfrm rot="3600000">
              <a:off x="11243693" y="4074046"/>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9" name="Triangle 500">
              <a:extLst>
                <a:ext uri="{FF2B5EF4-FFF2-40B4-BE49-F238E27FC236}">
                  <a16:creationId xmlns:a16="http://schemas.microsoft.com/office/drawing/2014/main" id="{EAA124FB-D1EE-9948-3CDD-BA76ED80D9B0}"/>
                </a:ext>
              </a:extLst>
            </p:cNvPr>
            <p:cNvSpPr/>
            <p:nvPr/>
          </p:nvSpPr>
          <p:spPr>
            <a:xfrm rot="3600000">
              <a:off x="11440543" y="3985146"/>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0" name="Triangle 501">
              <a:extLst>
                <a:ext uri="{FF2B5EF4-FFF2-40B4-BE49-F238E27FC236}">
                  <a16:creationId xmlns:a16="http://schemas.microsoft.com/office/drawing/2014/main" id="{589583C1-EE4F-D47F-1482-2CFEC501F0D6}"/>
                </a:ext>
              </a:extLst>
            </p:cNvPr>
            <p:cNvSpPr/>
            <p:nvPr/>
          </p:nvSpPr>
          <p:spPr>
            <a:xfrm rot="3600000">
              <a:off x="11621518" y="4045472"/>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1" name="Triangle 502">
              <a:extLst>
                <a:ext uri="{FF2B5EF4-FFF2-40B4-BE49-F238E27FC236}">
                  <a16:creationId xmlns:a16="http://schemas.microsoft.com/office/drawing/2014/main" id="{CB8C7DE0-11FC-5962-C18D-64FBA9B11C10}"/>
                </a:ext>
              </a:extLst>
            </p:cNvPr>
            <p:cNvSpPr/>
            <p:nvPr/>
          </p:nvSpPr>
          <p:spPr>
            <a:xfrm rot="3600000">
              <a:off x="11821543" y="3994672"/>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2" name="Group 701">
            <a:extLst>
              <a:ext uri="{FF2B5EF4-FFF2-40B4-BE49-F238E27FC236}">
                <a16:creationId xmlns:a16="http://schemas.microsoft.com/office/drawing/2014/main" id="{4C0CD19F-4D7A-4F4E-8CE0-C8D4D1056818}"/>
              </a:ext>
            </a:extLst>
          </p:cNvPr>
          <p:cNvGrpSpPr/>
          <p:nvPr/>
        </p:nvGrpSpPr>
        <p:grpSpPr>
          <a:xfrm>
            <a:off x="9333575" y="3806903"/>
            <a:ext cx="2593368" cy="323243"/>
            <a:chOff x="9282275" y="3912207"/>
            <a:chExt cx="2593368" cy="323243"/>
          </a:xfrm>
        </p:grpSpPr>
        <p:sp>
          <p:nvSpPr>
            <p:cNvPr id="703" name="Freeform 504">
              <a:extLst>
                <a:ext uri="{FF2B5EF4-FFF2-40B4-BE49-F238E27FC236}">
                  <a16:creationId xmlns:a16="http://schemas.microsoft.com/office/drawing/2014/main" id="{A1EA17B4-1F78-C8C8-8B31-54E1DC72973C}"/>
                </a:ext>
              </a:extLst>
            </p:cNvPr>
            <p:cNvSpPr/>
            <p:nvPr/>
          </p:nvSpPr>
          <p:spPr>
            <a:xfrm>
              <a:off x="9315450" y="3946525"/>
              <a:ext cx="2533650" cy="263525"/>
            </a:xfrm>
            <a:custGeom>
              <a:avLst/>
              <a:gdLst>
                <a:gd name="csX0" fmla="*/ 2533650 w 2533650"/>
                <a:gd name="csY0" fmla="*/ 9525 h 263525"/>
                <a:gd name="csX1" fmla="*/ 2339975 w 2533650"/>
                <a:gd name="csY1" fmla="*/ 6350 h 263525"/>
                <a:gd name="csX2" fmla="*/ 2143125 w 2533650"/>
                <a:gd name="csY2" fmla="*/ 0 h 263525"/>
                <a:gd name="csX3" fmla="*/ 1962150 w 2533650"/>
                <a:gd name="csY3" fmla="*/ 0 h 263525"/>
                <a:gd name="csX4" fmla="*/ 1771650 w 2533650"/>
                <a:gd name="csY4" fmla="*/ 6350 h 263525"/>
                <a:gd name="csX5" fmla="*/ 1581150 w 2533650"/>
                <a:gd name="csY5" fmla="*/ 3175 h 263525"/>
                <a:gd name="csX6" fmla="*/ 1397000 w 2533650"/>
                <a:gd name="csY6" fmla="*/ 41275 h 263525"/>
                <a:gd name="csX7" fmla="*/ 1203325 w 2533650"/>
                <a:gd name="csY7" fmla="*/ 0 h 263525"/>
                <a:gd name="csX8" fmla="*/ 1025525 w 2533650"/>
                <a:gd name="csY8" fmla="*/ 82550 h 263525"/>
                <a:gd name="csX9" fmla="*/ 822325 w 2533650"/>
                <a:gd name="csY9" fmla="*/ 38100 h 263525"/>
                <a:gd name="csX10" fmla="*/ 650875 w 2533650"/>
                <a:gd name="csY10" fmla="*/ 25400 h 263525"/>
                <a:gd name="csX11" fmla="*/ 450850 w 2533650"/>
                <a:gd name="csY11" fmla="*/ 85725 h 263525"/>
                <a:gd name="csX12" fmla="*/ 219075 w 2533650"/>
                <a:gd name="csY12" fmla="*/ 38100 h 263525"/>
                <a:gd name="csX13" fmla="*/ 234950 w 2533650"/>
                <a:gd name="csY13" fmla="*/ 155575 h 263525"/>
                <a:gd name="csX14" fmla="*/ 174625 w 2533650"/>
                <a:gd name="csY14" fmla="*/ 66675 h 263525"/>
                <a:gd name="csX15" fmla="*/ 130175 w 2533650"/>
                <a:gd name="csY15" fmla="*/ 174625 h 263525"/>
                <a:gd name="csX16" fmla="*/ 0 w 2533650"/>
                <a:gd name="csY16" fmla="*/ 263525 h 263525"/>
                <a:gd name="csX0" fmla="*/ 2533650 w 2533650"/>
                <a:gd name="csY0" fmla="*/ 9525 h 263525"/>
                <a:gd name="csX1" fmla="*/ 2339975 w 2533650"/>
                <a:gd name="csY1" fmla="*/ 6350 h 263525"/>
                <a:gd name="csX2" fmla="*/ 2143125 w 2533650"/>
                <a:gd name="csY2" fmla="*/ 0 h 263525"/>
                <a:gd name="csX3" fmla="*/ 1962150 w 2533650"/>
                <a:gd name="csY3" fmla="*/ 0 h 263525"/>
                <a:gd name="csX4" fmla="*/ 1771650 w 2533650"/>
                <a:gd name="csY4" fmla="*/ 6350 h 263525"/>
                <a:gd name="csX5" fmla="*/ 1581150 w 2533650"/>
                <a:gd name="csY5" fmla="*/ 3175 h 263525"/>
                <a:gd name="csX6" fmla="*/ 1397000 w 2533650"/>
                <a:gd name="csY6" fmla="*/ 41275 h 263525"/>
                <a:gd name="csX7" fmla="*/ 1203325 w 2533650"/>
                <a:gd name="csY7" fmla="*/ 0 h 263525"/>
                <a:gd name="csX8" fmla="*/ 1025525 w 2533650"/>
                <a:gd name="csY8" fmla="*/ 82550 h 263525"/>
                <a:gd name="csX9" fmla="*/ 822325 w 2533650"/>
                <a:gd name="csY9" fmla="*/ 38100 h 263525"/>
                <a:gd name="csX10" fmla="*/ 650875 w 2533650"/>
                <a:gd name="csY10" fmla="*/ 25400 h 263525"/>
                <a:gd name="csX11" fmla="*/ 450850 w 2533650"/>
                <a:gd name="csY11" fmla="*/ 85725 h 263525"/>
                <a:gd name="csX12" fmla="*/ 288925 w 2533650"/>
                <a:gd name="csY12" fmla="*/ 47625 h 263525"/>
                <a:gd name="csX13" fmla="*/ 234950 w 2533650"/>
                <a:gd name="csY13" fmla="*/ 155575 h 263525"/>
                <a:gd name="csX14" fmla="*/ 174625 w 2533650"/>
                <a:gd name="csY14" fmla="*/ 66675 h 263525"/>
                <a:gd name="csX15" fmla="*/ 130175 w 2533650"/>
                <a:gd name="csY15" fmla="*/ 174625 h 263525"/>
                <a:gd name="csX16" fmla="*/ 0 w 2533650"/>
                <a:gd name="csY16" fmla="*/ 263525 h 2635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533650" h="263525">
                  <a:moveTo>
                    <a:pt x="2533650" y="9525"/>
                  </a:moveTo>
                  <a:lnTo>
                    <a:pt x="2339975" y="6350"/>
                  </a:lnTo>
                  <a:lnTo>
                    <a:pt x="2143125" y="0"/>
                  </a:lnTo>
                  <a:lnTo>
                    <a:pt x="1962150" y="0"/>
                  </a:lnTo>
                  <a:lnTo>
                    <a:pt x="1771650" y="6350"/>
                  </a:lnTo>
                  <a:lnTo>
                    <a:pt x="1581150" y="3175"/>
                  </a:lnTo>
                  <a:lnTo>
                    <a:pt x="1397000" y="41275"/>
                  </a:lnTo>
                  <a:lnTo>
                    <a:pt x="1203325" y="0"/>
                  </a:lnTo>
                  <a:lnTo>
                    <a:pt x="1025525" y="82550"/>
                  </a:lnTo>
                  <a:lnTo>
                    <a:pt x="822325" y="38100"/>
                  </a:lnTo>
                  <a:lnTo>
                    <a:pt x="650875" y="25400"/>
                  </a:lnTo>
                  <a:lnTo>
                    <a:pt x="450850" y="85725"/>
                  </a:lnTo>
                  <a:lnTo>
                    <a:pt x="288925" y="47625"/>
                  </a:lnTo>
                  <a:lnTo>
                    <a:pt x="234950" y="155575"/>
                  </a:lnTo>
                  <a:lnTo>
                    <a:pt x="174625" y="66675"/>
                  </a:lnTo>
                  <a:lnTo>
                    <a:pt x="130175" y="174625"/>
                  </a:lnTo>
                  <a:lnTo>
                    <a:pt x="0" y="263525"/>
                  </a:lnTo>
                </a:path>
              </a:pathLst>
            </a:custGeom>
            <a:noFill/>
            <a:ln w="22225">
              <a:solidFill>
                <a:schemeClr val="tx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4" name="Oval 703">
              <a:extLst>
                <a:ext uri="{FF2B5EF4-FFF2-40B4-BE49-F238E27FC236}">
                  <a16:creationId xmlns:a16="http://schemas.microsoft.com/office/drawing/2014/main" id="{00A261A9-1BD3-7BAD-9866-61901AF08EC8}"/>
                </a:ext>
              </a:extLst>
            </p:cNvPr>
            <p:cNvSpPr/>
            <p:nvPr/>
          </p:nvSpPr>
          <p:spPr>
            <a:xfrm>
              <a:off x="9282275" y="4175732"/>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5" name="Oval 704">
              <a:extLst>
                <a:ext uri="{FF2B5EF4-FFF2-40B4-BE49-F238E27FC236}">
                  <a16:creationId xmlns:a16="http://schemas.microsoft.com/office/drawing/2014/main" id="{961D4EC3-155E-D18F-F95A-C02467224C8B}"/>
                </a:ext>
              </a:extLst>
            </p:cNvPr>
            <p:cNvSpPr/>
            <p:nvPr/>
          </p:nvSpPr>
          <p:spPr>
            <a:xfrm>
              <a:off x="9412450" y="4093182"/>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6" name="Oval 705">
              <a:extLst>
                <a:ext uri="{FF2B5EF4-FFF2-40B4-BE49-F238E27FC236}">
                  <a16:creationId xmlns:a16="http://schemas.microsoft.com/office/drawing/2014/main" id="{3AAEE296-FA84-04E7-103E-2A29BAE67767}"/>
                </a:ext>
              </a:extLst>
            </p:cNvPr>
            <p:cNvSpPr/>
            <p:nvPr/>
          </p:nvSpPr>
          <p:spPr>
            <a:xfrm>
              <a:off x="9463250" y="3978882"/>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7" name="Oval 706">
              <a:extLst>
                <a:ext uri="{FF2B5EF4-FFF2-40B4-BE49-F238E27FC236}">
                  <a16:creationId xmlns:a16="http://schemas.microsoft.com/office/drawing/2014/main" id="{2CC3FFB3-6C24-5DCD-357A-12022F4857D2}"/>
                </a:ext>
              </a:extLst>
            </p:cNvPr>
            <p:cNvSpPr/>
            <p:nvPr/>
          </p:nvSpPr>
          <p:spPr>
            <a:xfrm>
              <a:off x="9520400" y="4070957"/>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8" name="Oval 707">
              <a:extLst>
                <a:ext uri="{FF2B5EF4-FFF2-40B4-BE49-F238E27FC236}">
                  <a16:creationId xmlns:a16="http://schemas.microsoft.com/office/drawing/2014/main" id="{0C2B28DB-3A46-F6E6-4DC5-EC2CF9147C9E}"/>
                </a:ext>
              </a:extLst>
            </p:cNvPr>
            <p:cNvSpPr/>
            <p:nvPr/>
          </p:nvSpPr>
          <p:spPr>
            <a:xfrm>
              <a:off x="9574375" y="3969357"/>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9" name="Oval 708">
              <a:extLst>
                <a:ext uri="{FF2B5EF4-FFF2-40B4-BE49-F238E27FC236}">
                  <a16:creationId xmlns:a16="http://schemas.microsoft.com/office/drawing/2014/main" id="{1996F9AD-CAD7-6157-6F4D-E92F0D55DC82}"/>
                </a:ext>
              </a:extLst>
            </p:cNvPr>
            <p:cNvSpPr/>
            <p:nvPr/>
          </p:nvSpPr>
          <p:spPr>
            <a:xfrm>
              <a:off x="9739475" y="4001107"/>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0" name="Oval 709">
              <a:extLst>
                <a:ext uri="{FF2B5EF4-FFF2-40B4-BE49-F238E27FC236}">
                  <a16:creationId xmlns:a16="http://schemas.microsoft.com/office/drawing/2014/main" id="{EE49039B-2EC1-D9ED-64AC-F667A2E2AAF5}"/>
                </a:ext>
              </a:extLst>
            </p:cNvPr>
            <p:cNvSpPr/>
            <p:nvPr/>
          </p:nvSpPr>
          <p:spPr>
            <a:xfrm>
              <a:off x="10114125" y="3953482"/>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1" name="Oval 710">
              <a:extLst>
                <a:ext uri="{FF2B5EF4-FFF2-40B4-BE49-F238E27FC236}">
                  <a16:creationId xmlns:a16="http://schemas.microsoft.com/office/drawing/2014/main" id="{F4DF0C50-3851-5AA9-F07F-34E075DE1831}"/>
                </a:ext>
              </a:extLst>
            </p:cNvPr>
            <p:cNvSpPr/>
            <p:nvPr/>
          </p:nvSpPr>
          <p:spPr>
            <a:xfrm>
              <a:off x="9929975" y="3943957"/>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2" name="Oval 711">
              <a:extLst>
                <a:ext uri="{FF2B5EF4-FFF2-40B4-BE49-F238E27FC236}">
                  <a16:creationId xmlns:a16="http://schemas.microsoft.com/office/drawing/2014/main" id="{293FD878-09EB-6A40-ADD7-53016E9BBF1F}"/>
                </a:ext>
              </a:extLst>
            </p:cNvPr>
            <p:cNvSpPr/>
            <p:nvPr/>
          </p:nvSpPr>
          <p:spPr>
            <a:xfrm>
              <a:off x="10301450" y="3991582"/>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3" name="Oval 712">
              <a:extLst>
                <a:ext uri="{FF2B5EF4-FFF2-40B4-BE49-F238E27FC236}">
                  <a16:creationId xmlns:a16="http://schemas.microsoft.com/office/drawing/2014/main" id="{5051347D-217A-AEA4-FD62-025C032C7519}"/>
                </a:ext>
              </a:extLst>
            </p:cNvPr>
            <p:cNvSpPr/>
            <p:nvPr/>
          </p:nvSpPr>
          <p:spPr>
            <a:xfrm>
              <a:off x="10491950" y="3921732"/>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4" name="Oval 713">
              <a:extLst>
                <a:ext uri="{FF2B5EF4-FFF2-40B4-BE49-F238E27FC236}">
                  <a16:creationId xmlns:a16="http://schemas.microsoft.com/office/drawing/2014/main" id="{2E470B19-11D4-1E8B-C5D6-C4CE5B167F00}"/>
                </a:ext>
              </a:extLst>
            </p:cNvPr>
            <p:cNvSpPr/>
            <p:nvPr/>
          </p:nvSpPr>
          <p:spPr>
            <a:xfrm>
              <a:off x="10676100" y="3956657"/>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5" name="Oval 714">
              <a:extLst>
                <a:ext uri="{FF2B5EF4-FFF2-40B4-BE49-F238E27FC236}">
                  <a16:creationId xmlns:a16="http://schemas.microsoft.com/office/drawing/2014/main" id="{E1B997D8-E6D7-8B24-10CA-7CAB1E3B2C83}"/>
                </a:ext>
              </a:extLst>
            </p:cNvPr>
            <p:cNvSpPr/>
            <p:nvPr/>
          </p:nvSpPr>
          <p:spPr>
            <a:xfrm>
              <a:off x="10869775" y="3924907"/>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6" name="Oval 715">
              <a:extLst>
                <a:ext uri="{FF2B5EF4-FFF2-40B4-BE49-F238E27FC236}">
                  <a16:creationId xmlns:a16="http://schemas.microsoft.com/office/drawing/2014/main" id="{7650E259-17A9-5066-B865-8FFFD2058674}"/>
                </a:ext>
              </a:extLst>
            </p:cNvPr>
            <p:cNvSpPr/>
            <p:nvPr/>
          </p:nvSpPr>
          <p:spPr>
            <a:xfrm>
              <a:off x="11060275" y="3921732"/>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 name="Oval 716">
              <a:extLst>
                <a:ext uri="{FF2B5EF4-FFF2-40B4-BE49-F238E27FC236}">
                  <a16:creationId xmlns:a16="http://schemas.microsoft.com/office/drawing/2014/main" id="{D011D7E2-2931-FCB2-0C8F-94F3F03B113A}"/>
                </a:ext>
              </a:extLst>
            </p:cNvPr>
            <p:cNvSpPr/>
            <p:nvPr/>
          </p:nvSpPr>
          <p:spPr>
            <a:xfrm>
              <a:off x="11244425" y="3915382"/>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 name="Oval 717">
              <a:extLst>
                <a:ext uri="{FF2B5EF4-FFF2-40B4-BE49-F238E27FC236}">
                  <a16:creationId xmlns:a16="http://schemas.microsoft.com/office/drawing/2014/main" id="{1A41912C-B108-D43B-0F59-586BF705BD9F}"/>
                </a:ext>
              </a:extLst>
            </p:cNvPr>
            <p:cNvSpPr/>
            <p:nvPr/>
          </p:nvSpPr>
          <p:spPr>
            <a:xfrm>
              <a:off x="11431750" y="3912207"/>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9" name="Oval 718">
              <a:extLst>
                <a:ext uri="{FF2B5EF4-FFF2-40B4-BE49-F238E27FC236}">
                  <a16:creationId xmlns:a16="http://schemas.microsoft.com/office/drawing/2014/main" id="{8C10B8FF-B48C-59A7-30DF-B142C7B22B41}"/>
                </a:ext>
              </a:extLst>
            </p:cNvPr>
            <p:cNvSpPr/>
            <p:nvPr/>
          </p:nvSpPr>
          <p:spPr>
            <a:xfrm>
              <a:off x="11622250" y="3915382"/>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0" name="Oval 719">
              <a:extLst>
                <a:ext uri="{FF2B5EF4-FFF2-40B4-BE49-F238E27FC236}">
                  <a16:creationId xmlns:a16="http://schemas.microsoft.com/office/drawing/2014/main" id="{94248197-20E2-F79F-5760-E09DE8B203E5}"/>
                </a:ext>
              </a:extLst>
            </p:cNvPr>
            <p:cNvSpPr/>
            <p:nvPr/>
          </p:nvSpPr>
          <p:spPr>
            <a:xfrm>
              <a:off x="11815925" y="3924907"/>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21" name="Straight Connector 720">
            <a:extLst>
              <a:ext uri="{FF2B5EF4-FFF2-40B4-BE49-F238E27FC236}">
                <a16:creationId xmlns:a16="http://schemas.microsoft.com/office/drawing/2014/main" id="{F50580AC-A664-851E-77EE-BB15AAD882E9}"/>
              </a:ext>
            </a:extLst>
          </p:cNvPr>
          <p:cNvCxnSpPr/>
          <p:nvPr/>
        </p:nvCxnSpPr>
        <p:spPr>
          <a:xfrm>
            <a:off x="976771" y="1343590"/>
            <a:ext cx="0" cy="16541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22" name="Group 721">
            <a:extLst>
              <a:ext uri="{FF2B5EF4-FFF2-40B4-BE49-F238E27FC236}">
                <a16:creationId xmlns:a16="http://schemas.microsoft.com/office/drawing/2014/main" id="{F2D85165-1876-A7DB-F85E-1F3A83EBE995}"/>
              </a:ext>
            </a:extLst>
          </p:cNvPr>
          <p:cNvGrpSpPr/>
          <p:nvPr/>
        </p:nvGrpSpPr>
        <p:grpSpPr>
          <a:xfrm>
            <a:off x="915875" y="1343590"/>
            <a:ext cx="2711632" cy="1711832"/>
            <a:chOff x="920855" y="1324765"/>
            <a:chExt cx="2711632" cy="1711832"/>
          </a:xfrm>
        </p:grpSpPr>
        <p:cxnSp>
          <p:nvCxnSpPr>
            <p:cNvPr id="723" name="Straight Connector 722">
              <a:extLst>
                <a:ext uri="{FF2B5EF4-FFF2-40B4-BE49-F238E27FC236}">
                  <a16:creationId xmlns:a16="http://schemas.microsoft.com/office/drawing/2014/main" id="{973026DF-9F31-63F6-42D8-E1E027A0847C}"/>
                </a:ext>
              </a:extLst>
            </p:cNvPr>
            <p:cNvCxnSpPr>
              <a:cxnSpLocks/>
            </p:cNvCxnSpPr>
            <p:nvPr/>
          </p:nvCxnSpPr>
          <p:spPr>
            <a:xfrm>
              <a:off x="981751" y="2978940"/>
              <a:ext cx="265073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4" name="Straight Connector 723">
              <a:extLst>
                <a:ext uri="{FF2B5EF4-FFF2-40B4-BE49-F238E27FC236}">
                  <a16:creationId xmlns:a16="http://schemas.microsoft.com/office/drawing/2014/main" id="{3AD71D1B-9C0B-3679-30CF-D641D5AB5A8D}"/>
                </a:ext>
              </a:extLst>
            </p:cNvPr>
            <p:cNvCxnSpPr>
              <a:cxnSpLocks/>
            </p:cNvCxnSpPr>
            <p:nvPr/>
          </p:nvCxnSpPr>
          <p:spPr>
            <a:xfrm flipH="1">
              <a:off x="920855" y="1324765"/>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5" name="Straight Connector 724">
              <a:extLst>
                <a:ext uri="{FF2B5EF4-FFF2-40B4-BE49-F238E27FC236}">
                  <a16:creationId xmlns:a16="http://schemas.microsoft.com/office/drawing/2014/main" id="{F12C5C43-B8F4-AEC6-F2B8-8FA2EC02D807}"/>
                </a:ext>
              </a:extLst>
            </p:cNvPr>
            <p:cNvCxnSpPr>
              <a:cxnSpLocks/>
            </p:cNvCxnSpPr>
            <p:nvPr/>
          </p:nvCxnSpPr>
          <p:spPr>
            <a:xfrm flipH="1">
              <a:off x="920855" y="1655600"/>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6" name="Straight Connector 725">
              <a:extLst>
                <a:ext uri="{FF2B5EF4-FFF2-40B4-BE49-F238E27FC236}">
                  <a16:creationId xmlns:a16="http://schemas.microsoft.com/office/drawing/2014/main" id="{BB800930-9AB4-0022-C084-E6648B0D9AEA}"/>
                </a:ext>
              </a:extLst>
            </p:cNvPr>
            <p:cNvCxnSpPr>
              <a:cxnSpLocks/>
            </p:cNvCxnSpPr>
            <p:nvPr/>
          </p:nvCxnSpPr>
          <p:spPr>
            <a:xfrm flipH="1">
              <a:off x="920855" y="1986435"/>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7" name="Straight Connector 726">
              <a:extLst>
                <a:ext uri="{FF2B5EF4-FFF2-40B4-BE49-F238E27FC236}">
                  <a16:creationId xmlns:a16="http://schemas.microsoft.com/office/drawing/2014/main" id="{0D208258-7D0B-F3B4-ECA9-BE7D6B2F57BC}"/>
                </a:ext>
              </a:extLst>
            </p:cNvPr>
            <p:cNvCxnSpPr>
              <a:cxnSpLocks/>
            </p:cNvCxnSpPr>
            <p:nvPr/>
          </p:nvCxnSpPr>
          <p:spPr>
            <a:xfrm flipH="1">
              <a:off x="920855" y="2317270"/>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8" name="Straight Connector 727">
              <a:extLst>
                <a:ext uri="{FF2B5EF4-FFF2-40B4-BE49-F238E27FC236}">
                  <a16:creationId xmlns:a16="http://schemas.microsoft.com/office/drawing/2014/main" id="{A974AD14-EB6D-2A99-60CF-F6149F4A8CD0}"/>
                </a:ext>
              </a:extLst>
            </p:cNvPr>
            <p:cNvCxnSpPr>
              <a:cxnSpLocks/>
            </p:cNvCxnSpPr>
            <p:nvPr/>
          </p:nvCxnSpPr>
          <p:spPr>
            <a:xfrm flipH="1">
              <a:off x="920855" y="2648105"/>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9" name="Straight Connector 728">
              <a:extLst>
                <a:ext uri="{FF2B5EF4-FFF2-40B4-BE49-F238E27FC236}">
                  <a16:creationId xmlns:a16="http://schemas.microsoft.com/office/drawing/2014/main" id="{D681A9BD-1C67-C72A-6F5D-E1526857A1D4}"/>
                </a:ext>
              </a:extLst>
            </p:cNvPr>
            <p:cNvCxnSpPr>
              <a:cxnSpLocks/>
            </p:cNvCxnSpPr>
            <p:nvPr/>
          </p:nvCxnSpPr>
          <p:spPr>
            <a:xfrm flipH="1">
              <a:off x="920855" y="2978940"/>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0" name="Straight Connector 729">
              <a:extLst>
                <a:ext uri="{FF2B5EF4-FFF2-40B4-BE49-F238E27FC236}">
                  <a16:creationId xmlns:a16="http://schemas.microsoft.com/office/drawing/2014/main" id="{D93B53CF-1E43-CD87-5424-336306028C2D}"/>
                </a:ext>
              </a:extLst>
            </p:cNvPr>
            <p:cNvCxnSpPr>
              <a:cxnSpLocks/>
            </p:cNvCxnSpPr>
            <p:nvPr/>
          </p:nvCxnSpPr>
          <p:spPr>
            <a:xfrm>
              <a:off x="981751" y="297258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1" name="Straight Connector 730">
              <a:extLst>
                <a:ext uri="{FF2B5EF4-FFF2-40B4-BE49-F238E27FC236}">
                  <a16:creationId xmlns:a16="http://schemas.microsoft.com/office/drawing/2014/main" id="{6D648BC6-EACA-8476-8264-7165920EC61A}"/>
                </a:ext>
              </a:extLst>
            </p:cNvPr>
            <p:cNvCxnSpPr>
              <a:cxnSpLocks/>
            </p:cNvCxnSpPr>
            <p:nvPr/>
          </p:nvCxnSpPr>
          <p:spPr>
            <a:xfrm>
              <a:off x="1170322" y="297258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2" name="Straight Connector 731">
              <a:extLst>
                <a:ext uri="{FF2B5EF4-FFF2-40B4-BE49-F238E27FC236}">
                  <a16:creationId xmlns:a16="http://schemas.microsoft.com/office/drawing/2014/main" id="{3CBE3816-20CF-58DD-DF5C-CE635144FB22}"/>
                </a:ext>
              </a:extLst>
            </p:cNvPr>
            <p:cNvCxnSpPr>
              <a:cxnSpLocks/>
            </p:cNvCxnSpPr>
            <p:nvPr/>
          </p:nvCxnSpPr>
          <p:spPr>
            <a:xfrm>
              <a:off x="1358893" y="297258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3" name="Straight Connector 732">
              <a:extLst>
                <a:ext uri="{FF2B5EF4-FFF2-40B4-BE49-F238E27FC236}">
                  <a16:creationId xmlns:a16="http://schemas.microsoft.com/office/drawing/2014/main" id="{2447241E-3AB4-E1B0-6B62-DFB28E8B0CD1}"/>
                </a:ext>
              </a:extLst>
            </p:cNvPr>
            <p:cNvCxnSpPr>
              <a:cxnSpLocks/>
            </p:cNvCxnSpPr>
            <p:nvPr/>
          </p:nvCxnSpPr>
          <p:spPr>
            <a:xfrm>
              <a:off x="1547463" y="297258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4" name="Straight Connector 733">
              <a:extLst>
                <a:ext uri="{FF2B5EF4-FFF2-40B4-BE49-F238E27FC236}">
                  <a16:creationId xmlns:a16="http://schemas.microsoft.com/office/drawing/2014/main" id="{85B743C4-93E5-84D5-FF51-B884191AD7C8}"/>
                </a:ext>
              </a:extLst>
            </p:cNvPr>
            <p:cNvCxnSpPr>
              <a:cxnSpLocks/>
            </p:cNvCxnSpPr>
            <p:nvPr/>
          </p:nvCxnSpPr>
          <p:spPr>
            <a:xfrm>
              <a:off x="1736034" y="297258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5" name="Straight Connector 734">
              <a:extLst>
                <a:ext uri="{FF2B5EF4-FFF2-40B4-BE49-F238E27FC236}">
                  <a16:creationId xmlns:a16="http://schemas.microsoft.com/office/drawing/2014/main" id="{FB81F092-212B-AB44-A70B-D3491EC8B304}"/>
                </a:ext>
              </a:extLst>
            </p:cNvPr>
            <p:cNvCxnSpPr>
              <a:cxnSpLocks/>
            </p:cNvCxnSpPr>
            <p:nvPr/>
          </p:nvCxnSpPr>
          <p:spPr>
            <a:xfrm>
              <a:off x="1924604" y="297258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6" name="Straight Connector 735">
              <a:extLst>
                <a:ext uri="{FF2B5EF4-FFF2-40B4-BE49-F238E27FC236}">
                  <a16:creationId xmlns:a16="http://schemas.microsoft.com/office/drawing/2014/main" id="{EC4CC775-F4AB-C1CC-BC4C-1C4CB9D2E988}"/>
                </a:ext>
              </a:extLst>
            </p:cNvPr>
            <p:cNvCxnSpPr>
              <a:cxnSpLocks/>
            </p:cNvCxnSpPr>
            <p:nvPr/>
          </p:nvCxnSpPr>
          <p:spPr>
            <a:xfrm>
              <a:off x="2113175" y="297258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7" name="Straight Connector 736">
              <a:extLst>
                <a:ext uri="{FF2B5EF4-FFF2-40B4-BE49-F238E27FC236}">
                  <a16:creationId xmlns:a16="http://schemas.microsoft.com/office/drawing/2014/main" id="{769DCEE3-4614-4A38-8813-ACF669A284E3}"/>
                </a:ext>
              </a:extLst>
            </p:cNvPr>
            <p:cNvCxnSpPr>
              <a:cxnSpLocks/>
            </p:cNvCxnSpPr>
            <p:nvPr/>
          </p:nvCxnSpPr>
          <p:spPr>
            <a:xfrm>
              <a:off x="2301746" y="297258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8" name="Straight Connector 737">
              <a:extLst>
                <a:ext uri="{FF2B5EF4-FFF2-40B4-BE49-F238E27FC236}">
                  <a16:creationId xmlns:a16="http://schemas.microsoft.com/office/drawing/2014/main" id="{2F7DADC8-DB0A-019A-FE23-D4926B88E671}"/>
                </a:ext>
              </a:extLst>
            </p:cNvPr>
            <p:cNvCxnSpPr>
              <a:cxnSpLocks/>
            </p:cNvCxnSpPr>
            <p:nvPr/>
          </p:nvCxnSpPr>
          <p:spPr>
            <a:xfrm>
              <a:off x="2490316" y="297258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9" name="Straight Connector 738">
              <a:extLst>
                <a:ext uri="{FF2B5EF4-FFF2-40B4-BE49-F238E27FC236}">
                  <a16:creationId xmlns:a16="http://schemas.microsoft.com/office/drawing/2014/main" id="{F74EDF70-87C0-2FE5-FE70-7A072A2A2108}"/>
                </a:ext>
              </a:extLst>
            </p:cNvPr>
            <p:cNvCxnSpPr>
              <a:cxnSpLocks/>
            </p:cNvCxnSpPr>
            <p:nvPr/>
          </p:nvCxnSpPr>
          <p:spPr>
            <a:xfrm>
              <a:off x="2678887" y="297258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0" name="Straight Connector 739">
              <a:extLst>
                <a:ext uri="{FF2B5EF4-FFF2-40B4-BE49-F238E27FC236}">
                  <a16:creationId xmlns:a16="http://schemas.microsoft.com/office/drawing/2014/main" id="{CA19748B-57C5-9934-F70F-BA81365F081E}"/>
                </a:ext>
              </a:extLst>
            </p:cNvPr>
            <p:cNvCxnSpPr>
              <a:cxnSpLocks/>
            </p:cNvCxnSpPr>
            <p:nvPr/>
          </p:nvCxnSpPr>
          <p:spPr>
            <a:xfrm>
              <a:off x="2867457" y="297258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1" name="Straight Connector 740">
              <a:extLst>
                <a:ext uri="{FF2B5EF4-FFF2-40B4-BE49-F238E27FC236}">
                  <a16:creationId xmlns:a16="http://schemas.microsoft.com/office/drawing/2014/main" id="{69748785-4131-2DBD-882A-C6219B86514E}"/>
                </a:ext>
              </a:extLst>
            </p:cNvPr>
            <p:cNvCxnSpPr>
              <a:cxnSpLocks/>
            </p:cNvCxnSpPr>
            <p:nvPr/>
          </p:nvCxnSpPr>
          <p:spPr>
            <a:xfrm>
              <a:off x="3056028" y="297258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2" name="Straight Connector 741">
              <a:extLst>
                <a:ext uri="{FF2B5EF4-FFF2-40B4-BE49-F238E27FC236}">
                  <a16:creationId xmlns:a16="http://schemas.microsoft.com/office/drawing/2014/main" id="{56870F9A-C1D9-BB63-DA53-042F3BE87656}"/>
                </a:ext>
              </a:extLst>
            </p:cNvPr>
            <p:cNvCxnSpPr>
              <a:cxnSpLocks/>
            </p:cNvCxnSpPr>
            <p:nvPr/>
          </p:nvCxnSpPr>
          <p:spPr>
            <a:xfrm>
              <a:off x="3244598" y="297258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3" name="Straight Connector 742">
              <a:extLst>
                <a:ext uri="{FF2B5EF4-FFF2-40B4-BE49-F238E27FC236}">
                  <a16:creationId xmlns:a16="http://schemas.microsoft.com/office/drawing/2014/main" id="{A4D5803C-3200-4A06-306B-64F31AA075C2}"/>
                </a:ext>
              </a:extLst>
            </p:cNvPr>
            <p:cNvCxnSpPr>
              <a:cxnSpLocks/>
            </p:cNvCxnSpPr>
            <p:nvPr/>
          </p:nvCxnSpPr>
          <p:spPr>
            <a:xfrm>
              <a:off x="3433169" y="297258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4" name="Straight Connector 743">
              <a:extLst>
                <a:ext uri="{FF2B5EF4-FFF2-40B4-BE49-F238E27FC236}">
                  <a16:creationId xmlns:a16="http://schemas.microsoft.com/office/drawing/2014/main" id="{BB1FB98F-13A5-1A1D-E82B-60A845177544}"/>
                </a:ext>
              </a:extLst>
            </p:cNvPr>
            <p:cNvCxnSpPr>
              <a:cxnSpLocks/>
            </p:cNvCxnSpPr>
            <p:nvPr/>
          </p:nvCxnSpPr>
          <p:spPr>
            <a:xfrm>
              <a:off x="3621741" y="2972589"/>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45" name="TextBox 744">
            <a:extLst>
              <a:ext uri="{FF2B5EF4-FFF2-40B4-BE49-F238E27FC236}">
                <a16:creationId xmlns:a16="http://schemas.microsoft.com/office/drawing/2014/main" id="{22C70E4D-6E83-F2AD-21A1-B31271C39E0C}"/>
              </a:ext>
            </a:extLst>
          </p:cNvPr>
          <p:cNvSpPr txBox="1"/>
          <p:nvPr/>
        </p:nvSpPr>
        <p:spPr>
          <a:xfrm>
            <a:off x="423257" y="1270564"/>
            <a:ext cx="465670" cy="142875"/>
          </a:xfrm>
          <a:prstGeom prst="rect">
            <a:avLst/>
          </a:prstGeom>
        </p:spPr>
        <p:txBody>
          <a:bodyPr vert="horz" wrap="square" lIns="0" tIns="0" rIns="0" bIns="0" rtlCol="0">
            <a:noAutofit/>
          </a:bodyPr>
          <a:lstStyle/>
          <a:p>
            <a:pPr algn="r"/>
            <a:r>
              <a:rPr lang="en-US" sz="1400" b="0">
                <a:latin typeface="+mn-lt"/>
              </a:rPr>
              <a:t>2500</a:t>
            </a:r>
          </a:p>
        </p:txBody>
      </p:sp>
      <p:sp>
        <p:nvSpPr>
          <p:cNvPr id="746" name="TextBox 745">
            <a:extLst>
              <a:ext uri="{FF2B5EF4-FFF2-40B4-BE49-F238E27FC236}">
                <a16:creationId xmlns:a16="http://schemas.microsoft.com/office/drawing/2014/main" id="{98E040E0-455B-86BE-568C-949B4ECE2D17}"/>
              </a:ext>
            </a:extLst>
          </p:cNvPr>
          <p:cNvSpPr txBox="1"/>
          <p:nvPr/>
        </p:nvSpPr>
        <p:spPr>
          <a:xfrm>
            <a:off x="423257" y="1601399"/>
            <a:ext cx="465670" cy="142875"/>
          </a:xfrm>
          <a:prstGeom prst="rect">
            <a:avLst/>
          </a:prstGeom>
        </p:spPr>
        <p:txBody>
          <a:bodyPr vert="horz" wrap="square" lIns="0" tIns="0" rIns="0" bIns="0" rtlCol="0">
            <a:noAutofit/>
          </a:bodyPr>
          <a:lstStyle/>
          <a:p>
            <a:pPr algn="r"/>
            <a:r>
              <a:rPr lang="en-US" sz="1400" b="0">
                <a:latin typeface="+mn-lt"/>
              </a:rPr>
              <a:t>2000</a:t>
            </a:r>
          </a:p>
        </p:txBody>
      </p:sp>
      <p:sp>
        <p:nvSpPr>
          <p:cNvPr id="747" name="TextBox 746">
            <a:extLst>
              <a:ext uri="{FF2B5EF4-FFF2-40B4-BE49-F238E27FC236}">
                <a16:creationId xmlns:a16="http://schemas.microsoft.com/office/drawing/2014/main" id="{3E712AD0-B0A9-CB66-6E44-B825E5D93024}"/>
              </a:ext>
            </a:extLst>
          </p:cNvPr>
          <p:cNvSpPr txBox="1"/>
          <p:nvPr/>
        </p:nvSpPr>
        <p:spPr>
          <a:xfrm>
            <a:off x="423257" y="1932234"/>
            <a:ext cx="465670" cy="142875"/>
          </a:xfrm>
          <a:prstGeom prst="rect">
            <a:avLst/>
          </a:prstGeom>
        </p:spPr>
        <p:txBody>
          <a:bodyPr vert="horz" wrap="square" lIns="0" tIns="0" rIns="0" bIns="0" rtlCol="0">
            <a:noAutofit/>
          </a:bodyPr>
          <a:lstStyle/>
          <a:p>
            <a:pPr algn="r"/>
            <a:r>
              <a:rPr lang="en-US" sz="1400" b="0">
                <a:latin typeface="+mn-lt"/>
              </a:rPr>
              <a:t>1500</a:t>
            </a:r>
          </a:p>
        </p:txBody>
      </p:sp>
      <p:sp>
        <p:nvSpPr>
          <p:cNvPr id="748" name="TextBox 747">
            <a:extLst>
              <a:ext uri="{FF2B5EF4-FFF2-40B4-BE49-F238E27FC236}">
                <a16:creationId xmlns:a16="http://schemas.microsoft.com/office/drawing/2014/main" id="{CC22820A-AF0C-DC4E-6BEE-88A2EADDF274}"/>
              </a:ext>
            </a:extLst>
          </p:cNvPr>
          <p:cNvSpPr txBox="1"/>
          <p:nvPr/>
        </p:nvSpPr>
        <p:spPr>
          <a:xfrm>
            <a:off x="423257" y="2263069"/>
            <a:ext cx="465670" cy="142875"/>
          </a:xfrm>
          <a:prstGeom prst="rect">
            <a:avLst/>
          </a:prstGeom>
        </p:spPr>
        <p:txBody>
          <a:bodyPr vert="horz" wrap="square" lIns="0" tIns="0" rIns="0" bIns="0" rtlCol="0">
            <a:noAutofit/>
          </a:bodyPr>
          <a:lstStyle/>
          <a:p>
            <a:pPr algn="r"/>
            <a:r>
              <a:rPr lang="en-US" sz="1400" b="0">
                <a:latin typeface="+mn-lt"/>
              </a:rPr>
              <a:t>1000</a:t>
            </a:r>
          </a:p>
        </p:txBody>
      </p:sp>
      <p:sp>
        <p:nvSpPr>
          <p:cNvPr id="749" name="TextBox 748">
            <a:extLst>
              <a:ext uri="{FF2B5EF4-FFF2-40B4-BE49-F238E27FC236}">
                <a16:creationId xmlns:a16="http://schemas.microsoft.com/office/drawing/2014/main" id="{ED60F12D-79F9-4592-42EE-9A6DE5D46CF4}"/>
              </a:ext>
            </a:extLst>
          </p:cNvPr>
          <p:cNvSpPr txBox="1"/>
          <p:nvPr/>
        </p:nvSpPr>
        <p:spPr>
          <a:xfrm>
            <a:off x="423257" y="2593904"/>
            <a:ext cx="465670" cy="142875"/>
          </a:xfrm>
          <a:prstGeom prst="rect">
            <a:avLst/>
          </a:prstGeom>
        </p:spPr>
        <p:txBody>
          <a:bodyPr vert="horz" wrap="square" lIns="0" tIns="0" rIns="0" bIns="0" rtlCol="0">
            <a:noAutofit/>
          </a:bodyPr>
          <a:lstStyle/>
          <a:p>
            <a:pPr algn="r"/>
            <a:r>
              <a:rPr lang="en-US" sz="1400" b="0">
                <a:latin typeface="+mn-lt"/>
              </a:rPr>
              <a:t>500</a:t>
            </a:r>
          </a:p>
        </p:txBody>
      </p:sp>
      <p:sp>
        <p:nvSpPr>
          <p:cNvPr id="750" name="TextBox 749">
            <a:extLst>
              <a:ext uri="{FF2B5EF4-FFF2-40B4-BE49-F238E27FC236}">
                <a16:creationId xmlns:a16="http://schemas.microsoft.com/office/drawing/2014/main" id="{E6156C27-01FC-7855-B00E-A9F3314AC752}"/>
              </a:ext>
            </a:extLst>
          </p:cNvPr>
          <p:cNvSpPr txBox="1"/>
          <p:nvPr/>
        </p:nvSpPr>
        <p:spPr>
          <a:xfrm>
            <a:off x="423257" y="2924739"/>
            <a:ext cx="465670" cy="142875"/>
          </a:xfrm>
          <a:prstGeom prst="rect">
            <a:avLst/>
          </a:prstGeom>
        </p:spPr>
        <p:txBody>
          <a:bodyPr vert="horz" wrap="square" lIns="0" tIns="0" rIns="0" bIns="0" rtlCol="0">
            <a:noAutofit/>
          </a:bodyPr>
          <a:lstStyle/>
          <a:p>
            <a:pPr algn="r"/>
            <a:r>
              <a:rPr lang="en-US" sz="1400" b="0">
                <a:latin typeface="+mn-lt"/>
              </a:rPr>
              <a:t>0</a:t>
            </a:r>
          </a:p>
        </p:txBody>
      </p:sp>
      <p:sp>
        <p:nvSpPr>
          <p:cNvPr id="751" name="TextBox 750">
            <a:extLst>
              <a:ext uri="{FF2B5EF4-FFF2-40B4-BE49-F238E27FC236}">
                <a16:creationId xmlns:a16="http://schemas.microsoft.com/office/drawing/2014/main" id="{6CB3E1E4-DE5B-7AE4-4CA6-8EBD7523A224}"/>
              </a:ext>
            </a:extLst>
          </p:cNvPr>
          <p:cNvSpPr txBox="1"/>
          <p:nvPr/>
        </p:nvSpPr>
        <p:spPr>
          <a:xfrm rot="16200000">
            <a:off x="-507182" y="2094553"/>
            <a:ext cx="1676402" cy="199881"/>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LDH (U/L)</a:t>
            </a:r>
          </a:p>
        </p:txBody>
      </p:sp>
      <p:sp>
        <p:nvSpPr>
          <p:cNvPr id="752" name="TextBox 751">
            <a:extLst>
              <a:ext uri="{FF2B5EF4-FFF2-40B4-BE49-F238E27FC236}">
                <a16:creationId xmlns:a16="http://schemas.microsoft.com/office/drawing/2014/main" id="{4B94CD46-F670-3222-5C96-04E9E6CFFCA8}"/>
              </a:ext>
            </a:extLst>
          </p:cNvPr>
          <p:cNvSpPr txBox="1"/>
          <p:nvPr/>
        </p:nvSpPr>
        <p:spPr>
          <a:xfrm>
            <a:off x="973714" y="3239383"/>
            <a:ext cx="2654300" cy="177166"/>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Study Wk</a:t>
            </a:r>
          </a:p>
        </p:txBody>
      </p:sp>
      <p:sp>
        <p:nvSpPr>
          <p:cNvPr id="753" name="TextBox 752">
            <a:extLst>
              <a:ext uri="{FF2B5EF4-FFF2-40B4-BE49-F238E27FC236}">
                <a16:creationId xmlns:a16="http://schemas.microsoft.com/office/drawing/2014/main" id="{1F531338-40DA-70C1-1865-8DB7D03B922E}"/>
              </a:ext>
            </a:extLst>
          </p:cNvPr>
          <p:cNvSpPr txBox="1"/>
          <p:nvPr/>
        </p:nvSpPr>
        <p:spPr>
          <a:xfrm>
            <a:off x="3473210" y="3056184"/>
            <a:ext cx="286566" cy="163831"/>
          </a:xfrm>
          <a:prstGeom prst="rect">
            <a:avLst/>
          </a:prstGeom>
        </p:spPr>
        <p:txBody>
          <a:bodyPr vert="horz" wrap="square" lIns="0" tIns="0" rIns="0" bIns="0" rtlCol="0">
            <a:noAutofit/>
          </a:bodyPr>
          <a:lstStyle/>
          <a:p>
            <a:pPr algn="ctr"/>
            <a:r>
              <a:rPr lang="en-US" sz="1200" b="0">
                <a:latin typeface="+mn-lt"/>
              </a:rPr>
              <a:t>52</a:t>
            </a:r>
          </a:p>
        </p:txBody>
      </p:sp>
      <p:sp>
        <p:nvSpPr>
          <p:cNvPr id="754" name="TextBox 753">
            <a:extLst>
              <a:ext uri="{FF2B5EF4-FFF2-40B4-BE49-F238E27FC236}">
                <a16:creationId xmlns:a16="http://schemas.microsoft.com/office/drawing/2014/main" id="{6F4DDCA2-F711-B909-CFA9-B6A154467844}"/>
              </a:ext>
            </a:extLst>
          </p:cNvPr>
          <p:cNvSpPr txBox="1"/>
          <p:nvPr/>
        </p:nvSpPr>
        <p:spPr>
          <a:xfrm>
            <a:off x="794327" y="3056184"/>
            <a:ext cx="286566" cy="163831"/>
          </a:xfrm>
          <a:prstGeom prst="rect">
            <a:avLst/>
          </a:prstGeom>
        </p:spPr>
        <p:txBody>
          <a:bodyPr vert="horz" wrap="square" lIns="0" tIns="0" rIns="0" bIns="0" rtlCol="0">
            <a:noAutofit/>
          </a:bodyPr>
          <a:lstStyle/>
          <a:p>
            <a:pPr algn="ctr"/>
            <a:r>
              <a:rPr lang="en-US" sz="1200" b="0">
                <a:latin typeface="+mn-lt"/>
              </a:rPr>
              <a:t>-4</a:t>
            </a:r>
          </a:p>
        </p:txBody>
      </p:sp>
      <p:sp>
        <p:nvSpPr>
          <p:cNvPr id="755" name="TextBox 754">
            <a:extLst>
              <a:ext uri="{FF2B5EF4-FFF2-40B4-BE49-F238E27FC236}">
                <a16:creationId xmlns:a16="http://schemas.microsoft.com/office/drawing/2014/main" id="{CB63D280-1771-47DF-48ED-D8400FD1FCCA}"/>
              </a:ext>
            </a:extLst>
          </p:cNvPr>
          <p:cNvSpPr txBox="1"/>
          <p:nvPr/>
        </p:nvSpPr>
        <p:spPr>
          <a:xfrm>
            <a:off x="1024456" y="3056184"/>
            <a:ext cx="286566" cy="163831"/>
          </a:xfrm>
          <a:prstGeom prst="rect">
            <a:avLst/>
          </a:prstGeom>
        </p:spPr>
        <p:txBody>
          <a:bodyPr vert="horz" wrap="square" lIns="0" tIns="0" rIns="0" bIns="0" rtlCol="0">
            <a:noAutofit/>
          </a:bodyPr>
          <a:lstStyle/>
          <a:p>
            <a:pPr algn="ctr"/>
            <a:r>
              <a:rPr lang="en-US" sz="1200" b="0">
                <a:latin typeface="+mn-lt"/>
              </a:rPr>
              <a:t>0</a:t>
            </a:r>
          </a:p>
        </p:txBody>
      </p:sp>
      <p:sp>
        <p:nvSpPr>
          <p:cNvPr id="756" name="TextBox 755">
            <a:extLst>
              <a:ext uri="{FF2B5EF4-FFF2-40B4-BE49-F238E27FC236}">
                <a16:creationId xmlns:a16="http://schemas.microsoft.com/office/drawing/2014/main" id="{09182DCB-3F80-980F-60EC-E6612E6FBD00}"/>
              </a:ext>
            </a:extLst>
          </p:cNvPr>
          <p:cNvSpPr txBox="1"/>
          <p:nvPr/>
        </p:nvSpPr>
        <p:spPr>
          <a:xfrm>
            <a:off x="1200610" y="3056184"/>
            <a:ext cx="286566" cy="163831"/>
          </a:xfrm>
          <a:prstGeom prst="rect">
            <a:avLst/>
          </a:prstGeom>
        </p:spPr>
        <p:txBody>
          <a:bodyPr vert="horz" wrap="square" lIns="0" tIns="0" rIns="0" bIns="0" rtlCol="0">
            <a:noAutofit/>
          </a:bodyPr>
          <a:lstStyle/>
          <a:p>
            <a:pPr algn="ctr"/>
            <a:r>
              <a:rPr lang="en-US" sz="1200" b="0">
                <a:latin typeface="+mn-lt"/>
              </a:rPr>
              <a:t>4</a:t>
            </a:r>
          </a:p>
        </p:txBody>
      </p:sp>
      <p:sp>
        <p:nvSpPr>
          <p:cNvPr id="757" name="TextBox 756">
            <a:extLst>
              <a:ext uri="{FF2B5EF4-FFF2-40B4-BE49-F238E27FC236}">
                <a16:creationId xmlns:a16="http://schemas.microsoft.com/office/drawing/2014/main" id="{90B33F7C-B638-B706-FCA6-863D6CAA9153}"/>
              </a:ext>
            </a:extLst>
          </p:cNvPr>
          <p:cNvSpPr txBox="1"/>
          <p:nvPr/>
        </p:nvSpPr>
        <p:spPr>
          <a:xfrm>
            <a:off x="1402164" y="3056184"/>
            <a:ext cx="286566" cy="163831"/>
          </a:xfrm>
          <a:prstGeom prst="rect">
            <a:avLst/>
          </a:prstGeom>
        </p:spPr>
        <p:txBody>
          <a:bodyPr vert="horz" wrap="square" lIns="0" tIns="0" rIns="0" bIns="0" rtlCol="0">
            <a:noAutofit/>
          </a:bodyPr>
          <a:lstStyle/>
          <a:p>
            <a:pPr algn="ctr"/>
            <a:r>
              <a:rPr lang="en-US" sz="1200" b="0">
                <a:latin typeface="+mn-lt"/>
              </a:rPr>
              <a:t>8</a:t>
            </a:r>
          </a:p>
        </p:txBody>
      </p:sp>
      <p:sp>
        <p:nvSpPr>
          <p:cNvPr id="758" name="TextBox 757">
            <a:extLst>
              <a:ext uri="{FF2B5EF4-FFF2-40B4-BE49-F238E27FC236}">
                <a16:creationId xmlns:a16="http://schemas.microsoft.com/office/drawing/2014/main" id="{9DB09DE1-C47F-BCA9-BD81-91ECF00D3E05}"/>
              </a:ext>
            </a:extLst>
          </p:cNvPr>
          <p:cNvSpPr txBox="1"/>
          <p:nvPr/>
        </p:nvSpPr>
        <p:spPr>
          <a:xfrm>
            <a:off x="1584668" y="3056184"/>
            <a:ext cx="286566" cy="163831"/>
          </a:xfrm>
          <a:prstGeom prst="rect">
            <a:avLst/>
          </a:prstGeom>
        </p:spPr>
        <p:txBody>
          <a:bodyPr vert="horz" wrap="square" lIns="0" tIns="0" rIns="0" bIns="0" rtlCol="0">
            <a:noAutofit/>
          </a:bodyPr>
          <a:lstStyle/>
          <a:p>
            <a:pPr algn="ctr"/>
            <a:r>
              <a:rPr lang="en-US" sz="1200" b="0">
                <a:latin typeface="+mn-lt"/>
              </a:rPr>
              <a:t>12</a:t>
            </a:r>
          </a:p>
        </p:txBody>
      </p:sp>
      <p:sp>
        <p:nvSpPr>
          <p:cNvPr id="759" name="TextBox 758">
            <a:extLst>
              <a:ext uri="{FF2B5EF4-FFF2-40B4-BE49-F238E27FC236}">
                <a16:creationId xmlns:a16="http://schemas.microsoft.com/office/drawing/2014/main" id="{D5B02E67-C570-B3B3-8F91-51D1DECE6F18}"/>
              </a:ext>
            </a:extLst>
          </p:cNvPr>
          <p:cNvSpPr txBox="1"/>
          <p:nvPr/>
        </p:nvSpPr>
        <p:spPr>
          <a:xfrm>
            <a:off x="1773522" y="3056184"/>
            <a:ext cx="286566" cy="163831"/>
          </a:xfrm>
          <a:prstGeom prst="rect">
            <a:avLst/>
          </a:prstGeom>
        </p:spPr>
        <p:txBody>
          <a:bodyPr vert="horz" wrap="square" lIns="0" tIns="0" rIns="0" bIns="0" rtlCol="0">
            <a:noAutofit/>
          </a:bodyPr>
          <a:lstStyle/>
          <a:p>
            <a:pPr algn="ctr"/>
            <a:r>
              <a:rPr lang="en-US" sz="1200" b="0">
                <a:latin typeface="+mn-lt"/>
              </a:rPr>
              <a:t>16</a:t>
            </a:r>
          </a:p>
        </p:txBody>
      </p:sp>
      <p:sp>
        <p:nvSpPr>
          <p:cNvPr id="760" name="TextBox 759">
            <a:extLst>
              <a:ext uri="{FF2B5EF4-FFF2-40B4-BE49-F238E27FC236}">
                <a16:creationId xmlns:a16="http://schemas.microsoft.com/office/drawing/2014/main" id="{3CD5A761-5D63-6E72-F6EB-AE2F385DA9B4}"/>
              </a:ext>
            </a:extLst>
          </p:cNvPr>
          <p:cNvSpPr txBox="1"/>
          <p:nvPr/>
        </p:nvSpPr>
        <p:spPr>
          <a:xfrm>
            <a:off x="1962376" y="3056184"/>
            <a:ext cx="286566" cy="163831"/>
          </a:xfrm>
          <a:prstGeom prst="rect">
            <a:avLst/>
          </a:prstGeom>
        </p:spPr>
        <p:txBody>
          <a:bodyPr vert="horz" wrap="square" lIns="0" tIns="0" rIns="0" bIns="0" rtlCol="0">
            <a:noAutofit/>
          </a:bodyPr>
          <a:lstStyle/>
          <a:p>
            <a:pPr algn="ctr"/>
            <a:r>
              <a:rPr lang="en-US" sz="1200" b="0">
                <a:latin typeface="+mn-lt"/>
              </a:rPr>
              <a:t>20</a:t>
            </a:r>
          </a:p>
        </p:txBody>
      </p:sp>
      <p:sp>
        <p:nvSpPr>
          <p:cNvPr id="761" name="TextBox 760">
            <a:extLst>
              <a:ext uri="{FF2B5EF4-FFF2-40B4-BE49-F238E27FC236}">
                <a16:creationId xmlns:a16="http://schemas.microsoft.com/office/drawing/2014/main" id="{81641EAD-1A77-3F91-F4C8-5832D5FC216F}"/>
              </a:ext>
            </a:extLst>
          </p:cNvPr>
          <p:cNvSpPr txBox="1"/>
          <p:nvPr/>
        </p:nvSpPr>
        <p:spPr>
          <a:xfrm>
            <a:off x="2151230" y="3056184"/>
            <a:ext cx="286566" cy="163831"/>
          </a:xfrm>
          <a:prstGeom prst="rect">
            <a:avLst/>
          </a:prstGeom>
        </p:spPr>
        <p:txBody>
          <a:bodyPr vert="horz" wrap="square" lIns="0" tIns="0" rIns="0" bIns="0" rtlCol="0">
            <a:noAutofit/>
          </a:bodyPr>
          <a:lstStyle/>
          <a:p>
            <a:pPr algn="ctr"/>
            <a:r>
              <a:rPr lang="en-US" sz="1200" b="0">
                <a:latin typeface="+mn-lt"/>
              </a:rPr>
              <a:t>24</a:t>
            </a:r>
          </a:p>
        </p:txBody>
      </p:sp>
      <p:sp>
        <p:nvSpPr>
          <p:cNvPr id="762" name="TextBox 761">
            <a:extLst>
              <a:ext uri="{FF2B5EF4-FFF2-40B4-BE49-F238E27FC236}">
                <a16:creationId xmlns:a16="http://schemas.microsoft.com/office/drawing/2014/main" id="{B2C94273-8275-2796-7568-D9507A4A009F}"/>
              </a:ext>
            </a:extLst>
          </p:cNvPr>
          <p:cNvSpPr txBox="1"/>
          <p:nvPr/>
        </p:nvSpPr>
        <p:spPr>
          <a:xfrm>
            <a:off x="2340084" y="3056184"/>
            <a:ext cx="286566" cy="163831"/>
          </a:xfrm>
          <a:prstGeom prst="rect">
            <a:avLst/>
          </a:prstGeom>
        </p:spPr>
        <p:txBody>
          <a:bodyPr vert="horz" wrap="square" lIns="0" tIns="0" rIns="0" bIns="0" rtlCol="0">
            <a:noAutofit/>
          </a:bodyPr>
          <a:lstStyle/>
          <a:p>
            <a:pPr algn="ctr"/>
            <a:r>
              <a:rPr lang="en-US" sz="1200" b="0">
                <a:latin typeface="+mn-lt"/>
              </a:rPr>
              <a:t>28</a:t>
            </a:r>
          </a:p>
        </p:txBody>
      </p:sp>
      <p:sp>
        <p:nvSpPr>
          <p:cNvPr id="763" name="TextBox 762">
            <a:extLst>
              <a:ext uri="{FF2B5EF4-FFF2-40B4-BE49-F238E27FC236}">
                <a16:creationId xmlns:a16="http://schemas.microsoft.com/office/drawing/2014/main" id="{933B9B98-AB4D-2BF6-959C-8728A04BE206}"/>
              </a:ext>
            </a:extLst>
          </p:cNvPr>
          <p:cNvSpPr txBox="1"/>
          <p:nvPr/>
        </p:nvSpPr>
        <p:spPr>
          <a:xfrm>
            <a:off x="2528938" y="3056184"/>
            <a:ext cx="286566" cy="163831"/>
          </a:xfrm>
          <a:prstGeom prst="rect">
            <a:avLst/>
          </a:prstGeom>
        </p:spPr>
        <p:txBody>
          <a:bodyPr vert="horz" wrap="square" lIns="0" tIns="0" rIns="0" bIns="0" rtlCol="0">
            <a:noAutofit/>
          </a:bodyPr>
          <a:lstStyle/>
          <a:p>
            <a:pPr algn="ctr"/>
            <a:r>
              <a:rPr lang="en-US" sz="1200" b="0">
                <a:latin typeface="+mn-lt"/>
              </a:rPr>
              <a:t>32</a:t>
            </a:r>
          </a:p>
        </p:txBody>
      </p:sp>
      <p:sp>
        <p:nvSpPr>
          <p:cNvPr id="764" name="TextBox 763">
            <a:extLst>
              <a:ext uri="{FF2B5EF4-FFF2-40B4-BE49-F238E27FC236}">
                <a16:creationId xmlns:a16="http://schemas.microsoft.com/office/drawing/2014/main" id="{CDD2E7A5-153D-DD10-93AA-7EE00D5D9D88}"/>
              </a:ext>
            </a:extLst>
          </p:cNvPr>
          <p:cNvSpPr txBox="1"/>
          <p:nvPr/>
        </p:nvSpPr>
        <p:spPr>
          <a:xfrm>
            <a:off x="2717792" y="3056184"/>
            <a:ext cx="286566" cy="163831"/>
          </a:xfrm>
          <a:prstGeom prst="rect">
            <a:avLst/>
          </a:prstGeom>
        </p:spPr>
        <p:txBody>
          <a:bodyPr vert="horz" wrap="square" lIns="0" tIns="0" rIns="0" bIns="0" rtlCol="0">
            <a:noAutofit/>
          </a:bodyPr>
          <a:lstStyle/>
          <a:p>
            <a:pPr algn="ctr"/>
            <a:r>
              <a:rPr lang="en-US" sz="1200" b="0">
                <a:latin typeface="+mn-lt"/>
              </a:rPr>
              <a:t>36</a:t>
            </a:r>
          </a:p>
        </p:txBody>
      </p:sp>
      <p:sp>
        <p:nvSpPr>
          <p:cNvPr id="765" name="TextBox 764">
            <a:extLst>
              <a:ext uri="{FF2B5EF4-FFF2-40B4-BE49-F238E27FC236}">
                <a16:creationId xmlns:a16="http://schemas.microsoft.com/office/drawing/2014/main" id="{9789B03A-FCA7-5B48-E707-48C0011B3690}"/>
              </a:ext>
            </a:extLst>
          </p:cNvPr>
          <p:cNvSpPr txBox="1"/>
          <p:nvPr/>
        </p:nvSpPr>
        <p:spPr>
          <a:xfrm>
            <a:off x="2906646" y="3056184"/>
            <a:ext cx="286566" cy="163831"/>
          </a:xfrm>
          <a:prstGeom prst="rect">
            <a:avLst/>
          </a:prstGeom>
        </p:spPr>
        <p:txBody>
          <a:bodyPr vert="horz" wrap="square" lIns="0" tIns="0" rIns="0" bIns="0" rtlCol="0">
            <a:noAutofit/>
          </a:bodyPr>
          <a:lstStyle/>
          <a:p>
            <a:pPr algn="ctr"/>
            <a:r>
              <a:rPr lang="en-US" sz="1200" b="0">
                <a:latin typeface="+mn-lt"/>
              </a:rPr>
              <a:t>40</a:t>
            </a:r>
          </a:p>
        </p:txBody>
      </p:sp>
      <p:sp>
        <p:nvSpPr>
          <p:cNvPr id="766" name="TextBox 765">
            <a:extLst>
              <a:ext uri="{FF2B5EF4-FFF2-40B4-BE49-F238E27FC236}">
                <a16:creationId xmlns:a16="http://schemas.microsoft.com/office/drawing/2014/main" id="{77FCE4C1-AD93-742D-29BA-4E867C36A840}"/>
              </a:ext>
            </a:extLst>
          </p:cNvPr>
          <p:cNvSpPr txBox="1"/>
          <p:nvPr/>
        </p:nvSpPr>
        <p:spPr>
          <a:xfrm>
            <a:off x="3095500" y="3056184"/>
            <a:ext cx="286566" cy="163831"/>
          </a:xfrm>
          <a:prstGeom prst="rect">
            <a:avLst/>
          </a:prstGeom>
        </p:spPr>
        <p:txBody>
          <a:bodyPr vert="horz" wrap="square" lIns="0" tIns="0" rIns="0" bIns="0" rtlCol="0">
            <a:noAutofit/>
          </a:bodyPr>
          <a:lstStyle/>
          <a:p>
            <a:pPr algn="ctr"/>
            <a:r>
              <a:rPr lang="en-US" sz="1200" b="0">
                <a:latin typeface="+mn-lt"/>
              </a:rPr>
              <a:t>44</a:t>
            </a:r>
          </a:p>
        </p:txBody>
      </p:sp>
      <p:sp>
        <p:nvSpPr>
          <p:cNvPr id="767" name="TextBox 766">
            <a:extLst>
              <a:ext uri="{FF2B5EF4-FFF2-40B4-BE49-F238E27FC236}">
                <a16:creationId xmlns:a16="http://schemas.microsoft.com/office/drawing/2014/main" id="{48A65AFC-23D3-96AA-5A56-56A216E8665C}"/>
              </a:ext>
            </a:extLst>
          </p:cNvPr>
          <p:cNvSpPr txBox="1"/>
          <p:nvPr/>
        </p:nvSpPr>
        <p:spPr>
          <a:xfrm>
            <a:off x="3284354" y="3056184"/>
            <a:ext cx="286566" cy="163831"/>
          </a:xfrm>
          <a:prstGeom prst="rect">
            <a:avLst/>
          </a:prstGeom>
        </p:spPr>
        <p:txBody>
          <a:bodyPr vert="horz" wrap="square" lIns="0" tIns="0" rIns="0" bIns="0" rtlCol="0">
            <a:noAutofit/>
          </a:bodyPr>
          <a:lstStyle/>
          <a:p>
            <a:pPr algn="ctr"/>
            <a:r>
              <a:rPr lang="en-US" sz="1200" b="0">
                <a:latin typeface="+mn-lt"/>
              </a:rPr>
              <a:t>48</a:t>
            </a:r>
          </a:p>
        </p:txBody>
      </p:sp>
      <p:sp>
        <p:nvSpPr>
          <p:cNvPr id="768" name="TextBox 767">
            <a:extLst>
              <a:ext uri="{FF2B5EF4-FFF2-40B4-BE49-F238E27FC236}">
                <a16:creationId xmlns:a16="http://schemas.microsoft.com/office/drawing/2014/main" id="{4F66BADD-4A27-9979-067D-837A962C2E80}"/>
              </a:ext>
            </a:extLst>
          </p:cNvPr>
          <p:cNvSpPr txBox="1"/>
          <p:nvPr/>
        </p:nvSpPr>
        <p:spPr>
          <a:xfrm>
            <a:off x="425638" y="3953973"/>
            <a:ext cx="465670" cy="142875"/>
          </a:xfrm>
          <a:prstGeom prst="rect">
            <a:avLst/>
          </a:prstGeom>
        </p:spPr>
        <p:txBody>
          <a:bodyPr vert="horz" wrap="square" lIns="0" tIns="0" rIns="0" bIns="0" rtlCol="0">
            <a:noAutofit/>
          </a:bodyPr>
          <a:lstStyle/>
          <a:p>
            <a:pPr algn="r"/>
            <a:r>
              <a:rPr lang="en-US" sz="1400" b="0">
                <a:latin typeface="+mn-lt"/>
              </a:rPr>
              <a:t>150</a:t>
            </a:r>
          </a:p>
        </p:txBody>
      </p:sp>
      <p:sp>
        <p:nvSpPr>
          <p:cNvPr id="769" name="TextBox 768">
            <a:extLst>
              <a:ext uri="{FF2B5EF4-FFF2-40B4-BE49-F238E27FC236}">
                <a16:creationId xmlns:a16="http://schemas.microsoft.com/office/drawing/2014/main" id="{9CC3C380-7AFF-A6DC-02EA-28242267BB7F}"/>
              </a:ext>
            </a:extLst>
          </p:cNvPr>
          <p:cNvSpPr txBox="1"/>
          <p:nvPr/>
        </p:nvSpPr>
        <p:spPr>
          <a:xfrm>
            <a:off x="425638" y="4615643"/>
            <a:ext cx="465670" cy="142875"/>
          </a:xfrm>
          <a:prstGeom prst="rect">
            <a:avLst/>
          </a:prstGeom>
        </p:spPr>
        <p:txBody>
          <a:bodyPr vert="horz" wrap="square" lIns="0" tIns="0" rIns="0" bIns="0" rtlCol="0">
            <a:noAutofit/>
          </a:bodyPr>
          <a:lstStyle/>
          <a:p>
            <a:pPr algn="r"/>
            <a:r>
              <a:rPr lang="en-US" sz="1400" b="0">
                <a:latin typeface="+mn-lt"/>
              </a:rPr>
              <a:t>100</a:t>
            </a:r>
          </a:p>
        </p:txBody>
      </p:sp>
      <p:sp>
        <p:nvSpPr>
          <p:cNvPr id="770" name="TextBox 769">
            <a:extLst>
              <a:ext uri="{FF2B5EF4-FFF2-40B4-BE49-F238E27FC236}">
                <a16:creationId xmlns:a16="http://schemas.microsoft.com/office/drawing/2014/main" id="{B7C4E736-35D3-9617-699A-16C86A138972}"/>
              </a:ext>
            </a:extLst>
          </p:cNvPr>
          <p:cNvSpPr txBox="1"/>
          <p:nvPr/>
        </p:nvSpPr>
        <p:spPr>
          <a:xfrm>
            <a:off x="425638" y="5232863"/>
            <a:ext cx="465670" cy="142875"/>
          </a:xfrm>
          <a:prstGeom prst="rect">
            <a:avLst/>
          </a:prstGeom>
        </p:spPr>
        <p:txBody>
          <a:bodyPr vert="horz" wrap="square" lIns="0" tIns="0" rIns="0" bIns="0" rtlCol="0">
            <a:noAutofit/>
          </a:bodyPr>
          <a:lstStyle/>
          <a:p>
            <a:pPr algn="r"/>
            <a:r>
              <a:rPr lang="en-US" sz="1400" b="0">
                <a:latin typeface="+mn-lt"/>
              </a:rPr>
              <a:t>50</a:t>
            </a:r>
          </a:p>
        </p:txBody>
      </p:sp>
      <p:sp>
        <p:nvSpPr>
          <p:cNvPr id="771" name="TextBox 770">
            <a:extLst>
              <a:ext uri="{FF2B5EF4-FFF2-40B4-BE49-F238E27FC236}">
                <a16:creationId xmlns:a16="http://schemas.microsoft.com/office/drawing/2014/main" id="{59B2655F-C6F9-BD7A-9C9A-B024EC55F326}"/>
              </a:ext>
            </a:extLst>
          </p:cNvPr>
          <p:cNvSpPr txBox="1"/>
          <p:nvPr/>
        </p:nvSpPr>
        <p:spPr>
          <a:xfrm rot="16200000">
            <a:off x="-500351" y="4538410"/>
            <a:ext cx="1676402" cy="199881"/>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Hemoglobin (g/L)</a:t>
            </a:r>
          </a:p>
        </p:txBody>
      </p:sp>
      <p:sp>
        <p:nvSpPr>
          <p:cNvPr id="772" name="TextBox 771">
            <a:extLst>
              <a:ext uri="{FF2B5EF4-FFF2-40B4-BE49-F238E27FC236}">
                <a16:creationId xmlns:a16="http://schemas.microsoft.com/office/drawing/2014/main" id="{B7045B2E-76AD-1FA3-E340-3AC209749942}"/>
              </a:ext>
            </a:extLst>
          </p:cNvPr>
          <p:cNvSpPr txBox="1"/>
          <p:nvPr/>
        </p:nvSpPr>
        <p:spPr>
          <a:xfrm>
            <a:off x="976095" y="5547507"/>
            <a:ext cx="2654300" cy="177166"/>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Study Wk</a:t>
            </a:r>
          </a:p>
        </p:txBody>
      </p:sp>
      <p:sp>
        <p:nvSpPr>
          <p:cNvPr id="773" name="TextBox 772">
            <a:extLst>
              <a:ext uri="{FF2B5EF4-FFF2-40B4-BE49-F238E27FC236}">
                <a16:creationId xmlns:a16="http://schemas.microsoft.com/office/drawing/2014/main" id="{4DCD6E66-AE99-F218-0912-20D2CD353A42}"/>
              </a:ext>
            </a:extLst>
          </p:cNvPr>
          <p:cNvSpPr txBox="1"/>
          <p:nvPr/>
        </p:nvSpPr>
        <p:spPr>
          <a:xfrm>
            <a:off x="3475591" y="5364308"/>
            <a:ext cx="286566" cy="163831"/>
          </a:xfrm>
          <a:prstGeom prst="rect">
            <a:avLst/>
          </a:prstGeom>
        </p:spPr>
        <p:txBody>
          <a:bodyPr vert="horz" wrap="square" lIns="0" tIns="0" rIns="0" bIns="0" rtlCol="0">
            <a:noAutofit/>
          </a:bodyPr>
          <a:lstStyle/>
          <a:p>
            <a:pPr algn="ctr"/>
            <a:r>
              <a:rPr lang="en-US" sz="1200" b="0">
                <a:latin typeface="+mn-lt"/>
              </a:rPr>
              <a:t>52</a:t>
            </a:r>
          </a:p>
        </p:txBody>
      </p:sp>
      <p:sp>
        <p:nvSpPr>
          <p:cNvPr id="774" name="TextBox 773">
            <a:extLst>
              <a:ext uri="{FF2B5EF4-FFF2-40B4-BE49-F238E27FC236}">
                <a16:creationId xmlns:a16="http://schemas.microsoft.com/office/drawing/2014/main" id="{24472212-13FB-1650-8509-9B20E00B19EF}"/>
              </a:ext>
            </a:extLst>
          </p:cNvPr>
          <p:cNvSpPr txBox="1"/>
          <p:nvPr/>
        </p:nvSpPr>
        <p:spPr>
          <a:xfrm>
            <a:off x="796708" y="5364308"/>
            <a:ext cx="286566" cy="163831"/>
          </a:xfrm>
          <a:prstGeom prst="rect">
            <a:avLst/>
          </a:prstGeom>
        </p:spPr>
        <p:txBody>
          <a:bodyPr vert="horz" wrap="square" lIns="0" tIns="0" rIns="0" bIns="0" rtlCol="0">
            <a:noAutofit/>
          </a:bodyPr>
          <a:lstStyle/>
          <a:p>
            <a:pPr algn="ctr"/>
            <a:r>
              <a:rPr lang="en-US" sz="1200" b="0">
                <a:latin typeface="+mn-lt"/>
              </a:rPr>
              <a:t>-4</a:t>
            </a:r>
          </a:p>
        </p:txBody>
      </p:sp>
      <p:sp>
        <p:nvSpPr>
          <p:cNvPr id="775" name="TextBox 774">
            <a:extLst>
              <a:ext uri="{FF2B5EF4-FFF2-40B4-BE49-F238E27FC236}">
                <a16:creationId xmlns:a16="http://schemas.microsoft.com/office/drawing/2014/main" id="{B911F982-AB01-BDB6-15C3-C627C851CF07}"/>
              </a:ext>
            </a:extLst>
          </p:cNvPr>
          <p:cNvSpPr txBox="1"/>
          <p:nvPr/>
        </p:nvSpPr>
        <p:spPr>
          <a:xfrm>
            <a:off x="1026837" y="5364308"/>
            <a:ext cx="286566" cy="163831"/>
          </a:xfrm>
          <a:prstGeom prst="rect">
            <a:avLst/>
          </a:prstGeom>
        </p:spPr>
        <p:txBody>
          <a:bodyPr vert="horz" wrap="square" lIns="0" tIns="0" rIns="0" bIns="0" rtlCol="0">
            <a:noAutofit/>
          </a:bodyPr>
          <a:lstStyle/>
          <a:p>
            <a:pPr algn="ctr"/>
            <a:r>
              <a:rPr lang="en-US" sz="1200" b="0">
                <a:latin typeface="+mn-lt"/>
              </a:rPr>
              <a:t>0</a:t>
            </a:r>
          </a:p>
        </p:txBody>
      </p:sp>
      <p:sp>
        <p:nvSpPr>
          <p:cNvPr id="776" name="TextBox 775">
            <a:extLst>
              <a:ext uri="{FF2B5EF4-FFF2-40B4-BE49-F238E27FC236}">
                <a16:creationId xmlns:a16="http://schemas.microsoft.com/office/drawing/2014/main" id="{8F3BB3EC-3828-BCE2-916D-213D5C0A275B}"/>
              </a:ext>
            </a:extLst>
          </p:cNvPr>
          <p:cNvSpPr txBox="1"/>
          <p:nvPr/>
        </p:nvSpPr>
        <p:spPr>
          <a:xfrm>
            <a:off x="1202991" y="5364308"/>
            <a:ext cx="286566" cy="163831"/>
          </a:xfrm>
          <a:prstGeom prst="rect">
            <a:avLst/>
          </a:prstGeom>
        </p:spPr>
        <p:txBody>
          <a:bodyPr vert="horz" wrap="square" lIns="0" tIns="0" rIns="0" bIns="0" rtlCol="0">
            <a:noAutofit/>
          </a:bodyPr>
          <a:lstStyle/>
          <a:p>
            <a:pPr algn="ctr"/>
            <a:r>
              <a:rPr lang="en-US" sz="1200" b="0">
                <a:latin typeface="+mn-lt"/>
              </a:rPr>
              <a:t>4</a:t>
            </a:r>
          </a:p>
        </p:txBody>
      </p:sp>
      <p:sp>
        <p:nvSpPr>
          <p:cNvPr id="777" name="TextBox 776">
            <a:extLst>
              <a:ext uri="{FF2B5EF4-FFF2-40B4-BE49-F238E27FC236}">
                <a16:creationId xmlns:a16="http://schemas.microsoft.com/office/drawing/2014/main" id="{7354EEFE-26D4-3F8E-1E93-11636ED802E4}"/>
              </a:ext>
            </a:extLst>
          </p:cNvPr>
          <p:cNvSpPr txBox="1"/>
          <p:nvPr/>
        </p:nvSpPr>
        <p:spPr>
          <a:xfrm>
            <a:off x="1404545" y="5364308"/>
            <a:ext cx="286566" cy="163831"/>
          </a:xfrm>
          <a:prstGeom prst="rect">
            <a:avLst/>
          </a:prstGeom>
        </p:spPr>
        <p:txBody>
          <a:bodyPr vert="horz" wrap="square" lIns="0" tIns="0" rIns="0" bIns="0" rtlCol="0">
            <a:noAutofit/>
          </a:bodyPr>
          <a:lstStyle/>
          <a:p>
            <a:pPr algn="ctr"/>
            <a:r>
              <a:rPr lang="en-US" sz="1200" b="0">
                <a:latin typeface="+mn-lt"/>
              </a:rPr>
              <a:t>8</a:t>
            </a:r>
          </a:p>
        </p:txBody>
      </p:sp>
      <p:sp>
        <p:nvSpPr>
          <p:cNvPr id="778" name="TextBox 777">
            <a:extLst>
              <a:ext uri="{FF2B5EF4-FFF2-40B4-BE49-F238E27FC236}">
                <a16:creationId xmlns:a16="http://schemas.microsoft.com/office/drawing/2014/main" id="{D2B11E69-1B70-8C1F-21D7-73F36DF43969}"/>
              </a:ext>
            </a:extLst>
          </p:cNvPr>
          <p:cNvSpPr txBox="1"/>
          <p:nvPr/>
        </p:nvSpPr>
        <p:spPr>
          <a:xfrm>
            <a:off x="1587049" y="5364308"/>
            <a:ext cx="286566" cy="163831"/>
          </a:xfrm>
          <a:prstGeom prst="rect">
            <a:avLst/>
          </a:prstGeom>
        </p:spPr>
        <p:txBody>
          <a:bodyPr vert="horz" wrap="square" lIns="0" tIns="0" rIns="0" bIns="0" rtlCol="0">
            <a:noAutofit/>
          </a:bodyPr>
          <a:lstStyle/>
          <a:p>
            <a:pPr algn="ctr"/>
            <a:r>
              <a:rPr lang="en-US" sz="1200" b="0">
                <a:latin typeface="+mn-lt"/>
              </a:rPr>
              <a:t>12</a:t>
            </a:r>
          </a:p>
        </p:txBody>
      </p:sp>
      <p:sp>
        <p:nvSpPr>
          <p:cNvPr id="779" name="TextBox 778">
            <a:extLst>
              <a:ext uri="{FF2B5EF4-FFF2-40B4-BE49-F238E27FC236}">
                <a16:creationId xmlns:a16="http://schemas.microsoft.com/office/drawing/2014/main" id="{3F4C775A-3F70-C0C3-54ED-44C95CBDDBE4}"/>
              </a:ext>
            </a:extLst>
          </p:cNvPr>
          <p:cNvSpPr txBox="1"/>
          <p:nvPr/>
        </p:nvSpPr>
        <p:spPr>
          <a:xfrm>
            <a:off x="1775903" y="5364308"/>
            <a:ext cx="286566" cy="163831"/>
          </a:xfrm>
          <a:prstGeom prst="rect">
            <a:avLst/>
          </a:prstGeom>
        </p:spPr>
        <p:txBody>
          <a:bodyPr vert="horz" wrap="square" lIns="0" tIns="0" rIns="0" bIns="0" rtlCol="0">
            <a:noAutofit/>
          </a:bodyPr>
          <a:lstStyle/>
          <a:p>
            <a:pPr algn="ctr"/>
            <a:r>
              <a:rPr lang="en-US" sz="1200" b="0">
                <a:latin typeface="+mn-lt"/>
              </a:rPr>
              <a:t>16</a:t>
            </a:r>
          </a:p>
        </p:txBody>
      </p:sp>
      <p:sp>
        <p:nvSpPr>
          <p:cNvPr id="780" name="TextBox 779">
            <a:extLst>
              <a:ext uri="{FF2B5EF4-FFF2-40B4-BE49-F238E27FC236}">
                <a16:creationId xmlns:a16="http://schemas.microsoft.com/office/drawing/2014/main" id="{539A50F1-6B3D-3C74-F939-6FD974F1BD9D}"/>
              </a:ext>
            </a:extLst>
          </p:cNvPr>
          <p:cNvSpPr txBox="1"/>
          <p:nvPr/>
        </p:nvSpPr>
        <p:spPr>
          <a:xfrm>
            <a:off x="1964757" y="5364308"/>
            <a:ext cx="286566" cy="163831"/>
          </a:xfrm>
          <a:prstGeom prst="rect">
            <a:avLst/>
          </a:prstGeom>
        </p:spPr>
        <p:txBody>
          <a:bodyPr vert="horz" wrap="square" lIns="0" tIns="0" rIns="0" bIns="0" rtlCol="0">
            <a:noAutofit/>
          </a:bodyPr>
          <a:lstStyle/>
          <a:p>
            <a:pPr algn="ctr"/>
            <a:r>
              <a:rPr lang="en-US" sz="1200" b="0">
                <a:latin typeface="+mn-lt"/>
              </a:rPr>
              <a:t>20</a:t>
            </a:r>
          </a:p>
        </p:txBody>
      </p:sp>
      <p:sp>
        <p:nvSpPr>
          <p:cNvPr id="781" name="TextBox 780">
            <a:extLst>
              <a:ext uri="{FF2B5EF4-FFF2-40B4-BE49-F238E27FC236}">
                <a16:creationId xmlns:a16="http://schemas.microsoft.com/office/drawing/2014/main" id="{97336B4A-B191-9A7B-8140-C28C1046508F}"/>
              </a:ext>
            </a:extLst>
          </p:cNvPr>
          <p:cNvSpPr txBox="1"/>
          <p:nvPr/>
        </p:nvSpPr>
        <p:spPr>
          <a:xfrm>
            <a:off x="2153611" y="5364308"/>
            <a:ext cx="286566" cy="163831"/>
          </a:xfrm>
          <a:prstGeom prst="rect">
            <a:avLst/>
          </a:prstGeom>
        </p:spPr>
        <p:txBody>
          <a:bodyPr vert="horz" wrap="square" lIns="0" tIns="0" rIns="0" bIns="0" rtlCol="0">
            <a:noAutofit/>
          </a:bodyPr>
          <a:lstStyle/>
          <a:p>
            <a:pPr algn="ctr"/>
            <a:r>
              <a:rPr lang="en-US" sz="1200" b="0">
                <a:latin typeface="+mn-lt"/>
              </a:rPr>
              <a:t>24</a:t>
            </a:r>
          </a:p>
        </p:txBody>
      </p:sp>
      <p:sp>
        <p:nvSpPr>
          <p:cNvPr id="782" name="TextBox 781">
            <a:extLst>
              <a:ext uri="{FF2B5EF4-FFF2-40B4-BE49-F238E27FC236}">
                <a16:creationId xmlns:a16="http://schemas.microsoft.com/office/drawing/2014/main" id="{5EAA029A-D86B-D1F9-F4BF-919019BEF4A0}"/>
              </a:ext>
            </a:extLst>
          </p:cNvPr>
          <p:cNvSpPr txBox="1"/>
          <p:nvPr/>
        </p:nvSpPr>
        <p:spPr>
          <a:xfrm>
            <a:off x="2342465" y="5364308"/>
            <a:ext cx="286566" cy="163831"/>
          </a:xfrm>
          <a:prstGeom prst="rect">
            <a:avLst/>
          </a:prstGeom>
        </p:spPr>
        <p:txBody>
          <a:bodyPr vert="horz" wrap="square" lIns="0" tIns="0" rIns="0" bIns="0" rtlCol="0">
            <a:noAutofit/>
          </a:bodyPr>
          <a:lstStyle/>
          <a:p>
            <a:pPr algn="ctr"/>
            <a:r>
              <a:rPr lang="en-US" sz="1200" b="0">
                <a:latin typeface="+mn-lt"/>
              </a:rPr>
              <a:t>28</a:t>
            </a:r>
          </a:p>
        </p:txBody>
      </p:sp>
      <p:sp>
        <p:nvSpPr>
          <p:cNvPr id="783" name="TextBox 782">
            <a:extLst>
              <a:ext uri="{FF2B5EF4-FFF2-40B4-BE49-F238E27FC236}">
                <a16:creationId xmlns:a16="http://schemas.microsoft.com/office/drawing/2014/main" id="{7B9A937B-4F6F-323B-342D-18E46EA0624B}"/>
              </a:ext>
            </a:extLst>
          </p:cNvPr>
          <p:cNvSpPr txBox="1"/>
          <p:nvPr/>
        </p:nvSpPr>
        <p:spPr>
          <a:xfrm>
            <a:off x="2531319" y="5364308"/>
            <a:ext cx="286566" cy="163831"/>
          </a:xfrm>
          <a:prstGeom prst="rect">
            <a:avLst/>
          </a:prstGeom>
        </p:spPr>
        <p:txBody>
          <a:bodyPr vert="horz" wrap="square" lIns="0" tIns="0" rIns="0" bIns="0" rtlCol="0">
            <a:noAutofit/>
          </a:bodyPr>
          <a:lstStyle/>
          <a:p>
            <a:pPr algn="ctr"/>
            <a:r>
              <a:rPr lang="en-US" sz="1200" b="0">
                <a:latin typeface="+mn-lt"/>
              </a:rPr>
              <a:t>32</a:t>
            </a:r>
          </a:p>
        </p:txBody>
      </p:sp>
      <p:sp>
        <p:nvSpPr>
          <p:cNvPr id="784" name="TextBox 783">
            <a:extLst>
              <a:ext uri="{FF2B5EF4-FFF2-40B4-BE49-F238E27FC236}">
                <a16:creationId xmlns:a16="http://schemas.microsoft.com/office/drawing/2014/main" id="{5975CA60-78DC-05C6-A3E5-BBEA9A7C9198}"/>
              </a:ext>
            </a:extLst>
          </p:cNvPr>
          <p:cNvSpPr txBox="1"/>
          <p:nvPr/>
        </p:nvSpPr>
        <p:spPr>
          <a:xfrm>
            <a:off x="2720173" y="5364308"/>
            <a:ext cx="286566" cy="163831"/>
          </a:xfrm>
          <a:prstGeom prst="rect">
            <a:avLst/>
          </a:prstGeom>
        </p:spPr>
        <p:txBody>
          <a:bodyPr vert="horz" wrap="square" lIns="0" tIns="0" rIns="0" bIns="0" rtlCol="0">
            <a:noAutofit/>
          </a:bodyPr>
          <a:lstStyle/>
          <a:p>
            <a:pPr algn="ctr"/>
            <a:r>
              <a:rPr lang="en-US" sz="1200" b="0">
                <a:latin typeface="+mn-lt"/>
              </a:rPr>
              <a:t>36</a:t>
            </a:r>
          </a:p>
        </p:txBody>
      </p:sp>
      <p:sp>
        <p:nvSpPr>
          <p:cNvPr id="785" name="TextBox 784">
            <a:extLst>
              <a:ext uri="{FF2B5EF4-FFF2-40B4-BE49-F238E27FC236}">
                <a16:creationId xmlns:a16="http://schemas.microsoft.com/office/drawing/2014/main" id="{36A30754-A091-284B-0641-AB6BC272E43C}"/>
              </a:ext>
            </a:extLst>
          </p:cNvPr>
          <p:cNvSpPr txBox="1"/>
          <p:nvPr/>
        </p:nvSpPr>
        <p:spPr>
          <a:xfrm>
            <a:off x="2909027" y="5364308"/>
            <a:ext cx="286566" cy="163831"/>
          </a:xfrm>
          <a:prstGeom prst="rect">
            <a:avLst/>
          </a:prstGeom>
        </p:spPr>
        <p:txBody>
          <a:bodyPr vert="horz" wrap="square" lIns="0" tIns="0" rIns="0" bIns="0" rtlCol="0">
            <a:noAutofit/>
          </a:bodyPr>
          <a:lstStyle/>
          <a:p>
            <a:pPr algn="ctr"/>
            <a:r>
              <a:rPr lang="en-US" sz="1200" b="0">
                <a:latin typeface="+mn-lt"/>
              </a:rPr>
              <a:t>40</a:t>
            </a:r>
          </a:p>
        </p:txBody>
      </p:sp>
      <p:sp>
        <p:nvSpPr>
          <p:cNvPr id="786" name="TextBox 785">
            <a:extLst>
              <a:ext uri="{FF2B5EF4-FFF2-40B4-BE49-F238E27FC236}">
                <a16:creationId xmlns:a16="http://schemas.microsoft.com/office/drawing/2014/main" id="{3251265E-5151-C1DB-3E09-C0EB247A6632}"/>
              </a:ext>
            </a:extLst>
          </p:cNvPr>
          <p:cNvSpPr txBox="1"/>
          <p:nvPr/>
        </p:nvSpPr>
        <p:spPr>
          <a:xfrm>
            <a:off x="3097881" y="5364308"/>
            <a:ext cx="286566" cy="163831"/>
          </a:xfrm>
          <a:prstGeom prst="rect">
            <a:avLst/>
          </a:prstGeom>
        </p:spPr>
        <p:txBody>
          <a:bodyPr vert="horz" wrap="square" lIns="0" tIns="0" rIns="0" bIns="0" rtlCol="0">
            <a:noAutofit/>
          </a:bodyPr>
          <a:lstStyle/>
          <a:p>
            <a:pPr algn="ctr"/>
            <a:r>
              <a:rPr lang="en-US" sz="1200" b="0">
                <a:latin typeface="+mn-lt"/>
              </a:rPr>
              <a:t>44</a:t>
            </a:r>
          </a:p>
        </p:txBody>
      </p:sp>
      <p:sp>
        <p:nvSpPr>
          <p:cNvPr id="787" name="TextBox 786">
            <a:extLst>
              <a:ext uri="{FF2B5EF4-FFF2-40B4-BE49-F238E27FC236}">
                <a16:creationId xmlns:a16="http://schemas.microsoft.com/office/drawing/2014/main" id="{CE59ACD4-679A-74AD-093C-B964EF913E10}"/>
              </a:ext>
            </a:extLst>
          </p:cNvPr>
          <p:cNvSpPr txBox="1"/>
          <p:nvPr/>
        </p:nvSpPr>
        <p:spPr>
          <a:xfrm>
            <a:off x="3286735" y="5364308"/>
            <a:ext cx="286566" cy="163831"/>
          </a:xfrm>
          <a:prstGeom prst="rect">
            <a:avLst/>
          </a:prstGeom>
        </p:spPr>
        <p:txBody>
          <a:bodyPr vert="horz" wrap="square" lIns="0" tIns="0" rIns="0" bIns="0" rtlCol="0">
            <a:noAutofit/>
          </a:bodyPr>
          <a:lstStyle/>
          <a:p>
            <a:pPr algn="ctr"/>
            <a:r>
              <a:rPr lang="en-US" sz="1200" b="0">
                <a:latin typeface="+mn-lt"/>
              </a:rPr>
              <a:t>48</a:t>
            </a:r>
          </a:p>
        </p:txBody>
      </p:sp>
      <p:grpSp>
        <p:nvGrpSpPr>
          <p:cNvPr id="788" name="Group 787">
            <a:extLst>
              <a:ext uri="{FF2B5EF4-FFF2-40B4-BE49-F238E27FC236}">
                <a16:creationId xmlns:a16="http://schemas.microsoft.com/office/drawing/2014/main" id="{8A29D704-E85F-F07A-54AF-712BF0C0D4AD}"/>
              </a:ext>
            </a:extLst>
          </p:cNvPr>
          <p:cNvGrpSpPr/>
          <p:nvPr/>
        </p:nvGrpSpPr>
        <p:grpSpPr>
          <a:xfrm>
            <a:off x="918256" y="3651714"/>
            <a:ext cx="2859725" cy="1711832"/>
            <a:chOff x="923236" y="3733369"/>
            <a:chExt cx="2859725" cy="1711832"/>
          </a:xfrm>
        </p:grpSpPr>
        <p:grpSp>
          <p:nvGrpSpPr>
            <p:cNvPr id="789" name="Group 788">
              <a:extLst>
                <a:ext uri="{FF2B5EF4-FFF2-40B4-BE49-F238E27FC236}">
                  <a16:creationId xmlns:a16="http://schemas.microsoft.com/office/drawing/2014/main" id="{115FB79F-D378-F8EE-857C-4CA512812597}"/>
                </a:ext>
              </a:extLst>
            </p:cNvPr>
            <p:cNvGrpSpPr/>
            <p:nvPr/>
          </p:nvGrpSpPr>
          <p:grpSpPr>
            <a:xfrm>
              <a:off x="959644" y="3803219"/>
              <a:ext cx="2823317" cy="704850"/>
              <a:chOff x="1138342" y="4040187"/>
              <a:chExt cx="2592283" cy="704850"/>
            </a:xfrm>
          </p:grpSpPr>
          <p:cxnSp>
            <p:nvCxnSpPr>
              <p:cNvPr id="810" name="Straight Connector 809">
                <a:extLst>
                  <a:ext uri="{FF2B5EF4-FFF2-40B4-BE49-F238E27FC236}">
                    <a16:creationId xmlns:a16="http://schemas.microsoft.com/office/drawing/2014/main" id="{DF76CBF8-E829-28E8-2847-7A008E41256D}"/>
                  </a:ext>
                </a:extLst>
              </p:cNvPr>
              <p:cNvCxnSpPr>
                <a:cxnSpLocks/>
              </p:cNvCxnSpPr>
              <p:nvPr/>
            </p:nvCxnSpPr>
            <p:spPr>
              <a:xfrm flipH="1">
                <a:off x="1144692" y="4040187"/>
                <a:ext cx="2585933"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1" name="Straight Connector 810">
                <a:extLst>
                  <a:ext uri="{FF2B5EF4-FFF2-40B4-BE49-F238E27FC236}">
                    <a16:creationId xmlns:a16="http://schemas.microsoft.com/office/drawing/2014/main" id="{E027F281-9D27-5B92-0989-54DD665FC455}"/>
                  </a:ext>
                </a:extLst>
              </p:cNvPr>
              <p:cNvCxnSpPr>
                <a:cxnSpLocks/>
              </p:cNvCxnSpPr>
              <p:nvPr/>
            </p:nvCxnSpPr>
            <p:spPr>
              <a:xfrm flipH="1">
                <a:off x="1138342" y="4745037"/>
                <a:ext cx="2585933"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cxnSp>
          <p:nvCxnSpPr>
            <p:cNvPr id="790" name="Straight Connector 789">
              <a:extLst>
                <a:ext uri="{FF2B5EF4-FFF2-40B4-BE49-F238E27FC236}">
                  <a16:creationId xmlns:a16="http://schemas.microsoft.com/office/drawing/2014/main" id="{ECB2957A-4A91-1448-272C-8D7089D64AE8}"/>
                </a:ext>
              </a:extLst>
            </p:cNvPr>
            <p:cNvCxnSpPr>
              <a:cxnSpLocks/>
            </p:cNvCxnSpPr>
            <p:nvPr/>
          </p:nvCxnSpPr>
          <p:spPr>
            <a:xfrm>
              <a:off x="984132" y="5387544"/>
              <a:ext cx="265073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1" name="Straight Connector 790">
              <a:extLst>
                <a:ext uri="{FF2B5EF4-FFF2-40B4-BE49-F238E27FC236}">
                  <a16:creationId xmlns:a16="http://schemas.microsoft.com/office/drawing/2014/main" id="{FA23B680-5247-026C-0DED-39B3464C7C3D}"/>
                </a:ext>
              </a:extLst>
            </p:cNvPr>
            <p:cNvCxnSpPr>
              <a:cxnSpLocks/>
            </p:cNvCxnSpPr>
            <p:nvPr/>
          </p:nvCxnSpPr>
          <p:spPr>
            <a:xfrm flipH="1">
              <a:off x="923236" y="4121354"/>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2" name="Straight Connector 791">
              <a:extLst>
                <a:ext uri="{FF2B5EF4-FFF2-40B4-BE49-F238E27FC236}">
                  <a16:creationId xmlns:a16="http://schemas.microsoft.com/office/drawing/2014/main" id="{0FE98138-6BAE-DE21-81CE-9444A4E0B1EE}"/>
                </a:ext>
              </a:extLst>
            </p:cNvPr>
            <p:cNvCxnSpPr>
              <a:cxnSpLocks/>
            </p:cNvCxnSpPr>
            <p:nvPr/>
          </p:nvCxnSpPr>
          <p:spPr>
            <a:xfrm flipH="1">
              <a:off x="923236" y="4767149"/>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3" name="Straight Connector 792">
              <a:extLst>
                <a:ext uri="{FF2B5EF4-FFF2-40B4-BE49-F238E27FC236}">
                  <a16:creationId xmlns:a16="http://schemas.microsoft.com/office/drawing/2014/main" id="{A11B508A-CE52-191D-587B-C6093D89B608}"/>
                </a:ext>
              </a:extLst>
            </p:cNvPr>
            <p:cNvCxnSpPr>
              <a:cxnSpLocks/>
            </p:cNvCxnSpPr>
            <p:nvPr/>
          </p:nvCxnSpPr>
          <p:spPr>
            <a:xfrm flipH="1">
              <a:off x="923236" y="5387544"/>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4" name="Straight Connector 793">
              <a:extLst>
                <a:ext uri="{FF2B5EF4-FFF2-40B4-BE49-F238E27FC236}">
                  <a16:creationId xmlns:a16="http://schemas.microsoft.com/office/drawing/2014/main" id="{4B71C12F-9A36-CD13-B986-1B2670B2348F}"/>
                </a:ext>
              </a:extLst>
            </p:cNvPr>
            <p:cNvCxnSpPr>
              <a:cxnSpLocks/>
            </p:cNvCxnSpPr>
            <p:nvPr/>
          </p:nvCxnSpPr>
          <p:spPr>
            <a:xfrm>
              <a:off x="984132" y="5381193"/>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5" name="Straight Connector 794">
              <a:extLst>
                <a:ext uri="{FF2B5EF4-FFF2-40B4-BE49-F238E27FC236}">
                  <a16:creationId xmlns:a16="http://schemas.microsoft.com/office/drawing/2014/main" id="{97336242-09D8-78E8-FA1F-C4B817962365}"/>
                </a:ext>
              </a:extLst>
            </p:cNvPr>
            <p:cNvCxnSpPr>
              <a:cxnSpLocks/>
            </p:cNvCxnSpPr>
            <p:nvPr/>
          </p:nvCxnSpPr>
          <p:spPr>
            <a:xfrm>
              <a:off x="1172703" y="5381193"/>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6" name="Straight Connector 795">
              <a:extLst>
                <a:ext uri="{FF2B5EF4-FFF2-40B4-BE49-F238E27FC236}">
                  <a16:creationId xmlns:a16="http://schemas.microsoft.com/office/drawing/2014/main" id="{DFA5B51D-3845-8969-201A-761CED036138}"/>
                </a:ext>
              </a:extLst>
            </p:cNvPr>
            <p:cNvCxnSpPr>
              <a:cxnSpLocks/>
            </p:cNvCxnSpPr>
            <p:nvPr/>
          </p:nvCxnSpPr>
          <p:spPr>
            <a:xfrm>
              <a:off x="1361274" y="5381193"/>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7" name="Straight Connector 796">
              <a:extLst>
                <a:ext uri="{FF2B5EF4-FFF2-40B4-BE49-F238E27FC236}">
                  <a16:creationId xmlns:a16="http://schemas.microsoft.com/office/drawing/2014/main" id="{8515A646-F7A8-7436-1312-CDB8B503A76D}"/>
                </a:ext>
              </a:extLst>
            </p:cNvPr>
            <p:cNvCxnSpPr>
              <a:cxnSpLocks/>
            </p:cNvCxnSpPr>
            <p:nvPr/>
          </p:nvCxnSpPr>
          <p:spPr>
            <a:xfrm>
              <a:off x="1549844" y="5381193"/>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8" name="Straight Connector 797">
              <a:extLst>
                <a:ext uri="{FF2B5EF4-FFF2-40B4-BE49-F238E27FC236}">
                  <a16:creationId xmlns:a16="http://schemas.microsoft.com/office/drawing/2014/main" id="{7E8BDFB2-92F6-28B7-5EFB-0B64CA986DD6}"/>
                </a:ext>
              </a:extLst>
            </p:cNvPr>
            <p:cNvCxnSpPr>
              <a:cxnSpLocks/>
            </p:cNvCxnSpPr>
            <p:nvPr/>
          </p:nvCxnSpPr>
          <p:spPr>
            <a:xfrm>
              <a:off x="1738415" y="5381193"/>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9" name="Straight Connector 798">
              <a:extLst>
                <a:ext uri="{FF2B5EF4-FFF2-40B4-BE49-F238E27FC236}">
                  <a16:creationId xmlns:a16="http://schemas.microsoft.com/office/drawing/2014/main" id="{9039B2C8-5037-259D-794A-DB0A1F11664A}"/>
                </a:ext>
              </a:extLst>
            </p:cNvPr>
            <p:cNvCxnSpPr>
              <a:cxnSpLocks/>
            </p:cNvCxnSpPr>
            <p:nvPr/>
          </p:nvCxnSpPr>
          <p:spPr>
            <a:xfrm>
              <a:off x="1926985" y="5381193"/>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0" name="Straight Connector 799">
              <a:extLst>
                <a:ext uri="{FF2B5EF4-FFF2-40B4-BE49-F238E27FC236}">
                  <a16:creationId xmlns:a16="http://schemas.microsoft.com/office/drawing/2014/main" id="{223BF6AB-AF3C-0A77-D73E-B5ABA2ED790B}"/>
                </a:ext>
              </a:extLst>
            </p:cNvPr>
            <p:cNvCxnSpPr>
              <a:cxnSpLocks/>
            </p:cNvCxnSpPr>
            <p:nvPr/>
          </p:nvCxnSpPr>
          <p:spPr>
            <a:xfrm>
              <a:off x="2115556" y="5381193"/>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1" name="Straight Connector 800">
              <a:extLst>
                <a:ext uri="{FF2B5EF4-FFF2-40B4-BE49-F238E27FC236}">
                  <a16:creationId xmlns:a16="http://schemas.microsoft.com/office/drawing/2014/main" id="{59815257-6E63-7DF1-E6CF-13B964B0FE0B}"/>
                </a:ext>
              </a:extLst>
            </p:cNvPr>
            <p:cNvCxnSpPr>
              <a:cxnSpLocks/>
            </p:cNvCxnSpPr>
            <p:nvPr/>
          </p:nvCxnSpPr>
          <p:spPr>
            <a:xfrm>
              <a:off x="2304127" y="5381193"/>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2" name="Straight Connector 801">
              <a:extLst>
                <a:ext uri="{FF2B5EF4-FFF2-40B4-BE49-F238E27FC236}">
                  <a16:creationId xmlns:a16="http://schemas.microsoft.com/office/drawing/2014/main" id="{B55C6338-D16B-046B-624C-B6A79410624B}"/>
                </a:ext>
              </a:extLst>
            </p:cNvPr>
            <p:cNvCxnSpPr>
              <a:cxnSpLocks/>
            </p:cNvCxnSpPr>
            <p:nvPr/>
          </p:nvCxnSpPr>
          <p:spPr>
            <a:xfrm>
              <a:off x="2492697" y="5381193"/>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3" name="Straight Connector 802">
              <a:extLst>
                <a:ext uri="{FF2B5EF4-FFF2-40B4-BE49-F238E27FC236}">
                  <a16:creationId xmlns:a16="http://schemas.microsoft.com/office/drawing/2014/main" id="{6222D2D8-6E1E-083F-54EC-80052539AEB4}"/>
                </a:ext>
              </a:extLst>
            </p:cNvPr>
            <p:cNvCxnSpPr>
              <a:cxnSpLocks/>
            </p:cNvCxnSpPr>
            <p:nvPr/>
          </p:nvCxnSpPr>
          <p:spPr>
            <a:xfrm>
              <a:off x="2681268" y="5381193"/>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4" name="Straight Connector 803">
              <a:extLst>
                <a:ext uri="{FF2B5EF4-FFF2-40B4-BE49-F238E27FC236}">
                  <a16:creationId xmlns:a16="http://schemas.microsoft.com/office/drawing/2014/main" id="{B0B86261-5389-DB15-037C-764B318D8AFA}"/>
                </a:ext>
              </a:extLst>
            </p:cNvPr>
            <p:cNvCxnSpPr>
              <a:cxnSpLocks/>
            </p:cNvCxnSpPr>
            <p:nvPr/>
          </p:nvCxnSpPr>
          <p:spPr>
            <a:xfrm>
              <a:off x="2869838" y="5381193"/>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5" name="Straight Connector 804">
              <a:extLst>
                <a:ext uri="{FF2B5EF4-FFF2-40B4-BE49-F238E27FC236}">
                  <a16:creationId xmlns:a16="http://schemas.microsoft.com/office/drawing/2014/main" id="{AF0DC3AD-66CC-7896-7B93-087730C9B31A}"/>
                </a:ext>
              </a:extLst>
            </p:cNvPr>
            <p:cNvCxnSpPr>
              <a:cxnSpLocks/>
            </p:cNvCxnSpPr>
            <p:nvPr/>
          </p:nvCxnSpPr>
          <p:spPr>
            <a:xfrm>
              <a:off x="3058409" y="5381193"/>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6" name="Straight Connector 805">
              <a:extLst>
                <a:ext uri="{FF2B5EF4-FFF2-40B4-BE49-F238E27FC236}">
                  <a16:creationId xmlns:a16="http://schemas.microsoft.com/office/drawing/2014/main" id="{8794BF37-EEB4-AA23-E46B-4B9B45E11683}"/>
                </a:ext>
              </a:extLst>
            </p:cNvPr>
            <p:cNvCxnSpPr>
              <a:cxnSpLocks/>
            </p:cNvCxnSpPr>
            <p:nvPr/>
          </p:nvCxnSpPr>
          <p:spPr>
            <a:xfrm>
              <a:off x="3246979" y="5381193"/>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7" name="Straight Connector 806">
              <a:extLst>
                <a:ext uri="{FF2B5EF4-FFF2-40B4-BE49-F238E27FC236}">
                  <a16:creationId xmlns:a16="http://schemas.microsoft.com/office/drawing/2014/main" id="{98792E35-16B9-FB25-6938-643EE494928A}"/>
                </a:ext>
              </a:extLst>
            </p:cNvPr>
            <p:cNvCxnSpPr>
              <a:cxnSpLocks/>
            </p:cNvCxnSpPr>
            <p:nvPr/>
          </p:nvCxnSpPr>
          <p:spPr>
            <a:xfrm>
              <a:off x="3435550" y="5381193"/>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8" name="Straight Connector 807">
              <a:extLst>
                <a:ext uri="{FF2B5EF4-FFF2-40B4-BE49-F238E27FC236}">
                  <a16:creationId xmlns:a16="http://schemas.microsoft.com/office/drawing/2014/main" id="{A2C36EDD-B794-33E7-7C3E-28140EC16EE5}"/>
                </a:ext>
              </a:extLst>
            </p:cNvPr>
            <p:cNvCxnSpPr>
              <a:cxnSpLocks/>
            </p:cNvCxnSpPr>
            <p:nvPr/>
          </p:nvCxnSpPr>
          <p:spPr>
            <a:xfrm>
              <a:off x="3624122" y="5381193"/>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9" name="Straight Connector 808">
              <a:extLst>
                <a:ext uri="{FF2B5EF4-FFF2-40B4-BE49-F238E27FC236}">
                  <a16:creationId xmlns:a16="http://schemas.microsoft.com/office/drawing/2014/main" id="{9EA091FE-CBEC-1BDE-E7BD-4881A59D1E83}"/>
                </a:ext>
              </a:extLst>
            </p:cNvPr>
            <p:cNvCxnSpPr/>
            <p:nvPr/>
          </p:nvCxnSpPr>
          <p:spPr>
            <a:xfrm>
              <a:off x="984132" y="3733369"/>
              <a:ext cx="0" cy="165417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12" name="TextBox 811">
            <a:extLst>
              <a:ext uri="{FF2B5EF4-FFF2-40B4-BE49-F238E27FC236}">
                <a16:creationId xmlns:a16="http://schemas.microsoft.com/office/drawing/2014/main" id="{7AFEC723-3B9B-F400-3FEE-95566E7CAB56}"/>
              </a:ext>
            </a:extLst>
          </p:cNvPr>
          <p:cNvSpPr txBox="1"/>
          <p:nvPr/>
        </p:nvSpPr>
        <p:spPr>
          <a:xfrm>
            <a:off x="3813670" y="3639648"/>
            <a:ext cx="458382" cy="185104"/>
          </a:xfrm>
          <a:prstGeom prst="rect">
            <a:avLst/>
          </a:prstGeom>
        </p:spPr>
        <p:txBody>
          <a:bodyPr vert="horz" wrap="square" lIns="0" tIns="0" rIns="0" bIns="0" rtlCol="0">
            <a:noAutofit/>
          </a:bodyPr>
          <a:lstStyle/>
          <a:p>
            <a:r>
              <a:rPr lang="en-US" sz="1200">
                <a:latin typeface="+mn-lt"/>
              </a:rPr>
              <a:t>ULN</a:t>
            </a:r>
          </a:p>
        </p:txBody>
      </p:sp>
      <p:sp>
        <p:nvSpPr>
          <p:cNvPr id="813" name="TextBox 812">
            <a:extLst>
              <a:ext uri="{FF2B5EF4-FFF2-40B4-BE49-F238E27FC236}">
                <a16:creationId xmlns:a16="http://schemas.microsoft.com/office/drawing/2014/main" id="{34DD3828-E96C-F877-A27C-BEB169AFD195}"/>
              </a:ext>
            </a:extLst>
          </p:cNvPr>
          <p:cNvSpPr txBox="1"/>
          <p:nvPr/>
        </p:nvSpPr>
        <p:spPr>
          <a:xfrm>
            <a:off x="3813670" y="4344498"/>
            <a:ext cx="458382" cy="185104"/>
          </a:xfrm>
          <a:prstGeom prst="rect">
            <a:avLst/>
          </a:prstGeom>
        </p:spPr>
        <p:txBody>
          <a:bodyPr vert="horz" wrap="square" lIns="0" tIns="0" rIns="0" bIns="0" rtlCol="0">
            <a:noAutofit/>
          </a:bodyPr>
          <a:lstStyle/>
          <a:p>
            <a:r>
              <a:rPr lang="en-US" sz="1200">
                <a:latin typeface="+mn-lt"/>
              </a:rPr>
              <a:t>LLN</a:t>
            </a:r>
          </a:p>
        </p:txBody>
      </p:sp>
      <p:grpSp>
        <p:nvGrpSpPr>
          <p:cNvPr id="814" name="Group 813">
            <a:extLst>
              <a:ext uri="{FF2B5EF4-FFF2-40B4-BE49-F238E27FC236}">
                <a16:creationId xmlns:a16="http://schemas.microsoft.com/office/drawing/2014/main" id="{36E3A556-A2A8-DEC6-DBF3-3096FF55C847}"/>
              </a:ext>
            </a:extLst>
          </p:cNvPr>
          <p:cNvGrpSpPr/>
          <p:nvPr/>
        </p:nvGrpSpPr>
        <p:grpSpPr>
          <a:xfrm>
            <a:off x="5281072" y="1338826"/>
            <a:ext cx="2716901" cy="1711832"/>
            <a:chOff x="5286052" y="1320001"/>
            <a:chExt cx="2716901" cy="1711832"/>
          </a:xfrm>
        </p:grpSpPr>
        <p:cxnSp>
          <p:nvCxnSpPr>
            <p:cNvPr id="815" name="Straight Connector 814">
              <a:extLst>
                <a:ext uri="{FF2B5EF4-FFF2-40B4-BE49-F238E27FC236}">
                  <a16:creationId xmlns:a16="http://schemas.microsoft.com/office/drawing/2014/main" id="{F208BF50-2558-5C75-2181-28449BA89721}"/>
                </a:ext>
              </a:extLst>
            </p:cNvPr>
            <p:cNvCxnSpPr>
              <a:cxnSpLocks/>
            </p:cNvCxnSpPr>
            <p:nvPr/>
          </p:nvCxnSpPr>
          <p:spPr>
            <a:xfrm flipH="1">
              <a:off x="5345653" y="1878008"/>
              <a:ext cx="2657300"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6" name="Straight Connector 815">
              <a:extLst>
                <a:ext uri="{FF2B5EF4-FFF2-40B4-BE49-F238E27FC236}">
                  <a16:creationId xmlns:a16="http://schemas.microsoft.com/office/drawing/2014/main" id="{FAFC23A0-9EFF-010D-53DC-7812455EB18D}"/>
                </a:ext>
              </a:extLst>
            </p:cNvPr>
            <p:cNvCxnSpPr/>
            <p:nvPr/>
          </p:nvCxnSpPr>
          <p:spPr>
            <a:xfrm>
              <a:off x="5346948" y="1320001"/>
              <a:ext cx="0" cy="165417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7" name="Straight Connector 816">
              <a:extLst>
                <a:ext uri="{FF2B5EF4-FFF2-40B4-BE49-F238E27FC236}">
                  <a16:creationId xmlns:a16="http://schemas.microsoft.com/office/drawing/2014/main" id="{D5B224BC-AE6B-62AB-6D8F-F1A01856236E}"/>
                </a:ext>
              </a:extLst>
            </p:cNvPr>
            <p:cNvCxnSpPr>
              <a:cxnSpLocks/>
            </p:cNvCxnSpPr>
            <p:nvPr/>
          </p:nvCxnSpPr>
          <p:spPr>
            <a:xfrm>
              <a:off x="5346948" y="2974176"/>
              <a:ext cx="265073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8" name="Straight Connector 817">
              <a:extLst>
                <a:ext uri="{FF2B5EF4-FFF2-40B4-BE49-F238E27FC236}">
                  <a16:creationId xmlns:a16="http://schemas.microsoft.com/office/drawing/2014/main" id="{B7205697-E3E8-3D47-C1A6-729105905555}"/>
                </a:ext>
              </a:extLst>
            </p:cNvPr>
            <p:cNvCxnSpPr>
              <a:cxnSpLocks/>
            </p:cNvCxnSpPr>
            <p:nvPr/>
          </p:nvCxnSpPr>
          <p:spPr>
            <a:xfrm flipH="1">
              <a:off x="5286052" y="1320001"/>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9" name="Straight Connector 818">
              <a:extLst>
                <a:ext uri="{FF2B5EF4-FFF2-40B4-BE49-F238E27FC236}">
                  <a16:creationId xmlns:a16="http://schemas.microsoft.com/office/drawing/2014/main" id="{BA4DBAD2-FADA-306F-F35E-E760CB9DA177}"/>
                </a:ext>
              </a:extLst>
            </p:cNvPr>
            <p:cNvCxnSpPr>
              <a:cxnSpLocks/>
            </p:cNvCxnSpPr>
            <p:nvPr/>
          </p:nvCxnSpPr>
          <p:spPr>
            <a:xfrm flipH="1">
              <a:off x="5286052" y="1871393"/>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0" name="Straight Connector 819">
              <a:extLst>
                <a:ext uri="{FF2B5EF4-FFF2-40B4-BE49-F238E27FC236}">
                  <a16:creationId xmlns:a16="http://schemas.microsoft.com/office/drawing/2014/main" id="{0FF96991-0E6E-E6BC-C65B-3C9D002A3D91}"/>
                </a:ext>
              </a:extLst>
            </p:cNvPr>
            <p:cNvCxnSpPr>
              <a:cxnSpLocks/>
            </p:cNvCxnSpPr>
            <p:nvPr/>
          </p:nvCxnSpPr>
          <p:spPr>
            <a:xfrm flipH="1">
              <a:off x="5286052" y="2422785"/>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1" name="Straight Connector 820">
              <a:extLst>
                <a:ext uri="{FF2B5EF4-FFF2-40B4-BE49-F238E27FC236}">
                  <a16:creationId xmlns:a16="http://schemas.microsoft.com/office/drawing/2014/main" id="{A92BE628-300E-C563-BEC1-2B62F4AF4109}"/>
                </a:ext>
              </a:extLst>
            </p:cNvPr>
            <p:cNvCxnSpPr>
              <a:cxnSpLocks/>
            </p:cNvCxnSpPr>
            <p:nvPr/>
          </p:nvCxnSpPr>
          <p:spPr>
            <a:xfrm flipH="1">
              <a:off x="5286052" y="2974176"/>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2" name="Straight Connector 821">
              <a:extLst>
                <a:ext uri="{FF2B5EF4-FFF2-40B4-BE49-F238E27FC236}">
                  <a16:creationId xmlns:a16="http://schemas.microsoft.com/office/drawing/2014/main" id="{D7BB4717-1BD0-75AB-0E6A-89E5C161177C}"/>
                </a:ext>
              </a:extLst>
            </p:cNvPr>
            <p:cNvCxnSpPr>
              <a:cxnSpLocks/>
            </p:cNvCxnSpPr>
            <p:nvPr/>
          </p:nvCxnSpPr>
          <p:spPr>
            <a:xfrm>
              <a:off x="5346948" y="296782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3" name="Straight Connector 822">
              <a:extLst>
                <a:ext uri="{FF2B5EF4-FFF2-40B4-BE49-F238E27FC236}">
                  <a16:creationId xmlns:a16="http://schemas.microsoft.com/office/drawing/2014/main" id="{D975E6AC-D919-73B3-2EBD-D5797C17AE11}"/>
                </a:ext>
              </a:extLst>
            </p:cNvPr>
            <p:cNvCxnSpPr>
              <a:cxnSpLocks/>
            </p:cNvCxnSpPr>
            <p:nvPr/>
          </p:nvCxnSpPr>
          <p:spPr>
            <a:xfrm>
              <a:off x="5535519" y="296782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4" name="Straight Connector 823">
              <a:extLst>
                <a:ext uri="{FF2B5EF4-FFF2-40B4-BE49-F238E27FC236}">
                  <a16:creationId xmlns:a16="http://schemas.microsoft.com/office/drawing/2014/main" id="{C3AC9011-4CDC-ACFA-7365-12FF43482D33}"/>
                </a:ext>
              </a:extLst>
            </p:cNvPr>
            <p:cNvCxnSpPr>
              <a:cxnSpLocks/>
            </p:cNvCxnSpPr>
            <p:nvPr/>
          </p:nvCxnSpPr>
          <p:spPr>
            <a:xfrm>
              <a:off x="5724090" y="296782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5" name="Straight Connector 824">
              <a:extLst>
                <a:ext uri="{FF2B5EF4-FFF2-40B4-BE49-F238E27FC236}">
                  <a16:creationId xmlns:a16="http://schemas.microsoft.com/office/drawing/2014/main" id="{A560A5A0-6370-F1DA-4750-075977205CD9}"/>
                </a:ext>
              </a:extLst>
            </p:cNvPr>
            <p:cNvCxnSpPr>
              <a:cxnSpLocks/>
            </p:cNvCxnSpPr>
            <p:nvPr/>
          </p:nvCxnSpPr>
          <p:spPr>
            <a:xfrm>
              <a:off x="5912660" y="296782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6" name="Straight Connector 825">
              <a:extLst>
                <a:ext uri="{FF2B5EF4-FFF2-40B4-BE49-F238E27FC236}">
                  <a16:creationId xmlns:a16="http://schemas.microsoft.com/office/drawing/2014/main" id="{BA61E2F0-5D08-1466-1FDC-9DF7CBC0DF79}"/>
                </a:ext>
              </a:extLst>
            </p:cNvPr>
            <p:cNvCxnSpPr>
              <a:cxnSpLocks/>
            </p:cNvCxnSpPr>
            <p:nvPr/>
          </p:nvCxnSpPr>
          <p:spPr>
            <a:xfrm>
              <a:off x="6101231" y="296782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7" name="Straight Connector 826">
              <a:extLst>
                <a:ext uri="{FF2B5EF4-FFF2-40B4-BE49-F238E27FC236}">
                  <a16:creationId xmlns:a16="http://schemas.microsoft.com/office/drawing/2014/main" id="{95ADE12F-3433-B5E0-B13B-3DE4CBFC6D98}"/>
                </a:ext>
              </a:extLst>
            </p:cNvPr>
            <p:cNvCxnSpPr>
              <a:cxnSpLocks/>
            </p:cNvCxnSpPr>
            <p:nvPr/>
          </p:nvCxnSpPr>
          <p:spPr>
            <a:xfrm>
              <a:off x="6289801" y="296782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8" name="Straight Connector 827">
              <a:extLst>
                <a:ext uri="{FF2B5EF4-FFF2-40B4-BE49-F238E27FC236}">
                  <a16:creationId xmlns:a16="http://schemas.microsoft.com/office/drawing/2014/main" id="{6F63EFAC-D1B2-DD2B-A6B8-88082472B16A}"/>
                </a:ext>
              </a:extLst>
            </p:cNvPr>
            <p:cNvCxnSpPr>
              <a:cxnSpLocks/>
            </p:cNvCxnSpPr>
            <p:nvPr/>
          </p:nvCxnSpPr>
          <p:spPr>
            <a:xfrm>
              <a:off x="6478372" y="296782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9" name="Straight Connector 828">
              <a:extLst>
                <a:ext uri="{FF2B5EF4-FFF2-40B4-BE49-F238E27FC236}">
                  <a16:creationId xmlns:a16="http://schemas.microsoft.com/office/drawing/2014/main" id="{626FACC2-1075-793E-9824-2A0E1EF86C10}"/>
                </a:ext>
              </a:extLst>
            </p:cNvPr>
            <p:cNvCxnSpPr>
              <a:cxnSpLocks/>
            </p:cNvCxnSpPr>
            <p:nvPr/>
          </p:nvCxnSpPr>
          <p:spPr>
            <a:xfrm>
              <a:off x="6666943" y="296782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0" name="Straight Connector 829">
              <a:extLst>
                <a:ext uri="{FF2B5EF4-FFF2-40B4-BE49-F238E27FC236}">
                  <a16:creationId xmlns:a16="http://schemas.microsoft.com/office/drawing/2014/main" id="{2031E66F-A1D5-9635-9A85-7983B5274053}"/>
                </a:ext>
              </a:extLst>
            </p:cNvPr>
            <p:cNvCxnSpPr>
              <a:cxnSpLocks/>
            </p:cNvCxnSpPr>
            <p:nvPr/>
          </p:nvCxnSpPr>
          <p:spPr>
            <a:xfrm>
              <a:off x="6855513" y="296782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1" name="Straight Connector 830">
              <a:extLst>
                <a:ext uri="{FF2B5EF4-FFF2-40B4-BE49-F238E27FC236}">
                  <a16:creationId xmlns:a16="http://schemas.microsoft.com/office/drawing/2014/main" id="{8A287B66-C5AB-451C-C46E-EB99626A2634}"/>
                </a:ext>
              </a:extLst>
            </p:cNvPr>
            <p:cNvCxnSpPr>
              <a:cxnSpLocks/>
            </p:cNvCxnSpPr>
            <p:nvPr/>
          </p:nvCxnSpPr>
          <p:spPr>
            <a:xfrm>
              <a:off x="7044084" y="296782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2" name="Straight Connector 831">
              <a:extLst>
                <a:ext uri="{FF2B5EF4-FFF2-40B4-BE49-F238E27FC236}">
                  <a16:creationId xmlns:a16="http://schemas.microsoft.com/office/drawing/2014/main" id="{485B68FC-C246-2B8C-A999-90FEE79C14DB}"/>
                </a:ext>
              </a:extLst>
            </p:cNvPr>
            <p:cNvCxnSpPr>
              <a:cxnSpLocks/>
            </p:cNvCxnSpPr>
            <p:nvPr/>
          </p:nvCxnSpPr>
          <p:spPr>
            <a:xfrm>
              <a:off x="7232654" y="296782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3" name="Straight Connector 832">
              <a:extLst>
                <a:ext uri="{FF2B5EF4-FFF2-40B4-BE49-F238E27FC236}">
                  <a16:creationId xmlns:a16="http://schemas.microsoft.com/office/drawing/2014/main" id="{52BD3598-63C8-E410-6466-3DC7A1682A36}"/>
                </a:ext>
              </a:extLst>
            </p:cNvPr>
            <p:cNvCxnSpPr>
              <a:cxnSpLocks/>
            </p:cNvCxnSpPr>
            <p:nvPr/>
          </p:nvCxnSpPr>
          <p:spPr>
            <a:xfrm>
              <a:off x="7421225" y="296782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4" name="Straight Connector 833">
              <a:extLst>
                <a:ext uri="{FF2B5EF4-FFF2-40B4-BE49-F238E27FC236}">
                  <a16:creationId xmlns:a16="http://schemas.microsoft.com/office/drawing/2014/main" id="{6D0F2AC5-F037-F0D4-610D-B41BE0C3D76B}"/>
                </a:ext>
              </a:extLst>
            </p:cNvPr>
            <p:cNvCxnSpPr>
              <a:cxnSpLocks/>
            </p:cNvCxnSpPr>
            <p:nvPr/>
          </p:nvCxnSpPr>
          <p:spPr>
            <a:xfrm>
              <a:off x="7609795" y="296782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5" name="Straight Connector 834">
              <a:extLst>
                <a:ext uri="{FF2B5EF4-FFF2-40B4-BE49-F238E27FC236}">
                  <a16:creationId xmlns:a16="http://schemas.microsoft.com/office/drawing/2014/main" id="{9365ED46-B2F5-B14F-34DE-A60499653B16}"/>
                </a:ext>
              </a:extLst>
            </p:cNvPr>
            <p:cNvCxnSpPr>
              <a:cxnSpLocks/>
            </p:cNvCxnSpPr>
            <p:nvPr/>
          </p:nvCxnSpPr>
          <p:spPr>
            <a:xfrm>
              <a:off x="7798366" y="296782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6" name="Straight Connector 835">
              <a:extLst>
                <a:ext uri="{FF2B5EF4-FFF2-40B4-BE49-F238E27FC236}">
                  <a16:creationId xmlns:a16="http://schemas.microsoft.com/office/drawing/2014/main" id="{CDB58ABB-6E09-9CA2-F8F3-8C13DE4725ED}"/>
                </a:ext>
              </a:extLst>
            </p:cNvPr>
            <p:cNvCxnSpPr>
              <a:cxnSpLocks/>
            </p:cNvCxnSpPr>
            <p:nvPr/>
          </p:nvCxnSpPr>
          <p:spPr>
            <a:xfrm>
              <a:off x="7986938" y="2967825"/>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37" name="TextBox 836">
            <a:extLst>
              <a:ext uri="{FF2B5EF4-FFF2-40B4-BE49-F238E27FC236}">
                <a16:creationId xmlns:a16="http://schemas.microsoft.com/office/drawing/2014/main" id="{04C2A930-027A-5CDF-087D-4989EE159AC5}"/>
              </a:ext>
            </a:extLst>
          </p:cNvPr>
          <p:cNvSpPr txBox="1"/>
          <p:nvPr/>
        </p:nvSpPr>
        <p:spPr>
          <a:xfrm>
            <a:off x="4788454" y="1265800"/>
            <a:ext cx="465670" cy="142875"/>
          </a:xfrm>
          <a:prstGeom prst="rect">
            <a:avLst/>
          </a:prstGeom>
        </p:spPr>
        <p:txBody>
          <a:bodyPr vert="horz" wrap="square" lIns="0" tIns="0" rIns="0" bIns="0" rtlCol="0">
            <a:noAutofit/>
          </a:bodyPr>
          <a:lstStyle/>
          <a:p>
            <a:pPr algn="r"/>
            <a:r>
              <a:rPr lang="en-US" sz="1400" b="0">
                <a:latin typeface="+mn-lt"/>
              </a:rPr>
              <a:t>-40</a:t>
            </a:r>
          </a:p>
        </p:txBody>
      </p:sp>
      <p:sp>
        <p:nvSpPr>
          <p:cNvPr id="838" name="TextBox 837">
            <a:extLst>
              <a:ext uri="{FF2B5EF4-FFF2-40B4-BE49-F238E27FC236}">
                <a16:creationId xmlns:a16="http://schemas.microsoft.com/office/drawing/2014/main" id="{E7EC4749-1E77-296D-3BF4-B898CD21446C}"/>
              </a:ext>
            </a:extLst>
          </p:cNvPr>
          <p:cNvSpPr txBox="1"/>
          <p:nvPr/>
        </p:nvSpPr>
        <p:spPr>
          <a:xfrm>
            <a:off x="4788454" y="1927470"/>
            <a:ext cx="465670" cy="142875"/>
          </a:xfrm>
          <a:prstGeom prst="rect">
            <a:avLst/>
          </a:prstGeom>
        </p:spPr>
        <p:txBody>
          <a:bodyPr vert="horz" wrap="square" lIns="0" tIns="0" rIns="0" bIns="0" rtlCol="0">
            <a:noAutofit/>
          </a:bodyPr>
          <a:lstStyle/>
          <a:p>
            <a:pPr algn="r"/>
            <a:endParaRPr lang="en-US" sz="1200" b="0">
              <a:latin typeface="+mn-lt"/>
            </a:endParaRPr>
          </a:p>
        </p:txBody>
      </p:sp>
      <p:sp>
        <p:nvSpPr>
          <p:cNvPr id="839" name="TextBox 838">
            <a:extLst>
              <a:ext uri="{FF2B5EF4-FFF2-40B4-BE49-F238E27FC236}">
                <a16:creationId xmlns:a16="http://schemas.microsoft.com/office/drawing/2014/main" id="{D8E2F41C-4206-D987-86F1-743582A5446A}"/>
              </a:ext>
            </a:extLst>
          </p:cNvPr>
          <p:cNvSpPr txBox="1"/>
          <p:nvPr/>
        </p:nvSpPr>
        <p:spPr>
          <a:xfrm>
            <a:off x="4788454" y="1817192"/>
            <a:ext cx="465670" cy="142875"/>
          </a:xfrm>
          <a:prstGeom prst="rect">
            <a:avLst/>
          </a:prstGeom>
        </p:spPr>
        <p:txBody>
          <a:bodyPr vert="horz" wrap="square" lIns="0" tIns="0" rIns="0" bIns="0" rtlCol="0">
            <a:noAutofit/>
          </a:bodyPr>
          <a:lstStyle/>
          <a:p>
            <a:pPr algn="r"/>
            <a:r>
              <a:rPr lang="en-US" sz="1400" b="0">
                <a:latin typeface="+mn-lt"/>
              </a:rPr>
              <a:t>-60</a:t>
            </a:r>
          </a:p>
        </p:txBody>
      </p:sp>
      <p:sp>
        <p:nvSpPr>
          <p:cNvPr id="840" name="TextBox 839">
            <a:extLst>
              <a:ext uri="{FF2B5EF4-FFF2-40B4-BE49-F238E27FC236}">
                <a16:creationId xmlns:a16="http://schemas.microsoft.com/office/drawing/2014/main" id="{026472CE-47E6-F559-68C0-452EC417225A}"/>
              </a:ext>
            </a:extLst>
          </p:cNvPr>
          <p:cNvSpPr txBox="1"/>
          <p:nvPr/>
        </p:nvSpPr>
        <p:spPr>
          <a:xfrm>
            <a:off x="4788454" y="2368584"/>
            <a:ext cx="465670" cy="142875"/>
          </a:xfrm>
          <a:prstGeom prst="rect">
            <a:avLst/>
          </a:prstGeom>
        </p:spPr>
        <p:txBody>
          <a:bodyPr vert="horz" wrap="square" lIns="0" tIns="0" rIns="0" bIns="0" rtlCol="0">
            <a:noAutofit/>
          </a:bodyPr>
          <a:lstStyle/>
          <a:p>
            <a:pPr algn="r"/>
            <a:r>
              <a:rPr lang="en-US" sz="1400" b="0">
                <a:latin typeface="+mn-lt"/>
              </a:rPr>
              <a:t>-80</a:t>
            </a:r>
          </a:p>
        </p:txBody>
      </p:sp>
      <p:sp>
        <p:nvSpPr>
          <p:cNvPr id="841" name="TextBox 840">
            <a:extLst>
              <a:ext uri="{FF2B5EF4-FFF2-40B4-BE49-F238E27FC236}">
                <a16:creationId xmlns:a16="http://schemas.microsoft.com/office/drawing/2014/main" id="{FC760506-96FF-BE1B-2DE0-01A6D47F1BFA}"/>
              </a:ext>
            </a:extLst>
          </p:cNvPr>
          <p:cNvSpPr txBox="1"/>
          <p:nvPr/>
        </p:nvSpPr>
        <p:spPr>
          <a:xfrm>
            <a:off x="4788454" y="2919975"/>
            <a:ext cx="465670" cy="142875"/>
          </a:xfrm>
          <a:prstGeom prst="rect">
            <a:avLst/>
          </a:prstGeom>
        </p:spPr>
        <p:txBody>
          <a:bodyPr vert="horz" wrap="square" lIns="0" tIns="0" rIns="0" bIns="0" rtlCol="0">
            <a:noAutofit/>
          </a:bodyPr>
          <a:lstStyle/>
          <a:p>
            <a:pPr algn="r"/>
            <a:r>
              <a:rPr lang="en-US" sz="1400" b="0">
                <a:latin typeface="+mn-lt"/>
              </a:rPr>
              <a:t>-100</a:t>
            </a:r>
          </a:p>
        </p:txBody>
      </p:sp>
      <p:sp>
        <p:nvSpPr>
          <p:cNvPr id="842" name="TextBox 841">
            <a:extLst>
              <a:ext uri="{FF2B5EF4-FFF2-40B4-BE49-F238E27FC236}">
                <a16:creationId xmlns:a16="http://schemas.microsoft.com/office/drawing/2014/main" id="{2287AB9F-63CE-0F1F-C5B0-16288B9AAEE7}"/>
              </a:ext>
            </a:extLst>
          </p:cNvPr>
          <p:cNvSpPr txBox="1"/>
          <p:nvPr/>
        </p:nvSpPr>
        <p:spPr>
          <a:xfrm rot="16200000">
            <a:off x="3782766" y="1986924"/>
            <a:ext cx="1707357" cy="442913"/>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LDH (% Change From Baseline)</a:t>
            </a:r>
          </a:p>
        </p:txBody>
      </p:sp>
      <p:sp>
        <p:nvSpPr>
          <p:cNvPr id="843" name="TextBox 842">
            <a:extLst>
              <a:ext uri="{FF2B5EF4-FFF2-40B4-BE49-F238E27FC236}">
                <a16:creationId xmlns:a16="http://schemas.microsoft.com/office/drawing/2014/main" id="{DEC41BD7-E956-41BB-0494-1422D8797906}"/>
              </a:ext>
            </a:extLst>
          </p:cNvPr>
          <p:cNvSpPr txBox="1"/>
          <p:nvPr/>
        </p:nvSpPr>
        <p:spPr>
          <a:xfrm>
            <a:off x="5338911" y="3234619"/>
            <a:ext cx="2654300" cy="177166"/>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Study Wk</a:t>
            </a:r>
          </a:p>
        </p:txBody>
      </p:sp>
      <p:sp>
        <p:nvSpPr>
          <p:cNvPr id="844" name="TextBox 843">
            <a:extLst>
              <a:ext uri="{FF2B5EF4-FFF2-40B4-BE49-F238E27FC236}">
                <a16:creationId xmlns:a16="http://schemas.microsoft.com/office/drawing/2014/main" id="{798256B7-F272-F16C-2826-7E80B34EDB48}"/>
              </a:ext>
            </a:extLst>
          </p:cNvPr>
          <p:cNvSpPr txBox="1"/>
          <p:nvPr/>
        </p:nvSpPr>
        <p:spPr>
          <a:xfrm>
            <a:off x="7838407" y="3051420"/>
            <a:ext cx="286566" cy="163831"/>
          </a:xfrm>
          <a:prstGeom prst="rect">
            <a:avLst/>
          </a:prstGeom>
        </p:spPr>
        <p:txBody>
          <a:bodyPr vert="horz" wrap="square" lIns="0" tIns="0" rIns="0" bIns="0" rtlCol="0">
            <a:noAutofit/>
          </a:bodyPr>
          <a:lstStyle/>
          <a:p>
            <a:pPr algn="ctr"/>
            <a:r>
              <a:rPr lang="en-US" sz="1200" b="0">
                <a:latin typeface="+mn-lt"/>
              </a:rPr>
              <a:t>52</a:t>
            </a:r>
          </a:p>
        </p:txBody>
      </p:sp>
      <p:sp>
        <p:nvSpPr>
          <p:cNvPr id="845" name="TextBox 844">
            <a:extLst>
              <a:ext uri="{FF2B5EF4-FFF2-40B4-BE49-F238E27FC236}">
                <a16:creationId xmlns:a16="http://schemas.microsoft.com/office/drawing/2014/main" id="{4BE5AD23-33E2-B1F1-3E25-0AF5BBBA7EAA}"/>
              </a:ext>
            </a:extLst>
          </p:cNvPr>
          <p:cNvSpPr txBox="1"/>
          <p:nvPr/>
        </p:nvSpPr>
        <p:spPr>
          <a:xfrm>
            <a:off x="5159524" y="3051420"/>
            <a:ext cx="286566" cy="163831"/>
          </a:xfrm>
          <a:prstGeom prst="rect">
            <a:avLst/>
          </a:prstGeom>
        </p:spPr>
        <p:txBody>
          <a:bodyPr vert="horz" wrap="square" lIns="0" tIns="0" rIns="0" bIns="0" rtlCol="0">
            <a:noAutofit/>
          </a:bodyPr>
          <a:lstStyle/>
          <a:p>
            <a:pPr algn="ctr"/>
            <a:r>
              <a:rPr lang="en-US" sz="1200" b="0">
                <a:latin typeface="+mn-lt"/>
              </a:rPr>
              <a:t>-4</a:t>
            </a:r>
          </a:p>
        </p:txBody>
      </p:sp>
      <p:sp>
        <p:nvSpPr>
          <p:cNvPr id="846" name="TextBox 845">
            <a:extLst>
              <a:ext uri="{FF2B5EF4-FFF2-40B4-BE49-F238E27FC236}">
                <a16:creationId xmlns:a16="http://schemas.microsoft.com/office/drawing/2014/main" id="{595C47D9-9105-BE87-F866-D6E26ED0E7F1}"/>
              </a:ext>
            </a:extLst>
          </p:cNvPr>
          <p:cNvSpPr txBox="1"/>
          <p:nvPr/>
        </p:nvSpPr>
        <p:spPr>
          <a:xfrm>
            <a:off x="5389653" y="3051420"/>
            <a:ext cx="286566" cy="163831"/>
          </a:xfrm>
          <a:prstGeom prst="rect">
            <a:avLst/>
          </a:prstGeom>
        </p:spPr>
        <p:txBody>
          <a:bodyPr vert="horz" wrap="square" lIns="0" tIns="0" rIns="0" bIns="0" rtlCol="0">
            <a:noAutofit/>
          </a:bodyPr>
          <a:lstStyle/>
          <a:p>
            <a:pPr algn="ctr"/>
            <a:r>
              <a:rPr lang="en-US" sz="1200" b="0">
                <a:latin typeface="+mn-lt"/>
              </a:rPr>
              <a:t>0</a:t>
            </a:r>
          </a:p>
        </p:txBody>
      </p:sp>
      <p:sp>
        <p:nvSpPr>
          <p:cNvPr id="847" name="TextBox 846">
            <a:extLst>
              <a:ext uri="{FF2B5EF4-FFF2-40B4-BE49-F238E27FC236}">
                <a16:creationId xmlns:a16="http://schemas.microsoft.com/office/drawing/2014/main" id="{5E3F09C1-B402-F663-50A1-EBDB02919D55}"/>
              </a:ext>
            </a:extLst>
          </p:cNvPr>
          <p:cNvSpPr txBox="1"/>
          <p:nvPr/>
        </p:nvSpPr>
        <p:spPr>
          <a:xfrm>
            <a:off x="5565807" y="3051420"/>
            <a:ext cx="286566" cy="163831"/>
          </a:xfrm>
          <a:prstGeom prst="rect">
            <a:avLst/>
          </a:prstGeom>
        </p:spPr>
        <p:txBody>
          <a:bodyPr vert="horz" wrap="square" lIns="0" tIns="0" rIns="0" bIns="0" rtlCol="0">
            <a:noAutofit/>
          </a:bodyPr>
          <a:lstStyle/>
          <a:p>
            <a:pPr algn="ctr"/>
            <a:r>
              <a:rPr lang="en-US" sz="1200" b="0">
                <a:latin typeface="+mn-lt"/>
              </a:rPr>
              <a:t>4</a:t>
            </a:r>
          </a:p>
        </p:txBody>
      </p:sp>
      <p:sp>
        <p:nvSpPr>
          <p:cNvPr id="848" name="TextBox 847">
            <a:extLst>
              <a:ext uri="{FF2B5EF4-FFF2-40B4-BE49-F238E27FC236}">
                <a16:creationId xmlns:a16="http://schemas.microsoft.com/office/drawing/2014/main" id="{C53260E8-F3C2-F029-5C86-6FC61FE6F925}"/>
              </a:ext>
            </a:extLst>
          </p:cNvPr>
          <p:cNvSpPr txBox="1"/>
          <p:nvPr/>
        </p:nvSpPr>
        <p:spPr>
          <a:xfrm>
            <a:off x="5767361" y="3051420"/>
            <a:ext cx="286566" cy="163831"/>
          </a:xfrm>
          <a:prstGeom prst="rect">
            <a:avLst/>
          </a:prstGeom>
        </p:spPr>
        <p:txBody>
          <a:bodyPr vert="horz" wrap="square" lIns="0" tIns="0" rIns="0" bIns="0" rtlCol="0">
            <a:noAutofit/>
          </a:bodyPr>
          <a:lstStyle/>
          <a:p>
            <a:pPr algn="ctr"/>
            <a:r>
              <a:rPr lang="en-US" sz="1200" b="0">
                <a:latin typeface="+mn-lt"/>
              </a:rPr>
              <a:t>8</a:t>
            </a:r>
          </a:p>
        </p:txBody>
      </p:sp>
      <p:sp>
        <p:nvSpPr>
          <p:cNvPr id="849" name="TextBox 848">
            <a:extLst>
              <a:ext uri="{FF2B5EF4-FFF2-40B4-BE49-F238E27FC236}">
                <a16:creationId xmlns:a16="http://schemas.microsoft.com/office/drawing/2014/main" id="{1037FB11-E4DA-BFE4-CAD5-A2B0EFFA1D82}"/>
              </a:ext>
            </a:extLst>
          </p:cNvPr>
          <p:cNvSpPr txBox="1"/>
          <p:nvPr/>
        </p:nvSpPr>
        <p:spPr>
          <a:xfrm>
            <a:off x="5949865" y="3051420"/>
            <a:ext cx="286566" cy="163831"/>
          </a:xfrm>
          <a:prstGeom prst="rect">
            <a:avLst/>
          </a:prstGeom>
        </p:spPr>
        <p:txBody>
          <a:bodyPr vert="horz" wrap="square" lIns="0" tIns="0" rIns="0" bIns="0" rtlCol="0">
            <a:noAutofit/>
          </a:bodyPr>
          <a:lstStyle/>
          <a:p>
            <a:pPr algn="ctr"/>
            <a:r>
              <a:rPr lang="en-US" sz="1200" b="0">
                <a:latin typeface="+mn-lt"/>
              </a:rPr>
              <a:t>12</a:t>
            </a:r>
          </a:p>
        </p:txBody>
      </p:sp>
      <p:sp>
        <p:nvSpPr>
          <p:cNvPr id="850" name="TextBox 849">
            <a:extLst>
              <a:ext uri="{FF2B5EF4-FFF2-40B4-BE49-F238E27FC236}">
                <a16:creationId xmlns:a16="http://schemas.microsoft.com/office/drawing/2014/main" id="{A3A18ECF-C0C9-D7C3-4D6E-3BF5E16CA137}"/>
              </a:ext>
            </a:extLst>
          </p:cNvPr>
          <p:cNvSpPr txBox="1"/>
          <p:nvPr/>
        </p:nvSpPr>
        <p:spPr>
          <a:xfrm>
            <a:off x="6138719" y="3051420"/>
            <a:ext cx="286566" cy="163831"/>
          </a:xfrm>
          <a:prstGeom prst="rect">
            <a:avLst/>
          </a:prstGeom>
        </p:spPr>
        <p:txBody>
          <a:bodyPr vert="horz" wrap="square" lIns="0" tIns="0" rIns="0" bIns="0" rtlCol="0">
            <a:noAutofit/>
          </a:bodyPr>
          <a:lstStyle/>
          <a:p>
            <a:pPr algn="ctr"/>
            <a:r>
              <a:rPr lang="en-US" sz="1200" b="0">
                <a:latin typeface="+mn-lt"/>
              </a:rPr>
              <a:t>16</a:t>
            </a:r>
          </a:p>
        </p:txBody>
      </p:sp>
      <p:sp>
        <p:nvSpPr>
          <p:cNvPr id="851" name="TextBox 850">
            <a:extLst>
              <a:ext uri="{FF2B5EF4-FFF2-40B4-BE49-F238E27FC236}">
                <a16:creationId xmlns:a16="http://schemas.microsoft.com/office/drawing/2014/main" id="{E46EC809-638A-B4C9-B4D4-649549F6E67F}"/>
              </a:ext>
            </a:extLst>
          </p:cNvPr>
          <p:cNvSpPr txBox="1"/>
          <p:nvPr/>
        </p:nvSpPr>
        <p:spPr>
          <a:xfrm>
            <a:off x="6327573" y="3051420"/>
            <a:ext cx="286566" cy="163831"/>
          </a:xfrm>
          <a:prstGeom prst="rect">
            <a:avLst/>
          </a:prstGeom>
        </p:spPr>
        <p:txBody>
          <a:bodyPr vert="horz" wrap="square" lIns="0" tIns="0" rIns="0" bIns="0" rtlCol="0">
            <a:noAutofit/>
          </a:bodyPr>
          <a:lstStyle/>
          <a:p>
            <a:pPr algn="ctr"/>
            <a:r>
              <a:rPr lang="en-US" sz="1200" b="0">
                <a:latin typeface="+mn-lt"/>
              </a:rPr>
              <a:t>20</a:t>
            </a:r>
          </a:p>
        </p:txBody>
      </p:sp>
      <p:sp>
        <p:nvSpPr>
          <p:cNvPr id="852" name="TextBox 851">
            <a:extLst>
              <a:ext uri="{FF2B5EF4-FFF2-40B4-BE49-F238E27FC236}">
                <a16:creationId xmlns:a16="http://schemas.microsoft.com/office/drawing/2014/main" id="{F81CC9B1-895F-CCEB-B1FB-D91C570BA8FA}"/>
              </a:ext>
            </a:extLst>
          </p:cNvPr>
          <p:cNvSpPr txBox="1"/>
          <p:nvPr/>
        </p:nvSpPr>
        <p:spPr>
          <a:xfrm>
            <a:off x="6516427" y="3051420"/>
            <a:ext cx="286566" cy="163831"/>
          </a:xfrm>
          <a:prstGeom prst="rect">
            <a:avLst/>
          </a:prstGeom>
        </p:spPr>
        <p:txBody>
          <a:bodyPr vert="horz" wrap="square" lIns="0" tIns="0" rIns="0" bIns="0" rtlCol="0">
            <a:noAutofit/>
          </a:bodyPr>
          <a:lstStyle/>
          <a:p>
            <a:pPr algn="ctr"/>
            <a:r>
              <a:rPr lang="en-US" sz="1200" b="0">
                <a:latin typeface="+mn-lt"/>
              </a:rPr>
              <a:t>24</a:t>
            </a:r>
          </a:p>
        </p:txBody>
      </p:sp>
      <p:sp>
        <p:nvSpPr>
          <p:cNvPr id="853" name="TextBox 852">
            <a:extLst>
              <a:ext uri="{FF2B5EF4-FFF2-40B4-BE49-F238E27FC236}">
                <a16:creationId xmlns:a16="http://schemas.microsoft.com/office/drawing/2014/main" id="{4B01F597-BCEB-E0BC-BB69-B0C80971681E}"/>
              </a:ext>
            </a:extLst>
          </p:cNvPr>
          <p:cNvSpPr txBox="1"/>
          <p:nvPr/>
        </p:nvSpPr>
        <p:spPr>
          <a:xfrm>
            <a:off x="6705281" y="3051420"/>
            <a:ext cx="286566" cy="163831"/>
          </a:xfrm>
          <a:prstGeom prst="rect">
            <a:avLst/>
          </a:prstGeom>
        </p:spPr>
        <p:txBody>
          <a:bodyPr vert="horz" wrap="square" lIns="0" tIns="0" rIns="0" bIns="0" rtlCol="0">
            <a:noAutofit/>
          </a:bodyPr>
          <a:lstStyle/>
          <a:p>
            <a:pPr algn="ctr"/>
            <a:r>
              <a:rPr lang="en-US" sz="1200" b="0">
                <a:latin typeface="+mn-lt"/>
              </a:rPr>
              <a:t>28</a:t>
            </a:r>
          </a:p>
        </p:txBody>
      </p:sp>
      <p:sp>
        <p:nvSpPr>
          <p:cNvPr id="854" name="TextBox 853">
            <a:extLst>
              <a:ext uri="{FF2B5EF4-FFF2-40B4-BE49-F238E27FC236}">
                <a16:creationId xmlns:a16="http://schemas.microsoft.com/office/drawing/2014/main" id="{DCF17BD3-B6BF-795B-73ED-63B1950631BD}"/>
              </a:ext>
            </a:extLst>
          </p:cNvPr>
          <p:cNvSpPr txBox="1"/>
          <p:nvPr/>
        </p:nvSpPr>
        <p:spPr>
          <a:xfrm>
            <a:off x="6894135" y="3051420"/>
            <a:ext cx="286566" cy="163831"/>
          </a:xfrm>
          <a:prstGeom prst="rect">
            <a:avLst/>
          </a:prstGeom>
        </p:spPr>
        <p:txBody>
          <a:bodyPr vert="horz" wrap="square" lIns="0" tIns="0" rIns="0" bIns="0" rtlCol="0">
            <a:noAutofit/>
          </a:bodyPr>
          <a:lstStyle/>
          <a:p>
            <a:pPr algn="ctr"/>
            <a:r>
              <a:rPr lang="en-US" sz="1200" b="0">
                <a:latin typeface="+mn-lt"/>
              </a:rPr>
              <a:t>32</a:t>
            </a:r>
          </a:p>
        </p:txBody>
      </p:sp>
      <p:sp>
        <p:nvSpPr>
          <p:cNvPr id="855" name="TextBox 854">
            <a:extLst>
              <a:ext uri="{FF2B5EF4-FFF2-40B4-BE49-F238E27FC236}">
                <a16:creationId xmlns:a16="http://schemas.microsoft.com/office/drawing/2014/main" id="{2EE11B8D-E3F1-9A96-D7A3-71A257239EBC}"/>
              </a:ext>
            </a:extLst>
          </p:cNvPr>
          <p:cNvSpPr txBox="1"/>
          <p:nvPr/>
        </p:nvSpPr>
        <p:spPr>
          <a:xfrm>
            <a:off x="7082989" y="3051420"/>
            <a:ext cx="286566" cy="163831"/>
          </a:xfrm>
          <a:prstGeom prst="rect">
            <a:avLst/>
          </a:prstGeom>
        </p:spPr>
        <p:txBody>
          <a:bodyPr vert="horz" wrap="square" lIns="0" tIns="0" rIns="0" bIns="0" rtlCol="0">
            <a:noAutofit/>
          </a:bodyPr>
          <a:lstStyle/>
          <a:p>
            <a:pPr algn="ctr"/>
            <a:r>
              <a:rPr lang="en-US" sz="1200" b="0">
                <a:latin typeface="+mn-lt"/>
              </a:rPr>
              <a:t>36</a:t>
            </a:r>
          </a:p>
        </p:txBody>
      </p:sp>
      <p:sp>
        <p:nvSpPr>
          <p:cNvPr id="856" name="TextBox 855">
            <a:extLst>
              <a:ext uri="{FF2B5EF4-FFF2-40B4-BE49-F238E27FC236}">
                <a16:creationId xmlns:a16="http://schemas.microsoft.com/office/drawing/2014/main" id="{E43A6835-5664-7CC8-4945-1968E6397B3F}"/>
              </a:ext>
            </a:extLst>
          </p:cNvPr>
          <p:cNvSpPr txBox="1"/>
          <p:nvPr/>
        </p:nvSpPr>
        <p:spPr>
          <a:xfrm>
            <a:off x="7271843" y="3051420"/>
            <a:ext cx="286566" cy="163831"/>
          </a:xfrm>
          <a:prstGeom prst="rect">
            <a:avLst/>
          </a:prstGeom>
        </p:spPr>
        <p:txBody>
          <a:bodyPr vert="horz" wrap="square" lIns="0" tIns="0" rIns="0" bIns="0" rtlCol="0">
            <a:noAutofit/>
          </a:bodyPr>
          <a:lstStyle/>
          <a:p>
            <a:pPr algn="ctr"/>
            <a:r>
              <a:rPr lang="en-US" sz="1200" b="0">
                <a:latin typeface="+mn-lt"/>
              </a:rPr>
              <a:t>40</a:t>
            </a:r>
          </a:p>
        </p:txBody>
      </p:sp>
      <p:sp>
        <p:nvSpPr>
          <p:cNvPr id="857" name="TextBox 856">
            <a:extLst>
              <a:ext uri="{FF2B5EF4-FFF2-40B4-BE49-F238E27FC236}">
                <a16:creationId xmlns:a16="http://schemas.microsoft.com/office/drawing/2014/main" id="{70AE3CD8-FEEA-BE38-9CF1-0D5D734C825D}"/>
              </a:ext>
            </a:extLst>
          </p:cNvPr>
          <p:cNvSpPr txBox="1"/>
          <p:nvPr/>
        </p:nvSpPr>
        <p:spPr>
          <a:xfrm>
            <a:off x="7460697" y="3051420"/>
            <a:ext cx="286566" cy="163831"/>
          </a:xfrm>
          <a:prstGeom prst="rect">
            <a:avLst/>
          </a:prstGeom>
        </p:spPr>
        <p:txBody>
          <a:bodyPr vert="horz" wrap="square" lIns="0" tIns="0" rIns="0" bIns="0" rtlCol="0">
            <a:noAutofit/>
          </a:bodyPr>
          <a:lstStyle/>
          <a:p>
            <a:pPr algn="ctr"/>
            <a:r>
              <a:rPr lang="en-US" sz="1200" b="0">
                <a:latin typeface="+mn-lt"/>
              </a:rPr>
              <a:t>44</a:t>
            </a:r>
          </a:p>
        </p:txBody>
      </p:sp>
      <p:sp>
        <p:nvSpPr>
          <p:cNvPr id="858" name="TextBox 857">
            <a:extLst>
              <a:ext uri="{FF2B5EF4-FFF2-40B4-BE49-F238E27FC236}">
                <a16:creationId xmlns:a16="http://schemas.microsoft.com/office/drawing/2014/main" id="{02BA0217-4900-9593-FE94-D79D1C7942AF}"/>
              </a:ext>
            </a:extLst>
          </p:cNvPr>
          <p:cNvSpPr txBox="1"/>
          <p:nvPr/>
        </p:nvSpPr>
        <p:spPr>
          <a:xfrm>
            <a:off x="7649551" y="3051420"/>
            <a:ext cx="286566" cy="163831"/>
          </a:xfrm>
          <a:prstGeom prst="rect">
            <a:avLst/>
          </a:prstGeom>
        </p:spPr>
        <p:txBody>
          <a:bodyPr vert="horz" wrap="square" lIns="0" tIns="0" rIns="0" bIns="0" rtlCol="0">
            <a:noAutofit/>
          </a:bodyPr>
          <a:lstStyle/>
          <a:p>
            <a:pPr algn="ctr"/>
            <a:r>
              <a:rPr lang="en-US" sz="1200" b="0">
                <a:latin typeface="+mn-lt"/>
              </a:rPr>
              <a:t>48</a:t>
            </a:r>
          </a:p>
        </p:txBody>
      </p:sp>
      <p:grpSp>
        <p:nvGrpSpPr>
          <p:cNvPr id="859" name="Group 858">
            <a:extLst>
              <a:ext uri="{FF2B5EF4-FFF2-40B4-BE49-F238E27FC236}">
                <a16:creationId xmlns:a16="http://schemas.microsoft.com/office/drawing/2014/main" id="{4F21BEA7-EC09-821B-8B42-5561D441C329}"/>
              </a:ext>
            </a:extLst>
          </p:cNvPr>
          <p:cNvGrpSpPr/>
          <p:nvPr/>
        </p:nvGrpSpPr>
        <p:grpSpPr>
          <a:xfrm>
            <a:off x="5252497" y="3712778"/>
            <a:ext cx="2711632" cy="1711832"/>
            <a:chOff x="5257477" y="3794433"/>
            <a:chExt cx="2711632" cy="1711832"/>
          </a:xfrm>
        </p:grpSpPr>
        <p:cxnSp>
          <p:nvCxnSpPr>
            <p:cNvPr id="860" name="Straight Connector 859">
              <a:extLst>
                <a:ext uri="{FF2B5EF4-FFF2-40B4-BE49-F238E27FC236}">
                  <a16:creationId xmlns:a16="http://schemas.microsoft.com/office/drawing/2014/main" id="{05595442-50C0-A41C-BA6E-5434DF98886A}"/>
                </a:ext>
              </a:extLst>
            </p:cNvPr>
            <p:cNvCxnSpPr/>
            <p:nvPr/>
          </p:nvCxnSpPr>
          <p:spPr>
            <a:xfrm>
              <a:off x="5318373" y="3794433"/>
              <a:ext cx="0" cy="165417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1" name="Straight Connector 860">
              <a:extLst>
                <a:ext uri="{FF2B5EF4-FFF2-40B4-BE49-F238E27FC236}">
                  <a16:creationId xmlns:a16="http://schemas.microsoft.com/office/drawing/2014/main" id="{EA32BF4B-4C54-F61C-00F9-7A14F3165F76}"/>
                </a:ext>
              </a:extLst>
            </p:cNvPr>
            <p:cNvCxnSpPr>
              <a:cxnSpLocks/>
            </p:cNvCxnSpPr>
            <p:nvPr/>
          </p:nvCxnSpPr>
          <p:spPr>
            <a:xfrm>
              <a:off x="5318373" y="5448608"/>
              <a:ext cx="265073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2" name="Straight Connector 861">
              <a:extLst>
                <a:ext uri="{FF2B5EF4-FFF2-40B4-BE49-F238E27FC236}">
                  <a16:creationId xmlns:a16="http://schemas.microsoft.com/office/drawing/2014/main" id="{062DD73D-FE96-E601-8FAC-757E06DFE1CB}"/>
                </a:ext>
              </a:extLst>
            </p:cNvPr>
            <p:cNvCxnSpPr>
              <a:cxnSpLocks/>
            </p:cNvCxnSpPr>
            <p:nvPr/>
          </p:nvCxnSpPr>
          <p:spPr>
            <a:xfrm flipH="1">
              <a:off x="5257477" y="3794433"/>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3" name="Straight Connector 862">
              <a:extLst>
                <a:ext uri="{FF2B5EF4-FFF2-40B4-BE49-F238E27FC236}">
                  <a16:creationId xmlns:a16="http://schemas.microsoft.com/office/drawing/2014/main" id="{1D7AF6D1-A46E-FEEA-13C5-866C7EF9A5DA}"/>
                </a:ext>
              </a:extLst>
            </p:cNvPr>
            <p:cNvCxnSpPr>
              <a:cxnSpLocks/>
            </p:cNvCxnSpPr>
            <p:nvPr/>
          </p:nvCxnSpPr>
          <p:spPr>
            <a:xfrm flipH="1">
              <a:off x="5257477" y="4207977"/>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4" name="Straight Connector 863">
              <a:extLst>
                <a:ext uri="{FF2B5EF4-FFF2-40B4-BE49-F238E27FC236}">
                  <a16:creationId xmlns:a16="http://schemas.microsoft.com/office/drawing/2014/main" id="{B5E26502-F164-BFEC-7176-737E515E7F0B}"/>
                </a:ext>
              </a:extLst>
            </p:cNvPr>
            <p:cNvCxnSpPr>
              <a:cxnSpLocks/>
            </p:cNvCxnSpPr>
            <p:nvPr/>
          </p:nvCxnSpPr>
          <p:spPr>
            <a:xfrm flipH="1">
              <a:off x="5257477" y="4621521"/>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5" name="Straight Connector 864">
              <a:extLst>
                <a:ext uri="{FF2B5EF4-FFF2-40B4-BE49-F238E27FC236}">
                  <a16:creationId xmlns:a16="http://schemas.microsoft.com/office/drawing/2014/main" id="{589F9871-1ED3-CEF3-E6E9-C0B87FCE1E89}"/>
                </a:ext>
              </a:extLst>
            </p:cNvPr>
            <p:cNvCxnSpPr>
              <a:cxnSpLocks/>
            </p:cNvCxnSpPr>
            <p:nvPr/>
          </p:nvCxnSpPr>
          <p:spPr>
            <a:xfrm flipH="1">
              <a:off x="5257477" y="5035065"/>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6" name="Straight Connector 865">
              <a:extLst>
                <a:ext uri="{FF2B5EF4-FFF2-40B4-BE49-F238E27FC236}">
                  <a16:creationId xmlns:a16="http://schemas.microsoft.com/office/drawing/2014/main" id="{866C8A97-E893-D66E-78B7-F9C92AE1DA32}"/>
                </a:ext>
              </a:extLst>
            </p:cNvPr>
            <p:cNvCxnSpPr>
              <a:cxnSpLocks/>
            </p:cNvCxnSpPr>
            <p:nvPr/>
          </p:nvCxnSpPr>
          <p:spPr>
            <a:xfrm flipH="1">
              <a:off x="5257477" y="5448608"/>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7" name="Straight Connector 866">
              <a:extLst>
                <a:ext uri="{FF2B5EF4-FFF2-40B4-BE49-F238E27FC236}">
                  <a16:creationId xmlns:a16="http://schemas.microsoft.com/office/drawing/2014/main" id="{23EF185E-033F-353F-903F-E8C20D685A98}"/>
                </a:ext>
              </a:extLst>
            </p:cNvPr>
            <p:cNvCxnSpPr>
              <a:cxnSpLocks/>
            </p:cNvCxnSpPr>
            <p:nvPr/>
          </p:nvCxnSpPr>
          <p:spPr>
            <a:xfrm>
              <a:off x="5318373" y="54422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8" name="Straight Connector 867">
              <a:extLst>
                <a:ext uri="{FF2B5EF4-FFF2-40B4-BE49-F238E27FC236}">
                  <a16:creationId xmlns:a16="http://schemas.microsoft.com/office/drawing/2014/main" id="{BE100E8D-C95C-1C06-FEF9-7F4827A56096}"/>
                </a:ext>
              </a:extLst>
            </p:cNvPr>
            <p:cNvCxnSpPr>
              <a:cxnSpLocks/>
            </p:cNvCxnSpPr>
            <p:nvPr/>
          </p:nvCxnSpPr>
          <p:spPr>
            <a:xfrm>
              <a:off x="5506944" y="54422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9" name="Straight Connector 868">
              <a:extLst>
                <a:ext uri="{FF2B5EF4-FFF2-40B4-BE49-F238E27FC236}">
                  <a16:creationId xmlns:a16="http://schemas.microsoft.com/office/drawing/2014/main" id="{701DE990-2D72-4773-98F8-384C45137CA2}"/>
                </a:ext>
              </a:extLst>
            </p:cNvPr>
            <p:cNvCxnSpPr>
              <a:cxnSpLocks/>
            </p:cNvCxnSpPr>
            <p:nvPr/>
          </p:nvCxnSpPr>
          <p:spPr>
            <a:xfrm>
              <a:off x="5695515" y="54422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0" name="Straight Connector 869">
              <a:extLst>
                <a:ext uri="{FF2B5EF4-FFF2-40B4-BE49-F238E27FC236}">
                  <a16:creationId xmlns:a16="http://schemas.microsoft.com/office/drawing/2014/main" id="{7255506C-026E-9395-EDA3-B7721CF8E300}"/>
                </a:ext>
              </a:extLst>
            </p:cNvPr>
            <p:cNvCxnSpPr>
              <a:cxnSpLocks/>
            </p:cNvCxnSpPr>
            <p:nvPr/>
          </p:nvCxnSpPr>
          <p:spPr>
            <a:xfrm>
              <a:off x="5884085" y="54422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1" name="Straight Connector 870">
              <a:extLst>
                <a:ext uri="{FF2B5EF4-FFF2-40B4-BE49-F238E27FC236}">
                  <a16:creationId xmlns:a16="http://schemas.microsoft.com/office/drawing/2014/main" id="{BCE80A57-723E-DDD7-60E8-95E32413F76E}"/>
                </a:ext>
              </a:extLst>
            </p:cNvPr>
            <p:cNvCxnSpPr>
              <a:cxnSpLocks/>
            </p:cNvCxnSpPr>
            <p:nvPr/>
          </p:nvCxnSpPr>
          <p:spPr>
            <a:xfrm>
              <a:off x="6072656" y="54422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2" name="Straight Connector 871">
              <a:extLst>
                <a:ext uri="{FF2B5EF4-FFF2-40B4-BE49-F238E27FC236}">
                  <a16:creationId xmlns:a16="http://schemas.microsoft.com/office/drawing/2014/main" id="{A5390D08-D102-BF66-60B6-0B5F3D18E0B7}"/>
                </a:ext>
              </a:extLst>
            </p:cNvPr>
            <p:cNvCxnSpPr>
              <a:cxnSpLocks/>
            </p:cNvCxnSpPr>
            <p:nvPr/>
          </p:nvCxnSpPr>
          <p:spPr>
            <a:xfrm>
              <a:off x="6261226" y="54422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3" name="Straight Connector 872">
              <a:extLst>
                <a:ext uri="{FF2B5EF4-FFF2-40B4-BE49-F238E27FC236}">
                  <a16:creationId xmlns:a16="http://schemas.microsoft.com/office/drawing/2014/main" id="{90DF3329-DF0E-F494-6B17-B8EEB44EE11F}"/>
                </a:ext>
              </a:extLst>
            </p:cNvPr>
            <p:cNvCxnSpPr>
              <a:cxnSpLocks/>
            </p:cNvCxnSpPr>
            <p:nvPr/>
          </p:nvCxnSpPr>
          <p:spPr>
            <a:xfrm>
              <a:off x="6449797" y="54422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4" name="Straight Connector 873">
              <a:extLst>
                <a:ext uri="{FF2B5EF4-FFF2-40B4-BE49-F238E27FC236}">
                  <a16:creationId xmlns:a16="http://schemas.microsoft.com/office/drawing/2014/main" id="{D4FB8CF0-DAE0-30EB-725F-5D85F45633D7}"/>
                </a:ext>
              </a:extLst>
            </p:cNvPr>
            <p:cNvCxnSpPr>
              <a:cxnSpLocks/>
            </p:cNvCxnSpPr>
            <p:nvPr/>
          </p:nvCxnSpPr>
          <p:spPr>
            <a:xfrm>
              <a:off x="6638368" y="54422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5" name="Straight Connector 874">
              <a:extLst>
                <a:ext uri="{FF2B5EF4-FFF2-40B4-BE49-F238E27FC236}">
                  <a16:creationId xmlns:a16="http://schemas.microsoft.com/office/drawing/2014/main" id="{35DA980F-D2D1-7126-0C68-0F269FE4A047}"/>
                </a:ext>
              </a:extLst>
            </p:cNvPr>
            <p:cNvCxnSpPr>
              <a:cxnSpLocks/>
            </p:cNvCxnSpPr>
            <p:nvPr/>
          </p:nvCxnSpPr>
          <p:spPr>
            <a:xfrm>
              <a:off x="6826938" y="54422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6" name="Straight Connector 875">
              <a:extLst>
                <a:ext uri="{FF2B5EF4-FFF2-40B4-BE49-F238E27FC236}">
                  <a16:creationId xmlns:a16="http://schemas.microsoft.com/office/drawing/2014/main" id="{97A0FB5B-B702-4D0C-1BCB-3884412D6F9C}"/>
                </a:ext>
              </a:extLst>
            </p:cNvPr>
            <p:cNvCxnSpPr>
              <a:cxnSpLocks/>
            </p:cNvCxnSpPr>
            <p:nvPr/>
          </p:nvCxnSpPr>
          <p:spPr>
            <a:xfrm>
              <a:off x="7015509" y="54422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7" name="Straight Connector 876">
              <a:extLst>
                <a:ext uri="{FF2B5EF4-FFF2-40B4-BE49-F238E27FC236}">
                  <a16:creationId xmlns:a16="http://schemas.microsoft.com/office/drawing/2014/main" id="{15DAD84C-DF7A-3472-B53A-F21CCF0A4AA7}"/>
                </a:ext>
              </a:extLst>
            </p:cNvPr>
            <p:cNvCxnSpPr>
              <a:cxnSpLocks/>
            </p:cNvCxnSpPr>
            <p:nvPr/>
          </p:nvCxnSpPr>
          <p:spPr>
            <a:xfrm>
              <a:off x="7204079" y="54422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8" name="Straight Connector 877">
              <a:extLst>
                <a:ext uri="{FF2B5EF4-FFF2-40B4-BE49-F238E27FC236}">
                  <a16:creationId xmlns:a16="http://schemas.microsoft.com/office/drawing/2014/main" id="{A508BE9C-D6CC-8897-1D6D-BF580D9213B7}"/>
                </a:ext>
              </a:extLst>
            </p:cNvPr>
            <p:cNvCxnSpPr>
              <a:cxnSpLocks/>
            </p:cNvCxnSpPr>
            <p:nvPr/>
          </p:nvCxnSpPr>
          <p:spPr>
            <a:xfrm>
              <a:off x="7392650" y="54422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9" name="Straight Connector 878">
              <a:extLst>
                <a:ext uri="{FF2B5EF4-FFF2-40B4-BE49-F238E27FC236}">
                  <a16:creationId xmlns:a16="http://schemas.microsoft.com/office/drawing/2014/main" id="{B291B286-CC20-ED4B-819D-D0643531FF25}"/>
                </a:ext>
              </a:extLst>
            </p:cNvPr>
            <p:cNvCxnSpPr>
              <a:cxnSpLocks/>
            </p:cNvCxnSpPr>
            <p:nvPr/>
          </p:nvCxnSpPr>
          <p:spPr>
            <a:xfrm>
              <a:off x="7581220" y="54422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0" name="Straight Connector 879">
              <a:extLst>
                <a:ext uri="{FF2B5EF4-FFF2-40B4-BE49-F238E27FC236}">
                  <a16:creationId xmlns:a16="http://schemas.microsoft.com/office/drawing/2014/main" id="{B1EE8189-4D76-88A9-CF32-E6AB23975905}"/>
                </a:ext>
              </a:extLst>
            </p:cNvPr>
            <p:cNvCxnSpPr>
              <a:cxnSpLocks/>
            </p:cNvCxnSpPr>
            <p:nvPr/>
          </p:nvCxnSpPr>
          <p:spPr>
            <a:xfrm>
              <a:off x="7769791" y="54422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1" name="Straight Connector 880">
              <a:extLst>
                <a:ext uri="{FF2B5EF4-FFF2-40B4-BE49-F238E27FC236}">
                  <a16:creationId xmlns:a16="http://schemas.microsoft.com/office/drawing/2014/main" id="{962C84A7-A4C9-769E-70E5-B134C2955A3E}"/>
                </a:ext>
              </a:extLst>
            </p:cNvPr>
            <p:cNvCxnSpPr>
              <a:cxnSpLocks/>
            </p:cNvCxnSpPr>
            <p:nvPr/>
          </p:nvCxnSpPr>
          <p:spPr>
            <a:xfrm>
              <a:off x="7958363" y="54422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82" name="TextBox 881">
            <a:extLst>
              <a:ext uri="{FF2B5EF4-FFF2-40B4-BE49-F238E27FC236}">
                <a16:creationId xmlns:a16="http://schemas.microsoft.com/office/drawing/2014/main" id="{C844E219-B749-C447-CE3B-72F6ADFC00F3}"/>
              </a:ext>
            </a:extLst>
          </p:cNvPr>
          <p:cNvSpPr txBox="1"/>
          <p:nvPr/>
        </p:nvSpPr>
        <p:spPr>
          <a:xfrm>
            <a:off x="4759879" y="3639752"/>
            <a:ext cx="465670" cy="142875"/>
          </a:xfrm>
          <a:prstGeom prst="rect">
            <a:avLst/>
          </a:prstGeom>
        </p:spPr>
        <p:txBody>
          <a:bodyPr vert="horz" wrap="square" lIns="0" tIns="0" rIns="0" bIns="0" rtlCol="0">
            <a:noAutofit/>
          </a:bodyPr>
          <a:lstStyle/>
          <a:p>
            <a:pPr algn="r"/>
            <a:r>
              <a:rPr lang="en-US" sz="1400" b="0">
                <a:latin typeface="+mn-lt"/>
              </a:rPr>
              <a:t>800</a:t>
            </a:r>
          </a:p>
        </p:txBody>
      </p:sp>
      <p:sp>
        <p:nvSpPr>
          <p:cNvPr id="883" name="TextBox 882">
            <a:extLst>
              <a:ext uri="{FF2B5EF4-FFF2-40B4-BE49-F238E27FC236}">
                <a16:creationId xmlns:a16="http://schemas.microsoft.com/office/drawing/2014/main" id="{CD3186F8-0F56-D059-2819-3BA30EBC32CE}"/>
              </a:ext>
            </a:extLst>
          </p:cNvPr>
          <p:cNvSpPr txBox="1"/>
          <p:nvPr/>
        </p:nvSpPr>
        <p:spPr>
          <a:xfrm>
            <a:off x="4759879" y="4053296"/>
            <a:ext cx="465670" cy="142875"/>
          </a:xfrm>
          <a:prstGeom prst="rect">
            <a:avLst/>
          </a:prstGeom>
        </p:spPr>
        <p:txBody>
          <a:bodyPr vert="horz" wrap="square" lIns="0" tIns="0" rIns="0" bIns="0" rtlCol="0">
            <a:noAutofit/>
          </a:bodyPr>
          <a:lstStyle/>
          <a:p>
            <a:pPr algn="r"/>
            <a:r>
              <a:rPr lang="en-US" sz="1400" b="0">
                <a:latin typeface="+mn-lt"/>
              </a:rPr>
              <a:t>600</a:t>
            </a:r>
          </a:p>
        </p:txBody>
      </p:sp>
      <p:sp>
        <p:nvSpPr>
          <p:cNvPr id="884" name="TextBox 883">
            <a:extLst>
              <a:ext uri="{FF2B5EF4-FFF2-40B4-BE49-F238E27FC236}">
                <a16:creationId xmlns:a16="http://schemas.microsoft.com/office/drawing/2014/main" id="{1DB571BA-6F37-271A-F36A-93B1EE82A553}"/>
              </a:ext>
            </a:extLst>
          </p:cNvPr>
          <p:cNvSpPr txBox="1"/>
          <p:nvPr/>
        </p:nvSpPr>
        <p:spPr>
          <a:xfrm>
            <a:off x="4759879" y="4466840"/>
            <a:ext cx="465670" cy="142875"/>
          </a:xfrm>
          <a:prstGeom prst="rect">
            <a:avLst/>
          </a:prstGeom>
        </p:spPr>
        <p:txBody>
          <a:bodyPr vert="horz" wrap="square" lIns="0" tIns="0" rIns="0" bIns="0" rtlCol="0">
            <a:noAutofit/>
          </a:bodyPr>
          <a:lstStyle/>
          <a:p>
            <a:pPr algn="r"/>
            <a:r>
              <a:rPr lang="en-US" sz="1400" b="0">
                <a:latin typeface="+mn-lt"/>
              </a:rPr>
              <a:t>400</a:t>
            </a:r>
          </a:p>
        </p:txBody>
      </p:sp>
      <p:sp>
        <p:nvSpPr>
          <p:cNvPr id="885" name="TextBox 884">
            <a:extLst>
              <a:ext uri="{FF2B5EF4-FFF2-40B4-BE49-F238E27FC236}">
                <a16:creationId xmlns:a16="http://schemas.microsoft.com/office/drawing/2014/main" id="{4709BFF7-9D50-394D-A222-CF4DCADDA490}"/>
              </a:ext>
            </a:extLst>
          </p:cNvPr>
          <p:cNvSpPr txBox="1"/>
          <p:nvPr/>
        </p:nvSpPr>
        <p:spPr>
          <a:xfrm>
            <a:off x="4759879" y="4880384"/>
            <a:ext cx="465670" cy="142875"/>
          </a:xfrm>
          <a:prstGeom prst="rect">
            <a:avLst/>
          </a:prstGeom>
        </p:spPr>
        <p:txBody>
          <a:bodyPr vert="horz" wrap="square" lIns="0" tIns="0" rIns="0" bIns="0" rtlCol="0">
            <a:noAutofit/>
          </a:bodyPr>
          <a:lstStyle/>
          <a:p>
            <a:pPr algn="r"/>
            <a:r>
              <a:rPr lang="en-US" sz="1400" b="0">
                <a:latin typeface="+mn-lt"/>
              </a:rPr>
              <a:t>200</a:t>
            </a:r>
          </a:p>
        </p:txBody>
      </p:sp>
      <p:sp>
        <p:nvSpPr>
          <p:cNvPr id="886" name="TextBox 885">
            <a:extLst>
              <a:ext uri="{FF2B5EF4-FFF2-40B4-BE49-F238E27FC236}">
                <a16:creationId xmlns:a16="http://schemas.microsoft.com/office/drawing/2014/main" id="{FEF30065-BE27-874C-D864-298987B05AFF}"/>
              </a:ext>
            </a:extLst>
          </p:cNvPr>
          <p:cNvSpPr txBox="1"/>
          <p:nvPr/>
        </p:nvSpPr>
        <p:spPr>
          <a:xfrm>
            <a:off x="4759879" y="5293927"/>
            <a:ext cx="465670" cy="142875"/>
          </a:xfrm>
          <a:prstGeom prst="rect">
            <a:avLst/>
          </a:prstGeom>
        </p:spPr>
        <p:txBody>
          <a:bodyPr vert="horz" wrap="square" lIns="0" tIns="0" rIns="0" bIns="0" rtlCol="0">
            <a:noAutofit/>
          </a:bodyPr>
          <a:lstStyle/>
          <a:p>
            <a:pPr algn="r"/>
            <a:r>
              <a:rPr lang="en-US" sz="1400" b="0">
                <a:latin typeface="+mn-lt"/>
              </a:rPr>
              <a:t>0</a:t>
            </a:r>
          </a:p>
        </p:txBody>
      </p:sp>
      <p:sp>
        <p:nvSpPr>
          <p:cNvPr id="887" name="TextBox 886">
            <a:extLst>
              <a:ext uri="{FF2B5EF4-FFF2-40B4-BE49-F238E27FC236}">
                <a16:creationId xmlns:a16="http://schemas.microsoft.com/office/drawing/2014/main" id="{8B05A5AF-2106-4768-D535-AA5FEEA1B756}"/>
              </a:ext>
            </a:extLst>
          </p:cNvPr>
          <p:cNvSpPr txBox="1"/>
          <p:nvPr/>
        </p:nvSpPr>
        <p:spPr>
          <a:xfrm rot="16200000">
            <a:off x="3369703" y="4285464"/>
            <a:ext cx="2428876" cy="366883"/>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Tesidolumab Concentration (μg/mL)</a:t>
            </a:r>
          </a:p>
        </p:txBody>
      </p:sp>
      <p:sp>
        <p:nvSpPr>
          <p:cNvPr id="888" name="TextBox 887">
            <a:extLst>
              <a:ext uri="{FF2B5EF4-FFF2-40B4-BE49-F238E27FC236}">
                <a16:creationId xmlns:a16="http://schemas.microsoft.com/office/drawing/2014/main" id="{F92EB667-A6DA-CCC8-93C6-E1EEE3F810AD}"/>
              </a:ext>
            </a:extLst>
          </p:cNvPr>
          <p:cNvSpPr txBox="1"/>
          <p:nvPr/>
        </p:nvSpPr>
        <p:spPr>
          <a:xfrm>
            <a:off x="5310336" y="5608571"/>
            <a:ext cx="2654300" cy="177166"/>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Study Wk</a:t>
            </a:r>
          </a:p>
        </p:txBody>
      </p:sp>
      <p:sp>
        <p:nvSpPr>
          <p:cNvPr id="889" name="TextBox 888">
            <a:extLst>
              <a:ext uri="{FF2B5EF4-FFF2-40B4-BE49-F238E27FC236}">
                <a16:creationId xmlns:a16="http://schemas.microsoft.com/office/drawing/2014/main" id="{3A4E5E13-52AB-8572-2C72-A83E09DC012E}"/>
              </a:ext>
            </a:extLst>
          </p:cNvPr>
          <p:cNvSpPr txBox="1"/>
          <p:nvPr/>
        </p:nvSpPr>
        <p:spPr>
          <a:xfrm>
            <a:off x="7809832" y="5425372"/>
            <a:ext cx="286566" cy="163831"/>
          </a:xfrm>
          <a:prstGeom prst="rect">
            <a:avLst/>
          </a:prstGeom>
        </p:spPr>
        <p:txBody>
          <a:bodyPr vert="horz" wrap="square" lIns="0" tIns="0" rIns="0" bIns="0" rtlCol="0">
            <a:noAutofit/>
          </a:bodyPr>
          <a:lstStyle/>
          <a:p>
            <a:pPr algn="ctr"/>
            <a:r>
              <a:rPr lang="en-US" sz="1200" b="0">
                <a:latin typeface="+mn-lt"/>
              </a:rPr>
              <a:t>52</a:t>
            </a:r>
          </a:p>
        </p:txBody>
      </p:sp>
      <p:sp>
        <p:nvSpPr>
          <p:cNvPr id="890" name="TextBox 889">
            <a:extLst>
              <a:ext uri="{FF2B5EF4-FFF2-40B4-BE49-F238E27FC236}">
                <a16:creationId xmlns:a16="http://schemas.microsoft.com/office/drawing/2014/main" id="{5B4D541A-A1DC-E2D3-2630-B3167DB54E4C}"/>
              </a:ext>
            </a:extLst>
          </p:cNvPr>
          <p:cNvSpPr txBox="1"/>
          <p:nvPr/>
        </p:nvSpPr>
        <p:spPr>
          <a:xfrm>
            <a:off x="5130949" y="5425372"/>
            <a:ext cx="286566" cy="163831"/>
          </a:xfrm>
          <a:prstGeom prst="rect">
            <a:avLst/>
          </a:prstGeom>
        </p:spPr>
        <p:txBody>
          <a:bodyPr vert="horz" wrap="square" lIns="0" tIns="0" rIns="0" bIns="0" rtlCol="0">
            <a:noAutofit/>
          </a:bodyPr>
          <a:lstStyle/>
          <a:p>
            <a:pPr algn="ctr"/>
            <a:r>
              <a:rPr lang="en-US" sz="1200" b="0">
                <a:latin typeface="+mn-lt"/>
              </a:rPr>
              <a:t>-4</a:t>
            </a:r>
          </a:p>
        </p:txBody>
      </p:sp>
      <p:sp>
        <p:nvSpPr>
          <p:cNvPr id="891" name="TextBox 890">
            <a:extLst>
              <a:ext uri="{FF2B5EF4-FFF2-40B4-BE49-F238E27FC236}">
                <a16:creationId xmlns:a16="http://schemas.microsoft.com/office/drawing/2014/main" id="{2D6E2DBF-981A-28B7-7040-33A8D522F4DB}"/>
              </a:ext>
            </a:extLst>
          </p:cNvPr>
          <p:cNvSpPr txBox="1"/>
          <p:nvPr/>
        </p:nvSpPr>
        <p:spPr>
          <a:xfrm>
            <a:off x="5361078" y="5425372"/>
            <a:ext cx="286566" cy="163831"/>
          </a:xfrm>
          <a:prstGeom prst="rect">
            <a:avLst/>
          </a:prstGeom>
        </p:spPr>
        <p:txBody>
          <a:bodyPr vert="horz" wrap="square" lIns="0" tIns="0" rIns="0" bIns="0" rtlCol="0">
            <a:noAutofit/>
          </a:bodyPr>
          <a:lstStyle/>
          <a:p>
            <a:pPr algn="ctr"/>
            <a:r>
              <a:rPr lang="en-US" sz="1200" b="0">
                <a:latin typeface="+mn-lt"/>
              </a:rPr>
              <a:t>0</a:t>
            </a:r>
          </a:p>
        </p:txBody>
      </p:sp>
      <p:sp>
        <p:nvSpPr>
          <p:cNvPr id="892" name="TextBox 891">
            <a:extLst>
              <a:ext uri="{FF2B5EF4-FFF2-40B4-BE49-F238E27FC236}">
                <a16:creationId xmlns:a16="http://schemas.microsoft.com/office/drawing/2014/main" id="{619151F8-7981-2456-D262-89238F57F899}"/>
              </a:ext>
            </a:extLst>
          </p:cNvPr>
          <p:cNvSpPr txBox="1"/>
          <p:nvPr/>
        </p:nvSpPr>
        <p:spPr>
          <a:xfrm>
            <a:off x="5537232" y="5425372"/>
            <a:ext cx="286566" cy="163831"/>
          </a:xfrm>
          <a:prstGeom prst="rect">
            <a:avLst/>
          </a:prstGeom>
        </p:spPr>
        <p:txBody>
          <a:bodyPr vert="horz" wrap="square" lIns="0" tIns="0" rIns="0" bIns="0" rtlCol="0">
            <a:noAutofit/>
          </a:bodyPr>
          <a:lstStyle/>
          <a:p>
            <a:pPr algn="ctr"/>
            <a:r>
              <a:rPr lang="en-US" sz="1200" b="0">
                <a:latin typeface="+mn-lt"/>
              </a:rPr>
              <a:t>4</a:t>
            </a:r>
          </a:p>
        </p:txBody>
      </p:sp>
      <p:sp>
        <p:nvSpPr>
          <p:cNvPr id="893" name="TextBox 892">
            <a:extLst>
              <a:ext uri="{FF2B5EF4-FFF2-40B4-BE49-F238E27FC236}">
                <a16:creationId xmlns:a16="http://schemas.microsoft.com/office/drawing/2014/main" id="{E190E75D-9B0B-6163-64B2-AB82F91D4171}"/>
              </a:ext>
            </a:extLst>
          </p:cNvPr>
          <p:cNvSpPr txBox="1"/>
          <p:nvPr/>
        </p:nvSpPr>
        <p:spPr>
          <a:xfrm>
            <a:off x="5738786" y="5425372"/>
            <a:ext cx="286566" cy="163831"/>
          </a:xfrm>
          <a:prstGeom prst="rect">
            <a:avLst/>
          </a:prstGeom>
        </p:spPr>
        <p:txBody>
          <a:bodyPr vert="horz" wrap="square" lIns="0" tIns="0" rIns="0" bIns="0" rtlCol="0">
            <a:noAutofit/>
          </a:bodyPr>
          <a:lstStyle/>
          <a:p>
            <a:pPr algn="ctr"/>
            <a:r>
              <a:rPr lang="en-US" sz="1200" b="0">
                <a:latin typeface="+mn-lt"/>
              </a:rPr>
              <a:t>8</a:t>
            </a:r>
          </a:p>
        </p:txBody>
      </p:sp>
      <p:sp>
        <p:nvSpPr>
          <p:cNvPr id="894" name="TextBox 893">
            <a:extLst>
              <a:ext uri="{FF2B5EF4-FFF2-40B4-BE49-F238E27FC236}">
                <a16:creationId xmlns:a16="http://schemas.microsoft.com/office/drawing/2014/main" id="{AE9593E8-DEA9-0FED-225C-43DF9B67FF85}"/>
              </a:ext>
            </a:extLst>
          </p:cNvPr>
          <p:cNvSpPr txBox="1"/>
          <p:nvPr/>
        </p:nvSpPr>
        <p:spPr>
          <a:xfrm>
            <a:off x="5921290" y="5425372"/>
            <a:ext cx="286566" cy="163831"/>
          </a:xfrm>
          <a:prstGeom prst="rect">
            <a:avLst/>
          </a:prstGeom>
        </p:spPr>
        <p:txBody>
          <a:bodyPr vert="horz" wrap="square" lIns="0" tIns="0" rIns="0" bIns="0" rtlCol="0">
            <a:noAutofit/>
          </a:bodyPr>
          <a:lstStyle/>
          <a:p>
            <a:pPr algn="ctr"/>
            <a:r>
              <a:rPr lang="en-US" sz="1200" b="0">
                <a:latin typeface="+mn-lt"/>
              </a:rPr>
              <a:t>12</a:t>
            </a:r>
          </a:p>
        </p:txBody>
      </p:sp>
      <p:sp>
        <p:nvSpPr>
          <p:cNvPr id="895" name="TextBox 894">
            <a:extLst>
              <a:ext uri="{FF2B5EF4-FFF2-40B4-BE49-F238E27FC236}">
                <a16:creationId xmlns:a16="http://schemas.microsoft.com/office/drawing/2014/main" id="{803CB884-5A73-C037-7327-73F5F4318FD8}"/>
              </a:ext>
            </a:extLst>
          </p:cNvPr>
          <p:cNvSpPr txBox="1"/>
          <p:nvPr/>
        </p:nvSpPr>
        <p:spPr>
          <a:xfrm>
            <a:off x="6110144" y="5425372"/>
            <a:ext cx="286566" cy="163831"/>
          </a:xfrm>
          <a:prstGeom prst="rect">
            <a:avLst/>
          </a:prstGeom>
        </p:spPr>
        <p:txBody>
          <a:bodyPr vert="horz" wrap="square" lIns="0" tIns="0" rIns="0" bIns="0" rtlCol="0">
            <a:noAutofit/>
          </a:bodyPr>
          <a:lstStyle/>
          <a:p>
            <a:pPr algn="ctr"/>
            <a:r>
              <a:rPr lang="en-US" sz="1200" b="0">
                <a:latin typeface="+mn-lt"/>
              </a:rPr>
              <a:t>16</a:t>
            </a:r>
          </a:p>
        </p:txBody>
      </p:sp>
      <p:sp>
        <p:nvSpPr>
          <p:cNvPr id="896" name="TextBox 895">
            <a:extLst>
              <a:ext uri="{FF2B5EF4-FFF2-40B4-BE49-F238E27FC236}">
                <a16:creationId xmlns:a16="http://schemas.microsoft.com/office/drawing/2014/main" id="{A83346A9-28BE-B599-872F-CB506A75ADC5}"/>
              </a:ext>
            </a:extLst>
          </p:cNvPr>
          <p:cNvSpPr txBox="1"/>
          <p:nvPr/>
        </p:nvSpPr>
        <p:spPr>
          <a:xfrm>
            <a:off x="6298998" y="5425372"/>
            <a:ext cx="286566" cy="163831"/>
          </a:xfrm>
          <a:prstGeom prst="rect">
            <a:avLst/>
          </a:prstGeom>
        </p:spPr>
        <p:txBody>
          <a:bodyPr vert="horz" wrap="square" lIns="0" tIns="0" rIns="0" bIns="0" rtlCol="0">
            <a:noAutofit/>
          </a:bodyPr>
          <a:lstStyle/>
          <a:p>
            <a:pPr algn="ctr"/>
            <a:r>
              <a:rPr lang="en-US" sz="1200" b="0">
                <a:latin typeface="+mn-lt"/>
              </a:rPr>
              <a:t>20</a:t>
            </a:r>
          </a:p>
        </p:txBody>
      </p:sp>
      <p:sp>
        <p:nvSpPr>
          <p:cNvPr id="897" name="TextBox 896">
            <a:extLst>
              <a:ext uri="{FF2B5EF4-FFF2-40B4-BE49-F238E27FC236}">
                <a16:creationId xmlns:a16="http://schemas.microsoft.com/office/drawing/2014/main" id="{79654B13-9A80-B72B-2BED-38773676491E}"/>
              </a:ext>
            </a:extLst>
          </p:cNvPr>
          <p:cNvSpPr txBox="1"/>
          <p:nvPr/>
        </p:nvSpPr>
        <p:spPr>
          <a:xfrm>
            <a:off x="6487852" y="5425372"/>
            <a:ext cx="286566" cy="163831"/>
          </a:xfrm>
          <a:prstGeom prst="rect">
            <a:avLst/>
          </a:prstGeom>
        </p:spPr>
        <p:txBody>
          <a:bodyPr vert="horz" wrap="square" lIns="0" tIns="0" rIns="0" bIns="0" rtlCol="0">
            <a:noAutofit/>
          </a:bodyPr>
          <a:lstStyle/>
          <a:p>
            <a:pPr algn="ctr"/>
            <a:r>
              <a:rPr lang="en-US" sz="1200" b="0">
                <a:latin typeface="+mn-lt"/>
              </a:rPr>
              <a:t>24</a:t>
            </a:r>
          </a:p>
        </p:txBody>
      </p:sp>
      <p:sp>
        <p:nvSpPr>
          <p:cNvPr id="898" name="TextBox 897">
            <a:extLst>
              <a:ext uri="{FF2B5EF4-FFF2-40B4-BE49-F238E27FC236}">
                <a16:creationId xmlns:a16="http://schemas.microsoft.com/office/drawing/2014/main" id="{7B002229-6C75-8209-2B64-E39126CBEBC3}"/>
              </a:ext>
            </a:extLst>
          </p:cNvPr>
          <p:cNvSpPr txBox="1"/>
          <p:nvPr/>
        </p:nvSpPr>
        <p:spPr>
          <a:xfrm>
            <a:off x="6676706" y="5425372"/>
            <a:ext cx="286566" cy="163831"/>
          </a:xfrm>
          <a:prstGeom prst="rect">
            <a:avLst/>
          </a:prstGeom>
        </p:spPr>
        <p:txBody>
          <a:bodyPr vert="horz" wrap="square" lIns="0" tIns="0" rIns="0" bIns="0" rtlCol="0">
            <a:noAutofit/>
          </a:bodyPr>
          <a:lstStyle/>
          <a:p>
            <a:pPr algn="ctr"/>
            <a:r>
              <a:rPr lang="en-US" sz="1200" b="0">
                <a:latin typeface="+mn-lt"/>
              </a:rPr>
              <a:t>28</a:t>
            </a:r>
          </a:p>
        </p:txBody>
      </p:sp>
      <p:sp>
        <p:nvSpPr>
          <p:cNvPr id="899" name="TextBox 898">
            <a:extLst>
              <a:ext uri="{FF2B5EF4-FFF2-40B4-BE49-F238E27FC236}">
                <a16:creationId xmlns:a16="http://schemas.microsoft.com/office/drawing/2014/main" id="{DB3C1F89-1915-4CD4-00C0-F4B4B897B54B}"/>
              </a:ext>
            </a:extLst>
          </p:cNvPr>
          <p:cNvSpPr txBox="1"/>
          <p:nvPr/>
        </p:nvSpPr>
        <p:spPr>
          <a:xfrm>
            <a:off x="6865560" y="5425372"/>
            <a:ext cx="286566" cy="163831"/>
          </a:xfrm>
          <a:prstGeom prst="rect">
            <a:avLst/>
          </a:prstGeom>
        </p:spPr>
        <p:txBody>
          <a:bodyPr vert="horz" wrap="square" lIns="0" tIns="0" rIns="0" bIns="0" rtlCol="0">
            <a:noAutofit/>
          </a:bodyPr>
          <a:lstStyle/>
          <a:p>
            <a:pPr algn="ctr"/>
            <a:r>
              <a:rPr lang="en-US" sz="1200" b="0">
                <a:latin typeface="+mn-lt"/>
              </a:rPr>
              <a:t>32</a:t>
            </a:r>
          </a:p>
        </p:txBody>
      </p:sp>
      <p:sp>
        <p:nvSpPr>
          <p:cNvPr id="900" name="TextBox 899">
            <a:extLst>
              <a:ext uri="{FF2B5EF4-FFF2-40B4-BE49-F238E27FC236}">
                <a16:creationId xmlns:a16="http://schemas.microsoft.com/office/drawing/2014/main" id="{4BA84536-1C3D-3EA8-73CE-E4CBF76F4A26}"/>
              </a:ext>
            </a:extLst>
          </p:cNvPr>
          <p:cNvSpPr txBox="1"/>
          <p:nvPr/>
        </p:nvSpPr>
        <p:spPr>
          <a:xfrm>
            <a:off x="7054414" y="5425372"/>
            <a:ext cx="286566" cy="163831"/>
          </a:xfrm>
          <a:prstGeom prst="rect">
            <a:avLst/>
          </a:prstGeom>
        </p:spPr>
        <p:txBody>
          <a:bodyPr vert="horz" wrap="square" lIns="0" tIns="0" rIns="0" bIns="0" rtlCol="0">
            <a:noAutofit/>
          </a:bodyPr>
          <a:lstStyle/>
          <a:p>
            <a:pPr algn="ctr"/>
            <a:r>
              <a:rPr lang="en-US" sz="1200" b="0">
                <a:latin typeface="+mn-lt"/>
              </a:rPr>
              <a:t>36</a:t>
            </a:r>
          </a:p>
        </p:txBody>
      </p:sp>
      <p:sp>
        <p:nvSpPr>
          <p:cNvPr id="901" name="TextBox 900">
            <a:extLst>
              <a:ext uri="{FF2B5EF4-FFF2-40B4-BE49-F238E27FC236}">
                <a16:creationId xmlns:a16="http://schemas.microsoft.com/office/drawing/2014/main" id="{1471CE07-21E5-5ACA-83D9-7494C3108003}"/>
              </a:ext>
            </a:extLst>
          </p:cNvPr>
          <p:cNvSpPr txBox="1"/>
          <p:nvPr/>
        </p:nvSpPr>
        <p:spPr>
          <a:xfrm>
            <a:off x="7243268" y="5425372"/>
            <a:ext cx="286566" cy="163831"/>
          </a:xfrm>
          <a:prstGeom prst="rect">
            <a:avLst/>
          </a:prstGeom>
        </p:spPr>
        <p:txBody>
          <a:bodyPr vert="horz" wrap="square" lIns="0" tIns="0" rIns="0" bIns="0" rtlCol="0">
            <a:noAutofit/>
          </a:bodyPr>
          <a:lstStyle/>
          <a:p>
            <a:pPr algn="ctr"/>
            <a:r>
              <a:rPr lang="en-US" sz="1200" b="0">
                <a:latin typeface="+mn-lt"/>
              </a:rPr>
              <a:t>40</a:t>
            </a:r>
          </a:p>
        </p:txBody>
      </p:sp>
      <p:sp>
        <p:nvSpPr>
          <p:cNvPr id="902" name="TextBox 901">
            <a:extLst>
              <a:ext uri="{FF2B5EF4-FFF2-40B4-BE49-F238E27FC236}">
                <a16:creationId xmlns:a16="http://schemas.microsoft.com/office/drawing/2014/main" id="{BD226056-6FD7-9EE5-B78E-68EFC88791FD}"/>
              </a:ext>
            </a:extLst>
          </p:cNvPr>
          <p:cNvSpPr txBox="1"/>
          <p:nvPr/>
        </p:nvSpPr>
        <p:spPr>
          <a:xfrm>
            <a:off x="7432122" y="5425372"/>
            <a:ext cx="286566" cy="163831"/>
          </a:xfrm>
          <a:prstGeom prst="rect">
            <a:avLst/>
          </a:prstGeom>
        </p:spPr>
        <p:txBody>
          <a:bodyPr vert="horz" wrap="square" lIns="0" tIns="0" rIns="0" bIns="0" rtlCol="0">
            <a:noAutofit/>
          </a:bodyPr>
          <a:lstStyle/>
          <a:p>
            <a:pPr algn="ctr"/>
            <a:r>
              <a:rPr lang="en-US" sz="1200" b="0">
                <a:latin typeface="+mn-lt"/>
              </a:rPr>
              <a:t>44</a:t>
            </a:r>
          </a:p>
        </p:txBody>
      </p:sp>
      <p:sp>
        <p:nvSpPr>
          <p:cNvPr id="903" name="TextBox 902">
            <a:extLst>
              <a:ext uri="{FF2B5EF4-FFF2-40B4-BE49-F238E27FC236}">
                <a16:creationId xmlns:a16="http://schemas.microsoft.com/office/drawing/2014/main" id="{9720D144-3CA8-2022-0F26-374EFFB96487}"/>
              </a:ext>
            </a:extLst>
          </p:cNvPr>
          <p:cNvSpPr txBox="1"/>
          <p:nvPr/>
        </p:nvSpPr>
        <p:spPr>
          <a:xfrm>
            <a:off x="7620976" y="5425372"/>
            <a:ext cx="286566" cy="163831"/>
          </a:xfrm>
          <a:prstGeom prst="rect">
            <a:avLst/>
          </a:prstGeom>
        </p:spPr>
        <p:txBody>
          <a:bodyPr vert="horz" wrap="square" lIns="0" tIns="0" rIns="0" bIns="0" rtlCol="0">
            <a:noAutofit/>
          </a:bodyPr>
          <a:lstStyle/>
          <a:p>
            <a:pPr algn="ctr"/>
            <a:r>
              <a:rPr lang="en-US" sz="1200" b="0">
                <a:latin typeface="+mn-lt"/>
              </a:rPr>
              <a:t>48</a:t>
            </a:r>
          </a:p>
        </p:txBody>
      </p:sp>
      <p:sp>
        <p:nvSpPr>
          <p:cNvPr id="904" name="TextBox 903">
            <a:extLst>
              <a:ext uri="{FF2B5EF4-FFF2-40B4-BE49-F238E27FC236}">
                <a16:creationId xmlns:a16="http://schemas.microsoft.com/office/drawing/2014/main" id="{2FE6ED58-6177-C231-E2C9-D787963A2267}"/>
              </a:ext>
            </a:extLst>
          </p:cNvPr>
          <p:cNvSpPr txBox="1"/>
          <p:nvPr/>
        </p:nvSpPr>
        <p:spPr>
          <a:xfrm>
            <a:off x="8694509" y="3552972"/>
            <a:ext cx="465670" cy="142875"/>
          </a:xfrm>
          <a:prstGeom prst="rect">
            <a:avLst/>
          </a:prstGeom>
        </p:spPr>
        <p:txBody>
          <a:bodyPr vert="horz" wrap="square" lIns="0" tIns="0" rIns="0" bIns="0" rtlCol="0">
            <a:noAutofit/>
          </a:bodyPr>
          <a:lstStyle/>
          <a:p>
            <a:pPr algn="r"/>
            <a:r>
              <a:rPr lang="en-US" sz="1400" b="0">
                <a:latin typeface="+mn-lt"/>
              </a:rPr>
              <a:t>60</a:t>
            </a:r>
          </a:p>
        </p:txBody>
      </p:sp>
      <p:sp>
        <p:nvSpPr>
          <p:cNvPr id="905" name="TextBox 904">
            <a:extLst>
              <a:ext uri="{FF2B5EF4-FFF2-40B4-BE49-F238E27FC236}">
                <a16:creationId xmlns:a16="http://schemas.microsoft.com/office/drawing/2014/main" id="{CD15E6D1-7A1F-0B6E-9ADE-3E1B7694C157}"/>
              </a:ext>
            </a:extLst>
          </p:cNvPr>
          <p:cNvSpPr txBox="1"/>
          <p:nvPr/>
        </p:nvSpPr>
        <p:spPr>
          <a:xfrm>
            <a:off x="8694509" y="4380060"/>
            <a:ext cx="465670" cy="142875"/>
          </a:xfrm>
          <a:prstGeom prst="rect">
            <a:avLst/>
          </a:prstGeom>
        </p:spPr>
        <p:txBody>
          <a:bodyPr vert="horz" wrap="square" lIns="0" tIns="0" rIns="0" bIns="0" rtlCol="0">
            <a:noAutofit/>
          </a:bodyPr>
          <a:lstStyle/>
          <a:p>
            <a:pPr algn="r"/>
            <a:r>
              <a:rPr lang="en-US" sz="1400" b="0">
                <a:latin typeface="+mn-lt"/>
              </a:rPr>
              <a:t>30</a:t>
            </a:r>
          </a:p>
        </p:txBody>
      </p:sp>
      <p:sp>
        <p:nvSpPr>
          <p:cNvPr id="906" name="TextBox 905">
            <a:extLst>
              <a:ext uri="{FF2B5EF4-FFF2-40B4-BE49-F238E27FC236}">
                <a16:creationId xmlns:a16="http://schemas.microsoft.com/office/drawing/2014/main" id="{7086CE1B-19B6-3CD0-0E3F-EAB3046C1664}"/>
              </a:ext>
            </a:extLst>
          </p:cNvPr>
          <p:cNvSpPr txBox="1"/>
          <p:nvPr/>
        </p:nvSpPr>
        <p:spPr>
          <a:xfrm>
            <a:off x="8694509" y="4655756"/>
            <a:ext cx="465670" cy="142875"/>
          </a:xfrm>
          <a:prstGeom prst="rect">
            <a:avLst/>
          </a:prstGeom>
        </p:spPr>
        <p:txBody>
          <a:bodyPr vert="horz" wrap="square" lIns="0" tIns="0" rIns="0" bIns="0" rtlCol="0">
            <a:noAutofit/>
          </a:bodyPr>
          <a:lstStyle/>
          <a:p>
            <a:pPr algn="r"/>
            <a:r>
              <a:rPr lang="en-US" sz="1400" b="0">
                <a:latin typeface="+mn-lt"/>
              </a:rPr>
              <a:t>20</a:t>
            </a:r>
          </a:p>
        </p:txBody>
      </p:sp>
      <p:sp>
        <p:nvSpPr>
          <p:cNvPr id="907" name="TextBox 906">
            <a:extLst>
              <a:ext uri="{FF2B5EF4-FFF2-40B4-BE49-F238E27FC236}">
                <a16:creationId xmlns:a16="http://schemas.microsoft.com/office/drawing/2014/main" id="{0D01FD9B-7C0D-5D58-DEFD-E0036C776BDA}"/>
              </a:ext>
            </a:extLst>
          </p:cNvPr>
          <p:cNvSpPr txBox="1"/>
          <p:nvPr/>
        </p:nvSpPr>
        <p:spPr>
          <a:xfrm>
            <a:off x="8694509" y="4931452"/>
            <a:ext cx="465670" cy="142875"/>
          </a:xfrm>
          <a:prstGeom prst="rect">
            <a:avLst/>
          </a:prstGeom>
        </p:spPr>
        <p:txBody>
          <a:bodyPr vert="horz" wrap="square" lIns="0" tIns="0" rIns="0" bIns="0" rtlCol="0">
            <a:noAutofit/>
          </a:bodyPr>
          <a:lstStyle/>
          <a:p>
            <a:pPr algn="r"/>
            <a:r>
              <a:rPr lang="en-US" sz="1400" b="0">
                <a:latin typeface="+mn-lt"/>
              </a:rPr>
              <a:t>10</a:t>
            </a:r>
          </a:p>
        </p:txBody>
      </p:sp>
      <p:sp>
        <p:nvSpPr>
          <p:cNvPr id="908" name="TextBox 907">
            <a:extLst>
              <a:ext uri="{FF2B5EF4-FFF2-40B4-BE49-F238E27FC236}">
                <a16:creationId xmlns:a16="http://schemas.microsoft.com/office/drawing/2014/main" id="{517368E4-5EA7-ADD5-03B1-F56E4DD4B9CE}"/>
              </a:ext>
            </a:extLst>
          </p:cNvPr>
          <p:cNvSpPr txBox="1"/>
          <p:nvPr/>
        </p:nvSpPr>
        <p:spPr>
          <a:xfrm>
            <a:off x="8694509" y="5207147"/>
            <a:ext cx="465670" cy="142875"/>
          </a:xfrm>
          <a:prstGeom prst="rect">
            <a:avLst/>
          </a:prstGeom>
        </p:spPr>
        <p:txBody>
          <a:bodyPr vert="horz" wrap="square" lIns="0" tIns="0" rIns="0" bIns="0" rtlCol="0">
            <a:noAutofit/>
          </a:bodyPr>
          <a:lstStyle/>
          <a:p>
            <a:pPr algn="r"/>
            <a:r>
              <a:rPr lang="en-US" sz="1400" b="0">
                <a:latin typeface="+mn-lt"/>
              </a:rPr>
              <a:t>0</a:t>
            </a:r>
          </a:p>
        </p:txBody>
      </p:sp>
      <p:sp>
        <p:nvSpPr>
          <p:cNvPr id="909" name="TextBox 908">
            <a:extLst>
              <a:ext uri="{FF2B5EF4-FFF2-40B4-BE49-F238E27FC236}">
                <a16:creationId xmlns:a16="http://schemas.microsoft.com/office/drawing/2014/main" id="{E4F5CD91-8A49-4557-6F62-058586A738FC}"/>
              </a:ext>
            </a:extLst>
          </p:cNvPr>
          <p:cNvSpPr txBox="1"/>
          <p:nvPr/>
        </p:nvSpPr>
        <p:spPr>
          <a:xfrm rot="16200000">
            <a:off x="7668585" y="4353550"/>
            <a:ext cx="2224086" cy="261942"/>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FACIT-Fatigue Score</a:t>
            </a:r>
          </a:p>
        </p:txBody>
      </p:sp>
      <p:sp>
        <p:nvSpPr>
          <p:cNvPr id="910" name="TextBox 909">
            <a:extLst>
              <a:ext uri="{FF2B5EF4-FFF2-40B4-BE49-F238E27FC236}">
                <a16:creationId xmlns:a16="http://schemas.microsoft.com/office/drawing/2014/main" id="{6395496E-BE9C-5162-0515-CACEF6FDFCA2}"/>
              </a:ext>
            </a:extLst>
          </p:cNvPr>
          <p:cNvSpPr txBox="1"/>
          <p:nvPr/>
        </p:nvSpPr>
        <p:spPr>
          <a:xfrm>
            <a:off x="9244966" y="5521791"/>
            <a:ext cx="2654300" cy="177166"/>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Study Wk</a:t>
            </a:r>
          </a:p>
        </p:txBody>
      </p:sp>
      <p:sp>
        <p:nvSpPr>
          <p:cNvPr id="911" name="TextBox 910">
            <a:extLst>
              <a:ext uri="{FF2B5EF4-FFF2-40B4-BE49-F238E27FC236}">
                <a16:creationId xmlns:a16="http://schemas.microsoft.com/office/drawing/2014/main" id="{FFD5E134-2913-1978-372C-F8B64DDF6443}"/>
              </a:ext>
            </a:extLst>
          </p:cNvPr>
          <p:cNvSpPr txBox="1"/>
          <p:nvPr/>
        </p:nvSpPr>
        <p:spPr>
          <a:xfrm>
            <a:off x="11744462" y="5338592"/>
            <a:ext cx="286566" cy="163831"/>
          </a:xfrm>
          <a:prstGeom prst="rect">
            <a:avLst/>
          </a:prstGeom>
        </p:spPr>
        <p:txBody>
          <a:bodyPr vert="horz" wrap="square" lIns="0" tIns="0" rIns="0" bIns="0" rtlCol="0">
            <a:noAutofit/>
          </a:bodyPr>
          <a:lstStyle/>
          <a:p>
            <a:pPr algn="ctr"/>
            <a:r>
              <a:rPr lang="en-US" sz="1200" b="0">
                <a:latin typeface="+mn-lt"/>
              </a:rPr>
              <a:t>52</a:t>
            </a:r>
          </a:p>
        </p:txBody>
      </p:sp>
      <p:sp>
        <p:nvSpPr>
          <p:cNvPr id="912" name="TextBox 911">
            <a:extLst>
              <a:ext uri="{FF2B5EF4-FFF2-40B4-BE49-F238E27FC236}">
                <a16:creationId xmlns:a16="http://schemas.microsoft.com/office/drawing/2014/main" id="{0C42580F-B362-9D17-C37C-999A778B4FDA}"/>
              </a:ext>
            </a:extLst>
          </p:cNvPr>
          <p:cNvSpPr txBox="1"/>
          <p:nvPr/>
        </p:nvSpPr>
        <p:spPr>
          <a:xfrm>
            <a:off x="9065579" y="5338592"/>
            <a:ext cx="286566" cy="163831"/>
          </a:xfrm>
          <a:prstGeom prst="rect">
            <a:avLst/>
          </a:prstGeom>
        </p:spPr>
        <p:txBody>
          <a:bodyPr vert="horz" wrap="square" lIns="0" tIns="0" rIns="0" bIns="0" rtlCol="0">
            <a:noAutofit/>
          </a:bodyPr>
          <a:lstStyle/>
          <a:p>
            <a:pPr algn="ctr"/>
            <a:r>
              <a:rPr lang="en-US" sz="1200" b="0">
                <a:latin typeface="+mn-lt"/>
              </a:rPr>
              <a:t>-4</a:t>
            </a:r>
          </a:p>
        </p:txBody>
      </p:sp>
      <p:sp>
        <p:nvSpPr>
          <p:cNvPr id="913" name="TextBox 912">
            <a:extLst>
              <a:ext uri="{FF2B5EF4-FFF2-40B4-BE49-F238E27FC236}">
                <a16:creationId xmlns:a16="http://schemas.microsoft.com/office/drawing/2014/main" id="{703E3C9B-2941-7958-0EFB-54846BDC2094}"/>
              </a:ext>
            </a:extLst>
          </p:cNvPr>
          <p:cNvSpPr txBox="1"/>
          <p:nvPr/>
        </p:nvSpPr>
        <p:spPr>
          <a:xfrm>
            <a:off x="9295708" y="5338592"/>
            <a:ext cx="286566" cy="163831"/>
          </a:xfrm>
          <a:prstGeom prst="rect">
            <a:avLst/>
          </a:prstGeom>
        </p:spPr>
        <p:txBody>
          <a:bodyPr vert="horz" wrap="square" lIns="0" tIns="0" rIns="0" bIns="0" rtlCol="0">
            <a:noAutofit/>
          </a:bodyPr>
          <a:lstStyle/>
          <a:p>
            <a:pPr algn="ctr"/>
            <a:r>
              <a:rPr lang="en-US" sz="1200" b="0">
                <a:latin typeface="+mn-lt"/>
              </a:rPr>
              <a:t>0</a:t>
            </a:r>
          </a:p>
        </p:txBody>
      </p:sp>
      <p:sp>
        <p:nvSpPr>
          <p:cNvPr id="914" name="TextBox 913">
            <a:extLst>
              <a:ext uri="{FF2B5EF4-FFF2-40B4-BE49-F238E27FC236}">
                <a16:creationId xmlns:a16="http://schemas.microsoft.com/office/drawing/2014/main" id="{516DB636-FD06-E495-4C64-F3B1953B06EB}"/>
              </a:ext>
            </a:extLst>
          </p:cNvPr>
          <p:cNvSpPr txBox="1"/>
          <p:nvPr/>
        </p:nvSpPr>
        <p:spPr>
          <a:xfrm>
            <a:off x="9471862" y="5338592"/>
            <a:ext cx="286566" cy="163831"/>
          </a:xfrm>
          <a:prstGeom prst="rect">
            <a:avLst/>
          </a:prstGeom>
        </p:spPr>
        <p:txBody>
          <a:bodyPr vert="horz" wrap="square" lIns="0" tIns="0" rIns="0" bIns="0" rtlCol="0">
            <a:noAutofit/>
          </a:bodyPr>
          <a:lstStyle/>
          <a:p>
            <a:pPr algn="ctr"/>
            <a:r>
              <a:rPr lang="en-US" sz="1200" b="0">
                <a:latin typeface="+mn-lt"/>
              </a:rPr>
              <a:t>4</a:t>
            </a:r>
          </a:p>
        </p:txBody>
      </p:sp>
      <p:sp>
        <p:nvSpPr>
          <p:cNvPr id="915" name="TextBox 914">
            <a:extLst>
              <a:ext uri="{FF2B5EF4-FFF2-40B4-BE49-F238E27FC236}">
                <a16:creationId xmlns:a16="http://schemas.microsoft.com/office/drawing/2014/main" id="{7AFD654D-0FEC-CD68-238E-F157D47A2859}"/>
              </a:ext>
            </a:extLst>
          </p:cNvPr>
          <p:cNvSpPr txBox="1"/>
          <p:nvPr/>
        </p:nvSpPr>
        <p:spPr>
          <a:xfrm>
            <a:off x="9673416" y="5338592"/>
            <a:ext cx="286566" cy="163831"/>
          </a:xfrm>
          <a:prstGeom prst="rect">
            <a:avLst/>
          </a:prstGeom>
        </p:spPr>
        <p:txBody>
          <a:bodyPr vert="horz" wrap="square" lIns="0" tIns="0" rIns="0" bIns="0" rtlCol="0">
            <a:noAutofit/>
          </a:bodyPr>
          <a:lstStyle/>
          <a:p>
            <a:pPr algn="ctr"/>
            <a:r>
              <a:rPr lang="en-US" sz="1200" b="0">
                <a:latin typeface="+mn-lt"/>
              </a:rPr>
              <a:t>8</a:t>
            </a:r>
          </a:p>
        </p:txBody>
      </p:sp>
      <p:sp>
        <p:nvSpPr>
          <p:cNvPr id="916" name="TextBox 915">
            <a:extLst>
              <a:ext uri="{FF2B5EF4-FFF2-40B4-BE49-F238E27FC236}">
                <a16:creationId xmlns:a16="http://schemas.microsoft.com/office/drawing/2014/main" id="{7B125F99-58D7-119F-CABE-9EA3CAAF3438}"/>
              </a:ext>
            </a:extLst>
          </p:cNvPr>
          <p:cNvSpPr txBox="1"/>
          <p:nvPr/>
        </p:nvSpPr>
        <p:spPr>
          <a:xfrm>
            <a:off x="9855920" y="5338592"/>
            <a:ext cx="286566" cy="163831"/>
          </a:xfrm>
          <a:prstGeom prst="rect">
            <a:avLst/>
          </a:prstGeom>
        </p:spPr>
        <p:txBody>
          <a:bodyPr vert="horz" wrap="square" lIns="0" tIns="0" rIns="0" bIns="0" rtlCol="0">
            <a:noAutofit/>
          </a:bodyPr>
          <a:lstStyle/>
          <a:p>
            <a:pPr algn="ctr"/>
            <a:r>
              <a:rPr lang="en-US" sz="1200" b="0">
                <a:latin typeface="+mn-lt"/>
              </a:rPr>
              <a:t>12</a:t>
            </a:r>
          </a:p>
        </p:txBody>
      </p:sp>
      <p:sp>
        <p:nvSpPr>
          <p:cNvPr id="917" name="TextBox 916">
            <a:extLst>
              <a:ext uri="{FF2B5EF4-FFF2-40B4-BE49-F238E27FC236}">
                <a16:creationId xmlns:a16="http://schemas.microsoft.com/office/drawing/2014/main" id="{86984386-B74E-970B-1AC1-BB26C6D54C57}"/>
              </a:ext>
            </a:extLst>
          </p:cNvPr>
          <p:cNvSpPr txBox="1"/>
          <p:nvPr/>
        </p:nvSpPr>
        <p:spPr>
          <a:xfrm>
            <a:off x="10044774" y="5338592"/>
            <a:ext cx="286566" cy="163831"/>
          </a:xfrm>
          <a:prstGeom prst="rect">
            <a:avLst/>
          </a:prstGeom>
        </p:spPr>
        <p:txBody>
          <a:bodyPr vert="horz" wrap="square" lIns="0" tIns="0" rIns="0" bIns="0" rtlCol="0">
            <a:noAutofit/>
          </a:bodyPr>
          <a:lstStyle/>
          <a:p>
            <a:pPr algn="ctr"/>
            <a:r>
              <a:rPr lang="en-US" sz="1200" b="0">
                <a:latin typeface="+mn-lt"/>
              </a:rPr>
              <a:t>16</a:t>
            </a:r>
          </a:p>
        </p:txBody>
      </p:sp>
      <p:sp>
        <p:nvSpPr>
          <p:cNvPr id="918" name="TextBox 917">
            <a:extLst>
              <a:ext uri="{FF2B5EF4-FFF2-40B4-BE49-F238E27FC236}">
                <a16:creationId xmlns:a16="http://schemas.microsoft.com/office/drawing/2014/main" id="{5696048F-B2F9-9E63-B5F2-50CC8231B1F7}"/>
              </a:ext>
            </a:extLst>
          </p:cNvPr>
          <p:cNvSpPr txBox="1"/>
          <p:nvPr/>
        </p:nvSpPr>
        <p:spPr>
          <a:xfrm>
            <a:off x="10233628" y="5338592"/>
            <a:ext cx="286566" cy="163831"/>
          </a:xfrm>
          <a:prstGeom prst="rect">
            <a:avLst/>
          </a:prstGeom>
        </p:spPr>
        <p:txBody>
          <a:bodyPr vert="horz" wrap="square" lIns="0" tIns="0" rIns="0" bIns="0" rtlCol="0">
            <a:noAutofit/>
          </a:bodyPr>
          <a:lstStyle/>
          <a:p>
            <a:pPr algn="ctr"/>
            <a:r>
              <a:rPr lang="en-US" sz="1200" b="0">
                <a:latin typeface="+mn-lt"/>
              </a:rPr>
              <a:t>20</a:t>
            </a:r>
          </a:p>
        </p:txBody>
      </p:sp>
      <p:sp>
        <p:nvSpPr>
          <p:cNvPr id="919" name="TextBox 918">
            <a:extLst>
              <a:ext uri="{FF2B5EF4-FFF2-40B4-BE49-F238E27FC236}">
                <a16:creationId xmlns:a16="http://schemas.microsoft.com/office/drawing/2014/main" id="{C6E93264-BFF2-4C5B-DDE5-825263538DFC}"/>
              </a:ext>
            </a:extLst>
          </p:cNvPr>
          <p:cNvSpPr txBox="1"/>
          <p:nvPr/>
        </p:nvSpPr>
        <p:spPr>
          <a:xfrm>
            <a:off x="10422482" y="5338592"/>
            <a:ext cx="286566" cy="163831"/>
          </a:xfrm>
          <a:prstGeom prst="rect">
            <a:avLst/>
          </a:prstGeom>
        </p:spPr>
        <p:txBody>
          <a:bodyPr vert="horz" wrap="square" lIns="0" tIns="0" rIns="0" bIns="0" rtlCol="0">
            <a:noAutofit/>
          </a:bodyPr>
          <a:lstStyle/>
          <a:p>
            <a:pPr algn="ctr"/>
            <a:r>
              <a:rPr lang="en-US" sz="1200" b="0">
                <a:latin typeface="+mn-lt"/>
              </a:rPr>
              <a:t>24</a:t>
            </a:r>
          </a:p>
        </p:txBody>
      </p:sp>
      <p:sp>
        <p:nvSpPr>
          <p:cNvPr id="920" name="TextBox 919">
            <a:extLst>
              <a:ext uri="{FF2B5EF4-FFF2-40B4-BE49-F238E27FC236}">
                <a16:creationId xmlns:a16="http://schemas.microsoft.com/office/drawing/2014/main" id="{8F8F3E26-637D-23D2-8FFD-F71BE74AF6C7}"/>
              </a:ext>
            </a:extLst>
          </p:cNvPr>
          <p:cNvSpPr txBox="1"/>
          <p:nvPr/>
        </p:nvSpPr>
        <p:spPr>
          <a:xfrm>
            <a:off x="10611336" y="5338592"/>
            <a:ext cx="286566" cy="163831"/>
          </a:xfrm>
          <a:prstGeom prst="rect">
            <a:avLst/>
          </a:prstGeom>
        </p:spPr>
        <p:txBody>
          <a:bodyPr vert="horz" wrap="square" lIns="0" tIns="0" rIns="0" bIns="0" rtlCol="0">
            <a:noAutofit/>
          </a:bodyPr>
          <a:lstStyle/>
          <a:p>
            <a:pPr algn="ctr"/>
            <a:r>
              <a:rPr lang="en-US" sz="1200" b="0">
                <a:latin typeface="+mn-lt"/>
              </a:rPr>
              <a:t>28</a:t>
            </a:r>
          </a:p>
        </p:txBody>
      </p:sp>
      <p:sp>
        <p:nvSpPr>
          <p:cNvPr id="921" name="TextBox 920">
            <a:extLst>
              <a:ext uri="{FF2B5EF4-FFF2-40B4-BE49-F238E27FC236}">
                <a16:creationId xmlns:a16="http://schemas.microsoft.com/office/drawing/2014/main" id="{C1EA685F-283E-6630-2243-681666241850}"/>
              </a:ext>
            </a:extLst>
          </p:cNvPr>
          <p:cNvSpPr txBox="1"/>
          <p:nvPr/>
        </p:nvSpPr>
        <p:spPr>
          <a:xfrm>
            <a:off x="10800190" y="5338592"/>
            <a:ext cx="286566" cy="163831"/>
          </a:xfrm>
          <a:prstGeom prst="rect">
            <a:avLst/>
          </a:prstGeom>
        </p:spPr>
        <p:txBody>
          <a:bodyPr vert="horz" wrap="square" lIns="0" tIns="0" rIns="0" bIns="0" rtlCol="0">
            <a:noAutofit/>
          </a:bodyPr>
          <a:lstStyle/>
          <a:p>
            <a:pPr algn="ctr"/>
            <a:r>
              <a:rPr lang="en-US" sz="1200" b="0">
                <a:latin typeface="+mn-lt"/>
              </a:rPr>
              <a:t>32</a:t>
            </a:r>
          </a:p>
        </p:txBody>
      </p:sp>
      <p:sp>
        <p:nvSpPr>
          <p:cNvPr id="922" name="TextBox 921">
            <a:extLst>
              <a:ext uri="{FF2B5EF4-FFF2-40B4-BE49-F238E27FC236}">
                <a16:creationId xmlns:a16="http://schemas.microsoft.com/office/drawing/2014/main" id="{B0F91803-02C1-2366-23D0-FBD87F9EC3B5}"/>
              </a:ext>
            </a:extLst>
          </p:cNvPr>
          <p:cNvSpPr txBox="1"/>
          <p:nvPr/>
        </p:nvSpPr>
        <p:spPr>
          <a:xfrm>
            <a:off x="10989044" y="5338592"/>
            <a:ext cx="286566" cy="163831"/>
          </a:xfrm>
          <a:prstGeom prst="rect">
            <a:avLst/>
          </a:prstGeom>
        </p:spPr>
        <p:txBody>
          <a:bodyPr vert="horz" wrap="square" lIns="0" tIns="0" rIns="0" bIns="0" rtlCol="0">
            <a:noAutofit/>
          </a:bodyPr>
          <a:lstStyle/>
          <a:p>
            <a:pPr algn="ctr"/>
            <a:r>
              <a:rPr lang="en-US" sz="1200" b="0">
                <a:latin typeface="+mn-lt"/>
              </a:rPr>
              <a:t>36</a:t>
            </a:r>
          </a:p>
        </p:txBody>
      </p:sp>
      <p:sp>
        <p:nvSpPr>
          <p:cNvPr id="923" name="TextBox 922">
            <a:extLst>
              <a:ext uri="{FF2B5EF4-FFF2-40B4-BE49-F238E27FC236}">
                <a16:creationId xmlns:a16="http://schemas.microsoft.com/office/drawing/2014/main" id="{4DB3AE46-E919-2905-1818-CCE551DE6169}"/>
              </a:ext>
            </a:extLst>
          </p:cNvPr>
          <p:cNvSpPr txBox="1"/>
          <p:nvPr/>
        </p:nvSpPr>
        <p:spPr>
          <a:xfrm>
            <a:off x="11177898" y="5338592"/>
            <a:ext cx="286566" cy="163831"/>
          </a:xfrm>
          <a:prstGeom prst="rect">
            <a:avLst/>
          </a:prstGeom>
        </p:spPr>
        <p:txBody>
          <a:bodyPr vert="horz" wrap="square" lIns="0" tIns="0" rIns="0" bIns="0" rtlCol="0">
            <a:noAutofit/>
          </a:bodyPr>
          <a:lstStyle/>
          <a:p>
            <a:pPr algn="ctr"/>
            <a:r>
              <a:rPr lang="en-US" sz="1200" b="0">
                <a:latin typeface="+mn-lt"/>
              </a:rPr>
              <a:t>40</a:t>
            </a:r>
          </a:p>
        </p:txBody>
      </p:sp>
      <p:sp>
        <p:nvSpPr>
          <p:cNvPr id="924" name="TextBox 923">
            <a:extLst>
              <a:ext uri="{FF2B5EF4-FFF2-40B4-BE49-F238E27FC236}">
                <a16:creationId xmlns:a16="http://schemas.microsoft.com/office/drawing/2014/main" id="{3F79087A-7EB5-9F48-35B2-52E6F831001F}"/>
              </a:ext>
            </a:extLst>
          </p:cNvPr>
          <p:cNvSpPr txBox="1"/>
          <p:nvPr/>
        </p:nvSpPr>
        <p:spPr>
          <a:xfrm>
            <a:off x="11366752" y="5338592"/>
            <a:ext cx="286566" cy="163831"/>
          </a:xfrm>
          <a:prstGeom prst="rect">
            <a:avLst/>
          </a:prstGeom>
        </p:spPr>
        <p:txBody>
          <a:bodyPr vert="horz" wrap="square" lIns="0" tIns="0" rIns="0" bIns="0" rtlCol="0">
            <a:noAutofit/>
          </a:bodyPr>
          <a:lstStyle/>
          <a:p>
            <a:pPr algn="ctr"/>
            <a:r>
              <a:rPr lang="en-US" sz="1200" b="0">
                <a:latin typeface="+mn-lt"/>
              </a:rPr>
              <a:t>44</a:t>
            </a:r>
          </a:p>
        </p:txBody>
      </p:sp>
      <p:sp>
        <p:nvSpPr>
          <p:cNvPr id="925" name="TextBox 924">
            <a:extLst>
              <a:ext uri="{FF2B5EF4-FFF2-40B4-BE49-F238E27FC236}">
                <a16:creationId xmlns:a16="http://schemas.microsoft.com/office/drawing/2014/main" id="{EFBE3102-78B5-1019-BEEB-6205154E0B4C}"/>
              </a:ext>
            </a:extLst>
          </p:cNvPr>
          <p:cNvSpPr txBox="1"/>
          <p:nvPr/>
        </p:nvSpPr>
        <p:spPr>
          <a:xfrm>
            <a:off x="11555606" y="5338592"/>
            <a:ext cx="286566" cy="163831"/>
          </a:xfrm>
          <a:prstGeom prst="rect">
            <a:avLst/>
          </a:prstGeom>
        </p:spPr>
        <p:txBody>
          <a:bodyPr vert="horz" wrap="square" lIns="0" tIns="0" rIns="0" bIns="0" rtlCol="0">
            <a:noAutofit/>
          </a:bodyPr>
          <a:lstStyle/>
          <a:p>
            <a:pPr algn="ctr"/>
            <a:r>
              <a:rPr lang="en-US" sz="1200" b="0">
                <a:latin typeface="+mn-lt"/>
              </a:rPr>
              <a:t>48</a:t>
            </a:r>
          </a:p>
        </p:txBody>
      </p:sp>
      <p:sp>
        <p:nvSpPr>
          <p:cNvPr id="926" name="TextBox 925">
            <a:extLst>
              <a:ext uri="{FF2B5EF4-FFF2-40B4-BE49-F238E27FC236}">
                <a16:creationId xmlns:a16="http://schemas.microsoft.com/office/drawing/2014/main" id="{D20DC1F8-E578-25B3-38C8-8D24D2C558D3}"/>
              </a:ext>
            </a:extLst>
          </p:cNvPr>
          <p:cNvSpPr txBox="1"/>
          <p:nvPr/>
        </p:nvSpPr>
        <p:spPr>
          <a:xfrm>
            <a:off x="8694509" y="3828668"/>
            <a:ext cx="465670" cy="142875"/>
          </a:xfrm>
          <a:prstGeom prst="rect">
            <a:avLst/>
          </a:prstGeom>
        </p:spPr>
        <p:txBody>
          <a:bodyPr vert="horz" wrap="square" lIns="0" tIns="0" rIns="0" bIns="0" rtlCol="0">
            <a:noAutofit/>
          </a:bodyPr>
          <a:lstStyle/>
          <a:p>
            <a:pPr algn="r"/>
            <a:r>
              <a:rPr lang="en-US" sz="1400" b="0">
                <a:latin typeface="+mn-lt"/>
              </a:rPr>
              <a:t>50</a:t>
            </a:r>
          </a:p>
        </p:txBody>
      </p:sp>
      <p:grpSp>
        <p:nvGrpSpPr>
          <p:cNvPr id="927" name="Group 926">
            <a:extLst>
              <a:ext uri="{FF2B5EF4-FFF2-40B4-BE49-F238E27FC236}">
                <a16:creationId xmlns:a16="http://schemas.microsoft.com/office/drawing/2014/main" id="{AC06DD14-F333-D6F8-05BA-7FB408EA2AEC}"/>
              </a:ext>
            </a:extLst>
          </p:cNvPr>
          <p:cNvGrpSpPr/>
          <p:nvPr/>
        </p:nvGrpSpPr>
        <p:grpSpPr>
          <a:xfrm>
            <a:off x="9179983" y="3625998"/>
            <a:ext cx="2718776" cy="1711832"/>
            <a:chOff x="9184963" y="3707653"/>
            <a:chExt cx="2718776" cy="1711832"/>
          </a:xfrm>
        </p:grpSpPr>
        <p:cxnSp>
          <p:nvCxnSpPr>
            <p:cNvPr id="928" name="Straight Connector 927">
              <a:extLst>
                <a:ext uri="{FF2B5EF4-FFF2-40B4-BE49-F238E27FC236}">
                  <a16:creationId xmlns:a16="http://schemas.microsoft.com/office/drawing/2014/main" id="{FCA86351-5A10-5A86-0483-932889B380F8}"/>
                </a:ext>
              </a:extLst>
            </p:cNvPr>
            <p:cNvCxnSpPr/>
            <p:nvPr/>
          </p:nvCxnSpPr>
          <p:spPr>
            <a:xfrm>
              <a:off x="9253003" y="3707653"/>
              <a:ext cx="0" cy="165417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9" name="Straight Connector 928">
              <a:extLst>
                <a:ext uri="{FF2B5EF4-FFF2-40B4-BE49-F238E27FC236}">
                  <a16:creationId xmlns:a16="http://schemas.microsoft.com/office/drawing/2014/main" id="{DD6C5835-C977-6D81-CAA9-1935DBB58A38}"/>
                </a:ext>
              </a:extLst>
            </p:cNvPr>
            <p:cNvCxnSpPr>
              <a:cxnSpLocks/>
            </p:cNvCxnSpPr>
            <p:nvPr/>
          </p:nvCxnSpPr>
          <p:spPr>
            <a:xfrm>
              <a:off x="9253003" y="5361828"/>
              <a:ext cx="2650736"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0" name="Straight Connector 929">
              <a:extLst>
                <a:ext uri="{FF2B5EF4-FFF2-40B4-BE49-F238E27FC236}">
                  <a16:creationId xmlns:a16="http://schemas.microsoft.com/office/drawing/2014/main" id="{951EEDC6-F47E-47E9-7BC5-8AD5201FCBA7}"/>
                </a:ext>
              </a:extLst>
            </p:cNvPr>
            <p:cNvCxnSpPr>
              <a:cxnSpLocks/>
            </p:cNvCxnSpPr>
            <p:nvPr/>
          </p:nvCxnSpPr>
          <p:spPr>
            <a:xfrm flipH="1">
              <a:off x="9184963" y="3707653"/>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1" name="Straight Connector 930">
              <a:extLst>
                <a:ext uri="{FF2B5EF4-FFF2-40B4-BE49-F238E27FC236}">
                  <a16:creationId xmlns:a16="http://schemas.microsoft.com/office/drawing/2014/main" id="{FB389A77-35ED-CE98-A65A-F2017C1BFDF0}"/>
                </a:ext>
              </a:extLst>
            </p:cNvPr>
            <p:cNvCxnSpPr>
              <a:cxnSpLocks/>
            </p:cNvCxnSpPr>
            <p:nvPr/>
          </p:nvCxnSpPr>
          <p:spPr>
            <a:xfrm flipH="1">
              <a:off x="9184963" y="4534741"/>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2" name="Straight Connector 931">
              <a:extLst>
                <a:ext uri="{FF2B5EF4-FFF2-40B4-BE49-F238E27FC236}">
                  <a16:creationId xmlns:a16="http://schemas.microsoft.com/office/drawing/2014/main" id="{D5D4B361-F233-1165-3EF0-375BE7ADFF5F}"/>
                </a:ext>
              </a:extLst>
            </p:cNvPr>
            <p:cNvCxnSpPr>
              <a:cxnSpLocks/>
            </p:cNvCxnSpPr>
            <p:nvPr/>
          </p:nvCxnSpPr>
          <p:spPr>
            <a:xfrm flipH="1">
              <a:off x="9184963" y="4810437"/>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3" name="Straight Connector 932">
              <a:extLst>
                <a:ext uri="{FF2B5EF4-FFF2-40B4-BE49-F238E27FC236}">
                  <a16:creationId xmlns:a16="http://schemas.microsoft.com/office/drawing/2014/main" id="{23D4719B-DC6B-B4C8-D60D-29D9AE20C213}"/>
                </a:ext>
              </a:extLst>
            </p:cNvPr>
            <p:cNvCxnSpPr>
              <a:cxnSpLocks/>
            </p:cNvCxnSpPr>
            <p:nvPr/>
          </p:nvCxnSpPr>
          <p:spPr>
            <a:xfrm flipH="1">
              <a:off x="9184963" y="5086133"/>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4" name="Straight Connector 933">
              <a:extLst>
                <a:ext uri="{FF2B5EF4-FFF2-40B4-BE49-F238E27FC236}">
                  <a16:creationId xmlns:a16="http://schemas.microsoft.com/office/drawing/2014/main" id="{1EF7A965-808F-21BD-2645-DB9DACBA612B}"/>
                </a:ext>
              </a:extLst>
            </p:cNvPr>
            <p:cNvCxnSpPr>
              <a:cxnSpLocks/>
            </p:cNvCxnSpPr>
            <p:nvPr/>
          </p:nvCxnSpPr>
          <p:spPr>
            <a:xfrm flipH="1">
              <a:off x="9184963" y="5361828"/>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5" name="Straight Connector 934">
              <a:extLst>
                <a:ext uri="{FF2B5EF4-FFF2-40B4-BE49-F238E27FC236}">
                  <a16:creationId xmlns:a16="http://schemas.microsoft.com/office/drawing/2014/main" id="{BC8E82C6-4F91-BD69-90FB-4D31F5611C81}"/>
                </a:ext>
              </a:extLst>
            </p:cNvPr>
            <p:cNvCxnSpPr>
              <a:cxnSpLocks/>
            </p:cNvCxnSpPr>
            <p:nvPr/>
          </p:nvCxnSpPr>
          <p:spPr>
            <a:xfrm>
              <a:off x="9253003" y="535547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6" name="Straight Connector 935">
              <a:extLst>
                <a:ext uri="{FF2B5EF4-FFF2-40B4-BE49-F238E27FC236}">
                  <a16:creationId xmlns:a16="http://schemas.microsoft.com/office/drawing/2014/main" id="{C5328E03-BA44-2BBC-A31B-1D0C2B320A52}"/>
                </a:ext>
              </a:extLst>
            </p:cNvPr>
            <p:cNvCxnSpPr>
              <a:cxnSpLocks/>
            </p:cNvCxnSpPr>
            <p:nvPr/>
          </p:nvCxnSpPr>
          <p:spPr>
            <a:xfrm>
              <a:off x="9441574" y="535547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7" name="Straight Connector 936">
              <a:extLst>
                <a:ext uri="{FF2B5EF4-FFF2-40B4-BE49-F238E27FC236}">
                  <a16:creationId xmlns:a16="http://schemas.microsoft.com/office/drawing/2014/main" id="{01775D4A-0302-529B-1F02-EEA6ECF9A466}"/>
                </a:ext>
              </a:extLst>
            </p:cNvPr>
            <p:cNvCxnSpPr>
              <a:cxnSpLocks/>
            </p:cNvCxnSpPr>
            <p:nvPr/>
          </p:nvCxnSpPr>
          <p:spPr>
            <a:xfrm>
              <a:off x="9630145" y="535547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8" name="Straight Connector 937">
              <a:extLst>
                <a:ext uri="{FF2B5EF4-FFF2-40B4-BE49-F238E27FC236}">
                  <a16:creationId xmlns:a16="http://schemas.microsoft.com/office/drawing/2014/main" id="{1CDEC916-6174-FD63-2AD8-48CBC0D84FAA}"/>
                </a:ext>
              </a:extLst>
            </p:cNvPr>
            <p:cNvCxnSpPr>
              <a:cxnSpLocks/>
            </p:cNvCxnSpPr>
            <p:nvPr/>
          </p:nvCxnSpPr>
          <p:spPr>
            <a:xfrm>
              <a:off x="9818715" y="535547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9" name="Straight Connector 938">
              <a:extLst>
                <a:ext uri="{FF2B5EF4-FFF2-40B4-BE49-F238E27FC236}">
                  <a16:creationId xmlns:a16="http://schemas.microsoft.com/office/drawing/2014/main" id="{0743BD2A-5339-B69B-DB77-CA5F9EDB0301}"/>
                </a:ext>
              </a:extLst>
            </p:cNvPr>
            <p:cNvCxnSpPr>
              <a:cxnSpLocks/>
            </p:cNvCxnSpPr>
            <p:nvPr/>
          </p:nvCxnSpPr>
          <p:spPr>
            <a:xfrm>
              <a:off x="10007286" y="535547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0" name="Straight Connector 939">
              <a:extLst>
                <a:ext uri="{FF2B5EF4-FFF2-40B4-BE49-F238E27FC236}">
                  <a16:creationId xmlns:a16="http://schemas.microsoft.com/office/drawing/2014/main" id="{7600521B-F7EB-6C6D-DB0C-BA2829CC31E0}"/>
                </a:ext>
              </a:extLst>
            </p:cNvPr>
            <p:cNvCxnSpPr>
              <a:cxnSpLocks/>
            </p:cNvCxnSpPr>
            <p:nvPr/>
          </p:nvCxnSpPr>
          <p:spPr>
            <a:xfrm>
              <a:off x="10195856" y="535547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1" name="Straight Connector 940">
              <a:extLst>
                <a:ext uri="{FF2B5EF4-FFF2-40B4-BE49-F238E27FC236}">
                  <a16:creationId xmlns:a16="http://schemas.microsoft.com/office/drawing/2014/main" id="{920E2158-7CA6-F826-E88E-A341381818B5}"/>
                </a:ext>
              </a:extLst>
            </p:cNvPr>
            <p:cNvCxnSpPr>
              <a:cxnSpLocks/>
            </p:cNvCxnSpPr>
            <p:nvPr/>
          </p:nvCxnSpPr>
          <p:spPr>
            <a:xfrm>
              <a:off x="10384427" y="535547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2" name="Straight Connector 941">
              <a:extLst>
                <a:ext uri="{FF2B5EF4-FFF2-40B4-BE49-F238E27FC236}">
                  <a16:creationId xmlns:a16="http://schemas.microsoft.com/office/drawing/2014/main" id="{C8CF9F26-99C3-D8A9-9F22-192AEF1B2226}"/>
                </a:ext>
              </a:extLst>
            </p:cNvPr>
            <p:cNvCxnSpPr>
              <a:cxnSpLocks/>
            </p:cNvCxnSpPr>
            <p:nvPr/>
          </p:nvCxnSpPr>
          <p:spPr>
            <a:xfrm>
              <a:off x="10572998" y="535547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3" name="Straight Connector 942">
              <a:extLst>
                <a:ext uri="{FF2B5EF4-FFF2-40B4-BE49-F238E27FC236}">
                  <a16:creationId xmlns:a16="http://schemas.microsoft.com/office/drawing/2014/main" id="{EB5FF045-DD50-19CC-7F1A-AD7752CEDA8C}"/>
                </a:ext>
              </a:extLst>
            </p:cNvPr>
            <p:cNvCxnSpPr>
              <a:cxnSpLocks/>
            </p:cNvCxnSpPr>
            <p:nvPr/>
          </p:nvCxnSpPr>
          <p:spPr>
            <a:xfrm>
              <a:off x="10761568" y="535547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4" name="Straight Connector 943">
              <a:extLst>
                <a:ext uri="{FF2B5EF4-FFF2-40B4-BE49-F238E27FC236}">
                  <a16:creationId xmlns:a16="http://schemas.microsoft.com/office/drawing/2014/main" id="{79CC347B-6F91-0B51-5F3B-A24AC561AE4C}"/>
                </a:ext>
              </a:extLst>
            </p:cNvPr>
            <p:cNvCxnSpPr>
              <a:cxnSpLocks/>
            </p:cNvCxnSpPr>
            <p:nvPr/>
          </p:nvCxnSpPr>
          <p:spPr>
            <a:xfrm>
              <a:off x="10950139" y="535547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5" name="Straight Connector 944">
              <a:extLst>
                <a:ext uri="{FF2B5EF4-FFF2-40B4-BE49-F238E27FC236}">
                  <a16:creationId xmlns:a16="http://schemas.microsoft.com/office/drawing/2014/main" id="{DC330F53-1942-ABDE-B5EC-D1F732C3FEC5}"/>
                </a:ext>
              </a:extLst>
            </p:cNvPr>
            <p:cNvCxnSpPr>
              <a:cxnSpLocks/>
            </p:cNvCxnSpPr>
            <p:nvPr/>
          </p:nvCxnSpPr>
          <p:spPr>
            <a:xfrm>
              <a:off x="11138709" y="535547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6" name="Straight Connector 945">
              <a:extLst>
                <a:ext uri="{FF2B5EF4-FFF2-40B4-BE49-F238E27FC236}">
                  <a16:creationId xmlns:a16="http://schemas.microsoft.com/office/drawing/2014/main" id="{E2C9DFC4-76B1-DD71-0C50-D17EE1FB7D2C}"/>
                </a:ext>
              </a:extLst>
            </p:cNvPr>
            <p:cNvCxnSpPr>
              <a:cxnSpLocks/>
            </p:cNvCxnSpPr>
            <p:nvPr/>
          </p:nvCxnSpPr>
          <p:spPr>
            <a:xfrm>
              <a:off x="11327280" y="535547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7" name="Straight Connector 946">
              <a:extLst>
                <a:ext uri="{FF2B5EF4-FFF2-40B4-BE49-F238E27FC236}">
                  <a16:creationId xmlns:a16="http://schemas.microsoft.com/office/drawing/2014/main" id="{E0C771E6-AF68-C1AF-6F81-6329AC974606}"/>
                </a:ext>
              </a:extLst>
            </p:cNvPr>
            <p:cNvCxnSpPr>
              <a:cxnSpLocks/>
            </p:cNvCxnSpPr>
            <p:nvPr/>
          </p:nvCxnSpPr>
          <p:spPr>
            <a:xfrm>
              <a:off x="11515850" y="535547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8" name="Straight Connector 947">
              <a:extLst>
                <a:ext uri="{FF2B5EF4-FFF2-40B4-BE49-F238E27FC236}">
                  <a16:creationId xmlns:a16="http://schemas.microsoft.com/office/drawing/2014/main" id="{6588CB42-FA86-F263-1D1B-0E74DC4ADE71}"/>
                </a:ext>
              </a:extLst>
            </p:cNvPr>
            <p:cNvCxnSpPr>
              <a:cxnSpLocks/>
            </p:cNvCxnSpPr>
            <p:nvPr/>
          </p:nvCxnSpPr>
          <p:spPr>
            <a:xfrm>
              <a:off x="11704421" y="535547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9" name="Straight Connector 948">
              <a:extLst>
                <a:ext uri="{FF2B5EF4-FFF2-40B4-BE49-F238E27FC236}">
                  <a16:creationId xmlns:a16="http://schemas.microsoft.com/office/drawing/2014/main" id="{0279122F-C43E-589B-D9B4-EA8FB8E52615}"/>
                </a:ext>
              </a:extLst>
            </p:cNvPr>
            <p:cNvCxnSpPr>
              <a:cxnSpLocks/>
            </p:cNvCxnSpPr>
            <p:nvPr/>
          </p:nvCxnSpPr>
          <p:spPr>
            <a:xfrm>
              <a:off x="11892993" y="535547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0" name="Straight Connector 949">
              <a:extLst>
                <a:ext uri="{FF2B5EF4-FFF2-40B4-BE49-F238E27FC236}">
                  <a16:creationId xmlns:a16="http://schemas.microsoft.com/office/drawing/2014/main" id="{E75850DE-1F72-A4EF-BF51-0C71DB0A7CC7}"/>
                </a:ext>
              </a:extLst>
            </p:cNvPr>
            <p:cNvCxnSpPr>
              <a:cxnSpLocks/>
            </p:cNvCxnSpPr>
            <p:nvPr/>
          </p:nvCxnSpPr>
          <p:spPr>
            <a:xfrm flipH="1">
              <a:off x="9184963" y="3983349"/>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1" name="Straight Connector 950">
              <a:extLst>
                <a:ext uri="{FF2B5EF4-FFF2-40B4-BE49-F238E27FC236}">
                  <a16:creationId xmlns:a16="http://schemas.microsoft.com/office/drawing/2014/main" id="{79438C8E-5431-C393-DD92-45653A205899}"/>
                </a:ext>
              </a:extLst>
            </p:cNvPr>
            <p:cNvCxnSpPr>
              <a:cxnSpLocks/>
            </p:cNvCxnSpPr>
            <p:nvPr/>
          </p:nvCxnSpPr>
          <p:spPr>
            <a:xfrm flipH="1">
              <a:off x="9184963" y="4259045"/>
              <a:ext cx="6400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52" name="TextBox 951">
            <a:extLst>
              <a:ext uri="{FF2B5EF4-FFF2-40B4-BE49-F238E27FC236}">
                <a16:creationId xmlns:a16="http://schemas.microsoft.com/office/drawing/2014/main" id="{EAFEB698-5C35-27A0-614F-6A9CE727C054}"/>
              </a:ext>
            </a:extLst>
          </p:cNvPr>
          <p:cNvSpPr txBox="1"/>
          <p:nvPr/>
        </p:nvSpPr>
        <p:spPr>
          <a:xfrm>
            <a:off x="8694509" y="4104364"/>
            <a:ext cx="465670" cy="142875"/>
          </a:xfrm>
          <a:prstGeom prst="rect">
            <a:avLst/>
          </a:prstGeom>
        </p:spPr>
        <p:txBody>
          <a:bodyPr vert="horz" wrap="square" lIns="0" tIns="0" rIns="0" bIns="0" rtlCol="0">
            <a:noAutofit/>
          </a:bodyPr>
          <a:lstStyle/>
          <a:p>
            <a:pPr algn="r"/>
            <a:r>
              <a:rPr lang="en-US" sz="1400" b="0">
                <a:latin typeface="+mn-lt"/>
              </a:rPr>
              <a:t>40</a:t>
            </a:r>
          </a:p>
        </p:txBody>
      </p:sp>
      <p:grpSp>
        <p:nvGrpSpPr>
          <p:cNvPr id="953" name="Group 952">
            <a:extLst>
              <a:ext uri="{FF2B5EF4-FFF2-40B4-BE49-F238E27FC236}">
                <a16:creationId xmlns:a16="http://schemas.microsoft.com/office/drawing/2014/main" id="{D17DD920-C2A7-A352-A2E2-D57C312324C0}"/>
              </a:ext>
            </a:extLst>
          </p:cNvPr>
          <p:cNvGrpSpPr/>
          <p:nvPr/>
        </p:nvGrpSpPr>
        <p:grpSpPr>
          <a:xfrm>
            <a:off x="9535262" y="2526505"/>
            <a:ext cx="235133" cy="464820"/>
            <a:chOff x="9409611" y="2618015"/>
            <a:chExt cx="235133" cy="464820"/>
          </a:xfrm>
        </p:grpSpPr>
        <p:sp>
          <p:nvSpPr>
            <p:cNvPr id="954" name="Rectangle 953">
              <a:extLst>
                <a:ext uri="{FF2B5EF4-FFF2-40B4-BE49-F238E27FC236}">
                  <a16:creationId xmlns:a16="http://schemas.microsoft.com/office/drawing/2014/main" id="{83DC5AB5-C364-0E32-B2DC-AB54C6B69A5C}"/>
                </a:ext>
              </a:extLst>
            </p:cNvPr>
            <p:cNvSpPr/>
            <p:nvPr/>
          </p:nvSpPr>
          <p:spPr>
            <a:xfrm>
              <a:off x="9409611" y="2618015"/>
              <a:ext cx="100150" cy="464820"/>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5" name="Rectangle 954">
              <a:extLst>
                <a:ext uri="{FF2B5EF4-FFF2-40B4-BE49-F238E27FC236}">
                  <a16:creationId xmlns:a16="http://schemas.microsoft.com/office/drawing/2014/main" id="{F0C40AC7-63C8-1D2C-4268-3DCFD0DCAD49}"/>
                </a:ext>
              </a:extLst>
            </p:cNvPr>
            <p:cNvSpPr/>
            <p:nvPr/>
          </p:nvSpPr>
          <p:spPr>
            <a:xfrm>
              <a:off x="9544594" y="2946399"/>
              <a:ext cx="100150" cy="136435"/>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6" name="Group 955">
            <a:extLst>
              <a:ext uri="{FF2B5EF4-FFF2-40B4-BE49-F238E27FC236}">
                <a16:creationId xmlns:a16="http://schemas.microsoft.com/office/drawing/2014/main" id="{BE3E228E-D223-0DC7-D0EE-D08A99832E2C}"/>
              </a:ext>
            </a:extLst>
          </p:cNvPr>
          <p:cNvGrpSpPr/>
          <p:nvPr/>
        </p:nvGrpSpPr>
        <p:grpSpPr>
          <a:xfrm>
            <a:off x="10097237" y="1749990"/>
            <a:ext cx="235133" cy="1241335"/>
            <a:chOff x="9409611" y="1841500"/>
            <a:chExt cx="235133" cy="1241335"/>
          </a:xfrm>
        </p:grpSpPr>
        <p:sp>
          <p:nvSpPr>
            <p:cNvPr id="957" name="Rectangle 956">
              <a:extLst>
                <a:ext uri="{FF2B5EF4-FFF2-40B4-BE49-F238E27FC236}">
                  <a16:creationId xmlns:a16="http://schemas.microsoft.com/office/drawing/2014/main" id="{D415DB69-8D59-C250-54E1-341451BE05CA}"/>
                </a:ext>
              </a:extLst>
            </p:cNvPr>
            <p:cNvSpPr/>
            <p:nvPr/>
          </p:nvSpPr>
          <p:spPr>
            <a:xfrm>
              <a:off x="9409611" y="1841500"/>
              <a:ext cx="100150" cy="1241335"/>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8" name="Rectangle 957">
              <a:extLst>
                <a:ext uri="{FF2B5EF4-FFF2-40B4-BE49-F238E27FC236}">
                  <a16:creationId xmlns:a16="http://schemas.microsoft.com/office/drawing/2014/main" id="{AC44B9B5-7ADD-7580-307E-D7BC6D5F4719}"/>
                </a:ext>
              </a:extLst>
            </p:cNvPr>
            <p:cNvSpPr/>
            <p:nvPr/>
          </p:nvSpPr>
          <p:spPr>
            <a:xfrm>
              <a:off x="9544594" y="2984500"/>
              <a:ext cx="100150" cy="98334"/>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9" name="Group 958">
            <a:extLst>
              <a:ext uri="{FF2B5EF4-FFF2-40B4-BE49-F238E27FC236}">
                <a16:creationId xmlns:a16="http://schemas.microsoft.com/office/drawing/2014/main" id="{3B4AF0F3-4C12-9A8D-2F85-B7F95FBE85E1}"/>
              </a:ext>
            </a:extLst>
          </p:cNvPr>
          <p:cNvGrpSpPr/>
          <p:nvPr/>
        </p:nvGrpSpPr>
        <p:grpSpPr>
          <a:xfrm>
            <a:off x="10376637" y="2156390"/>
            <a:ext cx="235133" cy="834935"/>
            <a:chOff x="9409611" y="2247900"/>
            <a:chExt cx="235133" cy="834935"/>
          </a:xfrm>
        </p:grpSpPr>
        <p:sp>
          <p:nvSpPr>
            <p:cNvPr id="960" name="Rectangle 959">
              <a:extLst>
                <a:ext uri="{FF2B5EF4-FFF2-40B4-BE49-F238E27FC236}">
                  <a16:creationId xmlns:a16="http://schemas.microsoft.com/office/drawing/2014/main" id="{37643745-35CF-35E9-E5FB-CE0EF763B0DA}"/>
                </a:ext>
              </a:extLst>
            </p:cNvPr>
            <p:cNvSpPr/>
            <p:nvPr/>
          </p:nvSpPr>
          <p:spPr>
            <a:xfrm>
              <a:off x="9409611" y="2247900"/>
              <a:ext cx="100150" cy="834935"/>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1" name="Rectangle 960">
              <a:extLst>
                <a:ext uri="{FF2B5EF4-FFF2-40B4-BE49-F238E27FC236}">
                  <a16:creationId xmlns:a16="http://schemas.microsoft.com/office/drawing/2014/main" id="{CE8840D6-F900-B6DA-3508-7064BBBB9CF0}"/>
                </a:ext>
              </a:extLst>
            </p:cNvPr>
            <p:cNvSpPr/>
            <p:nvPr/>
          </p:nvSpPr>
          <p:spPr>
            <a:xfrm>
              <a:off x="9544594" y="2908301"/>
              <a:ext cx="100150" cy="174534"/>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2" name="Group 961">
            <a:extLst>
              <a:ext uri="{FF2B5EF4-FFF2-40B4-BE49-F238E27FC236}">
                <a16:creationId xmlns:a16="http://schemas.microsoft.com/office/drawing/2014/main" id="{85DF9E12-6CC1-D835-E699-16BDDCFF3112}"/>
              </a:ext>
            </a:extLst>
          </p:cNvPr>
          <p:cNvGrpSpPr/>
          <p:nvPr/>
        </p:nvGrpSpPr>
        <p:grpSpPr>
          <a:xfrm>
            <a:off x="10941787" y="2661215"/>
            <a:ext cx="235133" cy="330110"/>
            <a:chOff x="9409611" y="2752725"/>
            <a:chExt cx="235133" cy="330110"/>
          </a:xfrm>
        </p:grpSpPr>
        <p:sp>
          <p:nvSpPr>
            <p:cNvPr id="963" name="Rectangle 962">
              <a:extLst>
                <a:ext uri="{FF2B5EF4-FFF2-40B4-BE49-F238E27FC236}">
                  <a16:creationId xmlns:a16="http://schemas.microsoft.com/office/drawing/2014/main" id="{AF460E09-40AF-EEF7-73F9-1F6BECA3BCAF}"/>
                </a:ext>
              </a:extLst>
            </p:cNvPr>
            <p:cNvSpPr/>
            <p:nvPr/>
          </p:nvSpPr>
          <p:spPr>
            <a:xfrm>
              <a:off x="9409611" y="2752725"/>
              <a:ext cx="100150" cy="330110"/>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4" name="Rectangle 963">
              <a:extLst>
                <a:ext uri="{FF2B5EF4-FFF2-40B4-BE49-F238E27FC236}">
                  <a16:creationId xmlns:a16="http://schemas.microsoft.com/office/drawing/2014/main" id="{543FBD70-F72C-52E0-D65F-0D8154637B79}"/>
                </a:ext>
              </a:extLst>
            </p:cNvPr>
            <p:cNvSpPr/>
            <p:nvPr/>
          </p:nvSpPr>
          <p:spPr>
            <a:xfrm>
              <a:off x="9544594" y="2990850"/>
              <a:ext cx="100150" cy="91984"/>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65" name="Rectangle 964">
            <a:extLst>
              <a:ext uri="{FF2B5EF4-FFF2-40B4-BE49-F238E27FC236}">
                <a16:creationId xmlns:a16="http://schemas.microsoft.com/office/drawing/2014/main" id="{FD42E405-426F-9D33-B1D8-53CABC3ADB99}"/>
              </a:ext>
            </a:extLst>
          </p:cNvPr>
          <p:cNvSpPr/>
          <p:nvPr/>
        </p:nvSpPr>
        <p:spPr>
          <a:xfrm>
            <a:off x="11224362" y="2483415"/>
            <a:ext cx="100150" cy="507910"/>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66" name="Group 965">
            <a:extLst>
              <a:ext uri="{FF2B5EF4-FFF2-40B4-BE49-F238E27FC236}">
                <a16:creationId xmlns:a16="http://schemas.microsoft.com/office/drawing/2014/main" id="{927BB7DF-612C-4E28-7A12-AA56D0F1F386}"/>
              </a:ext>
            </a:extLst>
          </p:cNvPr>
          <p:cNvGrpSpPr/>
          <p:nvPr/>
        </p:nvGrpSpPr>
        <p:grpSpPr>
          <a:xfrm>
            <a:off x="9315021" y="1336758"/>
            <a:ext cx="2651337" cy="1711832"/>
            <a:chOff x="9320001" y="1317933"/>
            <a:chExt cx="2651337" cy="1711832"/>
          </a:xfrm>
        </p:grpSpPr>
        <p:cxnSp>
          <p:nvCxnSpPr>
            <p:cNvPr id="967" name="Straight Connector 966">
              <a:extLst>
                <a:ext uri="{FF2B5EF4-FFF2-40B4-BE49-F238E27FC236}">
                  <a16:creationId xmlns:a16="http://schemas.microsoft.com/office/drawing/2014/main" id="{C353CDFD-26BD-BE03-28D2-838ADDAC70E6}"/>
                </a:ext>
              </a:extLst>
            </p:cNvPr>
            <p:cNvCxnSpPr/>
            <p:nvPr/>
          </p:nvCxnSpPr>
          <p:spPr>
            <a:xfrm>
              <a:off x="9389606" y="1317933"/>
              <a:ext cx="0" cy="165417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8" name="Straight Connector 967">
              <a:extLst>
                <a:ext uri="{FF2B5EF4-FFF2-40B4-BE49-F238E27FC236}">
                  <a16:creationId xmlns:a16="http://schemas.microsoft.com/office/drawing/2014/main" id="{95832244-04F9-19D4-CC45-E0440A519B44}"/>
                </a:ext>
              </a:extLst>
            </p:cNvPr>
            <p:cNvCxnSpPr>
              <a:cxnSpLocks/>
            </p:cNvCxnSpPr>
            <p:nvPr/>
          </p:nvCxnSpPr>
          <p:spPr>
            <a:xfrm>
              <a:off x="9389606" y="2972108"/>
              <a:ext cx="258173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9" name="Straight Connector 968">
              <a:extLst>
                <a:ext uri="{FF2B5EF4-FFF2-40B4-BE49-F238E27FC236}">
                  <a16:creationId xmlns:a16="http://schemas.microsoft.com/office/drawing/2014/main" id="{778ABA9F-D517-BE9B-5CAB-2AD6E5095EF3}"/>
                </a:ext>
              </a:extLst>
            </p:cNvPr>
            <p:cNvCxnSpPr>
              <a:cxnSpLocks/>
            </p:cNvCxnSpPr>
            <p:nvPr/>
          </p:nvCxnSpPr>
          <p:spPr>
            <a:xfrm flipH="1">
              <a:off x="9320001" y="1317933"/>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0" name="Straight Connector 969">
              <a:extLst>
                <a:ext uri="{FF2B5EF4-FFF2-40B4-BE49-F238E27FC236}">
                  <a16:creationId xmlns:a16="http://schemas.microsoft.com/office/drawing/2014/main" id="{D79F0117-24F6-EC82-01F3-F9069AB87807}"/>
                </a:ext>
              </a:extLst>
            </p:cNvPr>
            <p:cNvCxnSpPr>
              <a:cxnSpLocks/>
            </p:cNvCxnSpPr>
            <p:nvPr/>
          </p:nvCxnSpPr>
          <p:spPr>
            <a:xfrm flipH="1">
              <a:off x="9320001" y="1731477"/>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1" name="Straight Connector 970">
              <a:extLst>
                <a:ext uri="{FF2B5EF4-FFF2-40B4-BE49-F238E27FC236}">
                  <a16:creationId xmlns:a16="http://schemas.microsoft.com/office/drawing/2014/main" id="{1467CC04-6680-48B8-6F52-FA09174B1BD6}"/>
                </a:ext>
              </a:extLst>
            </p:cNvPr>
            <p:cNvCxnSpPr>
              <a:cxnSpLocks/>
            </p:cNvCxnSpPr>
            <p:nvPr/>
          </p:nvCxnSpPr>
          <p:spPr>
            <a:xfrm flipH="1">
              <a:off x="9320001" y="2145021"/>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2" name="Straight Connector 971">
              <a:extLst>
                <a:ext uri="{FF2B5EF4-FFF2-40B4-BE49-F238E27FC236}">
                  <a16:creationId xmlns:a16="http://schemas.microsoft.com/office/drawing/2014/main" id="{628B3148-9C99-64F7-B535-91D2B7CA029C}"/>
                </a:ext>
              </a:extLst>
            </p:cNvPr>
            <p:cNvCxnSpPr>
              <a:cxnSpLocks/>
            </p:cNvCxnSpPr>
            <p:nvPr/>
          </p:nvCxnSpPr>
          <p:spPr>
            <a:xfrm flipH="1">
              <a:off x="9320001" y="2558565"/>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3" name="Straight Connector 972">
              <a:extLst>
                <a:ext uri="{FF2B5EF4-FFF2-40B4-BE49-F238E27FC236}">
                  <a16:creationId xmlns:a16="http://schemas.microsoft.com/office/drawing/2014/main" id="{7F6283F1-CE66-ECEC-2E0E-0479D14AB865}"/>
                </a:ext>
              </a:extLst>
            </p:cNvPr>
            <p:cNvCxnSpPr>
              <a:cxnSpLocks/>
            </p:cNvCxnSpPr>
            <p:nvPr/>
          </p:nvCxnSpPr>
          <p:spPr>
            <a:xfrm flipH="1">
              <a:off x="9320001" y="2972108"/>
              <a:ext cx="7221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4" name="Straight Connector 973">
              <a:extLst>
                <a:ext uri="{FF2B5EF4-FFF2-40B4-BE49-F238E27FC236}">
                  <a16:creationId xmlns:a16="http://schemas.microsoft.com/office/drawing/2014/main" id="{398250CA-310F-9930-F264-06625785B1F4}"/>
                </a:ext>
              </a:extLst>
            </p:cNvPr>
            <p:cNvCxnSpPr>
              <a:cxnSpLocks/>
            </p:cNvCxnSpPr>
            <p:nvPr/>
          </p:nvCxnSpPr>
          <p:spPr>
            <a:xfrm>
              <a:off x="9578177" y="29657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5" name="Straight Connector 974">
              <a:extLst>
                <a:ext uri="{FF2B5EF4-FFF2-40B4-BE49-F238E27FC236}">
                  <a16:creationId xmlns:a16="http://schemas.microsoft.com/office/drawing/2014/main" id="{0C934DA6-81E4-2950-689C-8AA90BB5557E}"/>
                </a:ext>
              </a:extLst>
            </p:cNvPr>
            <p:cNvCxnSpPr>
              <a:cxnSpLocks/>
            </p:cNvCxnSpPr>
            <p:nvPr/>
          </p:nvCxnSpPr>
          <p:spPr>
            <a:xfrm>
              <a:off x="9861410" y="29657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6" name="Straight Connector 975">
              <a:extLst>
                <a:ext uri="{FF2B5EF4-FFF2-40B4-BE49-F238E27FC236}">
                  <a16:creationId xmlns:a16="http://schemas.microsoft.com/office/drawing/2014/main" id="{BAE00CAF-DC7E-6483-BADC-85CED6C5A739}"/>
                </a:ext>
              </a:extLst>
            </p:cNvPr>
            <p:cNvCxnSpPr>
              <a:cxnSpLocks/>
            </p:cNvCxnSpPr>
            <p:nvPr/>
          </p:nvCxnSpPr>
          <p:spPr>
            <a:xfrm>
              <a:off x="10144643" y="29657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7" name="Straight Connector 976">
              <a:extLst>
                <a:ext uri="{FF2B5EF4-FFF2-40B4-BE49-F238E27FC236}">
                  <a16:creationId xmlns:a16="http://schemas.microsoft.com/office/drawing/2014/main" id="{314CBC31-36DD-1953-ECCD-AAB091EC0970}"/>
                </a:ext>
              </a:extLst>
            </p:cNvPr>
            <p:cNvCxnSpPr>
              <a:cxnSpLocks/>
            </p:cNvCxnSpPr>
            <p:nvPr/>
          </p:nvCxnSpPr>
          <p:spPr>
            <a:xfrm>
              <a:off x="10427876" y="29657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8" name="Straight Connector 977">
              <a:extLst>
                <a:ext uri="{FF2B5EF4-FFF2-40B4-BE49-F238E27FC236}">
                  <a16:creationId xmlns:a16="http://schemas.microsoft.com/office/drawing/2014/main" id="{281C60BB-133B-BEE7-7B58-C8E77F52CF6A}"/>
                </a:ext>
              </a:extLst>
            </p:cNvPr>
            <p:cNvCxnSpPr>
              <a:cxnSpLocks/>
            </p:cNvCxnSpPr>
            <p:nvPr/>
          </p:nvCxnSpPr>
          <p:spPr>
            <a:xfrm>
              <a:off x="10711109" y="29657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9" name="Straight Connector 978">
              <a:extLst>
                <a:ext uri="{FF2B5EF4-FFF2-40B4-BE49-F238E27FC236}">
                  <a16:creationId xmlns:a16="http://schemas.microsoft.com/office/drawing/2014/main" id="{C7E07096-BFFD-6D6B-FF2D-1950A978C16B}"/>
                </a:ext>
              </a:extLst>
            </p:cNvPr>
            <p:cNvCxnSpPr>
              <a:cxnSpLocks/>
            </p:cNvCxnSpPr>
            <p:nvPr/>
          </p:nvCxnSpPr>
          <p:spPr>
            <a:xfrm>
              <a:off x="10994342" y="29657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0" name="Straight Connector 979">
              <a:extLst>
                <a:ext uri="{FF2B5EF4-FFF2-40B4-BE49-F238E27FC236}">
                  <a16:creationId xmlns:a16="http://schemas.microsoft.com/office/drawing/2014/main" id="{57928AFA-D99A-F0B5-0F10-C0D203D72F31}"/>
                </a:ext>
              </a:extLst>
            </p:cNvPr>
            <p:cNvCxnSpPr>
              <a:cxnSpLocks/>
            </p:cNvCxnSpPr>
            <p:nvPr/>
          </p:nvCxnSpPr>
          <p:spPr>
            <a:xfrm>
              <a:off x="11277575" y="29657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1" name="Straight Connector 980">
              <a:extLst>
                <a:ext uri="{FF2B5EF4-FFF2-40B4-BE49-F238E27FC236}">
                  <a16:creationId xmlns:a16="http://schemas.microsoft.com/office/drawing/2014/main" id="{AA646428-42DE-BBFF-A4ED-0B0417CF57CE}"/>
                </a:ext>
              </a:extLst>
            </p:cNvPr>
            <p:cNvCxnSpPr>
              <a:cxnSpLocks/>
            </p:cNvCxnSpPr>
            <p:nvPr/>
          </p:nvCxnSpPr>
          <p:spPr>
            <a:xfrm>
              <a:off x="11560808" y="29657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2" name="Straight Connector 981">
              <a:extLst>
                <a:ext uri="{FF2B5EF4-FFF2-40B4-BE49-F238E27FC236}">
                  <a16:creationId xmlns:a16="http://schemas.microsoft.com/office/drawing/2014/main" id="{4CF5E97B-31D0-9329-9551-58FE5F223B9E}"/>
                </a:ext>
              </a:extLst>
            </p:cNvPr>
            <p:cNvCxnSpPr>
              <a:cxnSpLocks/>
            </p:cNvCxnSpPr>
            <p:nvPr/>
          </p:nvCxnSpPr>
          <p:spPr>
            <a:xfrm>
              <a:off x="11844041" y="2965757"/>
              <a:ext cx="0" cy="640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3" name="TextBox 982">
            <a:extLst>
              <a:ext uri="{FF2B5EF4-FFF2-40B4-BE49-F238E27FC236}">
                <a16:creationId xmlns:a16="http://schemas.microsoft.com/office/drawing/2014/main" id="{83EEB5E3-0A6E-607E-DD54-9FF80CFE5B7B}"/>
              </a:ext>
            </a:extLst>
          </p:cNvPr>
          <p:cNvSpPr txBox="1"/>
          <p:nvPr/>
        </p:nvSpPr>
        <p:spPr>
          <a:xfrm>
            <a:off x="8831112" y="1263732"/>
            <a:ext cx="465670" cy="142875"/>
          </a:xfrm>
          <a:prstGeom prst="rect">
            <a:avLst/>
          </a:prstGeom>
        </p:spPr>
        <p:txBody>
          <a:bodyPr vert="horz" wrap="square" lIns="0" tIns="0" rIns="0" bIns="0" rtlCol="0">
            <a:noAutofit/>
          </a:bodyPr>
          <a:lstStyle/>
          <a:p>
            <a:pPr algn="r"/>
            <a:r>
              <a:rPr lang="en-US" sz="1400" b="0">
                <a:latin typeface="+mn-lt"/>
              </a:rPr>
              <a:t>40</a:t>
            </a:r>
          </a:p>
        </p:txBody>
      </p:sp>
      <p:sp>
        <p:nvSpPr>
          <p:cNvPr id="984" name="TextBox 983">
            <a:extLst>
              <a:ext uri="{FF2B5EF4-FFF2-40B4-BE49-F238E27FC236}">
                <a16:creationId xmlns:a16="http://schemas.microsoft.com/office/drawing/2014/main" id="{293980C1-F228-46D4-DD19-D1C8D1BA3853}"/>
              </a:ext>
            </a:extLst>
          </p:cNvPr>
          <p:cNvSpPr txBox="1"/>
          <p:nvPr/>
        </p:nvSpPr>
        <p:spPr>
          <a:xfrm>
            <a:off x="8831112" y="1677276"/>
            <a:ext cx="465670" cy="142875"/>
          </a:xfrm>
          <a:prstGeom prst="rect">
            <a:avLst/>
          </a:prstGeom>
        </p:spPr>
        <p:txBody>
          <a:bodyPr vert="horz" wrap="square" lIns="0" tIns="0" rIns="0" bIns="0" rtlCol="0">
            <a:noAutofit/>
          </a:bodyPr>
          <a:lstStyle/>
          <a:p>
            <a:pPr algn="r"/>
            <a:r>
              <a:rPr lang="en-US" sz="1400" b="0">
                <a:latin typeface="+mn-lt"/>
              </a:rPr>
              <a:t>30</a:t>
            </a:r>
          </a:p>
        </p:txBody>
      </p:sp>
      <p:sp>
        <p:nvSpPr>
          <p:cNvPr id="985" name="TextBox 984">
            <a:extLst>
              <a:ext uri="{FF2B5EF4-FFF2-40B4-BE49-F238E27FC236}">
                <a16:creationId xmlns:a16="http://schemas.microsoft.com/office/drawing/2014/main" id="{C87A8B83-D183-93D5-77A7-7184B6758E9F}"/>
              </a:ext>
            </a:extLst>
          </p:cNvPr>
          <p:cNvSpPr txBox="1"/>
          <p:nvPr/>
        </p:nvSpPr>
        <p:spPr>
          <a:xfrm>
            <a:off x="8831112" y="2090820"/>
            <a:ext cx="465670" cy="142875"/>
          </a:xfrm>
          <a:prstGeom prst="rect">
            <a:avLst/>
          </a:prstGeom>
        </p:spPr>
        <p:txBody>
          <a:bodyPr vert="horz" wrap="square" lIns="0" tIns="0" rIns="0" bIns="0" rtlCol="0">
            <a:noAutofit/>
          </a:bodyPr>
          <a:lstStyle/>
          <a:p>
            <a:pPr algn="r"/>
            <a:r>
              <a:rPr lang="en-US" sz="1400" b="0">
                <a:latin typeface="+mn-lt"/>
              </a:rPr>
              <a:t>20</a:t>
            </a:r>
          </a:p>
        </p:txBody>
      </p:sp>
      <p:sp>
        <p:nvSpPr>
          <p:cNvPr id="986" name="TextBox 985">
            <a:extLst>
              <a:ext uri="{FF2B5EF4-FFF2-40B4-BE49-F238E27FC236}">
                <a16:creationId xmlns:a16="http://schemas.microsoft.com/office/drawing/2014/main" id="{7D342BDB-71CD-6A66-CB8C-0A41C09F44B6}"/>
              </a:ext>
            </a:extLst>
          </p:cNvPr>
          <p:cNvSpPr txBox="1"/>
          <p:nvPr/>
        </p:nvSpPr>
        <p:spPr>
          <a:xfrm>
            <a:off x="8831112" y="2504364"/>
            <a:ext cx="465670" cy="142875"/>
          </a:xfrm>
          <a:prstGeom prst="rect">
            <a:avLst/>
          </a:prstGeom>
        </p:spPr>
        <p:txBody>
          <a:bodyPr vert="horz" wrap="square" lIns="0" tIns="0" rIns="0" bIns="0" rtlCol="0">
            <a:noAutofit/>
          </a:bodyPr>
          <a:lstStyle/>
          <a:p>
            <a:pPr algn="r"/>
            <a:r>
              <a:rPr lang="en-US" sz="1400" b="0">
                <a:latin typeface="+mn-lt"/>
              </a:rPr>
              <a:t>10</a:t>
            </a:r>
          </a:p>
        </p:txBody>
      </p:sp>
      <p:sp>
        <p:nvSpPr>
          <p:cNvPr id="987" name="TextBox 986">
            <a:extLst>
              <a:ext uri="{FF2B5EF4-FFF2-40B4-BE49-F238E27FC236}">
                <a16:creationId xmlns:a16="http://schemas.microsoft.com/office/drawing/2014/main" id="{462577C3-C3F8-09AA-1DE8-53CC772F607E}"/>
              </a:ext>
            </a:extLst>
          </p:cNvPr>
          <p:cNvSpPr txBox="1"/>
          <p:nvPr/>
        </p:nvSpPr>
        <p:spPr>
          <a:xfrm>
            <a:off x="8831112" y="2917907"/>
            <a:ext cx="465670" cy="142875"/>
          </a:xfrm>
          <a:prstGeom prst="rect">
            <a:avLst/>
          </a:prstGeom>
        </p:spPr>
        <p:txBody>
          <a:bodyPr vert="horz" wrap="square" lIns="0" tIns="0" rIns="0" bIns="0" rtlCol="0">
            <a:noAutofit/>
          </a:bodyPr>
          <a:lstStyle/>
          <a:p>
            <a:pPr algn="r"/>
            <a:r>
              <a:rPr lang="en-US" sz="1400" b="0">
                <a:latin typeface="+mn-lt"/>
              </a:rPr>
              <a:t>0</a:t>
            </a:r>
          </a:p>
        </p:txBody>
      </p:sp>
      <p:sp>
        <p:nvSpPr>
          <p:cNvPr id="988" name="TextBox 987">
            <a:extLst>
              <a:ext uri="{FF2B5EF4-FFF2-40B4-BE49-F238E27FC236}">
                <a16:creationId xmlns:a16="http://schemas.microsoft.com/office/drawing/2014/main" id="{0C00B02D-3EFD-3AFE-FBF1-30C6FB127D40}"/>
              </a:ext>
            </a:extLst>
          </p:cNvPr>
          <p:cNvSpPr txBox="1"/>
          <p:nvPr/>
        </p:nvSpPr>
        <p:spPr>
          <a:xfrm rot="16200000">
            <a:off x="7736217" y="1961834"/>
            <a:ext cx="2152646" cy="366883"/>
          </a:xfrm>
          <a:prstGeom prst="rect">
            <a:avLst/>
          </a:prstGeom>
        </p:spPr>
        <p:txBody>
          <a:bodyPr vert="horz" wrap="square" lIns="0" tIns="0" rIns="0" bIns="0" rtlCol="0">
            <a:noAutofit/>
          </a:bodyPr>
          <a:lstStyle/>
          <a:p>
            <a:pPr algn="ctr"/>
            <a:r>
              <a:rPr lang="en-US" sz="1400" b="0">
                <a:solidFill>
                  <a:schemeClr val="tx1">
                    <a:lumMod val="75000"/>
                    <a:lumOff val="25000"/>
                  </a:schemeClr>
                </a:solidFill>
                <a:latin typeface="Poppins Medium" pitchFamily="2" charset="77"/>
                <a:cs typeface="Poppins Medium" pitchFamily="2" charset="77"/>
              </a:rPr>
              <a:t>Blood Transfusions (Units/Yr)</a:t>
            </a:r>
          </a:p>
        </p:txBody>
      </p:sp>
      <p:sp>
        <p:nvSpPr>
          <p:cNvPr id="989" name="TextBox 988">
            <a:extLst>
              <a:ext uri="{FF2B5EF4-FFF2-40B4-BE49-F238E27FC236}">
                <a16:creationId xmlns:a16="http://schemas.microsoft.com/office/drawing/2014/main" id="{19FF8A05-B288-04E7-38A8-DD69C57F0A4B}"/>
              </a:ext>
            </a:extLst>
          </p:cNvPr>
          <p:cNvSpPr txBox="1"/>
          <p:nvPr/>
        </p:nvSpPr>
        <p:spPr>
          <a:xfrm>
            <a:off x="9381569" y="3232551"/>
            <a:ext cx="2654300" cy="177166"/>
          </a:xfrm>
          <a:prstGeom prst="rect">
            <a:avLst/>
          </a:prstGeom>
        </p:spPr>
        <p:txBody>
          <a:bodyPr vert="horz" wrap="square" lIns="0" tIns="0" rIns="0" bIns="0" rtlCol="0">
            <a:noAutofit/>
          </a:bodyPr>
          <a:lstStyle/>
          <a:p>
            <a:pPr algn="ctr"/>
            <a:r>
              <a:rPr lang="en-US" sz="1200" b="0">
                <a:solidFill>
                  <a:schemeClr val="tx1">
                    <a:lumMod val="75000"/>
                    <a:lumOff val="25000"/>
                  </a:schemeClr>
                </a:solidFill>
                <a:latin typeface="Poppins Medium" pitchFamily="2" charset="77"/>
                <a:cs typeface="Poppins Medium" pitchFamily="2" charset="77"/>
              </a:rPr>
              <a:t>Patient ID</a:t>
            </a:r>
          </a:p>
        </p:txBody>
      </p:sp>
      <p:sp>
        <p:nvSpPr>
          <p:cNvPr id="990" name="TextBox 989">
            <a:extLst>
              <a:ext uri="{FF2B5EF4-FFF2-40B4-BE49-F238E27FC236}">
                <a16:creationId xmlns:a16="http://schemas.microsoft.com/office/drawing/2014/main" id="{6C8E1EDD-F47A-56C7-157A-E184CC27A360}"/>
              </a:ext>
            </a:extLst>
          </p:cNvPr>
          <p:cNvSpPr txBox="1"/>
          <p:nvPr/>
        </p:nvSpPr>
        <p:spPr>
          <a:xfrm>
            <a:off x="9428605" y="3049352"/>
            <a:ext cx="286566" cy="163831"/>
          </a:xfrm>
          <a:prstGeom prst="rect">
            <a:avLst/>
          </a:prstGeom>
        </p:spPr>
        <p:txBody>
          <a:bodyPr vert="horz" wrap="square" lIns="0" tIns="0" rIns="0" bIns="0" rtlCol="0">
            <a:noAutofit/>
          </a:bodyPr>
          <a:lstStyle/>
          <a:p>
            <a:pPr algn="ctr"/>
            <a:r>
              <a:rPr lang="en-US" sz="1200" b="0">
                <a:latin typeface="+mn-lt"/>
              </a:rPr>
              <a:t>A</a:t>
            </a:r>
          </a:p>
        </p:txBody>
      </p:sp>
      <p:sp>
        <p:nvSpPr>
          <p:cNvPr id="991" name="TextBox 990">
            <a:extLst>
              <a:ext uri="{FF2B5EF4-FFF2-40B4-BE49-F238E27FC236}">
                <a16:creationId xmlns:a16="http://schemas.microsoft.com/office/drawing/2014/main" id="{CEE79F76-B16E-DD82-7DAB-8E00F7632EC5}"/>
              </a:ext>
            </a:extLst>
          </p:cNvPr>
          <p:cNvSpPr txBox="1"/>
          <p:nvPr/>
        </p:nvSpPr>
        <p:spPr>
          <a:xfrm>
            <a:off x="9712176" y="3049352"/>
            <a:ext cx="286566" cy="163831"/>
          </a:xfrm>
          <a:prstGeom prst="rect">
            <a:avLst/>
          </a:prstGeom>
        </p:spPr>
        <p:txBody>
          <a:bodyPr vert="horz" wrap="square" lIns="0" tIns="0" rIns="0" bIns="0" rtlCol="0">
            <a:noAutofit/>
          </a:bodyPr>
          <a:lstStyle/>
          <a:p>
            <a:pPr algn="ctr"/>
            <a:r>
              <a:rPr lang="en-US" sz="1200" b="0">
                <a:latin typeface="+mn-lt"/>
              </a:rPr>
              <a:t>B</a:t>
            </a:r>
          </a:p>
        </p:txBody>
      </p:sp>
      <p:sp>
        <p:nvSpPr>
          <p:cNvPr id="992" name="TextBox 991">
            <a:extLst>
              <a:ext uri="{FF2B5EF4-FFF2-40B4-BE49-F238E27FC236}">
                <a16:creationId xmlns:a16="http://schemas.microsoft.com/office/drawing/2014/main" id="{E857143A-74B2-7C00-917C-4DDA5B960CA4}"/>
              </a:ext>
            </a:extLst>
          </p:cNvPr>
          <p:cNvSpPr txBox="1"/>
          <p:nvPr/>
        </p:nvSpPr>
        <p:spPr>
          <a:xfrm>
            <a:off x="9995747" y="3049352"/>
            <a:ext cx="286566" cy="163831"/>
          </a:xfrm>
          <a:prstGeom prst="rect">
            <a:avLst/>
          </a:prstGeom>
        </p:spPr>
        <p:txBody>
          <a:bodyPr vert="horz" wrap="square" lIns="0" tIns="0" rIns="0" bIns="0" rtlCol="0">
            <a:noAutofit/>
          </a:bodyPr>
          <a:lstStyle/>
          <a:p>
            <a:pPr algn="ctr"/>
            <a:r>
              <a:rPr lang="en-US" sz="1200" b="0">
                <a:latin typeface="+mn-lt"/>
              </a:rPr>
              <a:t>C</a:t>
            </a:r>
          </a:p>
        </p:txBody>
      </p:sp>
      <p:sp>
        <p:nvSpPr>
          <p:cNvPr id="993" name="TextBox 992">
            <a:extLst>
              <a:ext uri="{FF2B5EF4-FFF2-40B4-BE49-F238E27FC236}">
                <a16:creationId xmlns:a16="http://schemas.microsoft.com/office/drawing/2014/main" id="{3F355206-C657-201C-D535-DAF87A6A0908}"/>
              </a:ext>
            </a:extLst>
          </p:cNvPr>
          <p:cNvSpPr txBox="1"/>
          <p:nvPr/>
        </p:nvSpPr>
        <p:spPr>
          <a:xfrm>
            <a:off x="10279318" y="3049352"/>
            <a:ext cx="286566" cy="163831"/>
          </a:xfrm>
          <a:prstGeom prst="rect">
            <a:avLst/>
          </a:prstGeom>
        </p:spPr>
        <p:txBody>
          <a:bodyPr vert="horz" wrap="square" lIns="0" tIns="0" rIns="0" bIns="0" rtlCol="0">
            <a:noAutofit/>
          </a:bodyPr>
          <a:lstStyle/>
          <a:p>
            <a:pPr algn="ctr"/>
            <a:r>
              <a:rPr lang="en-US" sz="1200" b="0">
                <a:latin typeface="+mn-lt"/>
              </a:rPr>
              <a:t>D</a:t>
            </a:r>
          </a:p>
        </p:txBody>
      </p:sp>
      <p:sp>
        <p:nvSpPr>
          <p:cNvPr id="994" name="TextBox 993">
            <a:extLst>
              <a:ext uri="{FF2B5EF4-FFF2-40B4-BE49-F238E27FC236}">
                <a16:creationId xmlns:a16="http://schemas.microsoft.com/office/drawing/2014/main" id="{6673B73F-0B66-52F7-C5F6-AF5C946B40F6}"/>
              </a:ext>
            </a:extLst>
          </p:cNvPr>
          <p:cNvSpPr txBox="1"/>
          <p:nvPr/>
        </p:nvSpPr>
        <p:spPr>
          <a:xfrm>
            <a:off x="10562889" y="3049352"/>
            <a:ext cx="286566" cy="163831"/>
          </a:xfrm>
          <a:prstGeom prst="rect">
            <a:avLst/>
          </a:prstGeom>
        </p:spPr>
        <p:txBody>
          <a:bodyPr vert="horz" wrap="square" lIns="0" tIns="0" rIns="0" bIns="0" rtlCol="0">
            <a:noAutofit/>
          </a:bodyPr>
          <a:lstStyle/>
          <a:p>
            <a:pPr algn="ctr"/>
            <a:r>
              <a:rPr lang="en-US" sz="1200" b="0">
                <a:latin typeface="+mn-lt"/>
              </a:rPr>
              <a:t>E</a:t>
            </a:r>
          </a:p>
        </p:txBody>
      </p:sp>
      <p:sp>
        <p:nvSpPr>
          <p:cNvPr id="995" name="TextBox 994">
            <a:extLst>
              <a:ext uri="{FF2B5EF4-FFF2-40B4-BE49-F238E27FC236}">
                <a16:creationId xmlns:a16="http://schemas.microsoft.com/office/drawing/2014/main" id="{8C66403C-19BD-476C-6373-BCCF5891E4B7}"/>
              </a:ext>
            </a:extLst>
          </p:cNvPr>
          <p:cNvSpPr txBox="1"/>
          <p:nvPr/>
        </p:nvSpPr>
        <p:spPr>
          <a:xfrm>
            <a:off x="10846460" y="3049352"/>
            <a:ext cx="286566" cy="163831"/>
          </a:xfrm>
          <a:prstGeom prst="rect">
            <a:avLst/>
          </a:prstGeom>
        </p:spPr>
        <p:txBody>
          <a:bodyPr vert="horz" wrap="square" lIns="0" tIns="0" rIns="0" bIns="0" rtlCol="0">
            <a:noAutofit/>
          </a:bodyPr>
          <a:lstStyle/>
          <a:p>
            <a:pPr algn="ctr"/>
            <a:r>
              <a:rPr lang="en-US" sz="1200" b="0">
                <a:latin typeface="+mn-lt"/>
              </a:rPr>
              <a:t>F</a:t>
            </a:r>
          </a:p>
        </p:txBody>
      </p:sp>
      <p:sp>
        <p:nvSpPr>
          <p:cNvPr id="996" name="TextBox 995">
            <a:extLst>
              <a:ext uri="{FF2B5EF4-FFF2-40B4-BE49-F238E27FC236}">
                <a16:creationId xmlns:a16="http://schemas.microsoft.com/office/drawing/2014/main" id="{BFB282D4-D8CF-5953-ABE9-4001BA989560}"/>
              </a:ext>
            </a:extLst>
          </p:cNvPr>
          <p:cNvSpPr txBox="1"/>
          <p:nvPr/>
        </p:nvSpPr>
        <p:spPr>
          <a:xfrm>
            <a:off x="11130031" y="3049352"/>
            <a:ext cx="286566" cy="163831"/>
          </a:xfrm>
          <a:prstGeom prst="rect">
            <a:avLst/>
          </a:prstGeom>
        </p:spPr>
        <p:txBody>
          <a:bodyPr vert="horz" wrap="square" lIns="0" tIns="0" rIns="0" bIns="0" rtlCol="0">
            <a:noAutofit/>
          </a:bodyPr>
          <a:lstStyle/>
          <a:p>
            <a:pPr algn="ctr"/>
            <a:r>
              <a:rPr lang="en-US" sz="1200" b="0">
                <a:latin typeface="+mn-lt"/>
              </a:rPr>
              <a:t>G</a:t>
            </a:r>
          </a:p>
        </p:txBody>
      </p:sp>
      <p:sp>
        <p:nvSpPr>
          <p:cNvPr id="997" name="TextBox 996">
            <a:extLst>
              <a:ext uri="{FF2B5EF4-FFF2-40B4-BE49-F238E27FC236}">
                <a16:creationId xmlns:a16="http://schemas.microsoft.com/office/drawing/2014/main" id="{EE5C0E90-69BE-4AD8-82EB-E048C47EA0D0}"/>
              </a:ext>
            </a:extLst>
          </p:cNvPr>
          <p:cNvSpPr txBox="1"/>
          <p:nvPr/>
        </p:nvSpPr>
        <p:spPr>
          <a:xfrm>
            <a:off x="11413602" y="3049352"/>
            <a:ext cx="286566" cy="163831"/>
          </a:xfrm>
          <a:prstGeom prst="rect">
            <a:avLst/>
          </a:prstGeom>
        </p:spPr>
        <p:txBody>
          <a:bodyPr vert="horz" wrap="square" lIns="0" tIns="0" rIns="0" bIns="0" rtlCol="0">
            <a:noAutofit/>
          </a:bodyPr>
          <a:lstStyle/>
          <a:p>
            <a:pPr algn="ctr"/>
            <a:r>
              <a:rPr lang="en-US" sz="1200" b="0">
                <a:latin typeface="+mn-lt"/>
              </a:rPr>
              <a:t>H</a:t>
            </a:r>
          </a:p>
        </p:txBody>
      </p:sp>
      <p:sp>
        <p:nvSpPr>
          <p:cNvPr id="998" name="TextBox 997">
            <a:extLst>
              <a:ext uri="{FF2B5EF4-FFF2-40B4-BE49-F238E27FC236}">
                <a16:creationId xmlns:a16="http://schemas.microsoft.com/office/drawing/2014/main" id="{6A5EE7B7-D1AB-1F3F-9956-3E69E6DEEF62}"/>
              </a:ext>
            </a:extLst>
          </p:cNvPr>
          <p:cNvSpPr txBox="1"/>
          <p:nvPr/>
        </p:nvSpPr>
        <p:spPr>
          <a:xfrm>
            <a:off x="11697174" y="3049352"/>
            <a:ext cx="286566" cy="163831"/>
          </a:xfrm>
          <a:prstGeom prst="rect">
            <a:avLst/>
          </a:prstGeom>
        </p:spPr>
        <p:txBody>
          <a:bodyPr vert="horz" wrap="square" lIns="0" tIns="0" rIns="0" bIns="0" rtlCol="0">
            <a:noAutofit/>
          </a:bodyPr>
          <a:lstStyle/>
          <a:p>
            <a:pPr algn="ctr"/>
            <a:r>
              <a:rPr lang="en-US" sz="1200" b="0">
                <a:latin typeface="+mn-lt"/>
              </a:rPr>
              <a:t>I</a:t>
            </a:r>
          </a:p>
        </p:txBody>
      </p:sp>
      <p:grpSp>
        <p:nvGrpSpPr>
          <p:cNvPr id="999" name="Group 998">
            <a:extLst>
              <a:ext uri="{FF2B5EF4-FFF2-40B4-BE49-F238E27FC236}">
                <a16:creationId xmlns:a16="http://schemas.microsoft.com/office/drawing/2014/main" id="{65FE7321-D031-4899-9972-3447ABD2965A}"/>
              </a:ext>
            </a:extLst>
          </p:cNvPr>
          <p:cNvGrpSpPr/>
          <p:nvPr/>
        </p:nvGrpSpPr>
        <p:grpSpPr>
          <a:xfrm>
            <a:off x="9876301" y="1227747"/>
            <a:ext cx="2090057" cy="387531"/>
            <a:chOff x="9759360" y="1333500"/>
            <a:chExt cx="2090057" cy="387531"/>
          </a:xfrm>
        </p:grpSpPr>
        <p:sp>
          <p:nvSpPr>
            <p:cNvPr id="1000" name="TextBox 999">
              <a:extLst>
                <a:ext uri="{FF2B5EF4-FFF2-40B4-BE49-F238E27FC236}">
                  <a16:creationId xmlns:a16="http://schemas.microsoft.com/office/drawing/2014/main" id="{82393A78-9876-5F6F-E839-7882B9990086}"/>
                </a:ext>
              </a:extLst>
            </p:cNvPr>
            <p:cNvSpPr txBox="1"/>
            <p:nvPr/>
          </p:nvSpPr>
          <p:spPr>
            <a:xfrm>
              <a:off x="9907610" y="1333500"/>
              <a:ext cx="1941807" cy="387531"/>
            </a:xfrm>
            <a:prstGeom prst="rect">
              <a:avLst/>
            </a:prstGeom>
          </p:spPr>
          <p:txBody>
            <a:bodyPr vert="horz" wrap="square" lIns="0" tIns="0" rIns="0" bIns="0" rtlCol="0">
              <a:noAutofit/>
            </a:bodyPr>
            <a:lstStyle/>
            <a:p>
              <a:pPr marL="7938"/>
              <a:r>
                <a:rPr lang="en-US" sz="1200" b="0">
                  <a:latin typeface="+mn-lt"/>
                </a:rPr>
                <a:t>The yr before therapy</a:t>
              </a:r>
            </a:p>
            <a:p>
              <a:pPr marL="7938"/>
              <a:r>
                <a:rPr lang="en-US" sz="1200" b="0">
                  <a:latin typeface="+mn-lt"/>
                </a:rPr>
                <a:t>The yr after therapy</a:t>
              </a:r>
            </a:p>
          </p:txBody>
        </p:sp>
        <p:sp>
          <p:nvSpPr>
            <p:cNvPr id="1001" name="Rectangle 1000">
              <a:extLst>
                <a:ext uri="{FF2B5EF4-FFF2-40B4-BE49-F238E27FC236}">
                  <a16:creationId xmlns:a16="http://schemas.microsoft.com/office/drawing/2014/main" id="{56E00ECC-9D3B-81CE-EC3B-E6857D16AB71}"/>
                </a:ext>
              </a:extLst>
            </p:cNvPr>
            <p:cNvSpPr/>
            <p:nvPr/>
          </p:nvSpPr>
          <p:spPr>
            <a:xfrm>
              <a:off x="9759360" y="1359627"/>
              <a:ext cx="103414" cy="103414"/>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a:p>
          </p:txBody>
        </p:sp>
        <p:sp>
          <p:nvSpPr>
            <p:cNvPr id="1002" name="Rectangle 1001">
              <a:extLst>
                <a:ext uri="{FF2B5EF4-FFF2-40B4-BE49-F238E27FC236}">
                  <a16:creationId xmlns:a16="http://schemas.microsoft.com/office/drawing/2014/main" id="{B1FABA31-BA6F-FFA3-CC6C-BECE1404A2B3}"/>
                </a:ext>
              </a:extLst>
            </p:cNvPr>
            <p:cNvSpPr/>
            <p:nvPr/>
          </p:nvSpPr>
          <p:spPr>
            <a:xfrm>
              <a:off x="9759360" y="1538154"/>
              <a:ext cx="103414" cy="103414"/>
            </a:xfrm>
            <a:prstGeom prst="rect">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a:p>
          </p:txBody>
        </p:sp>
      </p:grpSp>
      <p:grpSp>
        <p:nvGrpSpPr>
          <p:cNvPr id="1003" name="Group 1002">
            <a:extLst>
              <a:ext uri="{FF2B5EF4-FFF2-40B4-BE49-F238E27FC236}">
                <a16:creationId xmlns:a16="http://schemas.microsoft.com/office/drawing/2014/main" id="{C2B83FBA-ED3D-C0B3-1A75-F07F8705C200}"/>
              </a:ext>
            </a:extLst>
          </p:cNvPr>
          <p:cNvGrpSpPr/>
          <p:nvPr/>
        </p:nvGrpSpPr>
        <p:grpSpPr>
          <a:xfrm>
            <a:off x="4586381" y="5929736"/>
            <a:ext cx="4922044" cy="633413"/>
            <a:chOff x="4664870" y="6096000"/>
            <a:chExt cx="4922044" cy="633413"/>
          </a:xfrm>
        </p:grpSpPr>
        <p:grpSp>
          <p:nvGrpSpPr>
            <p:cNvPr id="1004" name="Group 1003">
              <a:extLst>
                <a:ext uri="{FF2B5EF4-FFF2-40B4-BE49-F238E27FC236}">
                  <a16:creationId xmlns:a16="http://schemas.microsoft.com/office/drawing/2014/main" id="{911E096E-CACA-F046-0535-3848F21B8EF3}"/>
                </a:ext>
              </a:extLst>
            </p:cNvPr>
            <p:cNvGrpSpPr/>
            <p:nvPr/>
          </p:nvGrpSpPr>
          <p:grpSpPr>
            <a:xfrm>
              <a:off x="8180137" y="6134850"/>
              <a:ext cx="1345269" cy="581026"/>
              <a:chOff x="7850982" y="5991224"/>
              <a:chExt cx="1345269" cy="581026"/>
            </a:xfrm>
          </p:grpSpPr>
          <p:sp>
            <p:nvSpPr>
              <p:cNvPr id="1035" name="TextBox 1034">
                <a:extLst>
                  <a:ext uri="{FF2B5EF4-FFF2-40B4-BE49-F238E27FC236}">
                    <a16:creationId xmlns:a16="http://schemas.microsoft.com/office/drawing/2014/main" id="{08C6959A-CFAC-93C8-4DEF-2BA3EFDF1468}"/>
                  </a:ext>
                </a:extLst>
              </p:cNvPr>
              <p:cNvSpPr txBox="1"/>
              <p:nvPr/>
            </p:nvSpPr>
            <p:spPr>
              <a:xfrm>
                <a:off x="7850982" y="5991224"/>
                <a:ext cx="1345269" cy="581026"/>
              </a:xfrm>
              <a:prstGeom prst="rect">
                <a:avLst/>
              </a:prstGeom>
            </p:spPr>
            <p:txBody>
              <a:bodyPr vert="horz" wrap="square" lIns="0" tIns="0" rIns="0" bIns="0" rtlCol="0">
                <a:noAutofit/>
              </a:bodyPr>
              <a:lstStyle/>
              <a:p>
                <a:r>
                  <a:rPr lang="en-US" sz="1200">
                    <a:latin typeface="+mn-lt"/>
                  </a:rPr>
                  <a:t>C5 status: </a:t>
                </a:r>
                <a:r>
                  <a:rPr lang="en-US" sz="1200" b="0">
                    <a:latin typeface="+mn-lt"/>
                  </a:rPr>
                  <a:t>	</a:t>
                </a:r>
              </a:p>
              <a:p>
                <a:pPr marL="347663"/>
                <a:r>
                  <a:rPr lang="en-US" sz="1200" b="0">
                    <a:latin typeface="+mn-lt"/>
                  </a:rPr>
                  <a:t>Variant</a:t>
                </a:r>
              </a:p>
              <a:p>
                <a:pPr marL="347663"/>
                <a:r>
                  <a:rPr lang="en-US" sz="1200" b="0">
                    <a:latin typeface="+mn-lt"/>
                  </a:rPr>
                  <a:t>Non variant</a:t>
                </a:r>
              </a:p>
            </p:txBody>
          </p:sp>
          <p:cxnSp>
            <p:nvCxnSpPr>
              <p:cNvPr id="1036" name="Straight Connector 1035">
                <a:extLst>
                  <a:ext uri="{FF2B5EF4-FFF2-40B4-BE49-F238E27FC236}">
                    <a16:creationId xmlns:a16="http://schemas.microsoft.com/office/drawing/2014/main" id="{C1E44E84-12B6-AC33-D304-96CE49A2DDDC}"/>
                  </a:ext>
                </a:extLst>
              </p:cNvPr>
              <p:cNvCxnSpPr>
                <a:cxnSpLocks/>
              </p:cNvCxnSpPr>
              <p:nvPr/>
            </p:nvCxnSpPr>
            <p:spPr>
              <a:xfrm flipV="1">
                <a:off x="7859691" y="6259490"/>
                <a:ext cx="28282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7" name="Straight Connector 1036">
                <a:extLst>
                  <a:ext uri="{FF2B5EF4-FFF2-40B4-BE49-F238E27FC236}">
                    <a16:creationId xmlns:a16="http://schemas.microsoft.com/office/drawing/2014/main" id="{0B6188DB-FA10-5D35-56E7-B1BD3F4DC920}"/>
                  </a:ext>
                </a:extLst>
              </p:cNvPr>
              <p:cNvCxnSpPr>
                <a:cxnSpLocks/>
              </p:cNvCxnSpPr>
              <p:nvPr/>
            </p:nvCxnSpPr>
            <p:spPr>
              <a:xfrm flipV="1">
                <a:off x="7859691" y="6438017"/>
                <a:ext cx="282824" cy="0"/>
              </a:xfrm>
              <a:prstGeom prst="line">
                <a:avLst/>
              </a:prstGeom>
              <a:ln w="317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005" name="Group 1004">
              <a:extLst>
                <a:ext uri="{FF2B5EF4-FFF2-40B4-BE49-F238E27FC236}">
                  <a16:creationId xmlns:a16="http://schemas.microsoft.com/office/drawing/2014/main" id="{9022F091-2EBC-E4D6-77A1-4D71AE6BA551}"/>
                </a:ext>
              </a:extLst>
            </p:cNvPr>
            <p:cNvGrpSpPr/>
            <p:nvPr/>
          </p:nvGrpSpPr>
          <p:grpSpPr>
            <a:xfrm>
              <a:off x="4778623" y="6117432"/>
              <a:ext cx="3016466" cy="611981"/>
              <a:chOff x="4850063" y="6096000"/>
              <a:chExt cx="3016466" cy="611981"/>
            </a:xfrm>
          </p:grpSpPr>
          <p:sp>
            <p:nvSpPr>
              <p:cNvPr id="1007" name="TextBox 1006">
                <a:extLst>
                  <a:ext uri="{FF2B5EF4-FFF2-40B4-BE49-F238E27FC236}">
                    <a16:creationId xmlns:a16="http://schemas.microsoft.com/office/drawing/2014/main" id="{D20DE20E-49FC-BB47-5458-5A77EFFBE18D}"/>
                  </a:ext>
                </a:extLst>
              </p:cNvPr>
              <p:cNvSpPr txBox="1"/>
              <p:nvPr/>
            </p:nvSpPr>
            <p:spPr>
              <a:xfrm>
                <a:off x="4850063" y="6096000"/>
                <a:ext cx="3016466" cy="611981"/>
              </a:xfrm>
              <a:prstGeom prst="rect">
                <a:avLst/>
              </a:prstGeom>
            </p:spPr>
            <p:txBody>
              <a:bodyPr vert="horz" wrap="square" lIns="0" tIns="0" rIns="0" bIns="0" rtlCol="0">
                <a:noAutofit/>
              </a:bodyPr>
              <a:lstStyle/>
              <a:p>
                <a:pPr algn="l"/>
                <a:r>
                  <a:rPr lang="en-US" sz="1200">
                    <a:latin typeface="+mn-lt"/>
                  </a:rPr>
                  <a:t>Patient ID</a:t>
                </a:r>
              </a:p>
              <a:p>
                <a:pPr marL="463550" algn="l">
                  <a:tabLst>
                    <a:tab pos="1084263" algn="l"/>
                    <a:tab pos="1654175" algn="l"/>
                    <a:tab pos="2282825" algn="l"/>
                    <a:tab pos="2967038" algn="l"/>
                    <a:tab pos="3024188" algn="l"/>
                  </a:tabLst>
                </a:pPr>
                <a:r>
                  <a:rPr lang="en-US" sz="1200" b="0">
                    <a:latin typeface="+mn-lt"/>
                  </a:rPr>
                  <a:t>A	B	C	D</a:t>
                </a:r>
              </a:p>
              <a:p>
                <a:pPr marL="463550" algn="l">
                  <a:tabLst>
                    <a:tab pos="1084263" algn="l"/>
                    <a:tab pos="1654175" algn="l"/>
                    <a:tab pos="2282825" algn="l"/>
                    <a:tab pos="2854325" algn="l"/>
                  </a:tabLst>
                </a:pPr>
                <a:r>
                  <a:rPr lang="en-US" sz="1200" b="0">
                    <a:latin typeface="+mn-lt"/>
                  </a:rPr>
                  <a:t>E	F	G	H	I</a:t>
                </a:r>
              </a:p>
            </p:txBody>
          </p:sp>
          <p:grpSp>
            <p:nvGrpSpPr>
              <p:cNvPr id="1008" name="Group 1007">
                <a:extLst>
                  <a:ext uri="{FF2B5EF4-FFF2-40B4-BE49-F238E27FC236}">
                    <a16:creationId xmlns:a16="http://schemas.microsoft.com/office/drawing/2014/main" id="{44C4959E-CEED-B8DE-23FB-87739E582A67}"/>
                  </a:ext>
                </a:extLst>
              </p:cNvPr>
              <p:cNvGrpSpPr/>
              <p:nvPr/>
            </p:nvGrpSpPr>
            <p:grpSpPr>
              <a:xfrm>
                <a:off x="4911025" y="6340289"/>
                <a:ext cx="305412" cy="80682"/>
                <a:chOff x="4911025" y="6340289"/>
                <a:chExt cx="305412" cy="80682"/>
              </a:xfrm>
            </p:grpSpPr>
            <p:cxnSp>
              <p:nvCxnSpPr>
                <p:cNvPr id="1033" name="Straight Connector 1032">
                  <a:extLst>
                    <a:ext uri="{FF2B5EF4-FFF2-40B4-BE49-F238E27FC236}">
                      <a16:creationId xmlns:a16="http://schemas.microsoft.com/office/drawing/2014/main" id="{82BCC633-289F-498A-ECC3-D785F9402495}"/>
                    </a:ext>
                  </a:extLst>
                </p:cNvPr>
                <p:cNvCxnSpPr>
                  <a:cxnSpLocks/>
                </p:cNvCxnSpPr>
                <p:nvPr/>
              </p:nvCxnSpPr>
              <p:spPr>
                <a:xfrm>
                  <a:off x="4911025" y="6380630"/>
                  <a:ext cx="305412" cy="0"/>
                </a:xfrm>
                <a:prstGeom prst="line">
                  <a:avLst/>
                </a:prstGeom>
                <a:ln w="31750">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1034" name="Oval 1033">
                  <a:extLst>
                    <a:ext uri="{FF2B5EF4-FFF2-40B4-BE49-F238E27FC236}">
                      <a16:creationId xmlns:a16="http://schemas.microsoft.com/office/drawing/2014/main" id="{9366976B-71D2-C645-27AE-D1437D942150}"/>
                    </a:ext>
                  </a:extLst>
                </p:cNvPr>
                <p:cNvSpPr/>
                <p:nvPr/>
              </p:nvSpPr>
              <p:spPr>
                <a:xfrm>
                  <a:off x="5016666" y="6340289"/>
                  <a:ext cx="80682" cy="80682"/>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a:p>
              </p:txBody>
            </p:sp>
          </p:grpSp>
          <p:grpSp>
            <p:nvGrpSpPr>
              <p:cNvPr id="1009" name="Group 1008">
                <a:extLst>
                  <a:ext uri="{FF2B5EF4-FFF2-40B4-BE49-F238E27FC236}">
                    <a16:creationId xmlns:a16="http://schemas.microsoft.com/office/drawing/2014/main" id="{4D7A791A-90FD-ED50-4243-51568E374B79}"/>
                  </a:ext>
                </a:extLst>
              </p:cNvPr>
              <p:cNvGrpSpPr/>
              <p:nvPr/>
            </p:nvGrpSpPr>
            <p:grpSpPr>
              <a:xfrm>
                <a:off x="5594584" y="6499413"/>
                <a:ext cx="305412" cy="80682"/>
                <a:chOff x="4911025" y="6340289"/>
                <a:chExt cx="305412" cy="80682"/>
              </a:xfrm>
            </p:grpSpPr>
            <p:cxnSp>
              <p:nvCxnSpPr>
                <p:cNvPr id="1031" name="Straight Connector 1030">
                  <a:extLst>
                    <a:ext uri="{FF2B5EF4-FFF2-40B4-BE49-F238E27FC236}">
                      <a16:creationId xmlns:a16="http://schemas.microsoft.com/office/drawing/2014/main" id="{B350DF50-E19D-7B66-F360-E3C49005B4D7}"/>
                    </a:ext>
                  </a:extLst>
                </p:cNvPr>
                <p:cNvCxnSpPr>
                  <a:cxnSpLocks/>
                </p:cNvCxnSpPr>
                <p:nvPr/>
              </p:nvCxnSpPr>
              <p:spPr>
                <a:xfrm>
                  <a:off x="4911025" y="6380630"/>
                  <a:ext cx="305412" cy="0"/>
                </a:xfrm>
                <a:prstGeom prst="line">
                  <a:avLst/>
                </a:prstGeom>
                <a:ln w="317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32" name="Oval 1031">
                  <a:extLst>
                    <a:ext uri="{FF2B5EF4-FFF2-40B4-BE49-F238E27FC236}">
                      <a16:creationId xmlns:a16="http://schemas.microsoft.com/office/drawing/2014/main" id="{8C9ED2EB-6AAF-5CFD-B198-D5783F1A1CE2}"/>
                    </a:ext>
                  </a:extLst>
                </p:cNvPr>
                <p:cNvSpPr/>
                <p:nvPr/>
              </p:nvSpPr>
              <p:spPr>
                <a:xfrm>
                  <a:off x="5016666" y="6340289"/>
                  <a:ext cx="80682" cy="80682"/>
                </a:xfrm>
                <a:prstGeom prst="ellipse">
                  <a:avLst/>
                </a:prstGeom>
                <a:solidFill>
                  <a:schemeClr val="accent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a:p>
              </p:txBody>
            </p:sp>
          </p:grpSp>
          <p:grpSp>
            <p:nvGrpSpPr>
              <p:cNvPr id="1010" name="Group 1009">
                <a:extLst>
                  <a:ext uri="{FF2B5EF4-FFF2-40B4-BE49-F238E27FC236}">
                    <a16:creationId xmlns:a16="http://schemas.microsoft.com/office/drawing/2014/main" id="{8063D415-6A82-FA73-1A86-9B3283A78165}"/>
                  </a:ext>
                </a:extLst>
              </p:cNvPr>
              <p:cNvGrpSpPr/>
              <p:nvPr/>
            </p:nvGrpSpPr>
            <p:grpSpPr>
              <a:xfrm>
                <a:off x="4906543" y="6503896"/>
                <a:ext cx="305412" cy="80682"/>
                <a:chOff x="4911025" y="6340289"/>
                <a:chExt cx="305412" cy="80682"/>
              </a:xfrm>
            </p:grpSpPr>
            <p:cxnSp>
              <p:nvCxnSpPr>
                <p:cNvPr id="1029" name="Straight Connector 1028">
                  <a:extLst>
                    <a:ext uri="{FF2B5EF4-FFF2-40B4-BE49-F238E27FC236}">
                      <a16:creationId xmlns:a16="http://schemas.microsoft.com/office/drawing/2014/main" id="{1961A081-C82D-85A5-DE4B-9DD26C9FB25F}"/>
                    </a:ext>
                  </a:extLst>
                </p:cNvPr>
                <p:cNvCxnSpPr>
                  <a:cxnSpLocks/>
                </p:cNvCxnSpPr>
                <p:nvPr/>
              </p:nvCxnSpPr>
              <p:spPr>
                <a:xfrm>
                  <a:off x="4911025" y="6380630"/>
                  <a:ext cx="305412" cy="0"/>
                </a:xfrm>
                <a:prstGeom prst="line">
                  <a:avLst/>
                </a:prstGeom>
                <a:ln w="31750">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1030" name="Oval 1029">
                  <a:extLst>
                    <a:ext uri="{FF2B5EF4-FFF2-40B4-BE49-F238E27FC236}">
                      <a16:creationId xmlns:a16="http://schemas.microsoft.com/office/drawing/2014/main" id="{DA51DD29-D671-16BF-8575-60D569D365A5}"/>
                    </a:ext>
                  </a:extLst>
                </p:cNvPr>
                <p:cNvSpPr/>
                <p:nvPr/>
              </p:nvSpPr>
              <p:spPr>
                <a:xfrm>
                  <a:off x="5016666" y="6340289"/>
                  <a:ext cx="80682" cy="80682"/>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a:p>
              </p:txBody>
            </p:sp>
          </p:grpSp>
          <p:grpSp>
            <p:nvGrpSpPr>
              <p:cNvPr id="1011" name="Group 1010">
                <a:extLst>
                  <a:ext uri="{FF2B5EF4-FFF2-40B4-BE49-F238E27FC236}">
                    <a16:creationId xmlns:a16="http://schemas.microsoft.com/office/drawing/2014/main" id="{D010201C-95EF-67A7-2F43-38729C5F22B7}"/>
                  </a:ext>
                </a:extLst>
              </p:cNvPr>
              <p:cNvGrpSpPr/>
              <p:nvPr/>
            </p:nvGrpSpPr>
            <p:grpSpPr>
              <a:xfrm>
                <a:off x="5594584" y="6326841"/>
                <a:ext cx="305412" cy="73152"/>
                <a:chOff x="5594584" y="6326841"/>
                <a:chExt cx="305412" cy="73152"/>
              </a:xfrm>
            </p:grpSpPr>
            <p:cxnSp>
              <p:nvCxnSpPr>
                <p:cNvPr id="1027" name="Straight Connector 1026">
                  <a:extLst>
                    <a:ext uri="{FF2B5EF4-FFF2-40B4-BE49-F238E27FC236}">
                      <a16:creationId xmlns:a16="http://schemas.microsoft.com/office/drawing/2014/main" id="{0FE78923-A04B-49C6-2CFD-737EE5BB8963}"/>
                    </a:ext>
                  </a:extLst>
                </p:cNvPr>
                <p:cNvCxnSpPr>
                  <a:cxnSpLocks/>
                </p:cNvCxnSpPr>
                <p:nvPr/>
              </p:nvCxnSpPr>
              <p:spPr>
                <a:xfrm>
                  <a:off x="5594584" y="6364942"/>
                  <a:ext cx="305412" cy="0"/>
                </a:xfrm>
                <a:prstGeom prst="line">
                  <a:avLst/>
                </a:prstGeom>
                <a:ln w="31750">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1028" name="Rectangle 1027">
                  <a:extLst>
                    <a:ext uri="{FF2B5EF4-FFF2-40B4-BE49-F238E27FC236}">
                      <a16:creationId xmlns:a16="http://schemas.microsoft.com/office/drawing/2014/main" id="{2AE0659A-451C-772A-34EB-0CE72A05AC12}"/>
                    </a:ext>
                  </a:extLst>
                </p:cNvPr>
                <p:cNvSpPr/>
                <p:nvPr/>
              </p:nvSpPr>
              <p:spPr>
                <a:xfrm>
                  <a:off x="5701552" y="6326841"/>
                  <a:ext cx="73152" cy="73152"/>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a:p>
              </p:txBody>
            </p:sp>
          </p:grpSp>
          <p:grpSp>
            <p:nvGrpSpPr>
              <p:cNvPr id="1012" name="Group 1011">
                <a:extLst>
                  <a:ext uri="{FF2B5EF4-FFF2-40B4-BE49-F238E27FC236}">
                    <a16:creationId xmlns:a16="http://schemas.microsoft.com/office/drawing/2014/main" id="{115BA243-27DE-F791-B9B0-6B8292666318}"/>
                  </a:ext>
                </a:extLst>
              </p:cNvPr>
              <p:cNvGrpSpPr/>
              <p:nvPr/>
            </p:nvGrpSpPr>
            <p:grpSpPr>
              <a:xfrm>
                <a:off x="6157119" y="6506135"/>
                <a:ext cx="305412" cy="73152"/>
                <a:chOff x="5594584" y="6333565"/>
                <a:chExt cx="305412" cy="73152"/>
              </a:xfrm>
            </p:grpSpPr>
            <p:cxnSp>
              <p:nvCxnSpPr>
                <p:cNvPr id="1025" name="Straight Connector 1024">
                  <a:extLst>
                    <a:ext uri="{FF2B5EF4-FFF2-40B4-BE49-F238E27FC236}">
                      <a16:creationId xmlns:a16="http://schemas.microsoft.com/office/drawing/2014/main" id="{AE7A457A-BE10-700C-3484-5C63F14D8787}"/>
                    </a:ext>
                  </a:extLst>
                </p:cNvPr>
                <p:cNvCxnSpPr>
                  <a:cxnSpLocks/>
                </p:cNvCxnSpPr>
                <p:nvPr/>
              </p:nvCxnSpPr>
              <p:spPr>
                <a:xfrm>
                  <a:off x="5594584" y="6364942"/>
                  <a:ext cx="305412" cy="0"/>
                </a:xfrm>
                <a:prstGeom prst="line">
                  <a:avLst/>
                </a:prstGeom>
                <a:ln w="31750">
                  <a:solidFill>
                    <a:schemeClr val="accent5"/>
                  </a:solidFill>
                  <a:prstDash val="solid"/>
                </a:ln>
              </p:spPr>
              <p:style>
                <a:lnRef idx="1">
                  <a:schemeClr val="accent1"/>
                </a:lnRef>
                <a:fillRef idx="0">
                  <a:schemeClr val="accent1"/>
                </a:fillRef>
                <a:effectRef idx="0">
                  <a:schemeClr val="accent1"/>
                </a:effectRef>
                <a:fontRef idx="minor">
                  <a:schemeClr val="tx1"/>
                </a:fontRef>
              </p:style>
            </p:cxnSp>
            <p:sp>
              <p:nvSpPr>
                <p:cNvPr id="1026" name="Rectangle 1025">
                  <a:extLst>
                    <a:ext uri="{FF2B5EF4-FFF2-40B4-BE49-F238E27FC236}">
                      <a16:creationId xmlns:a16="http://schemas.microsoft.com/office/drawing/2014/main" id="{F4066AD1-6462-44C1-FEB4-6DF0E973A63A}"/>
                    </a:ext>
                  </a:extLst>
                </p:cNvPr>
                <p:cNvSpPr/>
                <p:nvPr/>
              </p:nvSpPr>
              <p:spPr>
                <a:xfrm>
                  <a:off x="5708276" y="6333565"/>
                  <a:ext cx="73152" cy="73152"/>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a:p>
              </p:txBody>
            </p:sp>
          </p:grpSp>
          <p:grpSp>
            <p:nvGrpSpPr>
              <p:cNvPr id="1013" name="Group 1012">
                <a:extLst>
                  <a:ext uri="{FF2B5EF4-FFF2-40B4-BE49-F238E27FC236}">
                    <a16:creationId xmlns:a16="http://schemas.microsoft.com/office/drawing/2014/main" id="{FE660A39-96D5-21AC-04E1-0680E87D8C7B}"/>
                  </a:ext>
                </a:extLst>
              </p:cNvPr>
              <p:cNvGrpSpPr/>
              <p:nvPr/>
            </p:nvGrpSpPr>
            <p:grpSpPr>
              <a:xfrm>
                <a:off x="6154878" y="6326841"/>
                <a:ext cx="305412" cy="73959"/>
                <a:chOff x="6154878" y="6326841"/>
                <a:chExt cx="305412" cy="73959"/>
              </a:xfrm>
            </p:grpSpPr>
            <p:cxnSp>
              <p:nvCxnSpPr>
                <p:cNvPr id="1023" name="Straight Connector 1022">
                  <a:extLst>
                    <a:ext uri="{FF2B5EF4-FFF2-40B4-BE49-F238E27FC236}">
                      <a16:creationId xmlns:a16="http://schemas.microsoft.com/office/drawing/2014/main" id="{D0241E0C-8E35-C035-00E6-9050C7BA6449}"/>
                    </a:ext>
                  </a:extLst>
                </p:cNvPr>
                <p:cNvCxnSpPr>
                  <a:cxnSpLocks/>
                </p:cNvCxnSpPr>
                <p:nvPr/>
              </p:nvCxnSpPr>
              <p:spPr>
                <a:xfrm>
                  <a:off x="6154878" y="6360459"/>
                  <a:ext cx="305412" cy="0"/>
                </a:xfrm>
                <a:prstGeom prst="line">
                  <a:avLst/>
                </a:prstGeom>
                <a:ln w="31750">
                  <a:solidFill>
                    <a:schemeClr val="accent4"/>
                  </a:solidFill>
                  <a:prstDash val="solid"/>
                </a:ln>
              </p:spPr>
              <p:style>
                <a:lnRef idx="1">
                  <a:schemeClr val="accent1"/>
                </a:lnRef>
                <a:fillRef idx="0">
                  <a:schemeClr val="accent1"/>
                </a:fillRef>
                <a:effectRef idx="0">
                  <a:schemeClr val="accent1"/>
                </a:effectRef>
                <a:fontRef idx="minor">
                  <a:schemeClr val="tx1"/>
                </a:fontRef>
              </p:style>
            </p:cxnSp>
            <p:sp>
              <p:nvSpPr>
                <p:cNvPr id="1024" name="Rectangle 1023">
                  <a:extLst>
                    <a:ext uri="{FF2B5EF4-FFF2-40B4-BE49-F238E27FC236}">
                      <a16:creationId xmlns:a16="http://schemas.microsoft.com/office/drawing/2014/main" id="{AEB21885-3396-27FF-121A-017071F3CC71}"/>
                    </a:ext>
                  </a:extLst>
                </p:cNvPr>
                <p:cNvSpPr/>
                <p:nvPr/>
              </p:nvSpPr>
              <p:spPr>
                <a:xfrm rot="18900000">
                  <a:off x="6266331" y="6326841"/>
                  <a:ext cx="73959" cy="73959"/>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a:p>
              </p:txBody>
            </p:sp>
          </p:grpSp>
          <p:grpSp>
            <p:nvGrpSpPr>
              <p:cNvPr id="1014" name="Group 1013">
                <a:extLst>
                  <a:ext uri="{FF2B5EF4-FFF2-40B4-BE49-F238E27FC236}">
                    <a16:creationId xmlns:a16="http://schemas.microsoft.com/office/drawing/2014/main" id="{D7C93FF5-436B-B0C0-E226-DE691BE3CE3A}"/>
                  </a:ext>
                </a:extLst>
              </p:cNvPr>
              <p:cNvGrpSpPr/>
              <p:nvPr/>
            </p:nvGrpSpPr>
            <p:grpSpPr>
              <a:xfrm>
                <a:off x="6777925" y="6292922"/>
                <a:ext cx="305412" cy="105836"/>
                <a:chOff x="6777925" y="6292922"/>
                <a:chExt cx="305412" cy="105836"/>
              </a:xfrm>
            </p:grpSpPr>
            <p:cxnSp>
              <p:nvCxnSpPr>
                <p:cNvPr id="1021" name="Straight Connector 1020">
                  <a:extLst>
                    <a:ext uri="{FF2B5EF4-FFF2-40B4-BE49-F238E27FC236}">
                      <a16:creationId xmlns:a16="http://schemas.microsoft.com/office/drawing/2014/main" id="{9161D26F-9832-E363-C1D0-F6256D662460}"/>
                    </a:ext>
                  </a:extLst>
                </p:cNvPr>
                <p:cNvCxnSpPr>
                  <a:cxnSpLocks/>
                </p:cNvCxnSpPr>
                <p:nvPr/>
              </p:nvCxnSpPr>
              <p:spPr>
                <a:xfrm>
                  <a:off x="6777925" y="6364941"/>
                  <a:ext cx="305412" cy="0"/>
                </a:xfrm>
                <a:prstGeom prst="line">
                  <a:avLst/>
                </a:prstGeom>
                <a:ln w="31750">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1022" name="Triangle 374">
                  <a:extLst>
                    <a:ext uri="{FF2B5EF4-FFF2-40B4-BE49-F238E27FC236}">
                      <a16:creationId xmlns:a16="http://schemas.microsoft.com/office/drawing/2014/main" id="{10931245-2B47-1AA0-1000-B957866027B7}"/>
                    </a:ext>
                  </a:extLst>
                </p:cNvPr>
                <p:cNvSpPr/>
                <p:nvPr/>
              </p:nvSpPr>
              <p:spPr>
                <a:xfrm rot="3600000">
                  <a:off x="6884675" y="6300221"/>
                  <a:ext cx="105836" cy="91238"/>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a:p>
              </p:txBody>
            </p:sp>
          </p:grpSp>
          <p:grpSp>
            <p:nvGrpSpPr>
              <p:cNvPr id="1015" name="Group 1014">
                <a:extLst>
                  <a:ext uri="{FF2B5EF4-FFF2-40B4-BE49-F238E27FC236}">
                    <a16:creationId xmlns:a16="http://schemas.microsoft.com/office/drawing/2014/main" id="{5B74689D-B671-A71C-38D4-9AE0363D6B73}"/>
                  </a:ext>
                </a:extLst>
              </p:cNvPr>
              <p:cNvGrpSpPr/>
              <p:nvPr/>
            </p:nvGrpSpPr>
            <p:grpSpPr>
              <a:xfrm>
                <a:off x="6782408" y="6505836"/>
                <a:ext cx="305412" cy="105836"/>
                <a:chOff x="6777925" y="6333266"/>
                <a:chExt cx="305412" cy="105836"/>
              </a:xfrm>
            </p:grpSpPr>
            <p:cxnSp>
              <p:nvCxnSpPr>
                <p:cNvPr id="1019" name="Straight Connector 1018">
                  <a:extLst>
                    <a:ext uri="{FF2B5EF4-FFF2-40B4-BE49-F238E27FC236}">
                      <a16:creationId xmlns:a16="http://schemas.microsoft.com/office/drawing/2014/main" id="{51EAB9B5-C3C3-629D-CC1D-84C4FE45940D}"/>
                    </a:ext>
                  </a:extLst>
                </p:cNvPr>
                <p:cNvCxnSpPr>
                  <a:cxnSpLocks/>
                </p:cNvCxnSpPr>
                <p:nvPr/>
              </p:nvCxnSpPr>
              <p:spPr>
                <a:xfrm>
                  <a:off x="6777925" y="6364941"/>
                  <a:ext cx="305412" cy="0"/>
                </a:xfrm>
                <a:prstGeom prst="line">
                  <a:avLst/>
                </a:prstGeom>
                <a:ln w="31750">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020" name="Triangle 378">
                  <a:extLst>
                    <a:ext uri="{FF2B5EF4-FFF2-40B4-BE49-F238E27FC236}">
                      <a16:creationId xmlns:a16="http://schemas.microsoft.com/office/drawing/2014/main" id="{88D31A42-C47F-BC8E-9BB0-4FE7292AD361}"/>
                    </a:ext>
                  </a:extLst>
                </p:cNvPr>
                <p:cNvSpPr/>
                <p:nvPr/>
              </p:nvSpPr>
              <p:spPr>
                <a:xfrm rot="7200000">
                  <a:off x="6884675" y="6340565"/>
                  <a:ext cx="105836" cy="91238"/>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a:p>
              </p:txBody>
            </p:sp>
          </p:grpSp>
          <p:grpSp>
            <p:nvGrpSpPr>
              <p:cNvPr id="1016" name="Group 1015">
                <a:extLst>
                  <a:ext uri="{FF2B5EF4-FFF2-40B4-BE49-F238E27FC236}">
                    <a16:creationId xmlns:a16="http://schemas.microsoft.com/office/drawing/2014/main" id="{64B6FA26-499E-5416-EAB1-5602D94FA8E7}"/>
                  </a:ext>
                </a:extLst>
              </p:cNvPr>
              <p:cNvGrpSpPr/>
              <p:nvPr/>
            </p:nvGrpSpPr>
            <p:grpSpPr>
              <a:xfrm>
                <a:off x="7367351" y="6472216"/>
                <a:ext cx="305412" cy="105836"/>
                <a:chOff x="6777925" y="6292922"/>
                <a:chExt cx="305412" cy="105836"/>
              </a:xfrm>
            </p:grpSpPr>
            <p:cxnSp>
              <p:nvCxnSpPr>
                <p:cNvPr id="1017" name="Straight Connector 1016">
                  <a:extLst>
                    <a:ext uri="{FF2B5EF4-FFF2-40B4-BE49-F238E27FC236}">
                      <a16:creationId xmlns:a16="http://schemas.microsoft.com/office/drawing/2014/main" id="{1C932783-7A36-9C04-A952-15E3D3C9F656}"/>
                    </a:ext>
                  </a:extLst>
                </p:cNvPr>
                <p:cNvCxnSpPr>
                  <a:cxnSpLocks/>
                </p:cNvCxnSpPr>
                <p:nvPr/>
              </p:nvCxnSpPr>
              <p:spPr>
                <a:xfrm>
                  <a:off x="6777925" y="6364941"/>
                  <a:ext cx="305412" cy="0"/>
                </a:xfrm>
                <a:prstGeom prst="line">
                  <a:avLst/>
                </a:prstGeom>
                <a:ln w="31750">
                  <a:solidFill>
                    <a:schemeClr val="accent3">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18" name="Triangle 381">
                  <a:extLst>
                    <a:ext uri="{FF2B5EF4-FFF2-40B4-BE49-F238E27FC236}">
                      <a16:creationId xmlns:a16="http://schemas.microsoft.com/office/drawing/2014/main" id="{CC0553EE-950E-8164-592A-F5F6465BFB4B}"/>
                    </a:ext>
                  </a:extLst>
                </p:cNvPr>
                <p:cNvSpPr/>
                <p:nvPr/>
              </p:nvSpPr>
              <p:spPr>
                <a:xfrm rot="3600000">
                  <a:off x="6884675" y="6300221"/>
                  <a:ext cx="105836" cy="91238"/>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a:p>
              </p:txBody>
            </p:sp>
          </p:grpSp>
        </p:grpSp>
        <p:sp>
          <p:nvSpPr>
            <p:cNvPr id="1006" name="Rectangle 1005">
              <a:extLst>
                <a:ext uri="{FF2B5EF4-FFF2-40B4-BE49-F238E27FC236}">
                  <a16:creationId xmlns:a16="http://schemas.microsoft.com/office/drawing/2014/main" id="{F06CBF82-5E5E-293B-DF77-6D2CBD232E2D}"/>
                </a:ext>
              </a:extLst>
            </p:cNvPr>
            <p:cNvSpPr/>
            <p:nvPr/>
          </p:nvSpPr>
          <p:spPr>
            <a:xfrm>
              <a:off x="4664870" y="6096000"/>
              <a:ext cx="4922044" cy="597694"/>
            </a:xfrm>
            <a:prstGeom prst="rect">
              <a:avLst/>
            </a:prstGeom>
            <a:noFill/>
            <a:ln w="19050">
              <a:solidFill>
                <a:srgbClr val="000000"/>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a:p>
          </p:txBody>
        </p:sp>
      </p:grpSp>
      <p:grpSp>
        <p:nvGrpSpPr>
          <p:cNvPr id="1038" name="Group 1037">
            <a:extLst>
              <a:ext uri="{FF2B5EF4-FFF2-40B4-BE49-F238E27FC236}">
                <a16:creationId xmlns:a16="http://schemas.microsoft.com/office/drawing/2014/main" id="{4C1AFEDC-696B-7BD5-E233-4F49B5499FF0}"/>
              </a:ext>
            </a:extLst>
          </p:cNvPr>
          <p:cNvGrpSpPr/>
          <p:nvPr/>
        </p:nvGrpSpPr>
        <p:grpSpPr>
          <a:xfrm>
            <a:off x="9343829" y="3861701"/>
            <a:ext cx="2575002" cy="422352"/>
            <a:chOff x="9292529" y="3967005"/>
            <a:chExt cx="2575002" cy="422352"/>
          </a:xfrm>
        </p:grpSpPr>
        <p:sp>
          <p:nvSpPr>
            <p:cNvPr id="1039" name="Rectangle 1038">
              <a:extLst>
                <a:ext uri="{FF2B5EF4-FFF2-40B4-BE49-F238E27FC236}">
                  <a16:creationId xmlns:a16="http://schemas.microsoft.com/office/drawing/2014/main" id="{E6ED6236-A869-D73B-2B59-EFD1425523A2}"/>
                </a:ext>
              </a:extLst>
            </p:cNvPr>
            <p:cNvSpPr/>
            <p:nvPr/>
          </p:nvSpPr>
          <p:spPr>
            <a:xfrm>
              <a:off x="10311704" y="4094005"/>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0" name="Freeform 464">
              <a:extLst>
                <a:ext uri="{FF2B5EF4-FFF2-40B4-BE49-F238E27FC236}">
                  <a16:creationId xmlns:a16="http://schemas.microsoft.com/office/drawing/2014/main" id="{F439397F-A07E-793D-A537-B633309A6DDE}"/>
                </a:ext>
              </a:extLst>
            </p:cNvPr>
            <p:cNvSpPr/>
            <p:nvPr/>
          </p:nvSpPr>
          <p:spPr>
            <a:xfrm>
              <a:off x="9315450" y="3994150"/>
              <a:ext cx="2536825" cy="374650"/>
            </a:xfrm>
            <a:custGeom>
              <a:avLst/>
              <a:gdLst>
                <a:gd name="csX0" fmla="*/ 2536825 w 2536825"/>
                <a:gd name="csY0" fmla="*/ 34925 h 374650"/>
                <a:gd name="csX1" fmla="*/ 2336800 w 2536825"/>
                <a:gd name="csY1" fmla="*/ 98425 h 374650"/>
                <a:gd name="csX2" fmla="*/ 2149475 w 2536825"/>
                <a:gd name="csY2" fmla="*/ 98425 h 374650"/>
                <a:gd name="csX3" fmla="*/ 1952625 w 2536825"/>
                <a:gd name="csY3" fmla="*/ 12700 h 374650"/>
                <a:gd name="csX4" fmla="*/ 1768475 w 2536825"/>
                <a:gd name="csY4" fmla="*/ 98425 h 374650"/>
                <a:gd name="csX5" fmla="*/ 1587500 w 2536825"/>
                <a:gd name="csY5" fmla="*/ 31750 h 374650"/>
                <a:gd name="csX6" fmla="*/ 1400175 w 2536825"/>
                <a:gd name="csY6" fmla="*/ 66675 h 374650"/>
                <a:gd name="csX7" fmla="*/ 1209675 w 2536825"/>
                <a:gd name="csY7" fmla="*/ 120650 h 374650"/>
                <a:gd name="csX8" fmla="*/ 1016000 w 2536825"/>
                <a:gd name="csY8" fmla="*/ 123825 h 374650"/>
                <a:gd name="csX9" fmla="*/ 825500 w 2536825"/>
                <a:gd name="csY9" fmla="*/ 12700 h 374650"/>
                <a:gd name="csX10" fmla="*/ 825500 w 2536825"/>
                <a:gd name="csY10" fmla="*/ 12700 h 374650"/>
                <a:gd name="csX11" fmla="*/ 825500 w 2536825"/>
                <a:gd name="csY11" fmla="*/ 12700 h 374650"/>
                <a:gd name="csX12" fmla="*/ 809625 w 2536825"/>
                <a:gd name="csY12" fmla="*/ 0 h 374650"/>
                <a:gd name="csX13" fmla="*/ 654050 w 2536825"/>
                <a:gd name="csY13" fmla="*/ 47625 h 374650"/>
                <a:gd name="csX14" fmla="*/ 457200 w 2536825"/>
                <a:gd name="csY14" fmla="*/ 12700 h 374650"/>
                <a:gd name="csX15" fmla="*/ 273050 w 2536825"/>
                <a:gd name="csY15" fmla="*/ 15875 h 374650"/>
                <a:gd name="csX16" fmla="*/ 225425 w 2536825"/>
                <a:gd name="csY16" fmla="*/ 120650 h 374650"/>
                <a:gd name="csX17" fmla="*/ 136525 w 2536825"/>
                <a:gd name="csY17" fmla="*/ 123825 h 374650"/>
                <a:gd name="csX18" fmla="*/ 85725 w 2536825"/>
                <a:gd name="csY18" fmla="*/ 374650 h 374650"/>
                <a:gd name="csX19" fmla="*/ 0 w 2536825"/>
                <a:gd name="csY19" fmla="*/ 228600 h 3746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536825" h="374650">
                  <a:moveTo>
                    <a:pt x="2536825" y="34925"/>
                  </a:moveTo>
                  <a:lnTo>
                    <a:pt x="2336800" y="98425"/>
                  </a:lnTo>
                  <a:lnTo>
                    <a:pt x="2149475" y="98425"/>
                  </a:lnTo>
                  <a:lnTo>
                    <a:pt x="1952625" y="12700"/>
                  </a:lnTo>
                  <a:lnTo>
                    <a:pt x="1768475" y="98425"/>
                  </a:lnTo>
                  <a:lnTo>
                    <a:pt x="1587500" y="31750"/>
                  </a:lnTo>
                  <a:lnTo>
                    <a:pt x="1400175" y="66675"/>
                  </a:lnTo>
                  <a:lnTo>
                    <a:pt x="1209675" y="120650"/>
                  </a:lnTo>
                  <a:lnTo>
                    <a:pt x="1016000" y="123825"/>
                  </a:lnTo>
                  <a:lnTo>
                    <a:pt x="825500" y="12700"/>
                  </a:lnTo>
                  <a:lnTo>
                    <a:pt x="825500" y="12700"/>
                  </a:lnTo>
                  <a:lnTo>
                    <a:pt x="825500" y="12700"/>
                  </a:lnTo>
                  <a:lnTo>
                    <a:pt x="809625" y="0"/>
                  </a:lnTo>
                  <a:lnTo>
                    <a:pt x="654050" y="47625"/>
                  </a:lnTo>
                  <a:lnTo>
                    <a:pt x="457200" y="12700"/>
                  </a:lnTo>
                  <a:lnTo>
                    <a:pt x="273050" y="15875"/>
                  </a:lnTo>
                  <a:lnTo>
                    <a:pt x="225425" y="120650"/>
                  </a:lnTo>
                  <a:lnTo>
                    <a:pt x="136525" y="123825"/>
                  </a:lnTo>
                  <a:lnTo>
                    <a:pt x="85725" y="374650"/>
                  </a:lnTo>
                  <a:lnTo>
                    <a:pt x="0" y="228600"/>
                  </a:lnTo>
                </a:path>
              </a:pathLst>
            </a:custGeom>
            <a:noFill/>
            <a:ln w="22225">
              <a:solidFill>
                <a:schemeClr val="accent1"/>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1040">
              <a:extLst>
                <a:ext uri="{FF2B5EF4-FFF2-40B4-BE49-F238E27FC236}">
                  <a16:creationId xmlns:a16="http://schemas.microsoft.com/office/drawing/2014/main" id="{60954BDF-6525-6B22-3ACE-E8A4186499A5}"/>
                </a:ext>
              </a:extLst>
            </p:cNvPr>
            <p:cNvSpPr/>
            <p:nvPr/>
          </p:nvSpPr>
          <p:spPr>
            <a:xfrm>
              <a:off x="9292529" y="4198780"/>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2" name="Rectangle 1041">
              <a:extLst>
                <a:ext uri="{FF2B5EF4-FFF2-40B4-BE49-F238E27FC236}">
                  <a16:creationId xmlns:a16="http://schemas.microsoft.com/office/drawing/2014/main" id="{CD3215F1-AFA0-A3EA-CA90-4E3BA1975F13}"/>
                </a:ext>
              </a:extLst>
            </p:cNvPr>
            <p:cNvSpPr/>
            <p:nvPr/>
          </p:nvSpPr>
          <p:spPr>
            <a:xfrm>
              <a:off x="9375079" y="4338480"/>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Rectangle 1042">
              <a:extLst>
                <a:ext uri="{FF2B5EF4-FFF2-40B4-BE49-F238E27FC236}">
                  <a16:creationId xmlns:a16="http://schemas.microsoft.com/office/drawing/2014/main" id="{98428D91-BC40-21D8-2B44-2F2E2A90E988}"/>
                </a:ext>
              </a:extLst>
            </p:cNvPr>
            <p:cNvSpPr/>
            <p:nvPr/>
          </p:nvSpPr>
          <p:spPr>
            <a:xfrm>
              <a:off x="9413179" y="4097180"/>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Rectangle 1043">
              <a:extLst>
                <a:ext uri="{FF2B5EF4-FFF2-40B4-BE49-F238E27FC236}">
                  <a16:creationId xmlns:a16="http://schemas.microsoft.com/office/drawing/2014/main" id="{53345D8A-5667-B994-326C-C4911AB75A8E}"/>
                </a:ext>
              </a:extLst>
            </p:cNvPr>
            <p:cNvSpPr/>
            <p:nvPr/>
          </p:nvSpPr>
          <p:spPr>
            <a:xfrm>
              <a:off x="9470329" y="4094005"/>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5" name="Rectangle 1044">
              <a:extLst>
                <a:ext uri="{FF2B5EF4-FFF2-40B4-BE49-F238E27FC236}">
                  <a16:creationId xmlns:a16="http://schemas.microsoft.com/office/drawing/2014/main" id="{88B5BB46-938B-FC2F-BB4C-6FE562282CC3}"/>
                </a:ext>
              </a:extLst>
            </p:cNvPr>
            <p:cNvSpPr/>
            <p:nvPr/>
          </p:nvSpPr>
          <p:spPr>
            <a:xfrm>
              <a:off x="9530654" y="4090830"/>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Rectangle 1045">
              <a:extLst>
                <a:ext uri="{FF2B5EF4-FFF2-40B4-BE49-F238E27FC236}">
                  <a16:creationId xmlns:a16="http://schemas.microsoft.com/office/drawing/2014/main" id="{2310ACC0-6006-94EF-99F2-1DA3E6C10B23}"/>
                </a:ext>
              </a:extLst>
            </p:cNvPr>
            <p:cNvSpPr/>
            <p:nvPr/>
          </p:nvSpPr>
          <p:spPr>
            <a:xfrm>
              <a:off x="9565579" y="3979705"/>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60C162CB-3A76-4DEB-33D8-023F24638721}"/>
                </a:ext>
              </a:extLst>
            </p:cNvPr>
            <p:cNvSpPr/>
            <p:nvPr/>
          </p:nvSpPr>
          <p:spPr>
            <a:xfrm>
              <a:off x="9746554" y="3982880"/>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 name="Rectangle 1047">
              <a:extLst>
                <a:ext uri="{FF2B5EF4-FFF2-40B4-BE49-F238E27FC236}">
                  <a16:creationId xmlns:a16="http://schemas.microsoft.com/office/drawing/2014/main" id="{AD0ACD6D-CDA7-1BC4-A9F9-75B3CECC2DAB}"/>
                </a:ext>
              </a:extLst>
            </p:cNvPr>
            <p:cNvSpPr/>
            <p:nvPr/>
          </p:nvSpPr>
          <p:spPr>
            <a:xfrm>
              <a:off x="9930704" y="4014630"/>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9" name="Rectangle 1048">
              <a:extLst>
                <a:ext uri="{FF2B5EF4-FFF2-40B4-BE49-F238E27FC236}">
                  <a16:creationId xmlns:a16="http://schemas.microsoft.com/office/drawing/2014/main" id="{5DF32365-EEEF-715C-5FE7-C45717D021AA}"/>
                </a:ext>
              </a:extLst>
            </p:cNvPr>
            <p:cNvSpPr/>
            <p:nvPr/>
          </p:nvSpPr>
          <p:spPr>
            <a:xfrm>
              <a:off x="10111679" y="3967005"/>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0" name="Rectangle 1049">
              <a:extLst>
                <a:ext uri="{FF2B5EF4-FFF2-40B4-BE49-F238E27FC236}">
                  <a16:creationId xmlns:a16="http://schemas.microsoft.com/office/drawing/2014/main" id="{37366660-2F60-DD95-EBA3-0505131052E9}"/>
                </a:ext>
              </a:extLst>
            </p:cNvPr>
            <p:cNvSpPr/>
            <p:nvPr/>
          </p:nvSpPr>
          <p:spPr>
            <a:xfrm>
              <a:off x="10683179" y="4033680"/>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1" name="Rectangle 1050">
              <a:extLst>
                <a:ext uri="{FF2B5EF4-FFF2-40B4-BE49-F238E27FC236}">
                  <a16:creationId xmlns:a16="http://schemas.microsoft.com/office/drawing/2014/main" id="{4EFA9F7E-85E6-AF67-EE86-383CED735961}"/>
                </a:ext>
              </a:extLst>
            </p:cNvPr>
            <p:cNvSpPr/>
            <p:nvPr/>
          </p:nvSpPr>
          <p:spPr>
            <a:xfrm>
              <a:off x="10495854" y="4087655"/>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2" name="Rectangle 1051">
              <a:extLst>
                <a:ext uri="{FF2B5EF4-FFF2-40B4-BE49-F238E27FC236}">
                  <a16:creationId xmlns:a16="http://schemas.microsoft.com/office/drawing/2014/main" id="{337FC730-0A92-8590-4D14-90D37DE841E1}"/>
                </a:ext>
              </a:extLst>
            </p:cNvPr>
            <p:cNvSpPr/>
            <p:nvPr/>
          </p:nvSpPr>
          <p:spPr>
            <a:xfrm>
              <a:off x="10873679" y="4005105"/>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3" name="Rectangle 1052">
              <a:extLst>
                <a:ext uri="{FF2B5EF4-FFF2-40B4-BE49-F238E27FC236}">
                  <a16:creationId xmlns:a16="http://schemas.microsoft.com/office/drawing/2014/main" id="{5CB0DEA9-DEB5-E47E-59E7-71294D18D031}"/>
                </a:ext>
              </a:extLst>
            </p:cNvPr>
            <p:cNvSpPr/>
            <p:nvPr/>
          </p:nvSpPr>
          <p:spPr>
            <a:xfrm>
              <a:off x="11061004" y="4062255"/>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4" name="Rectangle 1053">
              <a:extLst>
                <a:ext uri="{FF2B5EF4-FFF2-40B4-BE49-F238E27FC236}">
                  <a16:creationId xmlns:a16="http://schemas.microsoft.com/office/drawing/2014/main" id="{9429FAF5-3DB3-7417-ACD6-1627F0C9745A}"/>
                </a:ext>
              </a:extLst>
            </p:cNvPr>
            <p:cNvSpPr/>
            <p:nvPr/>
          </p:nvSpPr>
          <p:spPr>
            <a:xfrm>
              <a:off x="11245154" y="3989230"/>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5" name="Rectangle 1054">
              <a:extLst>
                <a:ext uri="{FF2B5EF4-FFF2-40B4-BE49-F238E27FC236}">
                  <a16:creationId xmlns:a16="http://schemas.microsoft.com/office/drawing/2014/main" id="{441476FE-35AA-D9CD-9B72-7B79D1033AEC}"/>
                </a:ext>
              </a:extLst>
            </p:cNvPr>
            <p:cNvSpPr/>
            <p:nvPr/>
          </p:nvSpPr>
          <p:spPr>
            <a:xfrm>
              <a:off x="11435654" y="4065430"/>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6" name="Rectangle 1055">
              <a:extLst>
                <a:ext uri="{FF2B5EF4-FFF2-40B4-BE49-F238E27FC236}">
                  <a16:creationId xmlns:a16="http://schemas.microsoft.com/office/drawing/2014/main" id="{1B0B5B7B-6E2D-11AF-BB1E-F71FA36DB89A}"/>
                </a:ext>
              </a:extLst>
            </p:cNvPr>
            <p:cNvSpPr/>
            <p:nvPr/>
          </p:nvSpPr>
          <p:spPr>
            <a:xfrm>
              <a:off x="11626154" y="4065430"/>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7" name="Rectangle 1056">
              <a:extLst>
                <a:ext uri="{FF2B5EF4-FFF2-40B4-BE49-F238E27FC236}">
                  <a16:creationId xmlns:a16="http://schemas.microsoft.com/office/drawing/2014/main" id="{85CD5842-30C6-5A57-2B0B-08BEBDADE229}"/>
                </a:ext>
              </a:extLst>
            </p:cNvPr>
            <p:cNvSpPr/>
            <p:nvPr/>
          </p:nvSpPr>
          <p:spPr>
            <a:xfrm>
              <a:off x="11816654" y="4005105"/>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58" name="Freeform 562">
            <a:extLst>
              <a:ext uri="{FF2B5EF4-FFF2-40B4-BE49-F238E27FC236}">
                <a16:creationId xmlns:a16="http://schemas.microsoft.com/office/drawing/2014/main" id="{C675B490-CA47-78E6-547F-CD3A02466180}"/>
              </a:ext>
            </a:extLst>
          </p:cNvPr>
          <p:cNvSpPr/>
          <p:nvPr/>
        </p:nvSpPr>
        <p:spPr>
          <a:xfrm>
            <a:off x="5585680" y="1516620"/>
            <a:ext cx="2412195" cy="1046802"/>
          </a:xfrm>
          <a:custGeom>
            <a:avLst/>
            <a:gdLst>
              <a:gd name="csX0" fmla="*/ 2412195 w 2412195"/>
              <a:gd name="csY0" fmla="*/ 972326 h 1046802"/>
              <a:gd name="csX1" fmla="*/ 2296344 w 2412195"/>
              <a:gd name="csY1" fmla="*/ 997152 h 1046802"/>
              <a:gd name="csX2" fmla="*/ 2213593 w 2412195"/>
              <a:gd name="csY2" fmla="*/ 993014 h 1046802"/>
              <a:gd name="csX3" fmla="*/ 2126704 w 2412195"/>
              <a:gd name="csY3" fmla="*/ 988876 h 1046802"/>
              <a:gd name="csX4" fmla="*/ 2023265 w 2412195"/>
              <a:gd name="csY4" fmla="*/ 1001289 h 1046802"/>
              <a:gd name="csX5" fmla="*/ 1928101 w 2412195"/>
              <a:gd name="csY5" fmla="*/ 1046802 h 1046802"/>
              <a:gd name="csX6" fmla="*/ 1832937 w 2412195"/>
              <a:gd name="csY6" fmla="*/ 993014 h 1046802"/>
              <a:gd name="csX7" fmla="*/ 1737774 w 2412195"/>
              <a:gd name="csY7" fmla="*/ 1013702 h 1046802"/>
              <a:gd name="csX8" fmla="*/ 1650885 w 2412195"/>
              <a:gd name="csY8" fmla="*/ 947501 h 1046802"/>
              <a:gd name="csX9" fmla="*/ 1551584 w 2412195"/>
              <a:gd name="csY9" fmla="*/ 935088 h 1046802"/>
              <a:gd name="csX10" fmla="*/ 1452282 w 2412195"/>
              <a:gd name="csY10" fmla="*/ 769586 h 1046802"/>
              <a:gd name="csX11" fmla="*/ 1361256 w 2412195"/>
              <a:gd name="csY11" fmla="*/ 0 h 1046802"/>
              <a:gd name="csX12" fmla="*/ 1261955 w 2412195"/>
              <a:gd name="csY12" fmla="*/ 856475 h 1046802"/>
              <a:gd name="csX13" fmla="*/ 1170928 w 2412195"/>
              <a:gd name="csY13" fmla="*/ 922676 h 1046802"/>
              <a:gd name="csX14" fmla="*/ 1084040 w 2412195"/>
              <a:gd name="csY14" fmla="*/ 1005427 h 1046802"/>
              <a:gd name="csX15" fmla="*/ 988876 w 2412195"/>
              <a:gd name="csY15" fmla="*/ 1001289 h 1046802"/>
              <a:gd name="csX16" fmla="*/ 893712 w 2412195"/>
              <a:gd name="csY16" fmla="*/ 1030252 h 1046802"/>
              <a:gd name="csX17" fmla="*/ 798548 w 2412195"/>
              <a:gd name="csY17" fmla="*/ 964051 h 1046802"/>
              <a:gd name="csX18" fmla="*/ 699247 w 2412195"/>
              <a:gd name="csY18" fmla="*/ 997152 h 1046802"/>
              <a:gd name="csX19" fmla="*/ 612358 w 2412195"/>
              <a:gd name="csY19" fmla="*/ 959914 h 1046802"/>
              <a:gd name="csX20" fmla="*/ 508919 w 2412195"/>
              <a:gd name="csY20" fmla="*/ 930951 h 1046802"/>
              <a:gd name="csX21" fmla="*/ 413756 w 2412195"/>
              <a:gd name="csY21" fmla="*/ 901988 h 1046802"/>
              <a:gd name="csX22" fmla="*/ 331004 w 2412195"/>
              <a:gd name="csY22" fmla="*/ 935088 h 1046802"/>
              <a:gd name="csX23" fmla="*/ 235841 w 2412195"/>
              <a:gd name="csY23" fmla="*/ 893713 h 1046802"/>
              <a:gd name="csX24" fmla="*/ 140677 w 2412195"/>
              <a:gd name="csY24" fmla="*/ 889575 h 1046802"/>
              <a:gd name="csX25" fmla="*/ 91026 w 2412195"/>
              <a:gd name="csY25" fmla="*/ 769586 h 1046802"/>
              <a:gd name="csX26" fmla="*/ 45513 w 2412195"/>
              <a:gd name="csY26" fmla="*/ 728210 h 1046802"/>
              <a:gd name="csX27" fmla="*/ 41375 w 2412195"/>
              <a:gd name="csY27" fmla="*/ 599946 h 1046802"/>
              <a:gd name="csX28" fmla="*/ 0 w 2412195"/>
              <a:gd name="csY28" fmla="*/ 380656 h 10468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2412195" h="1046802">
                <a:moveTo>
                  <a:pt x="2412195" y="972326"/>
                </a:moveTo>
                <a:lnTo>
                  <a:pt x="2296344" y="997152"/>
                </a:lnTo>
                <a:lnTo>
                  <a:pt x="2213593" y="993014"/>
                </a:lnTo>
                <a:lnTo>
                  <a:pt x="2126704" y="988876"/>
                </a:lnTo>
                <a:lnTo>
                  <a:pt x="2023265" y="1001289"/>
                </a:lnTo>
                <a:lnTo>
                  <a:pt x="1928101" y="1046802"/>
                </a:lnTo>
                <a:lnTo>
                  <a:pt x="1832937" y="993014"/>
                </a:lnTo>
                <a:lnTo>
                  <a:pt x="1737774" y="1013702"/>
                </a:lnTo>
                <a:lnTo>
                  <a:pt x="1650885" y="947501"/>
                </a:lnTo>
                <a:lnTo>
                  <a:pt x="1551584" y="935088"/>
                </a:lnTo>
                <a:lnTo>
                  <a:pt x="1452282" y="769586"/>
                </a:lnTo>
                <a:lnTo>
                  <a:pt x="1361256" y="0"/>
                </a:lnTo>
                <a:lnTo>
                  <a:pt x="1261955" y="856475"/>
                </a:lnTo>
                <a:lnTo>
                  <a:pt x="1170928" y="922676"/>
                </a:lnTo>
                <a:lnTo>
                  <a:pt x="1084040" y="1005427"/>
                </a:lnTo>
                <a:lnTo>
                  <a:pt x="988876" y="1001289"/>
                </a:lnTo>
                <a:lnTo>
                  <a:pt x="893712" y="1030252"/>
                </a:lnTo>
                <a:lnTo>
                  <a:pt x="798548" y="964051"/>
                </a:lnTo>
                <a:lnTo>
                  <a:pt x="699247" y="997152"/>
                </a:lnTo>
                <a:lnTo>
                  <a:pt x="612358" y="959914"/>
                </a:lnTo>
                <a:lnTo>
                  <a:pt x="508919" y="930951"/>
                </a:lnTo>
                <a:lnTo>
                  <a:pt x="413756" y="901988"/>
                </a:lnTo>
                <a:lnTo>
                  <a:pt x="331004" y="935088"/>
                </a:lnTo>
                <a:lnTo>
                  <a:pt x="235841" y="893713"/>
                </a:lnTo>
                <a:lnTo>
                  <a:pt x="140677" y="889575"/>
                </a:lnTo>
                <a:lnTo>
                  <a:pt x="91026" y="769586"/>
                </a:lnTo>
                <a:lnTo>
                  <a:pt x="45513" y="728210"/>
                </a:lnTo>
                <a:lnTo>
                  <a:pt x="41375" y="599946"/>
                </a:lnTo>
                <a:lnTo>
                  <a:pt x="0" y="380656"/>
                </a:lnTo>
              </a:path>
            </a:pathLst>
          </a:custGeom>
          <a:noFill/>
          <a:ln w="22225">
            <a:solidFill>
              <a:schemeClr val="tx1"/>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59" name="Group 1058">
            <a:extLst>
              <a:ext uri="{FF2B5EF4-FFF2-40B4-BE49-F238E27FC236}">
                <a16:creationId xmlns:a16="http://schemas.microsoft.com/office/drawing/2014/main" id="{0B197801-AF81-3873-7D8E-72D286B020B8}"/>
              </a:ext>
            </a:extLst>
          </p:cNvPr>
          <p:cNvGrpSpPr/>
          <p:nvPr/>
        </p:nvGrpSpPr>
        <p:grpSpPr>
          <a:xfrm>
            <a:off x="5543959" y="1483529"/>
            <a:ext cx="2472718" cy="1113818"/>
            <a:chOff x="5399166" y="1464704"/>
            <a:chExt cx="2472718" cy="1113818"/>
          </a:xfrm>
        </p:grpSpPr>
        <p:sp>
          <p:nvSpPr>
            <p:cNvPr id="1060" name="Oval 1059">
              <a:extLst>
                <a:ext uri="{FF2B5EF4-FFF2-40B4-BE49-F238E27FC236}">
                  <a16:creationId xmlns:a16="http://schemas.microsoft.com/office/drawing/2014/main" id="{FED081C8-EBE3-322A-9604-11FC0D30BD98}"/>
                </a:ext>
              </a:extLst>
            </p:cNvPr>
            <p:cNvSpPr/>
            <p:nvPr/>
          </p:nvSpPr>
          <p:spPr>
            <a:xfrm>
              <a:off x="6770766" y="1464704"/>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61" name="Group 1060">
              <a:extLst>
                <a:ext uri="{FF2B5EF4-FFF2-40B4-BE49-F238E27FC236}">
                  <a16:creationId xmlns:a16="http://schemas.microsoft.com/office/drawing/2014/main" id="{9BDE9C9E-E985-7498-4040-0958C7F0A628}"/>
                </a:ext>
              </a:extLst>
            </p:cNvPr>
            <p:cNvGrpSpPr/>
            <p:nvPr/>
          </p:nvGrpSpPr>
          <p:grpSpPr>
            <a:xfrm>
              <a:off x="5399166" y="1839354"/>
              <a:ext cx="2472718" cy="739168"/>
              <a:chOff x="5399166" y="1839354"/>
              <a:chExt cx="2472718" cy="739168"/>
            </a:xfrm>
          </p:grpSpPr>
          <p:sp>
            <p:nvSpPr>
              <p:cNvPr id="1062" name="Oval 1061">
                <a:extLst>
                  <a:ext uri="{FF2B5EF4-FFF2-40B4-BE49-F238E27FC236}">
                    <a16:creationId xmlns:a16="http://schemas.microsoft.com/office/drawing/2014/main" id="{E9B29F3F-BA54-BF46-9146-61892FC12642}"/>
                  </a:ext>
                </a:extLst>
              </p:cNvPr>
              <p:cNvSpPr/>
              <p:nvPr/>
            </p:nvSpPr>
            <p:spPr>
              <a:xfrm>
                <a:off x="5399166" y="1839354"/>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3" name="Oval 1062">
                <a:extLst>
                  <a:ext uri="{FF2B5EF4-FFF2-40B4-BE49-F238E27FC236}">
                    <a16:creationId xmlns:a16="http://schemas.microsoft.com/office/drawing/2014/main" id="{10D2CD94-27D0-95A8-6027-641D4498616F}"/>
                  </a:ext>
                </a:extLst>
              </p:cNvPr>
              <p:cNvSpPr/>
              <p:nvPr/>
            </p:nvSpPr>
            <p:spPr>
              <a:xfrm>
                <a:off x="5453141" y="2188604"/>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4" name="Oval 1063">
                <a:extLst>
                  <a:ext uri="{FF2B5EF4-FFF2-40B4-BE49-F238E27FC236}">
                    <a16:creationId xmlns:a16="http://schemas.microsoft.com/office/drawing/2014/main" id="{BE97DFBD-F609-0029-D512-A7C6A949712B}"/>
                  </a:ext>
                </a:extLst>
              </p:cNvPr>
              <p:cNvSpPr/>
              <p:nvPr/>
            </p:nvSpPr>
            <p:spPr>
              <a:xfrm>
                <a:off x="5503941" y="2236229"/>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5" name="Oval 1064">
                <a:extLst>
                  <a:ext uri="{FF2B5EF4-FFF2-40B4-BE49-F238E27FC236}">
                    <a16:creationId xmlns:a16="http://schemas.microsoft.com/office/drawing/2014/main" id="{898ACA5A-0763-A088-FEA3-50869C1D69F7}"/>
                  </a:ext>
                </a:extLst>
              </p:cNvPr>
              <p:cNvSpPr/>
              <p:nvPr/>
            </p:nvSpPr>
            <p:spPr>
              <a:xfrm>
                <a:off x="5548391" y="2356879"/>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6" name="Oval 1065">
                <a:extLst>
                  <a:ext uri="{FF2B5EF4-FFF2-40B4-BE49-F238E27FC236}">
                    <a16:creationId xmlns:a16="http://schemas.microsoft.com/office/drawing/2014/main" id="{D27F2952-57A9-1632-95F0-4B117AC7978C}"/>
                  </a:ext>
                </a:extLst>
              </p:cNvPr>
              <p:cNvSpPr/>
              <p:nvPr/>
            </p:nvSpPr>
            <p:spPr>
              <a:xfrm>
                <a:off x="6011941" y="2433079"/>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7" name="Oval 1066">
                <a:extLst>
                  <a:ext uri="{FF2B5EF4-FFF2-40B4-BE49-F238E27FC236}">
                    <a16:creationId xmlns:a16="http://schemas.microsoft.com/office/drawing/2014/main" id="{0BBD63E3-6B90-B700-DBDA-D95D56E14C22}"/>
                  </a:ext>
                </a:extLst>
              </p:cNvPr>
              <p:cNvSpPr/>
              <p:nvPr/>
            </p:nvSpPr>
            <p:spPr>
              <a:xfrm>
                <a:off x="5640466" y="2363229"/>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8" name="Oval 1067">
                <a:extLst>
                  <a:ext uri="{FF2B5EF4-FFF2-40B4-BE49-F238E27FC236}">
                    <a16:creationId xmlns:a16="http://schemas.microsoft.com/office/drawing/2014/main" id="{4BE5A4B3-D071-FC09-3949-5A86AF528B23}"/>
                  </a:ext>
                </a:extLst>
              </p:cNvPr>
              <p:cNvSpPr/>
              <p:nvPr/>
            </p:nvSpPr>
            <p:spPr>
              <a:xfrm>
                <a:off x="5732541" y="2401329"/>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9" name="Oval 1068">
                <a:extLst>
                  <a:ext uri="{FF2B5EF4-FFF2-40B4-BE49-F238E27FC236}">
                    <a16:creationId xmlns:a16="http://schemas.microsoft.com/office/drawing/2014/main" id="{825114C2-5A56-CAE3-BAB3-A10D4C402B24}"/>
                  </a:ext>
                </a:extLst>
              </p:cNvPr>
              <p:cNvSpPr/>
              <p:nvPr/>
            </p:nvSpPr>
            <p:spPr>
              <a:xfrm>
                <a:off x="5830966" y="2369579"/>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0" name="Oval 1069">
                <a:extLst>
                  <a:ext uri="{FF2B5EF4-FFF2-40B4-BE49-F238E27FC236}">
                    <a16:creationId xmlns:a16="http://schemas.microsoft.com/office/drawing/2014/main" id="{2318EB01-CE5F-A26A-ABE5-6A1417E57971}"/>
                  </a:ext>
                </a:extLst>
              </p:cNvPr>
              <p:cNvSpPr/>
              <p:nvPr/>
            </p:nvSpPr>
            <p:spPr>
              <a:xfrm>
                <a:off x="6297691" y="2496579"/>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1" name="Oval 1070">
                <a:extLst>
                  <a:ext uri="{FF2B5EF4-FFF2-40B4-BE49-F238E27FC236}">
                    <a16:creationId xmlns:a16="http://schemas.microsoft.com/office/drawing/2014/main" id="{9D1B7ECE-85E0-D355-3963-848862F7E3B2}"/>
                  </a:ext>
                </a:extLst>
              </p:cNvPr>
              <p:cNvSpPr/>
              <p:nvPr/>
            </p:nvSpPr>
            <p:spPr>
              <a:xfrm>
                <a:off x="5923041" y="2404504"/>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2" name="Oval 1071">
                <a:extLst>
                  <a:ext uri="{FF2B5EF4-FFF2-40B4-BE49-F238E27FC236}">
                    <a16:creationId xmlns:a16="http://schemas.microsoft.com/office/drawing/2014/main" id="{5E49A8A5-2C35-1A02-A203-3464AC287C1E}"/>
                  </a:ext>
                </a:extLst>
              </p:cNvPr>
              <p:cNvSpPr/>
              <p:nvPr/>
            </p:nvSpPr>
            <p:spPr>
              <a:xfrm>
                <a:off x="6107191" y="2461654"/>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3" name="Oval 1072">
                <a:extLst>
                  <a:ext uri="{FF2B5EF4-FFF2-40B4-BE49-F238E27FC236}">
                    <a16:creationId xmlns:a16="http://schemas.microsoft.com/office/drawing/2014/main" id="{DFB83FC7-2ED0-F866-8D1D-0586615D4B92}"/>
                  </a:ext>
                </a:extLst>
              </p:cNvPr>
              <p:cNvSpPr/>
              <p:nvPr/>
            </p:nvSpPr>
            <p:spPr>
              <a:xfrm>
                <a:off x="6205616" y="2433079"/>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4" name="Oval 1073">
                <a:extLst>
                  <a:ext uri="{FF2B5EF4-FFF2-40B4-BE49-F238E27FC236}">
                    <a16:creationId xmlns:a16="http://schemas.microsoft.com/office/drawing/2014/main" id="{6D8B336C-6DBD-35E0-EC7D-84409792222D}"/>
                  </a:ext>
                </a:extLst>
              </p:cNvPr>
              <p:cNvSpPr/>
              <p:nvPr/>
            </p:nvSpPr>
            <p:spPr>
              <a:xfrm>
                <a:off x="6389766" y="2474354"/>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5" name="Oval 1074">
                <a:extLst>
                  <a:ext uri="{FF2B5EF4-FFF2-40B4-BE49-F238E27FC236}">
                    <a16:creationId xmlns:a16="http://schemas.microsoft.com/office/drawing/2014/main" id="{CFEB650C-047F-8A9A-E3A2-FD1231C05F04}"/>
                  </a:ext>
                </a:extLst>
              </p:cNvPr>
              <p:cNvSpPr/>
              <p:nvPr/>
            </p:nvSpPr>
            <p:spPr>
              <a:xfrm>
                <a:off x="6491366" y="2474354"/>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6" name="Oval 1075">
                <a:extLst>
                  <a:ext uri="{FF2B5EF4-FFF2-40B4-BE49-F238E27FC236}">
                    <a16:creationId xmlns:a16="http://schemas.microsoft.com/office/drawing/2014/main" id="{42802191-5F9F-6072-5C8B-3E37FC2E1C1B}"/>
                  </a:ext>
                </a:extLst>
              </p:cNvPr>
              <p:cNvSpPr/>
              <p:nvPr/>
            </p:nvSpPr>
            <p:spPr>
              <a:xfrm>
                <a:off x="6577091" y="2401329"/>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7" name="Oval 1076">
                <a:extLst>
                  <a:ext uri="{FF2B5EF4-FFF2-40B4-BE49-F238E27FC236}">
                    <a16:creationId xmlns:a16="http://schemas.microsoft.com/office/drawing/2014/main" id="{BE2F4784-637C-269B-B40E-C25B1924CB74}"/>
                  </a:ext>
                </a:extLst>
              </p:cNvPr>
              <p:cNvSpPr/>
              <p:nvPr/>
            </p:nvSpPr>
            <p:spPr>
              <a:xfrm>
                <a:off x="6672341" y="2321954"/>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8" name="Oval 1077">
                <a:extLst>
                  <a:ext uri="{FF2B5EF4-FFF2-40B4-BE49-F238E27FC236}">
                    <a16:creationId xmlns:a16="http://schemas.microsoft.com/office/drawing/2014/main" id="{BEAD7C14-FBAF-A10F-8ED5-401B26CC5B1C}"/>
                  </a:ext>
                </a:extLst>
              </p:cNvPr>
              <p:cNvSpPr/>
              <p:nvPr/>
            </p:nvSpPr>
            <p:spPr>
              <a:xfrm>
                <a:off x="7427991" y="2474354"/>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9" name="Oval 1078">
                <a:extLst>
                  <a:ext uri="{FF2B5EF4-FFF2-40B4-BE49-F238E27FC236}">
                    <a16:creationId xmlns:a16="http://schemas.microsoft.com/office/drawing/2014/main" id="{24D3B49B-AC16-19F3-B7D7-71429BF6E49F}"/>
                  </a:ext>
                </a:extLst>
              </p:cNvPr>
              <p:cNvSpPr/>
              <p:nvPr/>
            </p:nvSpPr>
            <p:spPr>
              <a:xfrm>
                <a:off x="6866016" y="2233054"/>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0" name="Oval 1079">
                <a:extLst>
                  <a:ext uri="{FF2B5EF4-FFF2-40B4-BE49-F238E27FC236}">
                    <a16:creationId xmlns:a16="http://schemas.microsoft.com/office/drawing/2014/main" id="{4B64D28C-5E47-1171-0937-9548E488689D}"/>
                  </a:ext>
                </a:extLst>
              </p:cNvPr>
              <p:cNvSpPr/>
              <p:nvPr/>
            </p:nvSpPr>
            <p:spPr>
              <a:xfrm>
                <a:off x="6958091" y="2410854"/>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1" name="Oval 1080">
                <a:extLst>
                  <a:ext uri="{FF2B5EF4-FFF2-40B4-BE49-F238E27FC236}">
                    <a16:creationId xmlns:a16="http://schemas.microsoft.com/office/drawing/2014/main" id="{31E1405D-24E9-8CD8-2B8F-A1F38371B7BA}"/>
                  </a:ext>
                </a:extLst>
              </p:cNvPr>
              <p:cNvSpPr/>
              <p:nvPr/>
            </p:nvSpPr>
            <p:spPr>
              <a:xfrm>
                <a:off x="7053341" y="2417204"/>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2" name="Oval 1081">
                <a:extLst>
                  <a:ext uri="{FF2B5EF4-FFF2-40B4-BE49-F238E27FC236}">
                    <a16:creationId xmlns:a16="http://schemas.microsoft.com/office/drawing/2014/main" id="{411662B1-BEC8-063D-9463-6D4CB6765ED7}"/>
                  </a:ext>
                </a:extLst>
              </p:cNvPr>
              <p:cNvSpPr/>
              <p:nvPr/>
            </p:nvSpPr>
            <p:spPr>
              <a:xfrm>
                <a:off x="7145416" y="2483879"/>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3" name="Oval 1082">
                <a:extLst>
                  <a:ext uri="{FF2B5EF4-FFF2-40B4-BE49-F238E27FC236}">
                    <a16:creationId xmlns:a16="http://schemas.microsoft.com/office/drawing/2014/main" id="{1A9393FB-3015-1934-2788-263217D4F816}"/>
                  </a:ext>
                </a:extLst>
              </p:cNvPr>
              <p:cNvSpPr/>
              <p:nvPr/>
            </p:nvSpPr>
            <p:spPr>
              <a:xfrm>
                <a:off x="7243841" y="2458479"/>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4" name="Oval 1083">
                <a:extLst>
                  <a:ext uri="{FF2B5EF4-FFF2-40B4-BE49-F238E27FC236}">
                    <a16:creationId xmlns:a16="http://schemas.microsoft.com/office/drawing/2014/main" id="{3CC2D4CA-AED8-F648-B269-D6BB335143ED}"/>
                  </a:ext>
                </a:extLst>
              </p:cNvPr>
              <p:cNvSpPr/>
              <p:nvPr/>
            </p:nvSpPr>
            <p:spPr>
              <a:xfrm>
                <a:off x="7335916" y="2518804"/>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5" name="Oval 1084">
                <a:extLst>
                  <a:ext uri="{FF2B5EF4-FFF2-40B4-BE49-F238E27FC236}">
                    <a16:creationId xmlns:a16="http://schemas.microsoft.com/office/drawing/2014/main" id="{8491548E-3A87-7D1F-AF2F-AD38BCB3AFA5}"/>
                  </a:ext>
                </a:extLst>
              </p:cNvPr>
              <p:cNvSpPr/>
              <p:nvPr/>
            </p:nvSpPr>
            <p:spPr>
              <a:xfrm>
                <a:off x="7523241" y="2458479"/>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6" name="Oval 1085">
                <a:extLst>
                  <a:ext uri="{FF2B5EF4-FFF2-40B4-BE49-F238E27FC236}">
                    <a16:creationId xmlns:a16="http://schemas.microsoft.com/office/drawing/2014/main" id="{1F4E2FFA-8C94-D661-E219-A7C5D2E1B6F7}"/>
                  </a:ext>
                </a:extLst>
              </p:cNvPr>
              <p:cNvSpPr/>
              <p:nvPr/>
            </p:nvSpPr>
            <p:spPr>
              <a:xfrm>
                <a:off x="7612141" y="2458479"/>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7" name="Oval 1086">
                <a:extLst>
                  <a:ext uri="{FF2B5EF4-FFF2-40B4-BE49-F238E27FC236}">
                    <a16:creationId xmlns:a16="http://schemas.microsoft.com/office/drawing/2014/main" id="{E2FA6BD2-1033-0AB8-EE25-C4A9972C0AED}"/>
                  </a:ext>
                </a:extLst>
              </p:cNvPr>
              <p:cNvSpPr/>
              <p:nvPr/>
            </p:nvSpPr>
            <p:spPr>
              <a:xfrm>
                <a:off x="7713741" y="2461654"/>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8" name="Oval 1087">
                <a:extLst>
                  <a:ext uri="{FF2B5EF4-FFF2-40B4-BE49-F238E27FC236}">
                    <a16:creationId xmlns:a16="http://schemas.microsoft.com/office/drawing/2014/main" id="{FB9323B3-FF76-E665-9B33-5BA5CB3AA384}"/>
                  </a:ext>
                </a:extLst>
              </p:cNvPr>
              <p:cNvSpPr/>
              <p:nvPr/>
            </p:nvSpPr>
            <p:spPr>
              <a:xfrm>
                <a:off x="7812166" y="2445779"/>
                <a:ext cx="59718" cy="59718"/>
              </a:xfrm>
              <a:prstGeom prst="ellipse">
                <a:avLst/>
              </a:prstGeom>
              <a:solidFill>
                <a:schemeClr val="tx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089" name="Group 1088">
            <a:extLst>
              <a:ext uri="{FF2B5EF4-FFF2-40B4-BE49-F238E27FC236}">
                <a16:creationId xmlns:a16="http://schemas.microsoft.com/office/drawing/2014/main" id="{4909879B-BC7A-F399-DF34-DDFEE6343994}"/>
              </a:ext>
            </a:extLst>
          </p:cNvPr>
          <p:cNvGrpSpPr/>
          <p:nvPr/>
        </p:nvGrpSpPr>
        <p:grpSpPr>
          <a:xfrm>
            <a:off x="5506736" y="2317419"/>
            <a:ext cx="2501293" cy="485168"/>
            <a:chOff x="5361943" y="2298594"/>
            <a:chExt cx="2501293" cy="485168"/>
          </a:xfrm>
        </p:grpSpPr>
        <p:sp>
          <p:nvSpPr>
            <p:cNvPr id="1090" name="Oval 1089">
              <a:extLst>
                <a:ext uri="{FF2B5EF4-FFF2-40B4-BE49-F238E27FC236}">
                  <a16:creationId xmlns:a16="http://schemas.microsoft.com/office/drawing/2014/main" id="{3826A675-80CF-0530-BE50-2F7C0AAB108F}"/>
                </a:ext>
              </a:extLst>
            </p:cNvPr>
            <p:cNvSpPr/>
            <p:nvPr/>
          </p:nvSpPr>
          <p:spPr>
            <a:xfrm>
              <a:off x="5361943" y="22985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1" name="Freeform 592">
              <a:extLst>
                <a:ext uri="{FF2B5EF4-FFF2-40B4-BE49-F238E27FC236}">
                  <a16:creationId xmlns:a16="http://schemas.microsoft.com/office/drawing/2014/main" id="{5815128C-06CA-7FB3-0687-0B3C29C25807}"/>
                </a:ext>
              </a:extLst>
            </p:cNvPr>
            <p:cNvSpPr/>
            <p:nvPr/>
          </p:nvSpPr>
          <p:spPr>
            <a:xfrm>
              <a:off x="5391150" y="2317750"/>
              <a:ext cx="2451100" cy="434975"/>
            </a:xfrm>
            <a:custGeom>
              <a:avLst/>
              <a:gdLst>
                <a:gd name="csX0" fmla="*/ 0 w 2451100"/>
                <a:gd name="csY0" fmla="*/ 0 h 434975"/>
                <a:gd name="csX1" fmla="*/ 47625 w 2451100"/>
                <a:gd name="csY1" fmla="*/ 257175 h 434975"/>
                <a:gd name="csX2" fmla="*/ 98425 w 2451100"/>
                <a:gd name="csY2" fmla="*/ 374650 h 434975"/>
                <a:gd name="csX3" fmla="*/ 139700 w 2451100"/>
                <a:gd name="csY3" fmla="*/ 415925 h 434975"/>
                <a:gd name="csX4" fmla="*/ 187325 w 2451100"/>
                <a:gd name="csY4" fmla="*/ 279400 h 434975"/>
                <a:gd name="csX5" fmla="*/ 282575 w 2451100"/>
                <a:gd name="csY5" fmla="*/ 339725 h 434975"/>
                <a:gd name="csX6" fmla="*/ 365125 w 2451100"/>
                <a:gd name="csY6" fmla="*/ 390525 h 434975"/>
                <a:gd name="csX7" fmla="*/ 457200 w 2451100"/>
                <a:gd name="csY7" fmla="*/ 415925 h 434975"/>
                <a:gd name="csX8" fmla="*/ 552450 w 2451100"/>
                <a:gd name="csY8" fmla="*/ 415925 h 434975"/>
                <a:gd name="csX9" fmla="*/ 650875 w 2451100"/>
                <a:gd name="csY9" fmla="*/ 390525 h 434975"/>
                <a:gd name="csX10" fmla="*/ 746125 w 2451100"/>
                <a:gd name="csY10" fmla="*/ 412750 h 434975"/>
                <a:gd name="csX11" fmla="*/ 841375 w 2451100"/>
                <a:gd name="csY11" fmla="*/ 355600 h 434975"/>
                <a:gd name="csX12" fmla="*/ 933450 w 2451100"/>
                <a:gd name="csY12" fmla="*/ 400050 h 434975"/>
                <a:gd name="csX13" fmla="*/ 1022350 w 2451100"/>
                <a:gd name="csY13" fmla="*/ 419100 h 434975"/>
                <a:gd name="csX14" fmla="*/ 1130300 w 2451100"/>
                <a:gd name="csY14" fmla="*/ 406400 h 434975"/>
                <a:gd name="csX15" fmla="*/ 1219200 w 2451100"/>
                <a:gd name="csY15" fmla="*/ 431800 h 434975"/>
                <a:gd name="csX16" fmla="*/ 1311275 w 2451100"/>
                <a:gd name="csY16" fmla="*/ 352425 h 434975"/>
                <a:gd name="csX17" fmla="*/ 1406525 w 2451100"/>
                <a:gd name="csY17" fmla="*/ 381000 h 434975"/>
                <a:gd name="csX18" fmla="*/ 1498600 w 2451100"/>
                <a:gd name="csY18" fmla="*/ 434975 h 434975"/>
                <a:gd name="csX19" fmla="*/ 1689100 w 2451100"/>
                <a:gd name="csY19" fmla="*/ 428625 h 434975"/>
                <a:gd name="csX20" fmla="*/ 1793875 w 2451100"/>
                <a:gd name="csY20" fmla="*/ 396875 h 434975"/>
                <a:gd name="csX21" fmla="*/ 1876425 w 2451100"/>
                <a:gd name="csY21" fmla="*/ 428625 h 434975"/>
                <a:gd name="csX22" fmla="*/ 1968500 w 2451100"/>
                <a:gd name="csY22" fmla="*/ 415925 h 434975"/>
                <a:gd name="csX23" fmla="*/ 2070100 w 2451100"/>
                <a:gd name="csY23" fmla="*/ 422275 h 434975"/>
                <a:gd name="csX24" fmla="*/ 2168525 w 2451100"/>
                <a:gd name="csY24" fmla="*/ 431800 h 434975"/>
                <a:gd name="csX25" fmla="*/ 2257425 w 2451100"/>
                <a:gd name="csY25" fmla="*/ 425450 h 434975"/>
                <a:gd name="csX26" fmla="*/ 2349500 w 2451100"/>
                <a:gd name="csY26" fmla="*/ 434975 h 434975"/>
                <a:gd name="csX27" fmla="*/ 2451100 w 2451100"/>
                <a:gd name="csY27" fmla="*/ 415925 h 434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451100" h="434975">
                  <a:moveTo>
                    <a:pt x="0" y="0"/>
                  </a:moveTo>
                  <a:lnTo>
                    <a:pt x="47625" y="257175"/>
                  </a:lnTo>
                  <a:lnTo>
                    <a:pt x="98425" y="374650"/>
                  </a:lnTo>
                  <a:lnTo>
                    <a:pt x="139700" y="415925"/>
                  </a:lnTo>
                  <a:lnTo>
                    <a:pt x="187325" y="279400"/>
                  </a:lnTo>
                  <a:lnTo>
                    <a:pt x="282575" y="339725"/>
                  </a:lnTo>
                  <a:lnTo>
                    <a:pt x="365125" y="390525"/>
                  </a:lnTo>
                  <a:lnTo>
                    <a:pt x="457200" y="415925"/>
                  </a:lnTo>
                  <a:lnTo>
                    <a:pt x="552450" y="415925"/>
                  </a:lnTo>
                  <a:lnTo>
                    <a:pt x="650875" y="390525"/>
                  </a:lnTo>
                  <a:lnTo>
                    <a:pt x="746125" y="412750"/>
                  </a:lnTo>
                  <a:lnTo>
                    <a:pt x="841375" y="355600"/>
                  </a:lnTo>
                  <a:lnTo>
                    <a:pt x="933450" y="400050"/>
                  </a:lnTo>
                  <a:lnTo>
                    <a:pt x="1022350" y="419100"/>
                  </a:lnTo>
                  <a:lnTo>
                    <a:pt x="1130300" y="406400"/>
                  </a:lnTo>
                  <a:lnTo>
                    <a:pt x="1219200" y="431800"/>
                  </a:lnTo>
                  <a:lnTo>
                    <a:pt x="1311275" y="352425"/>
                  </a:lnTo>
                  <a:lnTo>
                    <a:pt x="1406525" y="381000"/>
                  </a:lnTo>
                  <a:lnTo>
                    <a:pt x="1498600" y="434975"/>
                  </a:lnTo>
                  <a:lnTo>
                    <a:pt x="1689100" y="428625"/>
                  </a:lnTo>
                  <a:lnTo>
                    <a:pt x="1793875" y="396875"/>
                  </a:lnTo>
                  <a:lnTo>
                    <a:pt x="1876425" y="428625"/>
                  </a:lnTo>
                  <a:lnTo>
                    <a:pt x="1968500" y="415925"/>
                  </a:lnTo>
                  <a:lnTo>
                    <a:pt x="2070100" y="422275"/>
                  </a:lnTo>
                  <a:lnTo>
                    <a:pt x="2168525" y="431800"/>
                  </a:lnTo>
                  <a:lnTo>
                    <a:pt x="2257425" y="425450"/>
                  </a:lnTo>
                  <a:lnTo>
                    <a:pt x="2349500" y="434975"/>
                  </a:lnTo>
                  <a:lnTo>
                    <a:pt x="2451100" y="415925"/>
                  </a:lnTo>
                </a:path>
              </a:pathLst>
            </a:custGeom>
            <a:noFill/>
            <a:ln w="22225">
              <a:solidFill>
                <a:schemeClr val="accent6"/>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2" name="Oval 1091">
              <a:extLst>
                <a:ext uri="{FF2B5EF4-FFF2-40B4-BE49-F238E27FC236}">
                  <a16:creationId xmlns:a16="http://schemas.microsoft.com/office/drawing/2014/main" id="{1AA075EB-0C46-E30A-D671-39B47CFCE5B2}"/>
                </a:ext>
              </a:extLst>
            </p:cNvPr>
            <p:cNvSpPr/>
            <p:nvPr/>
          </p:nvSpPr>
          <p:spPr>
            <a:xfrm>
              <a:off x="5409568" y="254941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3" name="Oval 1092">
              <a:extLst>
                <a:ext uri="{FF2B5EF4-FFF2-40B4-BE49-F238E27FC236}">
                  <a16:creationId xmlns:a16="http://schemas.microsoft.com/office/drawing/2014/main" id="{BFCA99FC-4FA1-9D48-F0AD-30DBDDA7E768}"/>
                </a:ext>
              </a:extLst>
            </p:cNvPr>
            <p:cNvSpPr/>
            <p:nvPr/>
          </p:nvSpPr>
          <p:spPr>
            <a:xfrm>
              <a:off x="5457193" y="26541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4" name="Oval 1093">
              <a:extLst>
                <a:ext uri="{FF2B5EF4-FFF2-40B4-BE49-F238E27FC236}">
                  <a16:creationId xmlns:a16="http://schemas.microsoft.com/office/drawing/2014/main" id="{240AC056-F958-EF31-93CC-A4FC14F88E2C}"/>
                </a:ext>
              </a:extLst>
            </p:cNvPr>
            <p:cNvSpPr/>
            <p:nvPr/>
          </p:nvSpPr>
          <p:spPr>
            <a:xfrm>
              <a:off x="5555618" y="25652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5" name="Oval 1094">
              <a:extLst>
                <a:ext uri="{FF2B5EF4-FFF2-40B4-BE49-F238E27FC236}">
                  <a16:creationId xmlns:a16="http://schemas.microsoft.com/office/drawing/2014/main" id="{A5F9CC0B-4907-5A42-94F6-8AAAB554EFBA}"/>
                </a:ext>
              </a:extLst>
            </p:cNvPr>
            <p:cNvSpPr/>
            <p:nvPr/>
          </p:nvSpPr>
          <p:spPr>
            <a:xfrm>
              <a:off x="5507993" y="270816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6" name="Oval 1095">
              <a:extLst>
                <a:ext uri="{FF2B5EF4-FFF2-40B4-BE49-F238E27FC236}">
                  <a16:creationId xmlns:a16="http://schemas.microsoft.com/office/drawing/2014/main" id="{E8CB92B3-74E8-7283-31C2-2406D4FC4555}"/>
                </a:ext>
              </a:extLst>
            </p:cNvPr>
            <p:cNvSpPr/>
            <p:nvPr/>
          </p:nvSpPr>
          <p:spPr>
            <a:xfrm>
              <a:off x="5644518" y="26287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7" name="Oval 1096">
              <a:extLst>
                <a:ext uri="{FF2B5EF4-FFF2-40B4-BE49-F238E27FC236}">
                  <a16:creationId xmlns:a16="http://schemas.microsoft.com/office/drawing/2014/main" id="{0A8CC842-8B43-618A-5943-67F34F8857BD}"/>
                </a:ext>
              </a:extLst>
            </p:cNvPr>
            <p:cNvSpPr/>
            <p:nvPr/>
          </p:nvSpPr>
          <p:spPr>
            <a:xfrm>
              <a:off x="5736593" y="26795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8" name="Oval 1097">
              <a:extLst>
                <a:ext uri="{FF2B5EF4-FFF2-40B4-BE49-F238E27FC236}">
                  <a16:creationId xmlns:a16="http://schemas.microsoft.com/office/drawing/2014/main" id="{2EBDCDA7-3950-67CC-1C5C-5FC81C32138F}"/>
                </a:ext>
              </a:extLst>
            </p:cNvPr>
            <p:cNvSpPr/>
            <p:nvPr/>
          </p:nvSpPr>
          <p:spPr>
            <a:xfrm>
              <a:off x="5831843" y="27049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9" name="Oval 1098">
              <a:extLst>
                <a:ext uri="{FF2B5EF4-FFF2-40B4-BE49-F238E27FC236}">
                  <a16:creationId xmlns:a16="http://schemas.microsoft.com/office/drawing/2014/main" id="{2503977F-8206-9147-4CFA-FC37BF6865E6}"/>
                </a:ext>
              </a:extLst>
            </p:cNvPr>
            <p:cNvSpPr/>
            <p:nvPr/>
          </p:nvSpPr>
          <p:spPr>
            <a:xfrm>
              <a:off x="5923918" y="270181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0" name="Oval 1099">
              <a:extLst>
                <a:ext uri="{FF2B5EF4-FFF2-40B4-BE49-F238E27FC236}">
                  <a16:creationId xmlns:a16="http://schemas.microsoft.com/office/drawing/2014/main" id="{72EA2B94-9107-53FA-38EF-E7707FB56037}"/>
                </a:ext>
              </a:extLst>
            </p:cNvPr>
            <p:cNvSpPr/>
            <p:nvPr/>
          </p:nvSpPr>
          <p:spPr>
            <a:xfrm>
              <a:off x="6015993" y="268276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1" name="Oval 1100">
              <a:extLst>
                <a:ext uri="{FF2B5EF4-FFF2-40B4-BE49-F238E27FC236}">
                  <a16:creationId xmlns:a16="http://schemas.microsoft.com/office/drawing/2014/main" id="{A3502FB5-EF0C-368F-02AA-F95A7C0766A3}"/>
                </a:ext>
              </a:extLst>
            </p:cNvPr>
            <p:cNvSpPr/>
            <p:nvPr/>
          </p:nvSpPr>
          <p:spPr>
            <a:xfrm>
              <a:off x="6108068" y="269864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2" name="Oval 1101">
              <a:extLst>
                <a:ext uri="{FF2B5EF4-FFF2-40B4-BE49-F238E27FC236}">
                  <a16:creationId xmlns:a16="http://schemas.microsoft.com/office/drawing/2014/main" id="{55410DA2-3328-4FDB-CD04-4AF0BB4E9902}"/>
                </a:ext>
              </a:extLst>
            </p:cNvPr>
            <p:cNvSpPr/>
            <p:nvPr/>
          </p:nvSpPr>
          <p:spPr>
            <a:xfrm>
              <a:off x="6203318" y="264784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3" name="Oval 1102">
              <a:extLst>
                <a:ext uri="{FF2B5EF4-FFF2-40B4-BE49-F238E27FC236}">
                  <a16:creationId xmlns:a16="http://schemas.microsoft.com/office/drawing/2014/main" id="{5DFD84D3-D159-98B3-0693-88AA54577132}"/>
                </a:ext>
              </a:extLst>
            </p:cNvPr>
            <p:cNvSpPr/>
            <p:nvPr/>
          </p:nvSpPr>
          <p:spPr>
            <a:xfrm>
              <a:off x="6298568" y="268594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4" name="Oval 1103">
              <a:extLst>
                <a:ext uri="{FF2B5EF4-FFF2-40B4-BE49-F238E27FC236}">
                  <a16:creationId xmlns:a16="http://schemas.microsoft.com/office/drawing/2014/main" id="{A91D833C-11C3-6514-5955-6A7DC06B1FDA}"/>
                </a:ext>
              </a:extLst>
            </p:cNvPr>
            <p:cNvSpPr/>
            <p:nvPr/>
          </p:nvSpPr>
          <p:spPr>
            <a:xfrm>
              <a:off x="6390643" y="270816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5" name="Oval 1104">
              <a:extLst>
                <a:ext uri="{FF2B5EF4-FFF2-40B4-BE49-F238E27FC236}">
                  <a16:creationId xmlns:a16="http://schemas.microsoft.com/office/drawing/2014/main" id="{28D8E09D-70FC-E419-C0A9-216C20AF5E95}"/>
                </a:ext>
              </a:extLst>
            </p:cNvPr>
            <p:cNvSpPr/>
            <p:nvPr/>
          </p:nvSpPr>
          <p:spPr>
            <a:xfrm>
              <a:off x="6485893" y="269546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6" name="Oval 1105">
              <a:extLst>
                <a:ext uri="{FF2B5EF4-FFF2-40B4-BE49-F238E27FC236}">
                  <a16:creationId xmlns:a16="http://schemas.microsoft.com/office/drawing/2014/main" id="{956BFCAF-54FE-1E46-2639-90CA8CA0AEFA}"/>
                </a:ext>
              </a:extLst>
            </p:cNvPr>
            <p:cNvSpPr/>
            <p:nvPr/>
          </p:nvSpPr>
          <p:spPr>
            <a:xfrm>
              <a:off x="6581143" y="27176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7" name="Oval 1106">
              <a:extLst>
                <a:ext uri="{FF2B5EF4-FFF2-40B4-BE49-F238E27FC236}">
                  <a16:creationId xmlns:a16="http://schemas.microsoft.com/office/drawing/2014/main" id="{E7A104AB-D7B4-580B-D45D-0B8C7B98F23E}"/>
                </a:ext>
              </a:extLst>
            </p:cNvPr>
            <p:cNvSpPr/>
            <p:nvPr/>
          </p:nvSpPr>
          <p:spPr>
            <a:xfrm>
              <a:off x="6679568" y="264784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8" name="Oval 1107">
              <a:extLst>
                <a:ext uri="{FF2B5EF4-FFF2-40B4-BE49-F238E27FC236}">
                  <a16:creationId xmlns:a16="http://schemas.microsoft.com/office/drawing/2014/main" id="{1756FB63-9B32-1B0F-8075-9E63346755A2}"/>
                </a:ext>
              </a:extLst>
            </p:cNvPr>
            <p:cNvSpPr/>
            <p:nvPr/>
          </p:nvSpPr>
          <p:spPr>
            <a:xfrm>
              <a:off x="6774818" y="267324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9" name="Oval 1108">
              <a:extLst>
                <a:ext uri="{FF2B5EF4-FFF2-40B4-BE49-F238E27FC236}">
                  <a16:creationId xmlns:a16="http://schemas.microsoft.com/office/drawing/2014/main" id="{64C81843-7630-D9FF-B034-D2874DAAB198}"/>
                </a:ext>
              </a:extLst>
            </p:cNvPr>
            <p:cNvSpPr/>
            <p:nvPr/>
          </p:nvSpPr>
          <p:spPr>
            <a:xfrm>
              <a:off x="6866893" y="272404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0" name="Oval 1109">
              <a:extLst>
                <a:ext uri="{FF2B5EF4-FFF2-40B4-BE49-F238E27FC236}">
                  <a16:creationId xmlns:a16="http://schemas.microsoft.com/office/drawing/2014/main" id="{E51F35E9-D375-F38E-AA57-FBA4D29F34CA}"/>
                </a:ext>
              </a:extLst>
            </p:cNvPr>
            <p:cNvSpPr/>
            <p:nvPr/>
          </p:nvSpPr>
          <p:spPr>
            <a:xfrm>
              <a:off x="6955793" y="27176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1" name="Oval 1110">
              <a:extLst>
                <a:ext uri="{FF2B5EF4-FFF2-40B4-BE49-F238E27FC236}">
                  <a16:creationId xmlns:a16="http://schemas.microsoft.com/office/drawing/2014/main" id="{FB955030-8B42-0746-B4A3-48F1F817FCDB}"/>
                </a:ext>
              </a:extLst>
            </p:cNvPr>
            <p:cNvSpPr/>
            <p:nvPr/>
          </p:nvSpPr>
          <p:spPr>
            <a:xfrm>
              <a:off x="7054218" y="271134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2" name="Oval 1111">
              <a:extLst>
                <a:ext uri="{FF2B5EF4-FFF2-40B4-BE49-F238E27FC236}">
                  <a16:creationId xmlns:a16="http://schemas.microsoft.com/office/drawing/2014/main" id="{57A455DA-5811-6350-21FF-FC47C3E3A02D}"/>
                </a:ext>
              </a:extLst>
            </p:cNvPr>
            <p:cNvSpPr/>
            <p:nvPr/>
          </p:nvSpPr>
          <p:spPr>
            <a:xfrm>
              <a:off x="7152643" y="268594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3" name="Oval 1112">
              <a:extLst>
                <a:ext uri="{FF2B5EF4-FFF2-40B4-BE49-F238E27FC236}">
                  <a16:creationId xmlns:a16="http://schemas.microsoft.com/office/drawing/2014/main" id="{83719F68-C008-8C59-023B-E71FDD310F49}"/>
                </a:ext>
              </a:extLst>
            </p:cNvPr>
            <p:cNvSpPr/>
            <p:nvPr/>
          </p:nvSpPr>
          <p:spPr>
            <a:xfrm>
              <a:off x="7241543" y="271451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4" name="Oval 1113">
              <a:extLst>
                <a:ext uri="{FF2B5EF4-FFF2-40B4-BE49-F238E27FC236}">
                  <a16:creationId xmlns:a16="http://schemas.microsoft.com/office/drawing/2014/main" id="{D3E87AE8-A115-7123-2A00-868CBCEA831D}"/>
                </a:ext>
              </a:extLst>
            </p:cNvPr>
            <p:cNvSpPr/>
            <p:nvPr/>
          </p:nvSpPr>
          <p:spPr>
            <a:xfrm>
              <a:off x="7333618" y="270181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5" name="Oval 1114">
              <a:extLst>
                <a:ext uri="{FF2B5EF4-FFF2-40B4-BE49-F238E27FC236}">
                  <a16:creationId xmlns:a16="http://schemas.microsoft.com/office/drawing/2014/main" id="{84568DEE-6A18-32EE-2F3A-93F7772D2E54}"/>
                </a:ext>
              </a:extLst>
            </p:cNvPr>
            <p:cNvSpPr/>
            <p:nvPr/>
          </p:nvSpPr>
          <p:spPr>
            <a:xfrm>
              <a:off x="7428868" y="271134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6" name="Oval 1115">
              <a:extLst>
                <a:ext uri="{FF2B5EF4-FFF2-40B4-BE49-F238E27FC236}">
                  <a16:creationId xmlns:a16="http://schemas.microsoft.com/office/drawing/2014/main" id="{9120CC4C-6426-1949-398C-D3564140535F}"/>
                </a:ext>
              </a:extLst>
            </p:cNvPr>
            <p:cNvSpPr/>
            <p:nvPr/>
          </p:nvSpPr>
          <p:spPr>
            <a:xfrm>
              <a:off x="7803518" y="27049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7" name="Oval 1116">
              <a:extLst>
                <a:ext uri="{FF2B5EF4-FFF2-40B4-BE49-F238E27FC236}">
                  <a16:creationId xmlns:a16="http://schemas.microsoft.com/office/drawing/2014/main" id="{6D8CFD73-DE32-083F-A832-D6ED820F407D}"/>
                </a:ext>
              </a:extLst>
            </p:cNvPr>
            <p:cNvSpPr/>
            <p:nvPr/>
          </p:nvSpPr>
          <p:spPr>
            <a:xfrm>
              <a:off x="7520943" y="271769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8" name="Oval 1117">
              <a:extLst>
                <a:ext uri="{FF2B5EF4-FFF2-40B4-BE49-F238E27FC236}">
                  <a16:creationId xmlns:a16="http://schemas.microsoft.com/office/drawing/2014/main" id="{91084516-3583-1E50-4BE0-FEBCFC6CDB5C}"/>
                </a:ext>
              </a:extLst>
            </p:cNvPr>
            <p:cNvSpPr/>
            <p:nvPr/>
          </p:nvSpPr>
          <p:spPr>
            <a:xfrm>
              <a:off x="7616193" y="271134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9" name="Oval 1118">
              <a:extLst>
                <a:ext uri="{FF2B5EF4-FFF2-40B4-BE49-F238E27FC236}">
                  <a16:creationId xmlns:a16="http://schemas.microsoft.com/office/drawing/2014/main" id="{C6FEAF57-513F-517F-B9A0-3F37BB47DEF4}"/>
                </a:ext>
              </a:extLst>
            </p:cNvPr>
            <p:cNvSpPr/>
            <p:nvPr/>
          </p:nvSpPr>
          <p:spPr>
            <a:xfrm>
              <a:off x="7711443" y="272086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20" name="Group 1119">
            <a:extLst>
              <a:ext uri="{FF2B5EF4-FFF2-40B4-BE49-F238E27FC236}">
                <a16:creationId xmlns:a16="http://schemas.microsoft.com/office/drawing/2014/main" id="{B15A80D5-E6DB-67A7-8D22-63C2DD529902}"/>
              </a:ext>
            </a:extLst>
          </p:cNvPr>
          <p:cNvGrpSpPr/>
          <p:nvPr/>
        </p:nvGrpSpPr>
        <p:grpSpPr>
          <a:xfrm>
            <a:off x="5559549" y="1455754"/>
            <a:ext cx="2461175" cy="683898"/>
            <a:chOff x="5414756" y="1436929"/>
            <a:chExt cx="2461175" cy="683898"/>
          </a:xfrm>
        </p:grpSpPr>
        <p:sp>
          <p:nvSpPr>
            <p:cNvPr id="1121" name="Triangle 560">
              <a:extLst>
                <a:ext uri="{FF2B5EF4-FFF2-40B4-BE49-F238E27FC236}">
                  <a16:creationId xmlns:a16="http://schemas.microsoft.com/office/drawing/2014/main" id="{008D3B49-87DA-2696-051E-AEE79433168D}"/>
                </a:ext>
              </a:extLst>
            </p:cNvPr>
            <p:cNvSpPr/>
            <p:nvPr/>
          </p:nvSpPr>
          <p:spPr>
            <a:xfrm rot="3600000">
              <a:off x="5409632" y="1442053"/>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2" name="Freeform 622">
              <a:extLst>
                <a:ext uri="{FF2B5EF4-FFF2-40B4-BE49-F238E27FC236}">
                  <a16:creationId xmlns:a16="http://schemas.microsoft.com/office/drawing/2014/main" id="{99F7AFDB-1942-12A0-B633-DA43C56559FE}"/>
                </a:ext>
              </a:extLst>
            </p:cNvPr>
            <p:cNvSpPr/>
            <p:nvPr/>
          </p:nvSpPr>
          <p:spPr>
            <a:xfrm>
              <a:off x="5438775" y="1466850"/>
              <a:ext cx="2400300" cy="631825"/>
            </a:xfrm>
            <a:custGeom>
              <a:avLst/>
              <a:gdLst>
                <a:gd name="csX0" fmla="*/ 0 w 2400300"/>
                <a:gd name="csY0" fmla="*/ 0 h 631825"/>
                <a:gd name="csX1" fmla="*/ 44450 w 2400300"/>
                <a:gd name="csY1" fmla="*/ 403225 h 631825"/>
                <a:gd name="csX2" fmla="*/ 98425 w 2400300"/>
                <a:gd name="csY2" fmla="*/ 600075 h 631825"/>
                <a:gd name="csX3" fmla="*/ 146050 w 2400300"/>
                <a:gd name="csY3" fmla="*/ 631825 h 631825"/>
                <a:gd name="csX4" fmla="*/ 225425 w 2400300"/>
                <a:gd name="csY4" fmla="*/ 244475 h 631825"/>
                <a:gd name="csX5" fmla="*/ 320675 w 2400300"/>
                <a:gd name="csY5" fmla="*/ 517525 h 631825"/>
                <a:gd name="csX6" fmla="*/ 415925 w 2400300"/>
                <a:gd name="csY6" fmla="*/ 473075 h 631825"/>
                <a:gd name="csX7" fmla="*/ 511175 w 2400300"/>
                <a:gd name="csY7" fmla="*/ 590550 h 631825"/>
                <a:gd name="csX8" fmla="*/ 606425 w 2400300"/>
                <a:gd name="csY8" fmla="*/ 577850 h 631825"/>
                <a:gd name="csX9" fmla="*/ 701675 w 2400300"/>
                <a:gd name="csY9" fmla="*/ 371475 h 631825"/>
                <a:gd name="csX10" fmla="*/ 800100 w 2400300"/>
                <a:gd name="csY10" fmla="*/ 215900 h 631825"/>
                <a:gd name="csX11" fmla="*/ 885825 w 2400300"/>
                <a:gd name="csY11" fmla="*/ 282575 h 631825"/>
                <a:gd name="csX12" fmla="*/ 984250 w 2400300"/>
                <a:gd name="csY12" fmla="*/ 381000 h 631825"/>
                <a:gd name="csX13" fmla="*/ 1079500 w 2400300"/>
                <a:gd name="csY13" fmla="*/ 266700 h 631825"/>
                <a:gd name="csX14" fmla="*/ 1168400 w 2400300"/>
                <a:gd name="csY14" fmla="*/ 482600 h 631825"/>
                <a:gd name="csX15" fmla="*/ 1260475 w 2400300"/>
                <a:gd name="csY15" fmla="*/ 514350 h 631825"/>
                <a:gd name="csX16" fmla="*/ 1362075 w 2400300"/>
                <a:gd name="csY16" fmla="*/ 381000 h 631825"/>
                <a:gd name="csX17" fmla="*/ 1454150 w 2400300"/>
                <a:gd name="csY17" fmla="*/ 565150 h 631825"/>
                <a:gd name="csX18" fmla="*/ 1546225 w 2400300"/>
                <a:gd name="csY18" fmla="*/ 438150 h 631825"/>
                <a:gd name="csX19" fmla="*/ 1641475 w 2400300"/>
                <a:gd name="csY19" fmla="*/ 447675 h 631825"/>
                <a:gd name="csX20" fmla="*/ 1733550 w 2400300"/>
                <a:gd name="csY20" fmla="*/ 390525 h 631825"/>
                <a:gd name="csX21" fmla="*/ 1831975 w 2400300"/>
                <a:gd name="csY21" fmla="*/ 473075 h 631825"/>
                <a:gd name="csX22" fmla="*/ 1927225 w 2400300"/>
                <a:gd name="csY22" fmla="*/ 412750 h 631825"/>
                <a:gd name="csX23" fmla="*/ 2019300 w 2400300"/>
                <a:gd name="csY23" fmla="*/ 307975 h 631825"/>
                <a:gd name="csX24" fmla="*/ 2114550 w 2400300"/>
                <a:gd name="csY24" fmla="*/ 168275 h 631825"/>
                <a:gd name="csX25" fmla="*/ 2209800 w 2400300"/>
                <a:gd name="csY25" fmla="*/ 393700 h 631825"/>
                <a:gd name="csX26" fmla="*/ 2301875 w 2400300"/>
                <a:gd name="csY26" fmla="*/ 193675 h 631825"/>
                <a:gd name="csX27" fmla="*/ 2400300 w 2400300"/>
                <a:gd name="csY27" fmla="*/ 317500 h 631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400300" h="631825">
                  <a:moveTo>
                    <a:pt x="0" y="0"/>
                  </a:moveTo>
                  <a:lnTo>
                    <a:pt x="44450" y="403225"/>
                  </a:lnTo>
                  <a:lnTo>
                    <a:pt x="98425" y="600075"/>
                  </a:lnTo>
                  <a:lnTo>
                    <a:pt x="146050" y="631825"/>
                  </a:lnTo>
                  <a:lnTo>
                    <a:pt x="225425" y="244475"/>
                  </a:lnTo>
                  <a:lnTo>
                    <a:pt x="320675" y="517525"/>
                  </a:lnTo>
                  <a:lnTo>
                    <a:pt x="415925" y="473075"/>
                  </a:lnTo>
                  <a:lnTo>
                    <a:pt x="511175" y="590550"/>
                  </a:lnTo>
                  <a:lnTo>
                    <a:pt x="606425" y="577850"/>
                  </a:lnTo>
                  <a:lnTo>
                    <a:pt x="701675" y="371475"/>
                  </a:lnTo>
                  <a:lnTo>
                    <a:pt x="800100" y="215900"/>
                  </a:lnTo>
                  <a:lnTo>
                    <a:pt x="885825" y="282575"/>
                  </a:lnTo>
                  <a:lnTo>
                    <a:pt x="984250" y="381000"/>
                  </a:lnTo>
                  <a:lnTo>
                    <a:pt x="1079500" y="266700"/>
                  </a:lnTo>
                  <a:lnTo>
                    <a:pt x="1168400" y="482600"/>
                  </a:lnTo>
                  <a:lnTo>
                    <a:pt x="1260475" y="514350"/>
                  </a:lnTo>
                  <a:lnTo>
                    <a:pt x="1362075" y="381000"/>
                  </a:lnTo>
                  <a:lnTo>
                    <a:pt x="1454150" y="565150"/>
                  </a:lnTo>
                  <a:lnTo>
                    <a:pt x="1546225" y="438150"/>
                  </a:lnTo>
                  <a:lnTo>
                    <a:pt x="1641475" y="447675"/>
                  </a:lnTo>
                  <a:lnTo>
                    <a:pt x="1733550" y="390525"/>
                  </a:lnTo>
                  <a:lnTo>
                    <a:pt x="1831975" y="473075"/>
                  </a:lnTo>
                  <a:lnTo>
                    <a:pt x="1927225" y="412750"/>
                  </a:lnTo>
                  <a:lnTo>
                    <a:pt x="2019300" y="307975"/>
                  </a:lnTo>
                  <a:lnTo>
                    <a:pt x="2114550" y="168275"/>
                  </a:lnTo>
                  <a:lnTo>
                    <a:pt x="2209800" y="393700"/>
                  </a:lnTo>
                  <a:lnTo>
                    <a:pt x="2301875" y="193675"/>
                  </a:lnTo>
                  <a:lnTo>
                    <a:pt x="2400300" y="317500"/>
                  </a:lnTo>
                </a:path>
              </a:pathLst>
            </a:custGeom>
            <a:noFill/>
            <a:ln w="22225">
              <a:solidFill>
                <a:schemeClr val="accent3"/>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3" name="Triangle 623">
              <a:extLst>
                <a:ext uri="{FF2B5EF4-FFF2-40B4-BE49-F238E27FC236}">
                  <a16:creationId xmlns:a16="http://schemas.microsoft.com/office/drawing/2014/main" id="{6B6BD9E5-2609-BD40-4C16-07732C2BD7D6}"/>
                </a:ext>
              </a:extLst>
            </p:cNvPr>
            <p:cNvSpPr/>
            <p:nvPr/>
          </p:nvSpPr>
          <p:spPr>
            <a:xfrm rot="3600000">
              <a:off x="5454082" y="1835752"/>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4" name="Triangle 624">
              <a:extLst>
                <a:ext uri="{FF2B5EF4-FFF2-40B4-BE49-F238E27FC236}">
                  <a16:creationId xmlns:a16="http://schemas.microsoft.com/office/drawing/2014/main" id="{2E30EC06-05D4-626F-4361-39587C56FE9E}"/>
                </a:ext>
              </a:extLst>
            </p:cNvPr>
            <p:cNvSpPr/>
            <p:nvPr/>
          </p:nvSpPr>
          <p:spPr>
            <a:xfrm rot="3600000">
              <a:off x="5638232" y="164842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5" name="Triangle 625">
              <a:extLst>
                <a:ext uri="{FF2B5EF4-FFF2-40B4-BE49-F238E27FC236}">
                  <a16:creationId xmlns:a16="http://schemas.microsoft.com/office/drawing/2014/main" id="{B536A30C-7FB1-B61D-A9BC-C80D9C9E8C53}"/>
                </a:ext>
              </a:extLst>
            </p:cNvPr>
            <p:cNvSpPr/>
            <p:nvPr/>
          </p:nvSpPr>
          <p:spPr>
            <a:xfrm rot="3600000">
              <a:off x="5504882" y="2029428"/>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 name="Triangle 626">
              <a:extLst>
                <a:ext uri="{FF2B5EF4-FFF2-40B4-BE49-F238E27FC236}">
                  <a16:creationId xmlns:a16="http://schemas.microsoft.com/office/drawing/2014/main" id="{3426EA1D-35B3-18F0-5461-A7852A4FE569}"/>
                </a:ext>
              </a:extLst>
            </p:cNvPr>
            <p:cNvSpPr/>
            <p:nvPr/>
          </p:nvSpPr>
          <p:spPr>
            <a:xfrm rot="3600000">
              <a:off x="5828732" y="1899253"/>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 name="Triangle 627">
              <a:extLst>
                <a:ext uri="{FF2B5EF4-FFF2-40B4-BE49-F238E27FC236}">
                  <a16:creationId xmlns:a16="http://schemas.microsoft.com/office/drawing/2014/main" id="{F208321A-7EE0-3638-6E38-EC2F15D7BC46}"/>
                </a:ext>
              </a:extLst>
            </p:cNvPr>
            <p:cNvSpPr/>
            <p:nvPr/>
          </p:nvSpPr>
          <p:spPr>
            <a:xfrm rot="3600000">
              <a:off x="5727132" y="1943703"/>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8" name="Triangle 628">
              <a:extLst>
                <a:ext uri="{FF2B5EF4-FFF2-40B4-BE49-F238E27FC236}">
                  <a16:creationId xmlns:a16="http://schemas.microsoft.com/office/drawing/2014/main" id="{3DEEF423-9156-FCC0-16FF-C32733171DD4}"/>
                </a:ext>
              </a:extLst>
            </p:cNvPr>
            <p:cNvSpPr/>
            <p:nvPr/>
          </p:nvSpPr>
          <p:spPr>
            <a:xfrm rot="3600000">
              <a:off x="5562032" y="2051653"/>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9" name="Triangle 629">
              <a:extLst>
                <a:ext uri="{FF2B5EF4-FFF2-40B4-BE49-F238E27FC236}">
                  <a16:creationId xmlns:a16="http://schemas.microsoft.com/office/drawing/2014/main" id="{356D89FB-9DC9-03E4-6595-26E71AE72E6E}"/>
                </a:ext>
              </a:extLst>
            </p:cNvPr>
            <p:cNvSpPr/>
            <p:nvPr/>
          </p:nvSpPr>
          <p:spPr>
            <a:xfrm rot="3600000">
              <a:off x="5923982" y="2013553"/>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0" name="Triangle 630">
              <a:extLst>
                <a:ext uri="{FF2B5EF4-FFF2-40B4-BE49-F238E27FC236}">
                  <a16:creationId xmlns:a16="http://schemas.microsoft.com/office/drawing/2014/main" id="{EF066859-C713-74F5-EE82-87C94A258029}"/>
                </a:ext>
              </a:extLst>
            </p:cNvPr>
            <p:cNvSpPr/>
            <p:nvPr/>
          </p:nvSpPr>
          <p:spPr>
            <a:xfrm rot="3600000">
              <a:off x="6025582" y="2013553"/>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1" name="Triangle 631">
              <a:extLst>
                <a:ext uri="{FF2B5EF4-FFF2-40B4-BE49-F238E27FC236}">
                  <a16:creationId xmlns:a16="http://schemas.microsoft.com/office/drawing/2014/main" id="{259963E8-52F6-2958-E953-C9B549957E19}"/>
                </a:ext>
              </a:extLst>
            </p:cNvPr>
            <p:cNvSpPr/>
            <p:nvPr/>
          </p:nvSpPr>
          <p:spPr>
            <a:xfrm rot="3600000">
              <a:off x="6111307" y="180717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2" name="Triangle 632">
              <a:extLst>
                <a:ext uri="{FF2B5EF4-FFF2-40B4-BE49-F238E27FC236}">
                  <a16:creationId xmlns:a16="http://schemas.microsoft.com/office/drawing/2014/main" id="{F750B577-04AF-3E49-0834-F4FBE8C85048}"/>
                </a:ext>
              </a:extLst>
            </p:cNvPr>
            <p:cNvSpPr/>
            <p:nvPr/>
          </p:nvSpPr>
          <p:spPr>
            <a:xfrm rot="3600000">
              <a:off x="6206558" y="1651604"/>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3" name="Triangle 633">
              <a:extLst>
                <a:ext uri="{FF2B5EF4-FFF2-40B4-BE49-F238E27FC236}">
                  <a16:creationId xmlns:a16="http://schemas.microsoft.com/office/drawing/2014/main" id="{29B17591-81F2-AFFF-9A7A-6E0EE35D7568}"/>
                </a:ext>
              </a:extLst>
            </p:cNvPr>
            <p:cNvSpPr/>
            <p:nvPr/>
          </p:nvSpPr>
          <p:spPr>
            <a:xfrm rot="3600000">
              <a:off x="6298631" y="171827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4" name="Triangle 634">
              <a:extLst>
                <a:ext uri="{FF2B5EF4-FFF2-40B4-BE49-F238E27FC236}">
                  <a16:creationId xmlns:a16="http://schemas.microsoft.com/office/drawing/2014/main" id="{438B18A3-2A4A-BD22-4D14-A15A1F8E9AF4}"/>
                </a:ext>
              </a:extLst>
            </p:cNvPr>
            <p:cNvSpPr/>
            <p:nvPr/>
          </p:nvSpPr>
          <p:spPr>
            <a:xfrm rot="3600000">
              <a:off x="6485957" y="1692878"/>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5" name="Triangle 635">
              <a:extLst>
                <a:ext uri="{FF2B5EF4-FFF2-40B4-BE49-F238E27FC236}">
                  <a16:creationId xmlns:a16="http://schemas.microsoft.com/office/drawing/2014/main" id="{FCE10902-90DA-CF33-4A8C-D2EFACB130FC}"/>
                </a:ext>
              </a:extLst>
            </p:cNvPr>
            <p:cNvSpPr/>
            <p:nvPr/>
          </p:nvSpPr>
          <p:spPr>
            <a:xfrm rot="3600000">
              <a:off x="6393882" y="1804004"/>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6" name="Triangle 636">
              <a:extLst>
                <a:ext uri="{FF2B5EF4-FFF2-40B4-BE49-F238E27FC236}">
                  <a16:creationId xmlns:a16="http://schemas.microsoft.com/office/drawing/2014/main" id="{8552F825-2173-1244-6EB8-550B1D207DD4}"/>
                </a:ext>
              </a:extLst>
            </p:cNvPr>
            <p:cNvSpPr/>
            <p:nvPr/>
          </p:nvSpPr>
          <p:spPr>
            <a:xfrm rot="3600000">
              <a:off x="6584382" y="190242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7" name="Triangle 637">
              <a:extLst>
                <a:ext uri="{FF2B5EF4-FFF2-40B4-BE49-F238E27FC236}">
                  <a16:creationId xmlns:a16="http://schemas.microsoft.com/office/drawing/2014/main" id="{FA16B131-A2F1-CFCC-3CB1-F2899241C255}"/>
                </a:ext>
              </a:extLst>
            </p:cNvPr>
            <p:cNvSpPr/>
            <p:nvPr/>
          </p:nvSpPr>
          <p:spPr>
            <a:xfrm rot="3600000">
              <a:off x="6679633" y="193417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8" name="Triangle 638">
              <a:extLst>
                <a:ext uri="{FF2B5EF4-FFF2-40B4-BE49-F238E27FC236}">
                  <a16:creationId xmlns:a16="http://schemas.microsoft.com/office/drawing/2014/main" id="{8CDB6B53-06B7-0824-BBA2-D057B72D4E08}"/>
                </a:ext>
              </a:extLst>
            </p:cNvPr>
            <p:cNvSpPr/>
            <p:nvPr/>
          </p:nvSpPr>
          <p:spPr>
            <a:xfrm rot="3600000">
              <a:off x="6771707" y="1810354"/>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9" name="Triangle 639">
              <a:extLst>
                <a:ext uri="{FF2B5EF4-FFF2-40B4-BE49-F238E27FC236}">
                  <a16:creationId xmlns:a16="http://schemas.microsoft.com/office/drawing/2014/main" id="{7026727E-DD67-1174-C1F0-37F1B9F9BFB2}"/>
                </a:ext>
              </a:extLst>
            </p:cNvPr>
            <p:cNvSpPr/>
            <p:nvPr/>
          </p:nvSpPr>
          <p:spPr>
            <a:xfrm rot="3600000">
              <a:off x="6863782" y="199132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0" name="Triangle 640">
              <a:extLst>
                <a:ext uri="{FF2B5EF4-FFF2-40B4-BE49-F238E27FC236}">
                  <a16:creationId xmlns:a16="http://schemas.microsoft.com/office/drawing/2014/main" id="{3ED3FBE2-8BAF-161C-65D7-A6FF72441BB8}"/>
                </a:ext>
              </a:extLst>
            </p:cNvPr>
            <p:cNvSpPr/>
            <p:nvPr/>
          </p:nvSpPr>
          <p:spPr>
            <a:xfrm rot="3600000">
              <a:off x="6959032" y="187068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1" name="Triangle 641">
              <a:extLst>
                <a:ext uri="{FF2B5EF4-FFF2-40B4-BE49-F238E27FC236}">
                  <a16:creationId xmlns:a16="http://schemas.microsoft.com/office/drawing/2014/main" id="{46BE3D05-691C-8FE0-7F7F-961BBB6DFAFE}"/>
                </a:ext>
              </a:extLst>
            </p:cNvPr>
            <p:cNvSpPr/>
            <p:nvPr/>
          </p:nvSpPr>
          <p:spPr>
            <a:xfrm rot="3600000">
              <a:off x="7051107" y="1883378"/>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2" name="Triangle 642">
              <a:extLst>
                <a:ext uri="{FF2B5EF4-FFF2-40B4-BE49-F238E27FC236}">
                  <a16:creationId xmlns:a16="http://schemas.microsoft.com/office/drawing/2014/main" id="{EBF4C3D9-4C5D-B5CA-3311-95BD4290E717}"/>
                </a:ext>
              </a:extLst>
            </p:cNvPr>
            <p:cNvSpPr/>
            <p:nvPr/>
          </p:nvSpPr>
          <p:spPr>
            <a:xfrm rot="3600000">
              <a:off x="7143182" y="181987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3" name="Triangle 643">
              <a:extLst>
                <a:ext uri="{FF2B5EF4-FFF2-40B4-BE49-F238E27FC236}">
                  <a16:creationId xmlns:a16="http://schemas.microsoft.com/office/drawing/2014/main" id="{12D1D33D-6B3C-1644-E42F-FD6A6EAF9F57}"/>
                </a:ext>
              </a:extLst>
            </p:cNvPr>
            <p:cNvSpPr/>
            <p:nvPr/>
          </p:nvSpPr>
          <p:spPr>
            <a:xfrm rot="3600000">
              <a:off x="7241607" y="189607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4" name="Triangle 644">
              <a:extLst>
                <a:ext uri="{FF2B5EF4-FFF2-40B4-BE49-F238E27FC236}">
                  <a16:creationId xmlns:a16="http://schemas.microsoft.com/office/drawing/2014/main" id="{346D2A3F-0A8A-413E-41FD-4F5D29FF3EF3}"/>
                </a:ext>
              </a:extLst>
            </p:cNvPr>
            <p:cNvSpPr/>
            <p:nvPr/>
          </p:nvSpPr>
          <p:spPr>
            <a:xfrm rot="3600000">
              <a:off x="7425758" y="173097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5" name="Triangle 645">
              <a:extLst>
                <a:ext uri="{FF2B5EF4-FFF2-40B4-BE49-F238E27FC236}">
                  <a16:creationId xmlns:a16="http://schemas.microsoft.com/office/drawing/2014/main" id="{73B1EC6C-FB19-EE40-1E8F-6410CE5EC4B6}"/>
                </a:ext>
              </a:extLst>
            </p:cNvPr>
            <p:cNvSpPr/>
            <p:nvPr/>
          </p:nvSpPr>
          <p:spPr>
            <a:xfrm rot="3600000">
              <a:off x="7524182" y="159763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6" name="Triangle 646">
              <a:extLst>
                <a:ext uri="{FF2B5EF4-FFF2-40B4-BE49-F238E27FC236}">
                  <a16:creationId xmlns:a16="http://schemas.microsoft.com/office/drawing/2014/main" id="{5FAE2FBC-56CC-075A-CB58-B776F02F5502}"/>
                </a:ext>
              </a:extLst>
            </p:cNvPr>
            <p:cNvSpPr/>
            <p:nvPr/>
          </p:nvSpPr>
          <p:spPr>
            <a:xfrm rot="3600000">
              <a:off x="7619432" y="1829403"/>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7" name="Triangle 647">
              <a:extLst>
                <a:ext uri="{FF2B5EF4-FFF2-40B4-BE49-F238E27FC236}">
                  <a16:creationId xmlns:a16="http://schemas.microsoft.com/office/drawing/2014/main" id="{1622BD67-7EA2-F6A1-9748-35754F150466}"/>
                </a:ext>
              </a:extLst>
            </p:cNvPr>
            <p:cNvSpPr/>
            <p:nvPr/>
          </p:nvSpPr>
          <p:spPr>
            <a:xfrm rot="3600000">
              <a:off x="7333682" y="184210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8" name="Triangle 648">
              <a:extLst>
                <a:ext uri="{FF2B5EF4-FFF2-40B4-BE49-F238E27FC236}">
                  <a16:creationId xmlns:a16="http://schemas.microsoft.com/office/drawing/2014/main" id="{5399383B-DA57-943B-723A-F5406422282B}"/>
                </a:ext>
              </a:extLst>
            </p:cNvPr>
            <p:cNvSpPr/>
            <p:nvPr/>
          </p:nvSpPr>
          <p:spPr>
            <a:xfrm rot="3600000">
              <a:off x="7708332" y="161985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9" name="Triangle 649">
              <a:extLst>
                <a:ext uri="{FF2B5EF4-FFF2-40B4-BE49-F238E27FC236}">
                  <a16:creationId xmlns:a16="http://schemas.microsoft.com/office/drawing/2014/main" id="{EB3FEF98-4DFF-305A-4298-92A0D142A4CC}"/>
                </a:ext>
              </a:extLst>
            </p:cNvPr>
            <p:cNvSpPr/>
            <p:nvPr/>
          </p:nvSpPr>
          <p:spPr>
            <a:xfrm rot="3600000">
              <a:off x="7806757" y="1740504"/>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0" name="Group 1149">
            <a:extLst>
              <a:ext uri="{FF2B5EF4-FFF2-40B4-BE49-F238E27FC236}">
                <a16:creationId xmlns:a16="http://schemas.microsoft.com/office/drawing/2014/main" id="{7D6D35BF-5A0F-11B6-6602-062C3C2ACDDE}"/>
              </a:ext>
            </a:extLst>
          </p:cNvPr>
          <p:cNvGrpSpPr/>
          <p:nvPr/>
        </p:nvGrpSpPr>
        <p:grpSpPr>
          <a:xfrm>
            <a:off x="5557471" y="2346023"/>
            <a:ext cx="2451177" cy="441402"/>
            <a:chOff x="5412678" y="2327198"/>
            <a:chExt cx="2451177" cy="441402"/>
          </a:xfrm>
        </p:grpSpPr>
        <p:sp>
          <p:nvSpPr>
            <p:cNvPr id="1151" name="Rectangle 1150">
              <a:extLst>
                <a:ext uri="{FF2B5EF4-FFF2-40B4-BE49-F238E27FC236}">
                  <a16:creationId xmlns:a16="http://schemas.microsoft.com/office/drawing/2014/main" id="{8152F1CB-2246-C633-C0F5-CBD6A144A3D3}"/>
                </a:ext>
              </a:extLst>
            </p:cNvPr>
            <p:cNvSpPr/>
            <p:nvPr/>
          </p:nvSpPr>
          <p:spPr>
            <a:xfrm>
              <a:off x="5412678" y="23271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2" name="Freeform 653">
              <a:extLst>
                <a:ext uri="{FF2B5EF4-FFF2-40B4-BE49-F238E27FC236}">
                  <a16:creationId xmlns:a16="http://schemas.microsoft.com/office/drawing/2014/main" id="{5F6064E2-470D-C465-D16F-2477C89E81EF}"/>
                </a:ext>
              </a:extLst>
            </p:cNvPr>
            <p:cNvSpPr/>
            <p:nvPr/>
          </p:nvSpPr>
          <p:spPr>
            <a:xfrm>
              <a:off x="5438775" y="2346325"/>
              <a:ext cx="2409825" cy="400050"/>
            </a:xfrm>
            <a:custGeom>
              <a:avLst/>
              <a:gdLst>
                <a:gd name="csX0" fmla="*/ 0 w 2409825"/>
                <a:gd name="csY0" fmla="*/ 0 h 400050"/>
                <a:gd name="csX1" fmla="*/ 44450 w 2409825"/>
                <a:gd name="csY1" fmla="*/ 266700 h 400050"/>
                <a:gd name="csX2" fmla="*/ 92075 w 2409825"/>
                <a:gd name="csY2" fmla="*/ 352425 h 400050"/>
                <a:gd name="csX3" fmla="*/ 142875 w 2409825"/>
                <a:gd name="csY3" fmla="*/ 396875 h 400050"/>
                <a:gd name="csX4" fmla="*/ 228600 w 2409825"/>
                <a:gd name="csY4" fmla="*/ 371475 h 400050"/>
                <a:gd name="csX5" fmla="*/ 323850 w 2409825"/>
                <a:gd name="csY5" fmla="*/ 400050 h 400050"/>
                <a:gd name="csX6" fmla="*/ 422275 w 2409825"/>
                <a:gd name="csY6" fmla="*/ 365125 h 400050"/>
                <a:gd name="csX7" fmla="*/ 508000 w 2409825"/>
                <a:gd name="csY7" fmla="*/ 384175 h 400050"/>
                <a:gd name="csX8" fmla="*/ 606425 w 2409825"/>
                <a:gd name="csY8" fmla="*/ 381000 h 400050"/>
                <a:gd name="csX9" fmla="*/ 701675 w 2409825"/>
                <a:gd name="csY9" fmla="*/ 279400 h 400050"/>
                <a:gd name="csX10" fmla="*/ 796925 w 2409825"/>
                <a:gd name="csY10" fmla="*/ 368300 h 400050"/>
                <a:gd name="csX11" fmla="*/ 885825 w 2409825"/>
                <a:gd name="csY11" fmla="*/ 219075 h 400050"/>
                <a:gd name="csX12" fmla="*/ 990600 w 2409825"/>
                <a:gd name="csY12" fmla="*/ 346075 h 400050"/>
                <a:gd name="csX13" fmla="*/ 1079500 w 2409825"/>
                <a:gd name="csY13" fmla="*/ 342900 h 400050"/>
                <a:gd name="csX14" fmla="*/ 1165225 w 2409825"/>
                <a:gd name="csY14" fmla="*/ 349250 h 400050"/>
                <a:gd name="csX15" fmla="*/ 1266825 w 2409825"/>
                <a:gd name="csY15" fmla="*/ 374650 h 400050"/>
                <a:gd name="csX16" fmla="*/ 1358900 w 2409825"/>
                <a:gd name="csY16" fmla="*/ 352425 h 400050"/>
                <a:gd name="csX17" fmla="*/ 1447800 w 2409825"/>
                <a:gd name="csY17" fmla="*/ 368300 h 400050"/>
                <a:gd name="csX18" fmla="*/ 1555750 w 2409825"/>
                <a:gd name="csY18" fmla="*/ 323850 h 400050"/>
                <a:gd name="csX19" fmla="*/ 1644650 w 2409825"/>
                <a:gd name="csY19" fmla="*/ 327025 h 400050"/>
                <a:gd name="csX20" fmla="*/ 1736725 w 2409825"/>
                <a:gd name="csY20" fmla="*/ 339725 h 400050"/>
                <a:gd name="csX21" fmla="*/ 1835150 w 2409825"/>
                <a:gd name="csY21" fmla="*/ 174625 h 400050"/>
                <a:gd name="csX22" fmla="*/ 1927225 w 2409825"/>
                <a:gd name="csY22" fmla="*/ 320675 h 400050"/>
                <a:gd name="csX23" fmla="*/ 2022475 w 2409825"/>
                <a:gd name="csY23" fmla="*/ 333375 h 400050"/>
                <a:gd name="csX24" fmla="*/ 2114550 w 2409825"/>
                <a:gd name="csY24" fmla="*/ 301625 h 400050"/>
                <a:gd name="csX25" fmla="*/ 2203450 w 2409825"/>
                <a:gd name="csY25" fmla="*/ 304800 h 400050"/>
                <a:gd name="csX26" fmla="*/ 2311400 w 2409825"/>
                <a:gd name="csY26" fmla="*/ 234950 h 400050"/>
                <a:gd name="csX27" fmla="*/ 2409825 w 2409825"/>
                <a:gd name="csY27" fmla="*/ 355600 h 4000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409825" h="400050">
                  <a:moveTo>
                    <a:pt x="0" y="0"/>
                  </a:moveTo>
                  <a:lnTo>
                    <a:pt x="44450" y="266700"/>
                  </a:lnTo>
                  <a:lnTo>
                    <a:pt x="92075" y="352425"/>
                  </a:lnTo>
                  <a:lnTo>
                    <a:pt x="142875" y="396875"/>
                  </a:lnTo>
                  <a:lnTo>
                    <a:pt x="228600" y="371475"/>
                  </a:lnTo>
                  <a:lnTo>
                    <a:pt x="323850" y="400050"/>
                  </a:lnTo>
                  <a:lnTo>
                    <a:pt x="422275" y="365125"/>
                  </a:lnTo>
                  <a:lnTo>
                    <a:pt x="508000" y="384175"/>
                  </a:lnTo>
                  <a:lnTo>
                    <a:pt x="606425" y="381000"/>
                  </a:lnTo>
                  <a:lnTo>
                    <a:pt x="701675" y="279400"/>
                  </a:lnTo>
                  <a:lnTo>
                    <a:pt x="796925" y="368300"/>
                  </a:lnTo>
                  <a:lnTo>
                    <a:pt x="885825" y="219075"/>
                  </a:lnTo>
                  <a:lnTo>
                    <a:pt x="990600" y="346075"/>
                  </a:lnTo>
                  <a:lnTo>
                    <a:pt x="1079500" y="342900"/>
                  </a:lnTo>
                  <a:lnTo>
                    <a:pt x="1165225" y="349250"/>
                  </a:lnTo>
                  <a:lnTo>
                    <a:pt x="1266825" y="374650"/>
                  </a:lnTo>
                  <a:lnTo>
                    <a:pt x="1358900" y="352425"/>
                  </a:lnTo>
                  <a:lnTo>
                    <a:pt x="1447800" y="368300"/>
                  </a:lnTo>
                  <a:lnTo>
                    <a:pt x="1555750" y="323850"/>
                  </a:lnTo>
                  <a:lnTo>
                    <a:pt x="1644650" y="327025"/>
                  </a:lnTo>
                  <a:lnTo>
                    <a:pt x="1736725" y="339725"/>
                  </a:lnTo>
                  <a:lnTo>
                    <a:pt x="1835150" y="174625"/>
                  </a:lnTo>
                  <a:lnTo>
                    <a:pt x="1927225" y="320675"/>
                  </a:lnTo>
                  <a:lnTo>
                    <a:pt x="2022475" y="333375"/>
                  </a:lnTo>
                  <a:lnTo>
                    <a:pt x="2114550" y="301625"/>
                  </a:lnTo>
                  <a:lnTo>
                    <a:pt x="2203450" y="304800"/>
                  </a:lnTo>
                  <a:lnTo>
                    <a:pt x="2311400" y="234950"/>
                  </a:lnTo>
                  <a:lnTo>
                    <a:pt x="2409825" y="355600"/>
                  </a:lnTo>
                </a:path>
              </a:pathLst>
            </a:custGeom>
            <a:noFill/>
            <a:ln w="22225">
              <a:solidFill>
                <a:schemeClr val="accent5"/>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3" name="Rectangle 1152">
              <a:extLst>
                <a:ext uri="{FF2B5EF4-FFF2-40B4-BE49-F238E27FC236}">
                  <a16:creationId xmlns:a16="http://schemas.microsoft.com/office/drawing/2014/main" id="{2CB92D77-A1BB-1DBD-9D71-FE854A36DF8C}"/>
                </a:ext>
              </a:extLst>
            </p:cNvPr>
            <p:cNvSpPr/>
            <p:nvPr/>
          </p:nvSpPr>
          <p:spPr>
            <a:xfrm>
              <a:off x="5457128" y="25843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4" name="Rectangle 1153">
              <a:extLst>
                <a:ext uri="{FF2B5EF4-FFF2-40B4-BE49-F238E27FC236}">
                  <a16:creationId xmlns:a16="http://schemas.microsoft.com/office/drawing/2014/main" id="{2AB8773B-413D-3D3D-BA75-CA6171A00F3B}"/>
                </a:ext>
              </a:extLst>
            </p:cNvPr>
            <p:cNvSpPr/>
            <p:nvPr/>
          </p:nvSpPr>
          <p:spPr>
            <a:xfrm>
              <a:off x="5504753" y="26700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5" name="Rectangle 1154">
              <a:extLst>
                <a:ext uri="{FF2B5EF4-FFF2-40B4-BE49-F238E27FC236}">
                  <a16:creationId xmlns:a16="http://schemas.microsoft.com/office/drawing/2014/main" id="{138FA6E9-D5EF-C950-CD64-BA997BAAEE5B}"/>
                </a:ext>
              </a:extLst>
            </p:cNvPr>
            <p:cNvSpPr/>
            <p:nvPr/>
          </p:nvSpPr>
          <p:spPr>
            <a:xfrm>
              <a:off x="5558728" y="27145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6" name="Rectangle 1155">
              <a:extLst>
                <a:ext uri="{FF2B5EF4-FFF2-40B4-BE49-F238E27FC236}">
                  <a16:creationId xmlns:a16="http://schemas.microsoft.com/office/drawing/2014/main" id="{CCD15C19-DC4D-A6F3-3892-87228020EFCA}"/>
                </a:ext>
              </a:extLst>
            </p:cNvPr>
            <p:cNvSpPr/>
            <p:nvPr/>
          </p:nvSpPr>
          <p:spPr>
            <a:xfrm>
              <a:off x="5644453" y="26986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7" name="Rectangle 1156">
              <a:extLst>
                <a:ext uri="{FF2B5EF4-FFF2-40B4-BE49-F238E27FC236}">
                  <a16:creationId xmlns:a16="http://schemas.microsoft.com/office/drawing/2014/main" id="{FB1AD3F2-7D43-35B7-9314-19E66918CD2D}"/>
                </a:ext>
              </a:extLst>
            </p:cNvPr>
            <p:cNvSpPr/>
            <p:nvPr/>
          </p:nvSpPr>
          <p:spPr>
            <a:xfrm>
              <a:off x="5739703" y="27177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8" name="Rectangle 1157">
              <a:extLst>
                <a:ext uri="{FF2B5EF4-FFF2-40B4-BE49-F238E27FC236}">
                  <a16:creationId xmlns:a16="http://schemas.microsoft.com/office/drawing/2014/main" id="{2199E5AF-69C4-9BF9-A996-E93E7C959A3C}"/>
                </a:ext>
              </a:extLst>
            </p:cNvPr>
            <p:cNvSpPr/>
            <p:nvPr/>
          </p:nvSpPr>
          <p:spPr>
            <a:xfrm>
              <a:off x="5834953" y="26891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9" name="Rectangle 1158">
              <a:extLst>
                <a:ext uri="{FF2B5EF4-FFF2-40B4-BE49-F238E27FC236}">
                  <a16:creationId xmlns:a16="http://schemas.microsoft.com/office/drawing/2014/main" id="{CE23CAEB-1022-4CC1-CE3F-E3ED9F6A5AAE}"/>
                </a:ext>
              </a:extLst>
            </p:cNvPr>
            <p:cNvSpPr/>
            <p:nvPr/>
          </p:nvSpPr>
          <p:spPr>
            <a:xfrm>
              <a:off x="5933378" y="26986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0" name="Rectangle 1159">
              <a:extLst>
                <a:ext uri="{FF2B5EF4-FFF2-40B4-BE49-F238E27FC236}">
                  <a16:creationId xmlns:a16="http://schemas.microsoft.com/office/drawing/2014/main" id="{DDB5FB9F-8B2E-F986-3B34-62CBF45D0BCD}"/>
                </a:ext>
              </a:extLst>
            </p:cNvPr>
            <p:cNvSpPr/>
            <p:nvPr/>
          </p:nvSpPr>
          <p:spPr>
            <a:xfrm>
              <a:off x="6022278" y="26986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1" name="Rectangle 1160">
              <a:extLst>
                <a:ext uri="{FF2B5EF4-FFF2-40B4-BE49-F238E27FC236}">
                  <a16:creationId xmlns:a16="http://schemas.microsoft.com/office/drawing/2014/main" id="{ABB00353-D0F0-C733-4924-769D1D2AF85E}"/>
                </a:ext>
              </a:extLst>
            </p:cNvPr>
            <p:cNvSpPr/>
            <p:nvPr/>
          </p:nvSpPr>
          <p:spPr>
            <a:xfrm>
              <a:off x="6114353" y="26034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2" name="Rectangle 1161">
              <a:extLst>
                <a:ext uri="{FF2B5EF4-FFF2-40B4-BE49-F238E27FC236}">
                  <a16:creationId xmlns:a16="http://schemas.microsoft.com/office/drawing/2014/main" id="{3E6FD393-52A6-A0A8-94FC-183D1823E195}"/>
                </a:ext>
              </a:extLst>
            </p:cNvPr>
            <p:cNvSpPr/>
            <p:nvPr/>
          </p:nvSpPr>
          <p:spPr>
            <a:xfrm>
              <a:off x="6209603" y="26923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3" name="Rectangle 1162">
              <a:extLst>
                <a:ext uri="{FF2B5EF4-FFF2-40B4-BE49-F238E27FC236}">
                  <a16:creationId xmlns:a16="http://schemas.microsoft.com/office/drawing/2014/main" id="{1827D562-22FE-28FA-F8D0-97617A3CD119}"/>
                </a:ext>
              </a:extLst>
            </p:cNvPr>
            <p:cNvSpPr/>
            <p:nvPr/>
          </p:nvSpPr>
          <p:spPr>
            <a:xfrm>
              <a:off x="6298503" y="253674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4" name="Rectangle 1163">
              <a:extLst>
                <a:ext uri="{FF2B5EF4-FFF2-40B4-BE49-F238E27FC236}">
                  <a16:creationId xmlns:a16="http://schemas.microsoft.com/office/drawing/2014/main" id="{6D211A73-0B92-5837-C352-5FADE4A71AE8}"/>
                </a:ext>
              </a:extLst>
            </p:cNvPr>
            <p:cNvSpPr/>
            <p:nvPr/>
          </p:nvSpPr>
          <p:spPr>
            <a:xfrm>
              <a:off x="6403278" y="26605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5" name="Rectangle 1164">
              <a:extLst>
                <a:ext uri="{FF2B5EF4-FFF2-40B4-BE49-F238E27FC236}">
                  <a16:creationId xmlns:a16="http://schemas.microsoft.com/office/drawing/2014/main" id="{A922C8F6-F8C8-D59D-8906-459E33B10568}"/>
                </a:ext>
              </a:extLst>
            </p:cNvPr>
            <p:cNvSpPr/>
            <p:nvPr/>
          </p:nvSpPr>
          <p:spPr>
            <a:xfrm>
              <a:off x="6492178" y="26605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6" name="Rectangle 1165">
              <a:extLst>
                <a:ext uri="{FF2B5EF4-FFF2-40B4-BE49-F238E27FC236}">
                  <a16:creationId xmlns:a16="http://schemas.microsoft.com/office/drawing/2014/main" id="{A9902873-C43B-332B-CE17-75C0D378791A}"/>
                </a:ext>
              </a:extLst>
            </p:cNvPr>
            <p:cNvSpPr/>
            <p:nvPr/>
          </p:nvSpPr>
          <p:spPr>
            <a:xfrm>
              <a:off x="6584253" y="26700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7" name="Rectangle 1166">
              <a:extLst>
                <a:ext uri="{FF2B5EF4-FFF2-40B4-BE49-F238E27FC236}">
                  <a16:creationId xmlns:a16="http://schemas.microsoft.com/office/drawing/2014/main" id="{DBEF24B7-0406-A624-BB69-0711C892FF5A}"/>
                </a:ext>
              </a:extLst>
            </p:cNvPr>
            <p:cNvSpPr/>
            <p:nvPr/>
          </p:nvSpPr>
          <p:spPr>
            <a:xfrm>
              <a:off x="6682678" y="26923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8" name="Rectangle 1167">
              <a:extLst>
                <a:ext uri="{FF2B5EF4-FFF2-40B4-BE49-F238E27FC236}">
                  <a16:creationId xmlns:a16="http://schemas.microsoft.com/office/drawing/2014/main" id="{869191EF-A4B8-3B9C-E678-5954DB94E128}"/>
                </a:ext>
              </a:extLst>
            </p:cNvPr>
            <p:cNvSpPr/>
            <p:nvPr/>
          </p:nvSpPr>
          <p:spPr>
            <a:xfrm>
              <a:off x="6768403" y="26700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9" name="Rectangle 1168">
              <a:extLst>
                <a:ext uri="{FF2B5EF4-FFF2-40B4-BE49-F238E27FC236}">
                  <a16:creationId xmlns:a16="http://schemas.microsoft.com/office/drawing/2014/main" id="{FD8B2B28-0661-8B29-F415-52A38D354C77}"/>
                </a:ext>
              </a:extLst>
            </p:cNvPr>
            <p:cNvSpPr/>
            <p:nvPr/>
          </p:nvSpPr>
          <p:spPr>
            <a:xfrm>
              <a:off x="6866828" y="26827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0" name="Rectangle 1169">
              <a:extLst>
                <a:ext uri="{FF2B5EF4-FFF2-40B4-BE49-F238E27FC236}">
                  <a16:creationId xmlns:a16="http://schemas.microsoft.com/office/drawing/2014/main" id="{197CB5BD-DB16-E8BA-F02E-1B1E4CB27531}"/>
                </a:ext>
              </a:extLst>
            </p:cNvPr>
            <p:cNvSpPr/>
            <p:nvPr/>
          </p:nvSpPr>
          <p:spPr>
            <a:xfrm>
              <a:off x="6965253" y="26415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1" name="Rectangle 1170">
              <a:extLst>
                <a:ext uri="{FF2B5EF4-FFF2-40B4-BE49-F238E27FC236}">
                  <a16:creationId xmlns:a16="http://schemas.microsoft.com/office/drawing/2014/main" id="{F0B5FF48-58F0-DA34-E747-0E1E7E32E75E}"/>
                </a:ext>
              </a:extLst>
            </p:cNvPr>
            <p:cNvSpPr/>
            <p:nvPr/>
          </p:nvSpPr>
          <p:spPr>
            <a:xfrm>
              <a:off x="7057328" y="26478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2" name="Rectangle 1171">
              <a:extLst>
                <a:ext uri="{FF2B5EF4-FFF2-40B4-BE49-F238E27FC236}">
                  <a16:creationId xmlns:a16="http://schemas.microsoft.com/office/drawing/2014/main" id="{4AB3FD08-1D36-65F7-9447-D78C828BDB52}"/>
                </a:ext>
              </a:extLst>
            </p:cNvPr>
            <p:cNvSpPr/>
            <p:nvPr/>
          </p:nvSpPr>
          <p:spPr>
            <a:xfrm>
              <a:off x="7152578" y="26605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3" name="Rectangle 1172">
              <a:extLst>
                <a:ext uri="{FF2B5EF4-FFF2-40B4-BE49-F238E27FC236}">
                  <a16:creationId xmlns:a16="http://schemas.microsoft.com/office/drawing/2014/main" id="{94CDA5BE-928E-809C-B86B-1A6C5ECE5B2F}"/>
                </a:ext>
              </a:extLst>
            </p:cNvPr>
            <p:cNvSpPr/>
            <p:nvPr/>
          </p:nvSpPr>
          <p:spPr>
            <a:xfrm>
              <a:off x="7251003" y="248912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4" name="Rectangle 1173">
              <a:extLst>
                <a:ext uri="{FF2B5EF4-FFF2-40B4-BE49-F238E27FC236}">
                  <a16:creationId xmlns:a16="http://schemas.microsoft.com/office/drawing/2014/main" id="{620DA7E9-A2C4-58E8-4DDD-298EC22538F0}"/>
                </a:ext>
              </a:extLst>
            </p:cNvPr>
            <p:cNvSpPr/>
            <p:nvPr/>
          </p:nvSpPr>
          <p:spPr>
            <a:xfrm>
              <a:off x="7339903" y="26351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5" name="Rectangle 1174">
              <a:extLst>
                <a:ext uri="{FF2B5EF4-FFF2-40B4-BE49-F238E27FC236}">
                  <a16:creationId xmlns:a16="http://schemas.microsoft.com/office/drawing/2014/main" id="{DA58AB14-548C-B1ED-C933-AB2C9DEDF23B}"/>
                </a:ext>
              </a:extLst>
            </p:cNvPr>
            <p:cNvSpPr/>
            <p:nvPr/>
          </p:nvSpPr>
          <p:spPr>
            <a:xfrm>
              <a:off x="7431978" y="26478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6" name="Rectangle 1175">
              <a:extLst>
                <a:ext uri="{FF2B5EF4-FFF2-40B4-BE49-F238E27FC236}">
                  <a16:creationId xmlns:a16="http://schemas.microsoft.com/office/drawing/2014/main" id="{ACEC6568-813C-960F-CC36-B632A75974B9}"/>
                </a:ext>
              </a:extLst>
            </p:cNvPr>
            <p:cNvSpPr/>
            <p:nvPr/>
          </p:nvSpPr>
          <p:spPr>
            <a:xfrm>
              <a:off x="7530403" y="26224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7" name="Rectangle 1176">
              <a:extLst>
                <a:ext uri="{FF2B5EF4-FFF2-40B4-BE49-F238E27FC236}">
                  <a16:creationId xmlns:a16="http://schemas.microsoft.com/office/drawing/2014/main" id="{B2C1729E-9887-43A8-829F-3B6099459EFF}"/>
                </a:ext>
              </a:extLst>
            </p:cNvPr>
            <p:cNvSpPr/>
            <p:nvPr/>
          </p:nvSpPr>
          <p:spPr>
            <a:xfrm>
              <a:off x="7622478" y="26192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8" name="Rectangle 1177">
              <a:extLst>
                <a:ext uri="{FF2B5EF4-FFF2-40B4-BE49-F238E27FC236}">
                  <a16:creationId xmlns:a16="http://schemas.microsoft.com/office/drawing/2014/main" id="{37CE3511-7D5C-0EB7-17F1-66108B09BA6F}"/>
                </a:ext>
              </a:extLst>
            </p:cNvPr>
            <p:cNvSpPr/>
            <p:nvPr/>
          </p:nvSpPr>
          <p:spPr>
            <a:xfrm>
              <a:off x="7717728" y="2558973"/>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9" name="Rectangle 1178">
              <a:extLst>
                <a:ext uri="{FF2B5EF4-FFF2-40B4-BE49-F238E27FC236}">
                  <a16:creationId xmlns:a16="http://schemas.microsoft.com/office/drawing/2014/main" id="{AC3582D7-F570-5921-81CC-644FF7FBFACE}"/>
                </a:ext>
              </a:extLst>
            </p:cNvPr>
            <p:cNvSpPr/>
            <p:nvPr/>
          </p:nvSpPr>
          <p:spPr>
            <a:xfrm>
              <a:off x="7812978" y="2670098"/>
              <a:ext cx="50877" cy="50877"/>
            </a:xfrm>
            <a:prstGeom prst="rect">
              <a:avLst/>
            </a:prstGeom>
            <a:solidFill>
              <a:schemeClr val="accent5"/>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80" name="Group 1179">
            <a:extLst>
              <a:ext uri="{FF2B5EF4-FFF2-40B4-BE49-F238E27FC236}">
                <a16:creationId xmlns:a16="http://schemas.microsoft.com/office/drawing/2014/main" id="{0BB75C00-FE28-AA7A-C129-ADA905CF6AF4}"/>
              </a:ext>
            </a:extLst>
          </p:cNvPr>
          <p:cNvGrpSpPr/>
          <p:nvPr/>
        </p:nvGrpSpPr>
        <p:grpSpPr>
          <a:xfrm>
            <a:off x="5559059" y="2101550"/>
            <a:ext cx="2451177" cy="571574"/>
            <a:chOff x="5414266" y="2082725"/>
            <a:chExt cx="2451177" cy="571574"/>
          </a:xfrm>
        </p:grpSpPr>
        <p:sp>
          <p:nvSpPr>
            <p:cNvPr id="1181" name="Rectangle 1180">
              <a:extLst>
                <a:ext uri="{FF2B5EF4-FFF2-40B4-BE49-F238E27FC236}">
                  <a16:creationId xmlns:a16="http://schemas.microsoft.com/office/drawing/2014/main" id="{A60A0496-16C1-8B66-5938-0664DA41680A}"/>
                </a:ext>
              </a:extLst>
            </p:cNvPr>
            <p:cNvSpPr/>
            <p:nvPr/>
          </p:nvSpPr>
          <p:spPr>
            <a:xfrm rot="18900000">
              <a:off x="5414266" y="2082725"/>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2" name="Freeform 683">
              <a:extLst>
                <a:ext uri="{FF2B5EF4-FFF2-40B4-BE49-F238E27FC236}">
                  <a16:creationId xmlns:a16="http://schemas.microsoft.com/office/drawing/2014/main" id="{E244D0B0-CA83-F4BD-D7C5-6C0EE6B23477}"/>
                </a:ext>
              </a:extLst>
            </p:cNvPr>
            <p:cNvSpPr/>
            <p:nvPr/>
          </p:nvSpPr>
          <p:spPr>
            <a:xfrm>
              <a:off x="5441950" y="2105025"/>
              <a:ext cx="2403475" cy="523875"/>
            </a:xfrm>
            <a:custGeom>
              <a:avLst/>
              <a:gdLst>
                <a:gd name="csX0" fmla="*/ 0 w 2403475"/>
                <a:gd name="csY0" fmla="*/ 0 h 523875"/>
                <a:gd name="csX1" fmla="*/ 41275 w 2403475"/>
                <a:gd name="csY1" fmla="*/ 349250 h 523875"/>
                <a:gd name="csX2" fmla="*/ 95250 w 2403475"/>
                <a:gd name="csY2" fmla="*/ 447675 h 523875"/>
                <a:gd name="csX3" fmla="*/ 146050 w 2403475"/>
                <a:gd name="csY3" fmla="*/ 450850 h 523875"/>
                <a:gd name="csX4" fmla="*/ 222250 w 2403475"/>
                <a:gd name="csY4" fmla="*/ 473075 h 523875"/>
                <a:gd name="csX5" fmla="*/ 307975 w 2403475"/>
                <a:gd name="csY5" fmla="*/ 460375 h 523875"/>
                <a:gd name="csX6" fmla="*/ 412750 w 2403475"/>
                <a:gd name="csY6" fmla="*/ 479425 h 523875"/>
                <a:gd name="csX7" fmla="*/ 514350 w 2403475"/>
                <a:gd name="csY7" fmla="*/ 498475 h 523875"/>
                <a:gd name="csX8" fmla="*/ 593725 w 2403475"/>
                <a:gd name="csY8" fmla="*/ 466725 h 523875"/>
                <a:gd name="csX9" fmla="*/ 698500 w 2403475"/>
                <a:gd name="csY9" fmla="*/ 482600 h 523875"/>
                <a:gd name="csX10" fmla="*/ 787400 w 2403475"/>
                <a:gd name="csY10" fmla="*/ 488950 h 523875"/>
                <a:gd name="csX11" fmla="*/ 882650 w 2403475"/>
                <a:gd name="csY11" fmla="*/ 488950 h 523875"/>
                <a:gd name="csX12" fmla="*/ 984250 w 2403475"/>
                <a:gd name="csY12" fmla="*/ 514350 h 523875"/>
                <a:gd name="csX13" fmla="*/ 1076325 w 2403475"/>
                <a:gd name="csY13" fmla="*/ 482600 h 523875"/>
                <a:gd name="csX14" fmla="*/ 1165225 w 2403475"/>
                <a:gd name="csY14" fmla="*/ 482600 h 523875"/>
                <a:gd name="csX15" fmla="*/ 1263650 w 2403475"/>
                <a:gd name="csY15" fmla="*/ 495300 h 523875"/>
                <a:gd name="csX16" fmla="*/ 1355725 w 2403475"/>
                <a:gd name="csY16" fmla="*/ 495300 h 523875"/>
                <a:gd name="csX17" fmla="*/ 1447800 w 2403475"/>
                <a:gd name="csY17" fmla="*/ 460375 h 523875"/>
                <a:gd name="csX18" fmla="*/ 1543050 w 2403475"/>
                <a:gd name="csY18" fmla="*/ 495300 h 523875"/>
                <a:gd name="csX19" fmla="*/ 1638300 w 2403475"/>
                <a:gd name="csY19" fmla="*/ 508000 h 523875"/>
                <a:gd name="csX20" fmla="*/ 1736725 w 2403475"/>
                <a:gd name="csY20" fmla="*/ 495300 h 523875"/>
                <a:gd name="csX21" fmla="*/ 1825625 w 2403475"/>
                <a:gd name="csY21" fmla="*/ 501650 h 523875"/>
                <a:gd name="csX22" fmla="*/ 1914525 w 2403475"/>
                <a:gd name="csY22" fmla="*/ 501650 h 523875"/>
                <a:gd name="csX23" fmla="*/ 2012950 w 2403475"/>
                <a:gd name="csY23" fmla="*/ 495300 h 523875"/>
                <a:gd name="csX24" fmla="*/ 2114550 w 2403475"/>
                <a:gd name="csY24" fmla="*/ 488950 h 523875"/>
                <a:gd name="csX25" fmla="*/ 2203450 w 2403475"/>
                <a:gd name="csY25" fmla="*/ 511175 h 523875"/>
                <a:gd name="csX26" fmla="*/ 2295525 w 2403475"/>
                <a:gd name="csY26" fmla="*/ 508000 h 523875"/>
                <a:gd name="csX27" fmla="*/ 2403475 w 2403475"/>
                <a:gd name="csY27" fmla="*/ 523875 h 523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403475" h="523875">
                  <a:moveTo>
                    <a:pt x="0" y="0"/>
                  </a:moveTo>
                  <a:lnTo>
                    <a:pt x="41275" y="349250"/>
                  </a:lnTo>
                  <a:lnTo>
                    <a:pt x="95250" y="447675"/>
                  </a:lnTo>
                  <a:lnTo>
                    <a:pt x="146050" y="450850"/>
                  </a:lnTo>
                  <a:lnTo>
                    <a:pt x="222250" y="473075"/>
                  </a:lnTo>
                  <a:lnTo>
                    <a:pt x="307975" y="460375"/>
                  </a:lnTo>
                  <a:lnTo>
                    <a:pt x="412750" y="479425"/>
                  </a:lnTo>
                  <a:lnTo>
                    <a:pt x="514350" y="498475"/>
                  </a:lnTo>
                  <a:lnTo>
                    <a:pt x="593725" y="466725"/>
                  </a:lnTo>
                  <a:lnTo>
                    <a:pt x="698500" y="482600"/>
                  </a:lnTo>
                  <a:lnTo>
                    <a:pt x="787400" y="488950"/>
                  </a:lnTo>
                  <a:lnTo>
                    <a:pt x="882650" y="488950"/>
                  </a:lnTo>
                  <a:lnTo>
                    <a:pt x="984250" y="514350"/>
                  </a:lnTo>
                  <a:lnTo>
                    <a:pt x="1076325" y="482600"/>
                  </a:lnTo>
                  <a:lnTo>
                    <a:pt x="1165225" y="482600"/>
                  </a:lnTo>
                  <a:lnTo>
                    <a:pt x="1263650" y="495300"/>
                  </a:lnTo>
                  <a:lnTo>
                    <a:pt x="1355725" y="495300"/>
                  </a:lnTo>
                  <a:lnTo>
                    <a:pt x="1447800" y="460375"/>
                  </a:lnTo>
                  <a:lnTo>
                    <a:pt x="1543050" y="495300"/>
                  </a:lnTo>
                  <a:lnTo>
                    <a:pt x="1638300" y="508000"/>
                  </a:lnTo>
                  <a:lnTo>
                    <a:pt x="1736725" y="495300"/>
                  </a:lnTo>
                  <a:lnTo>
                    <a:pt x="1825625" y="501650"/>
                  </a:lnTo>
                  <a:lnTo>
                    <a:pt x="1914525" y="501650"/>
                  </a:lnTo>
                  <a:lnTo>
                    <a:pt x="2012950" y="495300"/>
                  </a:lnTo>
                  <a:lnTo>
                    <a:pt x="2114550" y="488950"/>
                  </a:lnTo>
                  <a:lnTo>
                    <a:pt x="2203450" y="511175"/>
                  </a:lnTo>
                  <a:lnTo>
                    <a:pt x="2295525" y="508000"/>
                  </a:lnTo>
                  <a:lnTo>
                    <a:pt x="2403475" y="523875"/>
                  </a:lnTo>
                </a:path>
              </a:pathLst>
            </a:custGeom>
            <a:noFill/>
            <a:ln w="22225">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3" name="Rectangle 1182">
              <a:extLst>
                <a:ext uri="{FF2B5EF4-FFF2-40B4-BE49-F238E27FC236}">
                  <a16:creationId xmlns:a16="http://schemas.microsoft.com/office/drawing/2014/main" id="{A3ED0A39-FD96-D24E-7874-9CF2468FA513}"/>
                </a:ext>
              </a:extLst>
            </p:cNvPr>
            <p:cNvSpPr/>
            <p:nvPr/>
          </p:nvSpPr>
          <p:spPr>
            <a:xfrm rot="18900000">
              <a:off x="5458716" y="2428800"/>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4" name="Rectangle 1183">
              <a:extLst>
                <a:ext uri="{FF2B5EF4-FFF2-40B4-BE49-F238E27FC236}">
                  <a16:creationId xmlns:a16="http://schemas.microsoft.com/office/drawing/2014/main" id="{7ADEA171-B9A7-67A4-FE78-9F01C64C54F7}"/>
                </a:ext>
              </a:extLst>
            </p:cNvPr>
            <p:cNvSpPr/>
            <p:nvPr/>
          </p:nvSpPr>
          <p:spPr>
            <a:xfrm rot="18900000">
              <a:off x="5503167" y="2527226"/>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5" name="Rectangle 1184">
              <a:extLst>
                <a:ext uri="{FF2B5EF4-FFF2-40B4-BE49-F238E27FC236}">
                  <a16:creationId xmlns:a16="http://schemas.microsoft.com/office/drawing/2014/main" id="{01738ACA-84F5-1F41-BDDF-CDFCA6952590}"/>
                </a:ext>
              </a:extLst>
            </p:cNvPr>
            <p:cNvSpPr/>
            <p:nvPr/>
          </p:nvSpPr>
          <p:spPr>
            <a:xfrm rot="18900000">
              <a:off x="5560316" y="2533574"/>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6" name="Rectangle 1185">
              <a:extLst>
                <a:ext uri="{FF2B5EF4-FFF2-40B4-BE49-F238E27FC236}">
                  <a16:creationId xmlns:a16="http://schemas.microsoft.com/office/drawing/2014/main" id="{4B96105C-A483-6D5B-55B5-83B34D72BCF3}"/>
                </a:ext>
              </a:extLst>
            </p:cNvPr>
            <p:cNvSpPr/>
            <p:nvPr/>
          </p:nvSpPr>
          <p:spPr>
            <a:xfrm rot="18900000">
              <a:off x="5646041" y="2555799"/>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7" name="Rectangle 1186">
              <a:extLst>
                <a:ext uri="{FF2B5EF4-FFF2-40B4-BE49-F238E27FC236}">
                  <a16:creationId xmlns:a16="http://schemas.microsoft.com/office/drawing/2014/main" id="{0E30EF9F-9D47-AB08-F860-CEF1B451F953}"/>
                </a:ext>
              </a:extLst>
            </p:cNvPr>
            <p:cNvSpPr/>
            <p:nvPr/>
          </p:nvSpPr>
          <p:spPr>
            <a:xfrm rot="18900000">
              <a:off x="5734940" y="2546273"/>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8" name="Rectangle 1187">
              <a:extLst>
                <a:ext uri="{FF2B5EF4-FFF2-40B4-BE49-F238E27FC236}">
                  <a16:creationId xmlns:a16="http://schemas.microsoft.com/office/drawing/2014/main" id="{27D592AE-7928-C496-EAF9-D246087525EC}"/>
                </a:ext>
              </a:extLst>
            </p:cNvPr>
            <p:cNvSpPr/>
            <p:nvPr/>
          </p:nvSpPr>
          <p:spPr>
            <a:xfrm rot="18900000">
              <a:off x="5830191" y="2565325"/>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9" name="Rectangle 1188">
              <a:extLst>
                <a:ext uri="{FF2B5EF4-FFF2-40B4-BE49-F238E27FC236}">
                  <a16:creationId xmlns:a16="http://schemas.microsoft.com/office/drawing/2014/main" id="{FB187071-6027-C151-F591-D49239EDC438}"/>
                </a:ext>
              </a:extLst>
            </p:cNvPr>
            <p:cNvSpPr/>
            <p:nvPr/>
          </p:nvSpPr>
          <p:spPr>
            <a:xfrm rot="18900000">
              <a:off x="5931791" y="2578023"/>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0" name="Rectangle 1189">
              <a:extLst>
                <a:ext uri="{FF2B5EF4-FFF2-40B4-BE49-F238E27FC236}">
                  <a16:creationId xmlns:a16="http://schemas.microsoft.com/office/drawing/2014/main" id="{DABC6201-C536-F8B9-F7F1-2627AD854B9A}"/>
                </a:ext>
              </a:extLst>
            </p:cNvPr>
            <p:cNvSpPr/>
            <p:nvPr/>
          </p:nvSpPr>
          <p:spPr>
            <a:xfrm rot="18900000">
              <a:off x="6020691" y="255262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1" name="Rectangle 1190">
              <a:extLst>
                <a:ext uri="{FF2B5EF4-FFF2-40B4-BE49-F238E27FC236}">
                  <a16:creationId xmlns:a16="http://schemas.microsoft.com/office/drawing/2014/main" id="{23412F16-3B56-F180-6877-9CD6787AE3B6}"/>
                </a:ext>
              </a:extLst>
            </p:cNvPr>
            <p:cNvSpPr/>
            <p:nvPr/>
          </p:nvSpPr>
          <p:spPr>
            <a:xfrm rot="18900000">
              <a:off x="6119116" y="2565323"/>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2" name="Rectangle 1191">
              <a:extLst>
                <a:ext uri="{FF2B5EF4-FFF2-40B4-BE49-F238E27FC236}">
                  <a16:creationId xmlns:a16="http://schemas.microsoft.com/office/drawing/2014/main" id="{1C8BA7A5-603F-7120-33C3-B982C5C2D841}"/>
                </a:ext>
              </a:extLst>
            </p:cNvPr>
            <p:cNvSpPr/>
            <p:nvPr/>
          </p:nvSpPr>
          <p:spPr>
            <a:xfrm rot="18900000">
              <a:off x="6208016" y="2568498"/>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3" name="Rectangle 1192">
              <a:extLst>
                <a:ext uri="{FF2B5EF4-FFF2-40B4-BE49-F238E27FC236}">
                  <a16:creationId xmlns:a16="http://schemas.microsoft.com/office/drawing/2014/main" id="{08982AD7-5B08-4B91-EA5A-8FECB8A405DE}"/>
                </a:ext>
              </a:extLst>
            </p:cNvPr>
            <p:cNvSpPr/>
            <p:nvPr/>
          </p:nvSpPr>
          <p:spPr>
            <a:xfrm rot="18900000">
              <a:off x="6303266" y="256849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4" name="Rectangle 1193">
              <a:extLst>
                <a:ext uri="{FF2B5EF4-FFF2-40B4-BE49-F238E27FC236}">
                  <a16:creationId xmlns:a16="http://schemas.microsoft.com/office/drawing/2014/main" id="{CF2BEC8C-A093-C576-3126-568D7DC9D96E}"/>
                </a:ext>
              </a:extLst>
            </p:cNvPr>
            <p:cNvSpPr/>
            <p:nvPr/>
          </p:nvSpPr>
          <p:spPr>
            <a:xfrm rot="18900000">
              <a:off x="6401691" y="2597073"/>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5" name="Rectangle 1194">
              <a:extLst>
                <a:ext uri="{FF2B5EF4-FFF2-40B4-BE49-F238E27FC236}">
                  <a16:creationId xmlns:a16="http://schemas.microsoft.com/office/drawing/2014/main" id="{9221F99D-896A-9588-10DA-F7801450E01B}"/>
                </a:ext>
              </a:extLst>
            </p:cNvPr>
            <p:cNvSpPr/>
            <p:nvPr/>
          </p:nvSpPr>
          <p:spPr>
            <a:xfrm rot="18900000">
              <a:off x="6490591" y="2568498"/>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6" name="Rectangle 1195">
              <a:extLst>
                <a:ext uri="{FF2B5EF4-FFF2-40B4-BE49-F238E27FC236}">
                  <a16:creationId xmlns:a16="http://schemas.microsoft.com/office/drawing/2014/main" id="{4F5C3130-A872-C14D-7A86-3AE6EBA9F896}"/>
                </a:ext>
              </a:extLst>
            </p:cNvPr>
            <p:cNvSpPr/>
            <p:nvPr/>
          </p:nvSpPr>
          <p:spPr>
            <a:xfrm rot="18900000">
              <a:off x="6579491" y="256214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7" name="Rectangle 1196">
              <a:extLst>
                <a:ext uri="{FF2B5EF4-FFF2-40B4-BE49-F238E27FC236}">
                  <a16:creationId xmlns:a16="http://schemas.microsoft.com/office/drawing/2014/main" id="{4D2ACDEF-E73B-181A-FDEB-11664D18C7D5}"/>
                </a:ext>
              </a:extLst>
            </p:cNvPr>
            <p:cNvSpPr/>
            <p:nvPr/>
          </p:nvSpPr>
          <p:spPr>
            <a:xfrm rot="18900000">
              <a:off x="6674741" y="2574848"/>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8" name="Rectangle 1197">
              <a:extLst>
                <a:ext uri="{FF2B5EF4-FFF2-40B4-BE49-F238E27FC236}">
                  <a16:creationId xmlns:a16="http://schemas.microsoft.com/office/drawing/2014/main" id="{2C480FCB-D982-4B03-5A43-FA890D11806E}"/>
                </a:ext>
              </a:extLst>
            </p:cNvPr>
            <p:cNvSpPr/>
            <p:nvPr/>
          </p:nvSpPr>
          <p:spPr>
            <a:xfrm rot="18900000">
              <a:off x="6773166" y="2574848"/>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9" name="Rectangle 1198">
              <a:extLst>
                <a:ext uri="{FF2B5EF4-FFF2-40B4-BE49-F238E27FC236}">
                  <a16:creationId xmlns:a16="http://schemas.microsoft.com/office/drawing/2014/main" id="{A230CF06-CD8A-33BB-7CD1-AD22002AB739}"/>
                </a:ext>
              </a:extLst>
            </p:cNvPr>
            <p:cNvSpPr/>
            <p:nvPr/>
          </p:nvSpPr>
          <p:spPr>
            <a:xfrm rot="18900000">
              <a:off x="6868416" y="254944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0" name="Rectangle 1199">
              <a:extLst>
                <a:ext uri="{FF2B5EF4-FFF2-40B4-BE49-F238E27FC236}">
                  <a16:creationId xmlns:a16="http://schemas.microsoft.com/office/drawing/2014/main" id="{01B03AC9-18BB-2AD7-9486-CB10F12CC772}"/>
                </a:ext>
              </a:extLst>
            </p:cNvPr>
            <p:cNvSpPr/>
            <p:nvPr/>
          </p:nvSpPr>
          <p:spPr>
            <a:xfrm rot="18900000">
              <a:off x="6966841" y="2578024"/>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1" name="Rectangle 1200">
              <a:extLst>
                <a:ext uri="{FF2B5EF4-FFF2-40B4-BE49-F238E27FC236}">
                  <a16:creationId xmlns:a16="http://schemas.microsoft.com/office/drawing/2014/main" id="{D222F521-5D9D-CE3E-EB18-ABDF575B7C13}"/>
                </a:ext>
              </a:extLst>
            </p:cNvPr>
            <p:cNvSpPr/>
            <p:nvPr/>
          </p:nvSpPr>
          <p:spPr>
            <a:xfrm rot="18900000">
              <a:off x="7055742" y="2590723"/>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2" name="Rectangle 1201">
              <a:extLst>
                <a:ext uri="{FF2B5EF4-FFF2-40B4-BE49-F238E27FC236}">
                  <a16:creationId xmlns:a16="http://schemas.microsoft.com/office/drawing/2014/main" id="{E6A7FFAC-099B-1D63-304D-D6781348F38E}"/>
                </a:ext>
              </a:extLst>
            </p:cNvPr>
            <p:cNvSpPr/>
            <p:nvPr/>
          </p:nvSpPr>
          <p:spPr>
            <a:xfrm rot="18900000">
              <a:off x="7150991" y="258437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3" name="Rectangle 1202">
              <a:extLst>
                <a:ext uri="{FF2B5EF4-FFF2-40B4-BE49-F238E27FC236}">
                  <a16:creationId xmlns:a16="http://schemas.microsoft.com/office/drawing/2014/main" id="{7112AF2B-9411-C027-ED8E-36D821102C3F}"/>
                </a:ext>
              </a:extLst>
            </p:cNvPr>
            <p:cNvSpPr/>
            <p:nvPr/>
          </p:nvSpPr>
          <p:spPr>
            <a:xfrm rot="18900000">
              <a:off x="7249416" y="258119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4" name="Rectangle 1203">
              <a:extLst>
                <a:ext uri="{FF2B5EF4-FFF2-40B4-BE49-F238E27FC236}">
                  <a16:creationId xmlns:a16="http://schemas.microsoft.com/office/drawing/2014/main" id="{B61B2F64-ED2E-EF42-2E8E-30EB8AB4E050}"/>
                </a:ext>
              </a:extLst>
            </p:cNvPr>
            <p:cNvSpPr/>
            <p:nvPr/>
          </p:nvSpPr>
          <p:spPr>
            <a:xfrm rot="18900000">
              <a:off x="7338315" y="258754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5" name="Rectangle 1204">
              <a:extLst>
                <a:ext uri="{FF2B5EF4-FFF2-40B4-BE49-F238E27FC236}">
                  <a16:creationId xmlns:a16="http://schemas.microsoft.com/office/drawing/2014/main" id="{F366188B-9CD4-5490-3F94-5ACA7F294D2B}"/>
                </a:ext>
              </a:extLst>
            </p:cNvPr>
            <p:cNvSpPr/>
            <p:nvPr/>
          </p:nvSpPr>
          <p:spPr>
            <a:xfrm rot="18900000">
              <a:off x="7814566" y="260342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6" name="Rectangle 1205">
              <a:extLst>
                <a:ext uri="{FF2B5EF4-FFF2-40B4-BE49-F238E27FC236}">
                  <a16:creationId xmlns:a16="http://schemas.microsoft.com/office/drawing/2014/main" id="{268D635B-E9F5-58DB-990A-E87DD3EC6E78}"/>
                </a:ext>
              </a:extLst>
            </p:cNvPr>
            <p:cNvSpPr/>
            <p:nvPr/>
          </p:nvSpPr>
          <p:spPr>
            <a:xfrm rot="18900000">
              <a:off x="7433566" y="2581197"/>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7" name="Rectangle 1206">
              <a:extLst>
                <a:ext uri="{FF2B5EF4-FFF2-40B4-BE49-F238E27FC236}">
                  <a16:creationId xmlns:a16="http://schemas.microsoft.com/office/drawing/2014/main" id="{05993679-239B-C2EA-7EF6-C8DC66A43BD0}"/>
                </a:ext>
              </a:extLst>
            </p:cNvPr>
            <p:cNvSpPr/>
            <p:nvPr/>
          </p:nvSpPr>
          <p:spPr>
            <a:xfrm rot="18900000">
              <a:off x="7528816" y="2571672"/>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8" name="Rectangle 1207">
              <a:extLst>
                <a:ext uri="{FF2B5EF4-FFF2-40B4-BE49-F238E27FC236}">
                  <a16:creationId xmlns:a16="http://schemas.microsoft.com/office/drawing/2014/main" id="{711B61C0-F758-733A-9C22-F5D04E9EFFD6}"/>
                </a:ext>
              </a:extLst>
            </p:cNvPr>
            <p:cNvSpPr/>
            <p:nvPr/>
          </p:nvSpPr>
          <p:spPr>
            <a:xfrm rot="18900000">
              <a:off x="7620891" y="2590723"/>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9" name="Rectangle 1208">
              <a:extLst>
                <a:ext uri="{FF2B5EF4-FFF2-40B4-BE49-F238E27FC236}">
                  <a16:creationId xmlns:a16="http://schemas.microsoft.com/office/drawing/2014/main" id="{CD57C7A3-18A4-148B-A7AC-71339B879E14}"/>
                </a:ext>
              </a:extLst>
            </p:cNvPr>
            <p:cNvSpPr/>
            <p:nvPr/>
          </p:nvSpPr>
          <p:spPr>
            <a:xfrm rot="18900000">
              <a:off x="7712966" y="2587548"/>
              <a:ext cx="50877" cy="50877"/>
            </a:xfrm>
            <a:prstGeom prst="rect">
              <a:avLst/>
            </a:prstGeom>
            <a:solidFill>
              <a:schemeClr val="accent4"/>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10" name="Group 1209">
            <a:extLst>
              <a:ext uri="{FF2B5EF4-FFF2-40B4-BE49-F238E27FC236}">
                <a16:creationId xmlns:a16="http://schemas.microsoft.com/office/drawing/2014/main" id="{A442D9AD-8AA5-6755-22BE-CCCA2372EE22}"/>
              </a:ext>
            </a:extLst>
          </p:cNvPr>
          <p:cNvGrpSpPr/>
          <p:nvPr/>
        </p:nvGrpSpPr>
        <p:grpSpPr>
          <a:xfrm>
            <a:off x="5553484" y="1867704"/>
            <a:ext cx="2466368" cy="612168"/>
            <a:chOff x="5408691" y="1848879"/>
            <a:chExt cx="2466368" cy="612168"/>
          </a:xfrm>
        </p:grpSpPr>
        <p:sp>
          <p:nvSpPr>
            <p:cNvPr id="1211" name="Oval 1210">
              <a:extLst>
                <a:ext uri="{FF2B5EF4-FFF2-40B4-BE49-F238E27FC236}">
                  <a16:creationId xmlns:a16="http://schemas.microsoft.com/office/drawing/2014/main" id="{6A9A4457-82C4-39F8-5C6A-13DCEC04B842}"/>
                </a:ext>
              </a:extLst>
            </p:cNvPr>
            <p:cNvSpPr/>
            <p:nvPr/>
          </p:nvSpPr>
          <p:spPr>
            <a:xfrm>
              <a:off x="5408691" y="19314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2" name="Freeform 713">
              <a:extLst>
                <a:ext uri="{FF2B5EF4-FFF2-40B4-BE49-F238E27FC236}">
                  <a16:creationId xmlns:a16="http://schemas.microsoft.com/office/drawing/2014/main" id="{FC45887C-FBCE-C013-DA0A-0AE57532E162}"/>
                </a:ext>
              </a:extLst>
            </p:cNvPr>
            <p:cNvSpPr/>
            <p:nvPr/>
          </p:nvSpPr>
          <p:spPr>
            <a:xfrm>
              <a:off x="5441950" y="1866900"/>
              <a:ext cx="2403475" cy="568325"/>
            </a:xfrm>
            <a:custGeom>
              <a:avLst/>
              <a:gdLst>
                <a:gd name="csX0" fmla="*/ 2403475 w 2403475"/>
                <a:gd name="csY0" fmla="*/ 454025 h 568325"/>
                <a:gd name="csX1" fmla="*/ 2292350 w 2403475"/>
                <a:gd name="csY1" fmla="*/ 539750 h 568325"/>
                <a:gd name="csX2" fmla="*/ 2200275 w 2403475"/>
                <a:gd name="csY2" fmla="*/ 409575 h 568325"/>
                <a:gd name="csX3" fmla="*/ 2108200 w 2403475"/>
                <a:gd name="csY3" fmla="*/ 504825 h 568325"/>
                <a:gd name="csX4" fmla="*/ 2016125 w 2403475"/>
                <a:gd name="csY4" fmla="*/ 511175 h 568325"/>
                <a:gd name="csX5" fmla="*/ 1920875 w 2403475"/>
                <a:gd name="csY5" fmla="*/ 457200 h 568325"/>
                <a:gd name="csX6" fmla="*/ 1835150 w 2403475"/>
                <a:gd name="csY6" fmla="*/ 523875 h 568325"/>
                <a:gd name="csX7" fmla="*/ 1736725 w 2403475"/>
                <a:gd name="csY7" fmla="*/ 568325 h 568325"/>
                <a:gd name="csX8" fmla="*/ 1635125 w 2403475"/>
                <a:gd name="csY8" fmla="*/ 428625 h 568325"/>
                <a:gd name="csX9" fmla="*/ 1546225 w 2403475"/>
                <a:gd name="csY9" fmla="*/ 457200 h 568325"/>
                <a:gd name="csX10" fmla="*/ 1457325 w 2403475"/>
                <a:gd name="csY10" fmla="*/ 466725 h 568325"/>
                <a:gd name="csX11" fmla="*/ 1358900 w 2403475"/>
                <a:gd name="csY11" fmla="*/ 514350 h 568325"/>
                <a:gd name="csX12" fmla="*/ 1270000 w 2403475"/>
                <a:gd name="csY12" fmla="*/ 523875 h 568325"/>
                <a:gd name="csX13" fmla="*/ 1168400 w 2403475"/>
                <a:gd name="csY13" fmla="*/ 501650 h 568325"/>
                <a:gd name="csX14" fmla="*/ 1079500 w 2403475"/>
                <a:gd name="csY14" fmla="*/ 558800 h 568325"/>
                <a:gd name="csX15" fmla="*/ 977900 w 2403475"/>
                <a:gd name="csY15" fmla="*/ 523875 h 568325"/>
                <a:gd name="csX16" fmla="*/ 882650 w 2403475"/>
                <a:gd name="csY16" fmla="*/ 568325 h 568325"/>
                <a:gd name="csX17" fmla="*/ 796925 w 2403475"/>
                <a:gd name="csY17" fmla="*/ 485775 h 568325"/>
                <a:gd name="csX18" fmla="*/ 695325 w 2403475"/>
                <a:gd name="csY18" fmla="*/ 552450 h 568325"/>
                <a:gd name="csX19" fmla="*/ 596900 w 2403475"/>
                <a:gd name="csY19" fmla="*/ 495300 h 568325"/>
                <a:gd name="csX20" fmla="*/ 517525 w 2403475"/>
                <a:gd name="csY20" fmla="*/ 546100 h 568325"/>
                <a:gd name="csX21" fmla="*/ 419100 w 2403475"/>
                <a:gd name="csY21" fmla="*/ 501650 h 568325"/>
                <a:gd name="csX22" fmla="*/ 320675 w 2403475"/>
                <a:gd name="csY22" fmla="*/ 511175 h 568325"/>
                <a:gd name="csX23" fmla="*/ 231775 w 2403475"/>
                <a:gd name="csY23" fmla="*/ 546100 h 568325"/>
                <a:gd name="csX24" fmla="*/ 127000 w 2403475"/>
                <a:gd name="csY24" fmla="*/ 444500 h 568325"/>
                <a:gd name="csX25" fmla="*/ 92075 w 2403475"/>
                <a:gd name="csY25" fmla="*/ 0 h 568325"/>
                <a:gd name="csX26" fmla="*/ 41275 w 2403475"/>
                <a:gd name="csY26" fmla="*/ 377825 h 568325"/>
                <a:gd name="csX27" fmla="*/ 0 w 2403475"/>
                <a:gd name="csY27" fmla="*/ 92075 h 568325"/>
                <a:gd name="csX0" fmla="*/ 2403475 w 2403475"/>
                <a:gd name="csY0" fmla="*/ 454025 h 568325"/>
                <a:gd name="csX1" fmla="*/ 2292350 w 2403475"/>
                <a:gd name="csY1" fmla="*/ 539750 h 568325"/>
                <a:gd name="csX2" fmla="*/ 2200275 w 2403475"/>
                <a:gd name="csY2" fmla="*/ 409575 h 568325"/>
                <a:gd name="csX3" fmla="*/ 2108200 w 2403475"/>
                <a:gd name="csY3" fmla="*/ 504825 h 568325"/>
                <a:gd name="csX4" fmla="*/ 2016125 w 2403475"/>
                <a:gd name="csY4" fmla="*/ 511175 h 568325"/>
                <a:gd name="csX5" fmla="*/ 1920875 w 2403475"/>
                <a:gd name="csY5" fmla="*/ 457200 h 568325"/>
                <a:gd name="csX6" fmla="*/ 1835150 w 2403475"/>
                <a:gd name="csY6" fmla="*/ 523875 h 568325"/>
                <a:gd name="csX7" fmla="*/ 1736725 w 2403475"/>
                <a:gd name="csY7" fmla="*/ 568325 h 568325"/>
                <a:gd name="csX8" fmla="*/ 1635125 w 2403475"/>
                <a:gd name="csY8" fmla="*/ 428625 h 568325"/>
                <a:gd name="csX9" fmla="*/ 1546225 w 2403475"/>
                <a:gd name="csY9" fmla="*/ 457200 h 568325"/>
                <a:gd name="csX10" fmla="*/ 1457325 w 2403475"/>
                <a:gd name="csY10" fmla="*/ 466725 h 568325"/>
                <a:gd name="csX11" fmla="*/ 1358900 w 2403475"/>
                <a:gd name="csY11" fmla="*/ 514350 h 568325"/>
                <a:gd name="csX12" fmla="*/ 1270000 w 2403475"/>
                <a:gd name="csY12" fmla="*/ 523875 h 568325"/>
                <a:gd name="csX13" fmla="*/ 1168400 w 2403475"/>
                <a:gd name="csY13" fmla="*/ 501650 h 568325"/>
                <a:gd name="csX14" fmla="*/ 1079500 w 2403475"/>
                <a:gd name="csY14" fmla="*/ 558800 h 568325"/>
                <a:gd name="csX15" fmla="*/ 977900 w 2403475"/>
                <a:gd name="csY15" fmla="*/ 523875 h 568325"/>
                <a:gd name="csX16" fmla="*/ 882650 w 2403475"/>
                <a:gd name="csY16" fmla="*/ 568325 h 568325"/>
                <a:gd name="csX17" fmla="*/ 796925 w 2403475"/>
                <a:gd name="csY17" fmla="*/ 485775 h 568325"/>
                <a:gd name="csX18" fmla="*/ 695325 w 2403475"/>
                <a:gd name="csY18" fmla="*/ 552450 h 568325"/>
                <a:gd name="csX19" fmla="*/ 596900 w 2403475"/>
                <a:gd name="csY19" fmla="*/ 495300 h 568325"/>
                <a:gd name="csX20" fmla="*/ 517525 w 2403475"/>
                <a:gd name="csY20" fmla="*/ 546100 h 568325"/>
                <a:gd name="csX21" fmla="*/ 419100 w 2403475"/>
                <a:gd name="csY21" fmla="*/ 501650 h 568325"/>
                <a:gd name="csX22" fmla="*/ 320675 w 2403475"/>
                <a:gd name="csY22" fmla="*/ 511175 h 568325"/>
                <a:gd name="csX23" fmla="*/ 231775 w 2403475"/>
                <a:gd name="csY23" fmla="*/ 546100 h 568325"/>
                <a:gd name="csX24" fmla="*/ 127000 w 2403475"/>
                <a:gd name="csY24" fmla="*/ 444500 h 568325"/>
                <a:gd name="csX25" fmla="*/ 92075 w 2403475"/>
                <a:gd name="csY25" fmla="*/ 0 h 568325"/>
                <a:gd name="csX26" fmla="*/ 41275 w 2403475"/>
                <a:gd name="csY26" fmla="*/ 250825 h 568325"/>
                <a:gd name="csX27" fmla="*/ 0 w 2403475"/>
                <a:gd name="csY27" fmla="*/ 92075 h 568325"/>
                <a:gd name="csX0" fmla="*/ 2403475 w 2403475"/>
                <a:gd name="csY0" fmla="*/ 454025 h 568325"/>
                <a:gd name="csX1" fmla="*/ 2292350 w 2403475"/>
                <a:gd name="csY1" fmla="*/ 539750 h 568325"/>
                <a:gd name="csX2" fmla="*/ 2200275 w 2403475"/>
                <a:gd name="csY2" fmla="*/ 409575 h 568325"/>
                <a:gd name="csX3" fmla="*/ 2108200 w 2403475"/>
                <a:gd name="csY3" fmla="*/ 504825 h 568325"/>
                <a:gd name="csX4" fmla="*/ 2016125 w 2403475"/>
                <a:gd name="csY4" fmla="*/ 511175 h 568325"/>
                <a:gd name="csX5" fmla="*/ 1920875 w 2403475"/>
                <a:gd name="csY5" fmla="*/ 457200 h 568325"/>
                <a:gd name="csX6" fmla="*/ 1835150 w 2403475"/>
                <a:gd name="csY6" fmla="*/ 523875 h 568325"/>
                <a:gd name="csX7" fmla="*/ 1736725 w 2403475"/>
                <a:gd name="csY7" fmla="*/ 568325 h 568325"/>
                <a:gd name="csX8" fmla="*/ 1635125 w 2403475"/>
                <a:gd name="csY8" fmla="*/ 428625 h 568325"/>
                <a:gd name="csX9" fmla="*/ 1546225 w 2403475"/>
                <a:gd name="csY9" fmla="*/ 457200 h 568325"/>
                <a:gd name="csX10" fmla="*/ 1457325 w 2403475"/>
                <a:gd name="csY10" fmla="*/ 466725 h 568325"/>
                <a:gd name="csX11" fmla="*/ 1358900 w 2403475"/>
                <a:gd name="csY11" fmla="*/ 514350 h 568325"/>
                <a:gd name="csX12" fmla="*/ 1270000 w 2403475"/>
                <a:gd name="csY12" fmla="*/ 523875 h 568325"/>
                <a:gd name="csX13" fmla="*/ 1168400 w 2403475"/>
                <a:gd name="csY13" fmla="*/ 501650 h 568325"/>
                <a:gd name="csX14" fmla="*/ 1079500 w 2403475"/>
                <a:gd name="csY14" fmla="*/ 558800 h 568325"/>
                <a:gd name="csX15" fmla="*/ 977900 w 2403475"/>
                <a:gd name="csY15" fmla="*/ 523875 h 568325"/>
                <a:gd name="csX16" fmla="*/ 882650 w 2403475"/>
                <a:gd name="csY16" fmla="*/ 568325 h 568325"/>
                <a:gd name="csX17" fmla="*/ 796925 w 2403475"/>
                <a:gd name="csY17" fmla="*/ 485775 h 568325"/>
                <a:gd name="csX18" fmla="*/ 695325 w 2403475"/>
                <a:gd name="csY18" fmla="*/ 552450 h 568325"/>
                <a:gd name="csX19" fmla="*/ 596900 w 2403475"/>
                <a:gd name="csY19" fmla="*/ 495300 h 568325"/>
                <a:gd name="csX20" fmla="*/ 517525 w 2403475"/>
                <a:gd name="csY20" fmla="*/ 546100 h 568325"/>
                <a:gd name="csX21" fmla="*/ 419100 w 2403475"/>
                <a:gd name="csY21" fmla="*/ 501650 h 568325"/>
                <a:gd name="csX22" fmla="*/ 320675 w 2403475"/>
                <a:gd name="csY22" fmla="*/ 511175 h 568325"/>
                <a:gd name="csX23" fmla="*/ 231775 w 2403475"/>
                <a:gd name="csY23" fmla="*/ 546100 h 568325"/>
                <a:gd name="csX24" fmla="*/ 127000 w 2403475"/>
                <a:gd name="csY24" fmla="*/ 444500 h 568325"/>
                <a:gd name="csX25" fmla="*/ 92075 w 2403475"/>
                <a:gd name="csY25" fmla="*/ 0 h 568325"/>
                <a:gd name="csX26" fmla="*/ 38100 w 2403475"/>
                <a:gd name="csY26" fmla="*/ 361950 h 568325"/>
                <a:gd name="csX27" fmla="*/ 0 w 2403475"/>
                <a:gd name="csY27" fmla="*/ 92075 h 568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403475" h="568325">
                  <a:moveTo>
                    <a:pt x="2403475" y="454025"/>
                  </a:moveTo>
                  <a:lnTo>
                    <a:pt x="2292350" y="539750"/>
                  </a:lnTo>
                  <a:lnTo>
                    <a:pt x="2200275" y="409575"/>
                  </a:lnTo>
                  <a:lnTo>
                    <a:pt x="2108200" y="504825"/>
                  </a:lnTo>
                  <a:lnTo>
                    <a:pt x="2016125" y="511175"/>
                  </a:lnTo>
                  <a:lnTo>
                    <a:pt x="1920875" y="457200"/>
                  </a:lnTo>
                  <a:lnTo>
                    <a:pt x="1835150" y="523875"/>
                  </a:lnTo>
                  <a:lnTo>
                    <a:pt x="1736725" y="568325"/>
                  </a:lnTo>
                  <a:lnTo>
                    <a:pt x="1635125" y="428625"/>
                  </a:lnTo>
                  <a:lnTo>
                    <a:pt x="1546225" y="457200"/>
                  </a:lnTo>
                  <a:lnTo>
                    <a:pt x="1457325" y="466725"/>
                  </a:lnTo>
                  <a:lnTo>
                    <a:pt x="1358900" y="514350"/>
                  </a:lnTo>
                  <a:lnTo>
                    <a:pt x="1270000" y="523875"/>
                  </a:lnTo>
                  <a:lnTo>
                    <a:pt x="1168400" y="501650"/>
                  </a:lnTo>
                  <a:lnTo>
                    <a:pt x="1079500" y="558800"/>
                  </a:lnTo>
                  <a:lnTo>
                    <a:pt x="977900" y="523875"/>
                  </a:lnTo>
                  <a:lnTo>
                    <a:pt x="882650" y="568325"/>
                  </a:lnTo>
                  <a:lnTo>
                    <a:pt x="796925" y="485775"/>
                  </a:lnTo>
                  <a:lnTo>
                    <a:pt x="695325" y="552450"/>
                  </a:lnTo>
                  <a:lnTo>
                    <a:pt x="596900" y="495300"/>
                  </a:lnTo>
                  <a:lnTo>
                    <a:pt x="517525" y="546100"/>
                  </a:lnTo>
                  <a:lnTo>
                    <a:pt x="419100" y="501650"/>
                  </a:lnTo>
                  <a:lnTo>
                    <a:pt x="320675" y="511175"/>
                  </a:lnTo>
                  <a:lnTo>
                    <a:pt x="231775" y="546100"/>
                  </a:lnTo>
                  <a:lnTo>
                    <a:pt x="127000" y="444500"/>
                  </a:lnTo>
                  <a:lnTo>
                    <a:pt x="92075" y="0"/>
                  </a:lnTo>
                  <a:lnTo>
                    <a:pt x="38100" y="361950"/>
                  </a:lnTo>
                  <a:cubicBezTo>
                    <a:pt x="24342" y="266700"/>
                    <a:pt x="13758" y="187325"/>
                    <a:pt x="0" y="92075"/>
                  </a:cubicBezTo>
                </a:path>
              </a:pathLst>
            </a:custGeom>
            <a:noFill/>
            <a:ln w="22225">
              <a:solidFill>
                <a:schemeClr val="tx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3" name="Oval 1212">
              <a:extLst>
                <a:ext uri="{FF2B5EF4-FFF2-40B4-BE49-F238E27FC236}">
                  <a16:creationId xmlns:a16="http://schemas.microsoft.com/office/drawing/2014/main" id="{77FAB96A-288C-8A6F-6F03-EB25A830F08E}"/>
                </a:ext>
              </a:extLst>
            </p:cNvPr>
            <p:cNvSpPr/>
            <p:nvPr/>
          </p:nvSpPr>
          <p:spPr>
            <a:xfrm>
              <a:off x="5507116" y="18488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4" name="Oval 1213">
              <a:extLst>
                <a:ext uri="{FF2B5EF4-FFF2-40B4-BE49-F238E27FC236}">
                  <a16:creationId xmlns:a16="http://schemas.microsoft.com/office/drawing/2014/main" id="{FE98EC9C-3D1A-8042-23EC-17535BA668D8}"/>
                </a:ext>
              </a:extLst>
            </p:cNvPr>
            <p:cNvSpPr/>
            <p:nvPr/>
          </p:nvSpPr>
          <p:spPr>
            <a:xfrm>
              <a:off x="5443616" y="22584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5" name="Oval 1214">
              <a:extLst>
                <a:ext uri="{FF2B5EF4-FFF2-40B4-BE49-F238E27FC236}">
                  <a16:creationId xmlns:a16="http://schemas.microsoft.com/office/drawing/2014/main" id="{6F739BEB-3415-D691-27FC-8735B9355C04}"/>
                </a:ext>
              </a:extLst>
            </p:cNvPr>
            <p:cNvSpPr/>
            <p:nvPr/>
          </p:nvSpPr>
          <p:spPr>
            <a:xfrm>
              <a:off x="5542041" y="22838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6" name="Oval 1215">
              <a:extLst>
                <a:ext uri="{FF2B5EF4-FFF2-40B4-BE49-F238E27FC236}">
                  <a16:creationId xmlns:a16="http://schemas.microsoft.com/office/drawing/2014/main" id="{E31081F5-11D4-B98F-A00A-6F77EC782CDF}"/>
                </a:ext>
              </a:extLst>
            </p:cNvPr>
            <p:cNvSpPr/>
            <p:nvPr/>
          </p:nvSpPr>
          <p:spPr>
            <a:xfrm>
              <a:off x="5526166" y="20838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7" name="Oval 1216">
              <a:extLst>
                <a:ext uri="{FF2B5EF4-FFF2-40B4-BE49-F238E27FC236}">
                  <a16:creationId xmlns:a16="http://schemas.microsoft.com/office/drawing/2014/main" id="{8CA5F40E-C021-7B8C-36AB-9F41671C1006}"/>
                </a:ext>
              </a:extLst>
            </p:cNvPr>
            <p:cNvSpPr/>
            <p:nvPr/>
          </p:nvSpPr>
          <p:spPr>
            <a:xfrm>
              <a:off x="5643641" y="23822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8" name="Oval 1217">
              <a:extLst>
                <a:ext uri="{FF2B5EF4-FFF2-40B4-BE49-F238E27FC236}">
                  <a16:creationId xmlns:a16="http://schemas.microsoft.com/office/drawing/2014/main" id="{D45A7724-917C-2F21-18FA-3730A8E20E15}"/>
                </a:ext>
              </a:extLst>
            </p:cNvPr>
            <p:cNvSpPr/>
            <p:nvPr/>
          </p:nvSpPr>
          <p:spPr>
            <a:xfrm>
              <a:off x="5926216" y="23822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9" name="Oval 1218">
              <a:extLst>
                <a:ext uri="{FF2B5EF4-FFF2-40B4-BE49-F238E27FC236}">
                  <a16:creationId xmlns:a16="http://schemas.microsoft.com/office/drawing/2014/main" id="{ABCECBE0-C69F-02D6-0268-78E99FF208E6}"/>
                </a:ext>
              </a:extLst>
            </p:cNvPr>
            <p:cNvSpPr/>
            <p:nvPr/>
          </p:nvSpPr>
          <p:spPr>
            <a:xfrm>
              <a:off x="5732541" y="23473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0" name="Oval 1219">
              <a:extLst>
                <a:ext uri="{FF2B5EF4-FFF2-40B4-BE49-F238E27FC236}">
                  <a16:creationId xmlns:a16="http://schemas.microsoft.com/office/drawing/2014/main" id="{7966DE2D-A221-61C0-E9D6-0F4E43F8B4C6}"/>
                </a:ext>
              </a:extLst>
            </p:cNvPr>
            <p:cNvSpPr/>
            <p:nvPr/>
          </p:nvSpPr>
          <p:spPr>
            <a:xfrm>
              <a:off x="5837316" y="23378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1" name="Oval 1220">
              <a:extLst>
                <a:ext uri="{FF2B5EF4-FFF2-40B4-BE49-F238E27FC236}">
                  <a16:creationId xmlns:a16="http://schemas.microsoft.com/office/drawing/2014/main" id="{AC08D675-0A53-EA2A-B8ED-58A190FFE692}"/>
                </a:ext>
              </a:extLst>
            </p:cNvPr>
            <p:cNvSpPr/>
            <p:nvPr/>
          </p:nvSpPr>
          <p:spPr>
            <a:xfrm>
              <a:off x="6015116" y="23346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2" name="Oval 1221">
              <a:extLst>
                <a:ext uri="{FF2B5EF4-FFF2-40B4-BE49-F238E27FC236}">
                  <a16:creationId xmlns:a16="http://schemas.microsoft.com/office/drawing/2014/main" id="{2CF83F17-6D50-DFAC-B6E4-4003D23A599C}"/>
                </a:ext>
              </a:extLst>
            </p:cNvPr>
            <p:cNvSpPr/>
            <p:nvPr/>
          </p:nvSpPr>
          <p:spPr>
            <a:xfrm>
              <a:off x="6110366" y="23918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3" name="Oval 1222">
              <a:extLst>
                <a:ext uri="{FF2B5EF4-FFF2-40B4-BE49-F238E27FC236}">
                  <a16:creationId xmlns:a16="http://schemas.microsoft.com/office/drawing/2014/main" id="{ECAD0CC0-A002-33C3-7A4B-2944345071C7}"/>
                </a:ext>
              </a:extLst>
            </p:cNvPr>
            <p:cNvSpPr/>
            <p:nvPr/>
          </p:nvSpPr>
          <p:spPr>
            <a:xfrm>
              <a:off x="6205616" y="23219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4" name="Oval 1223">
              <a:extLst>
                <a:ext uri="{FF2B5EF4-FFF2-40B4-BE49-F238E27FC236}">
                  <a16:creationId xmlns:a16="http://schemas.microsoft.com/office/drawing/2014/main" id="{2D662103-9A0F-A214-60A6-F6B2D5B74135}"/>
                </a:ext>
              </a:extLst>
            </p:cNvPr>
            <p:cNvSpPr/>
            <p:nvPr/>
          </p:nvSpPr>
          <p:spPr>
            <a:xfrm>
              <a:off x="6297691" y="24013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5" name="Oval 1224">
              <a:extLst>
                <a:ext uri="{FF2B5EF4-FFF2-40B4-BE49-F238E27FC236}">
                  <a16:creationId xmlns:a16="http://schemas.microsoft.com/office/drawing/2014/main" id="{EDD4CE52-D984-C18E-89C0-1811997EE134}"/>
                </a:ext>
              </a:extLst>
            </p:cNvPr>
            <p:cNvSpPr/>
            <p:nvPr/>
          </p:nvSpPr>
          <p:spPr>
            <a:xfrm>
              <a:off x="6392941" y="23600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6" name="Oval 1225">
              <a:extLst>
                <a:ext uri="{FF2B5EF4-FFF2-40B4-BE49-F238E27FC236}">
                  <a16:creationId xmlns:a16="http://schemas.microsoft.com/office/drawing/2014/main" id="{46306D8C-80DF-F0F8-753D-5DDCE5A77F7E}"/>
                </a:ext>
              </a:extLst>
            </p:cNvPr>
            <p:cNvSpPr/>
            <p:nvPr/>
          </p:nvSpPr>
          <p:spPr>
            <a:xfrm>
              <a:off x="6494541" y="23949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7" name="Oval 1226">
              <a:extLst>
                <a:ext uri="{FF2B5EF4-FFF2-40B4-BE49-F238E27FC236}">
                  <a16:creationId xmlns:a16="http://schemas.microsoft.com/office/drawing/2014/main" id="{4A735E6A-4107-E90E-AA54-CFD2284AE346}"/>
                </a:ext>
              </a:extLst>
            </p:cNvPr>
            <p:cNvSpPr/>
            <p:nvPr/>
          </p:nvSpPr>
          <p:spPr>
            <a:xfrm>
              <a:off x="6589791" y="23410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8" name="Oval 1227">
              <a:extLst>
                <a:ext uri="{FF2B5EF4-FFF2-40B4-BE49-F238E27FC236}">
                  <a16:creationId xmlns:a16="http://schemas.microsoft.com/office/drawing/2014/main" id="{CD760D14-AFBA-5252-EA0D-E2C4DBCFFDBF}"/>
                </a:ext>
              </a:extLst>
            </p:cNvPr>
            <p:cNvSpPr/>
            <p:nvPr/>
          </p:nvSpPr>
          <p:spPr>
            <a:xfrm>
              <a:off x="6672341" y="23695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9" name="Oval 1228">
              <a:extLst>
                <a:ext uri="{FF2B5EF4-FFF2-40B4-BE49-F238E27FC236}">
                  <a16:creationId xmlns:a16="http://schemas.microsoft.com/office/drawing/2014/main" id="{A3B84F15-C806-7739-8308-B4074233354D}"/>
                </a:ext>
              </a:extLst>
            </p:cNvPr>
            <p:cNvSpPr/>
            <p:nvPr/>
          </p:nvSpPr>
          <p:spPr>
            <a:xfrm>
              <a:off x="6770766" y="23505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0" name="Oval 1229">
              <a:extLst>
                <a:ext uri="{FF2B5EF4-FFF2-40B4-BE49-F238E27FC236}">
                  <a16:creationId xmlns:a16="http://schemas.microsoft.com/office/drawing/2014/main" id="{53D16CDD-0F00-4064-838B-B486DF302C4C}"/>
                </a:ext>
              </a:extLst>
            </p:cNvPr>
            <p:cNvSpPr/>
            <p:nvPr/>
          </p:nvSpPr>
          <p:spPr>
            <a:xfrm>
              <a:off x="6869191" y="23092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1" name="Oval 1230">
              <a:extLst>
                <a:ext uri="{FF2B5EF4-FFF2-40B4-BE49-F238E27FC236}">
                  <a16:creationId xmlns:a16="http://schemas.microsoft.com/office/drawing/2014/main" id="{F4E03BB3-9A6C-6424-4504-0FD756AE8104}"/>
                </a:ext>
              </a:extLst>
            </p:cNvPr>
            <p:cNvSpPr/>
            <p:nvPr/>
          </p:nvSpPr>
          <p:spPr>
            <a:xfrm>
              <a:off x="6964441" y="22902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2" name="Oval 1231">
              <a:extLst>
                <a:ext uri="{FF2B5EF4-FFF2-40B4-BE49-F238E27FC236}">
                  <a16:creationId xmlns:a16="http://schemas.microsoft.com/office/drawing/2014/main" id="{0C3D67A2-E31E-E633-9F71-967940895CDB}"/>
                </a:ext>
              </a:extLst>
            </p:cNvPr>
            <p:cNvSpPr/>
            <p:nvPr/>
          </p:nvSpPr>
          <p:spPr>
            <a:xfrm>
              <a:off x="7053341" y="22679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3" name="Oval 1232">
              <a:extLst>
                <a:ext uri="{FF2B5EF4-FFF2-40B4-BE49-F238E27FC236}">
                  <a16:creationId xmlns:a16="http://schemas.microsoft.com/office/drawing/2014/main" id="{AA15699B-5C49-03B8-8A45-31F399F26083}"/>
                </a:ext>
              </a:extLst>
            </p:cNvPr>
            <p:cNvSpPr/>
            <p:nvPr/>
          </p:nvSpPr>
          <p:spPr>
            <a:xfrm>
              <a:off x="7145416" y="24013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4" name="Oval 1233">
              <a:extLst>
                <a:ext uri="{FF2B5EF4-FFF2-40B4-BE49-F238E27FC236}">
                  <a16:creationId xmlns:a16="http://schemas.microsoft.com/office/drawing/2014/main" id="{000081FB-B9D4-2946-3ADA-9911F25CD0E3}"/>
                </a:ext>
              </a:extLst>
            </p:cNvPr>
            <p:cNvSpPr/>
            <p:nvPr/>
          </p:nvSpPr>
          <p:spPr>
            <a:xfrm>
              <a:off x="7243841" y="23600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5" name="Oval 1234">
              <a:extLst>
                <a:ext uri="{FF2B5EF4-FFF2-40B4-BE49-F238E27FC236}">
                  <a16:creationId xmlns:a16="http://schemas.microsoft.com/office/drawing/2014/main" id="{B1358CFF-D0AE-5B29-639A-7DB69ACD8FA9}"/>
                </a:ext>
              </a:extLst>
            </p:cNvPr>
            <p:cNvSpPr/>
            <p:nvPr/>
          </p:nvSpPr>
          <p:spPr>
            <a:xfrm>
              <a:off x="7335916" y="22933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6" name="Oval 1235">
              <a:extLst>
                <a:ext uri="{FF2B5EF4-FFF2-40B4-BE49-F238E27FC236}">
                  <a16:creationId xmlns:a16="http://schemas.microsoft.com/office/drawing/2014/main" id="{600C0D72-5345-2DF0-DB1C-F453C8716612}"/>
                </a:ext>
              </a:extLst>
            </p:cNvPr>
            <p:cNvSpPr/>
            <p:nvPr/>
          </p:nvSpPr>
          <p:spPr>
            <a:xfrm>
              <a:off x="7424816" y="23473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7" name="Oval 1236">
              <a:extLst>
                <a:ext uri="{FF2B5EF4-FFF2-40B4-BE49-F238E27FC236}">
                  <a16:creationId xmlns:a16="http://schemas.microsoft.com/office/drawing/2014/main" id="{6FF2EF80-BA8C-A86E-EED5-924FB7A9F6CC}"/>
                </a:ext>
              </a:extLst>
            </p:cNvPr>
            <p:cNvSpPr/>
            <p:nvPr/>
          </p:nvSpPr>
          <p:spPr>
            <a:xfrm>
              <a:off x="7526416" y="23378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8" name="Oval 1237">
              <a:extLst>
                <a:ext uri="{FF2B5EF4-FFF2-40B4-BE49-F238E27FC236}">
                  <a16:creationId xmlns:a16="http://schemas.microsoft.com/office/drawing/2014/main" id="{D9216845-8FE6-5865-B95D-603EA3B292C2}"/>
                </a:ext>
              </a:extLst>
            </p:cNvPr>
            <p:cNvSpPr/>
            <p:nvPr/>
          </p:nvSpPr>
          <p:spPr>
            <a:xfrm>
              <a:off x="7615316" y="22425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9" name="Oval 1238">
              <a:extLst>
                <a:ext uri="{FF2B5EF4-FFF2-40B4-BE49-F238E27FC236}">
                  <a16:creationId xmlns:a16="http://schemas.microsoft.com/office/drawing/2014/main" id="{0C963FB9-9D8E-F065-476A-BADBE911DCCA}"/>
                </a:ext>
              </a:extLst>
            </p:cNvPr>
            <p:cNvSpPr/>
            <p:nvPr/>
          </p:nvSpPr>
          <p:spPr>
            <a:xfrm>
              <a:off x="7707391" y="23759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0" name="Oval 1239">
              <a:extLst>
                <a:ext uri="{FF2B5EF4-FFF2-40B4-BE49-F238E27FC236}">
                  <a16:creationId xmlns:a16="http://schemas.microsoft.com/office/drawing/2014/main" id="{406AB129-6F76-10FD-9897-54A49CEC2361}"/>
                </a:ext>
              </a:extLst>
            </p:cNvPr>
            <p:cNvSpPr/>
            <p:nvPr/>
          </p:nvSpPr>
          <p:spPr>
            <a:xfrm>
              <a:off x="7815341" y="22997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1" name="Group 1240">
            <a:extLst>
              <a:ext uri="{FF2B5EF4-FFF2-40B4-BE49-F238E27FC236}">
                <a16:creationId xmlns:a16="http://schemas.microsoft.com/office/drawing/2014/main" id="{1386EC80-A838-F2C2-CCEA-0498D90AE2A3}"/>
              </a:ext>
            </a:extLst>
          </p:cNvPr>
          <p:cNvGrpSpPr/>
          <p:nvPr/>
        </p:nvGrpSpPr>
        <p:grpSpPr>
          <a:xfrm>
            <a:off x="5543674" y="1874856"/>
            <a:ext cx="2480225" cy="493398"/>
            <a:chOff x="5398881" y="1856031"/>
            <a:chExt cx="2480225" cy="493398"/>
          </a:xfrm>
        </p:grpSpPr>
        <p:sp>
          <p:nvSpPr>
            <p:cNvPr id="1242" name="Freeform 744">
              <a:extLst>
                <a:ext uri="{FF2B5EF4-FFF2-40B4-BE49-F238E27FC236}">
                  <a16:creationId xmlns:a16="http://schemas.microsoft.com/office/drawing/2014/main" id="{A8A50BF5-63E8-DFE8-0327-77A194880F81}"/>
                </a:ext>
              </a:extLst>
            </p:cNvPr>
            <p:cNvSpPr/>
            <p:nvPr/>
          </p:nvSpPr>
          <p:spPr>
            <a:xfrm>
              <a:off x="5426075" y="1908175"/>
              <a:ext cx="2416175" cy="396875"/>
            </a:xfrm>
            <a:custGeom>
              <a:avLst/>
              <a:gdLst>
                <a:gd name="csX0" fmla="*/ 2416175 w 2416175"/>
                <a:gd name="csY0" fmla="*/ 273050 h 396875"/>
                <a:gd name="csX1" fmla="*/ 2320925 w 2416175"/>
                <a:gd name="csY1" fmla="*/ 9525 h 396875"/>
                <a:gd name="csX2" fmla="*/ 2219325 w 2416175"/>
                <a:gd name="csY2" fmla="*/ 346075 h 396875"/>
                <a:gd name="csX3" fmla="*/ 2124075 w 2416175"/>
                <a:gd name="csY3" fmla="*/ 368300 h 396875"/>
                <a:gd name="csX4" fmla="*/ 1933575 w 2416175"/>
                <a:gd name="csY4" fmla="*/ 327025 h 396875"/>
                <a:gd name="csX5" fmla="*/ 1838325 w 2416175"/>
                <a:gd name="csY5" fmla="*/ 295275 h 396875"/>
                <a:gd name="csX6" fmla="*/ 1743075 w 2416175"/>
                <a:gd name="csY6" fmla="*/ 238125 h 396875"/>
                <a:gd name="csX7" fmla="*/ 1663700 w 2416175"/>
                <a:gd name="csY7" fmla="*/ 292100 h 396875"/>
                <a:gd name="csX8" fmla="*/ 1568450 w 2416175"/>
                <a:gd name="csY8" fmla="*/ 330200 h 396875"/>
                <a:gd name="csX9" fmla="*/ 1473200 w 2416175"/>
                <a:gd name="csY9" fmla="*/ 323850 h 396875"/>
                <a:gd name="csX10" fmla="*/ 1374775 w 2416175"/>
                <a:gd name="csY10" fmla="*/ 358775 h 396875"/>
                <a:gd name="csX11" fmla="*/ 1279525 w 2416175"/>
                <a:gd name="csY11" fmla="*/ 260350 h 396875"/>
                <a:gd name="csX12" fmla="*/ 1095375 w 2416175"/>
                <a:gd name="csY12" fmla="*/ 336550 h 396875"/>
                <a:gd name="csX13" fmla="*/ 1006475 w 2416175"/>
                <a:gd name="csY13" fmla="*/ 317500 h 396875"/>
                <a:gd name="csX14" fmla="*/ 892175 w 2416175"/>
                <a:gd name="csY14" fmla="*/ 349250 h 396875"/>
                <a:gd name="csX15" fmla="*/ 809625 w 2416175"/>
                <a:gd name="csY15" fmla="*/ 123825 h 396875"/>
                <a:gd name="csX16" fmla="*/ 720725 w 2416175"/>
                <a:gd name="csY16" fmla="*/ 368300 h 396875"/>
                <a:gd name="csX17" fmla="*/ 622300 w 2416175"/>
                <a:gd name="csY17" fmla="*/ 250825 h 396875"/>
                <a:gd name="csX18" fmla="*/ 520700 w 2416175"/>
                <a:gd name="csY18" fmla="*/ 234950 h 396875"/>
                <a:gd name="csX19" fmla="*/ 323850 w 2416175"/>
                <a:gd name="csY19" fmla="*/ 206375 h 396875"/>
                <a:gd name="csX20" fmla="*/ 165100 w 2416175"/>
                <a:gd name="csY20" fmla="*/ 396875 h 396875"/>
                <a:gd name="csX21" fmla="*/ 111125 w 2416175"/>
                <a:gd name="csY21" fmla="*/ 393700 h 396875"/>
                <a:gd name="csX22" fmla="*/ 0 w 2416175"/>
                <a:gd name="csY22" fmla="*/ 0 h 396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416175" h="396875">
                  <a:moveTo>
                    <a:pt x="2416175" y="273050"/>
                  </a:moveTo>
                  <a:lnTo>
                    <a:pt x="2320925" y="9525"/>
                  </a:lnTo>
                  <a:lnTo>
                    <a:pt x="2219325" y="346075"/>
                  </a:lnTo>
                  <a:lnTo>
                    <a:pt x="2124075" y="368300"/>
                  </a:lnTo>
                  <a:lnTo>
                    <a:pt x="1933575" y="327025"/>
                  </a:lnTo>
                  <a:lnTo>
                    <a:pt x="1838325" y="295275"/>
                  </a:lnTo>
                  <a:lnTo>
                    <a:pt x="1743075" y="238125"/>
                  </a:lnTo>
                  <a:lnTo>
                    <a:pt x="1663700" y="292100"/>
                  </a:lnTo>
                  <a:lnTo>
                    <a:pt x="1568450" y="330200"/>
                  </a:lnTo>
                  <a:lnTo>
                    <a:pt x="1473200" y="323850"/>
                  </a:lnTo>
                  <a:lnTo>
                    <a:pt x="1374775" y="358775"/>
                  </a:lnTo>
                  <a:lnTo>
                    <a:pt x="1279525" y="260350"/>
                  </a:lnTo>
                  <a:lnTo>
                    <a:pt x="1095375" y="336550"/>
                  </a:lnTo>
                  <a:lnTo>
                    <a:pt x="1006475" y="317500"/>
                  </a:lnTo>
                  <a:lnTo>
                    <a:pt x="892175" y="349250"/>
                  </a:lnTo>
                  <a:lnTo>
                    <a:pt x="809625" y="123825"/>
                  </a:lnTo>
                  <a:lnTo>
                    <a:pt x="720725" y="368300"/>
                  </a:lnTo>
                  <a:lnTo>
                    <a:pt x="622300" y="250825"/>
                  </a:lnTo>
                  <a:lnTo>
                    <a:pt x="520700" y="234950"/>
                  </a:lnTo>
                  <a:lnTo>
                    <a:pt x="323850" y="206375"/>
                  </a:lnTo>
                  <a:lnTo>
                    <a:pt x="165100" y="396875"/>
                  </a:lnTo>
                  <a:lnTo>
                    <a:pt x="111125" y="393700"/>
                  </a:lnTo>
                  <a:lnTo>
                    <a:pt x="0" y="0"/>
                  </a:lnTo>
                </a:path>
              </a:pathLst>
            </a:custGeom>
            <a:noFill/>
            <a:ln w="22225">
              <a:solidFill>
                <a:schemeClr val="accent3">
                  <a:lumMod val="40000"/>
                  <a:lumOff val="60000"/>
                </a:schemeClr>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3" name="Triangle 745">
              <a:extLst>
                <a:ext uri="{FF2B5EF4-FFF2-40B4-BE49-F238E27FC236}">
                  <a16:creationId xmlns:a16="http://schemas.microsoft.com/office/drawing/2014/main" id="{18224AA2-A549-7A8C-FDF8-009EA9AFD4C2}"/>
                </a:ext>
              </a:extLst>
            </p:cNvPr>
            <p:cNvSpPr/>
            <p:nvPr/>
          </p:nvSpPr>
          <p:spPr>
            <a:xfrm rot="3600000">
              <a:off x="5393757" y="186115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4" name="Triangle 746">
              <a:extLst>
                <a:ext uri="{FF2B5EF4-FFF2-40B4-BE49-F238E27FC236}">
                  <a16:creationId xmlns:a16="http://schemas.microsoft.com/office/drawing/2014/main" id="{D1AFE627-FE39-D166-0B8A-16302379EE18}"/>
                </a:ext>
              </a:extLst>
            </p:cNvPr>
            <p:cNvSpPr/>
            <p:nvPr/>
          </p:nvSpPr>
          <p:spPr>
            <a:xfrm rot="3600000">
              <a:off x="5444557" y="2054831"/>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5" name="Triangle 747">
              <a:extLst>
                <a:ext uri="{FF2B5EF4-FFF2-40B4-BE49-F238E27FC236}">
                  <a16:creationId xmlns:a16="http://schemas.microsoft.com/office/drawing/2014/main" id="{1CA98D3F-D868-7C38-EDD0-C148A2AA524A}"/>
                </a:ext>
              </a:extLst>
            </p:cNvPr>
            <p:cNvSpPr/>
            <p:nvPr/>
          </p:nvSpPr>
          <p:spPr>
            <a:xfrm rot="3600000">
              <a:off x="5527107" y="228025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6" name="Triangle 748">
              <a:extLst>
                <a:ext uri="{FF2B5EF4-FFF2-40B4-BE49-F238E27FC236}">
                  <a16:creationId xmlns:a16="http://schemas.microsoft.com/office/drawing/2014/main" id="{CDC16DB7-3743-DEE1-8236-0A4F2D338FBC}"/>
                </a:ext>
              </a:extLst>
            </p:cNvPr>
            <p:cNvSpPr/>
            <p:nvPr/>
          </p:nvSpPr>
          <p:spPr>
            <a:xfrm rot="3600000">
              <a:off x="5727132" y="208023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7" name="Triangle 749">
              <a:extLst>
                <a:ext uri="{FF2B5EF4-FFF2-40B4-BE49-F238E27FC236}">
                  <a16:creationId xmlns:a16="http://schemas.microsoft.com/office/drawing/2014/main" id="{43F921D4-289E-B526-F9A4-E2748710EB1F}"/>
                </a:ext>
              </a:extLst>
            </p:cNvPr>
            <p:cNvSpPr/>
            <p:nvPr/>
          </p:nvSpPr>
          <p:spPr>
            <a:xfrm rot="3600000">
              <a:off x="5920807" y="210245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8" name="Triangle 750">
              <a:extLst>
                <a:ext uri="{FF2B5EF4-FFF2-40B4-BE49-F238E27FC236}">
                  <a16:creationId xmlns:a16="http://schemas.microsoft.com/office/drawing/2014/main" id="{F7109EC1-7960-6DE8-5CAA-930580EA1698}"/>
                </a:ext>
              </a:extLst>
            </p:cNvPr>
            <p:cNvSpPr/>
            <p:nvPr/>
          </p:nvSpPr>
          <p:spPr>
            <a:xfrm rot="3600000">
              <a:off x="6016056" y="2118328"/>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9" name="Triangle 751">
              <a:extLst>
                <a:ext uri="{FF2B5EF4-FFF2-40B4-BE49-F238E27FC236}">
                  <a16:creationId xmlns:a16="http://schemas.microsoft.com/office/drawing/2014/main" id="{6A967FEA-4481-4A65-79AC-EBCEEF6C2E0F}"/>
                </a:ext>
              </a:extLst>
            </p:cNvPr>
            <p:cNvSpPr/>
            <p:nvPr/>
          </p:nvSpPr>
          <p:spPr>
            <a:xfrm rot="3600000">
              <a:off x="6111308" y="2242153"/>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0" name="Triangle 752">
              <a:extLst>
                <a:ext uri="{FF2B5EF4-FFF2-40B4-BE49-F238E27FC236}">
                  <a16:creationId xmlns:a16="http://schemas.microsoft.com/office/drawing/2014/main" id="{C30FD248-E073-6D0D-3BEF-143C1A103A2D}"/>
                </a:ext>
              </a:extLst>
            </p:cNvPr>
            <p:cNvSpPr/>
            <p:nvPr/>
          </p:nvSpPr>
          <p:spPr>
            <a:xfrm rot="3600000">
              <a:off x="6209732" y="199132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1" name="Triangle 753">
              <a:extLst>
                <a:ext uri="{FF2B5EF4-FFF2-40B4-BE49-F238E27FC236}">
                  <a16:creationId xmlns:a16="http://schemas.microsoft.com/office/drawing/2014/main" id="{85FB092D-0E84-AB69-4CFE-EDB80684CAED}"/>
                </a:ext>
              </a:extLst>
            </p:cNvPr>
            <p:cNvSpPr/>
            <p:nvPr/>
          </p:nvSpPr>
          <p:spPr>
            <a:xfrm rot="3600000">
              <a:off x="6400232" y="218182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2" name="Triangle 754">
              <a:extLst>
                <a:ext uri="{FF2B5EF4-FFF2-40B4-BE49-F238E27FC236}">
                  <a16:creationId xmlns:a16="http://schemas.microsoft.com/office/drawing/2014/main" id="{4570D7A8-AF1A-7411-571B-17BA6042BF0E}"/>
                </a:ext>
              </a:extLst>
            </p:cNvPr>
            <p:cNvSpPr/>
            <p:nvPr/>
          </p:nvSpPr>
          <p:spPr>
            <a:xfrm rot="3600000">
              <a:off x="6301806" y="221358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3" name="Triangle 755">
              <a:extLst>
                <a:ext uri="{FF2B5EF4-FFF2-40B4-BE49-F238E27FC236}">
                  <a16:creationId xmlns:a16="http://schemas.microsoft.com/office/drawing/2014/main" id="{3A3790B6-78FE-E533-B570-E4FBDFA7272E}"/>
                </a:ext>
              </a:extLst>
            </p:cNvPr>
            <p:cNvSpPr/>
            <p:nvPr/>
          </p:nvSpPr>
          <p:spPr>
            <a:xfrm rot="3600000">
              <a:off x="6495483" y="220087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4" name="Triangle 756">
              <a:extLst>
                <a:ext uri="{FF2B5EF4-FFF2-40B4-BE49-F238E27FC236}">
                  <a16:creationId xmlns:a16="http://schemas.microsoft.com/office/drawing/2014/main" id="{C72B2088-D1B9-E463-BBB0-44B5845C40CC}"/>
                </a:ext>
              </a:extLst>
            </p:cNvPr>
            <p:cNvSpPr/>
            <p:nvPr/>
          </p:nvSpPr>
          <p:spPr>
            <a:xfrm rot="3600000">
              <a:off x="6676458" y="213102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5" name="Triangle 757">
              <a:extLst>
                <a:ext uri="{FF2B5EF4-FFF2-40B4-BE49-F238E27FC236}">
                  <a16:creationId xmlns:a16="http://schemas.microsoft.com/office/drawing/2014/main" id="{ACC33397-7DCC-4CAF-42DA-6CCE32828A04}"/>
                </a:ext>
              </a:extLst>
            </p:cNvPr>
            <p:cNvSpPr/>
            <p:nvPr/>
          </p:nvSpPr>
          <p:spPr>
            <a:xfrm rot="3600000">
              <a:off x="6778057" y="222628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6" name="Triangle 758">
              <a:extLst>
                <a:ext uri="{FF2B5EF4-FFF2-40B4-BE49-F238E27FC236}">
                  <a16:creationId xmlns:a16="http://schemas.microsoft.com/office/drawing/2014/main" id="{6BF8B363-C907-94CC-77A2-8D24B6E61254}"/>
                </a:ext>
              </a:extLst>
            </p:cNvPr>
            <p:cNvSpPr/>
            <p:nvPr/>
          </p:nvSpPr>
          <p:spPr>
            <a:xfrm rot="3600000">
              <a:off x="6873307" y="218500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7" name="Triangle 759">
              <a:extLst>
                <a:ext uri="{FF2B5EF4-FFF2-40B4-BE49-F238E27FC236}">
                  <a16:creationId xmlns:a16="http://schemas.microsoft.com/office/drawing/2014/main" id="{29F667D0-00AF-F170-CBB3-09B564AEADF1}"/>
                </a:ext>
              </a:extLst>
            </p:cNvPr>
            <p:cNvSpPr/>
            <p:nvPr/>
          </p:nvSpPr>
          <p:spPr>
            <a:xfrm rot="3600000">
              <a:off x="6955857" y="219135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8" name="Triangle 760">
              <a:extLst>
                <a:ext uri="{FF2B5EF4-FFF2-40B4-BE49-F238E27FC236}">
                  <a16:creationId xmlns:a16="http://schemas.microsoft.com/office/drawing/2014/main" id="{CB6A4F54-4C07-FAF4-D2FB-616C8ADD3D82}"/>
                </a:ext>
              </a:extLst>
            </p:cNvPr>
            <p:cNvSpPr/>
            <p:nvPr/>
          </p:nvSpPr>
          <p:spPr>
            <a:xfrm rot="3600000">
              <a:off x="7047933" y="2165953"/>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9" name="Triangle 761">
              <a:extLst>
                <a:ext uri="{FF2B5EF4-FFF2-40B4-BE49-F238E27FC236}">
                  <a16:creationId xmlns:a16="http://schemas.microsoft.com/office/drawing/2014/main" id="{A9CF1A16-C2D3-DD9B-36F8-EDC4E2375ED7}"/>
                </a:ext>
              </a:extLst>
            </p:cNvPr>
            <p:cNvSpPr/>
            <p:nvPr/>
          </p:nvSpPr>
          <p:spPr>
            <a:xfrm rot="3600000">
              <a:off x="7146357" y="2102453"/>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0" name="Triangle 762">
              <a:extLst>
                <a:ext uri="{FF2B5EF4-FFF2-40B4-BE49-F238E27FC236}">
                  <a16:creationId xmlns:a16="http://schemas.microsoft.com/office/drawing/2014/main" id="{1D4D89D1-0A1A-9BE6-5AF1-47CF15DC1E3E}"/>
                </a:ext>
              </a:extLst>
            </p:cNvPr>
            <p:cNvSpPr/>
            <p:nvPr/>
          </p:nvSpPr>
          <p:spPr>
            <a:xfrm rot="3600000">
              <a:off x="7241607" y="216595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1" name="Triangle 763">
              <a:extLst>
                <a:ext uri="{FF2B5EF4-FFF2-40B4-BE49-F238E27FC236}">
                  <a16:creationId xmlns:a16="http://schemas.microsoft.com/office/drawing/2014/main" id="{1FCF51DD-B337-2E5A-DC2F-AD68AC7A8C8A}"/>
                </a:ext>
              </a:extLst>
            </p:cNvPr>
            <p:cNvSpPr/>
            <p:nvPr/>
          </p:nvSpPr>
          <p:spPr>
            <a:xfrm rot="3600000">
              <a:off x="7336857" y="2194530"/>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2" name="Triangle 764">
              <a:extLst>
                <a:ext uri="{FF2B5EF4-FFF2-40B4-BE49-F238E27FC236}">
                  <a16:creationId xmlns:a16="http://schemas.microsoft.com/office/drawing/2014/main" id="{B0EAF5C0-90B8-9A5B-47CA-444CC2D1FD03}"/>
                </a:ext>
              </a:extLst>
            </p:cNvPr>
            <p:cNvSpPr/>
            <p:nvPr/>
          </p:nvSpPr>
          <p:spPr>
            <a:xfrm rot="3600000">
              <a:off x="7809932" y="2140554"/>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3" name="Triangle 765">
              <a:extLst>
                <a:ext uri="{FF2B5EF4-FFF2-40B4-BE49-F238E27FC236}">
                  <a16:creationId xmlns:a16="http://schemas.microsoft.com/office/drawing/2014/main" id="{3901554E-98C6-9C45-BE26-03CBC7C04303}"/>
                </a:ext>
              </a:extLst>
            </p:cNvPr>
            <p:cNvSpPr/>
            <p:nvPr/>
          </p:nvSpPr>
          <p:spPr>
            <a:xfrm rot="3600000">
              <a:off x="7619432" y="2219929"/>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4" name="Triangle 766">
              <a:extLst>
                <a:ext uri="{FF2B5EF4-FFF2-40B4-BE49-F238E27FC236}">
                  <a16:creationId xmlns:a16="http://schemas.microsoft.com/office/drawing/2014/main" id="{BF886EEA-483E-4FE6-066A-8318DF09E666}"/>
                </a:ext>
              </a:extLst>
            </p:cNvPr>
            <p:cNvSpPr/>
            <p:nvPr/>
          </p:nvSpPr>
          <p:spPr>
            <a:xfrm rot="3600000">
              <a:off x="7714683" y="1867505"/>
              <a:ext cx="74298" cy="64050"/>
            </a:xfrm>
            <a:prstGeom prst="triangle">
              <a:avLst/>
            </a:prstGeom>
            <a:solidFill>
              <a:schemeClr val="accent3">
                <a:lumMod val="40000"/>
                <a:lumOff val="6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65" name="Freeform 768">
            <a:extLst>
              <a:ext uri="{FF2B5EF4-FFF2-40B4-BE49-F238E27FC236}">
                <a16:creationId xmlns:a16="http://schemas.microsoft.com/office/drawing/2014/main" id="{13B210ED-CFAE-58A3-3FED-A8A9F763EC9B}"/>
              </a:ext>
            </a:extLst>
          </p:cNvPr>
          <p:cNvSpPr/>
          <p:nvPr/>
        </p:nvSpPr>
        <p:spPr>
          <a:xfrm>
            <a:off x="5580393" y="1679350"/>
            <a:ext cx="1552575" cy="517525"/>
          </a:xfrm>
          <a:custGeom>
            <a:avLst/>
            <a:gdLst>
              <a:gd name="csX0" fmla="*/ 1552575 w 1552575"/>
              <a:gd name="csY0" fmla="*/ 371475 h 517525"/>
              <a:gd name="csX1" fmla="*/ 1463675 w 1552575"/>
              <a:gd name="csY1" fmla="*/ 450850 h 517525"/>
              <a:gd name="csX2" fmla="*/ 1358900 w 1552575"/>
              <a:gd name="csY2" fmla="*/ 476250 h 517525"/>
              <a:gd name="csX3" fmla="*/ 1260475 w 1552575"/>
              <a:gd name="csY3" fmla="*/ 419100 h 517525"/>
              <a:gd name="csX4" fmla="*/ 1181100 w 1552575"/>
              <a:gd name="csY4" fmla="*/ 485775 h 517525"/>
              <a:gd name="csX5" fmla="*/ 1079500 w 1552575"/>
              <a:gd name="csY5" fmla="*/ 457200 h 517525"/>
              <a:gd name="csX6" fmla="*/ 981075 w 1552575"/>
              <a:gd name="csY6" fmla="*/ 330200 h 517525"/>
              <a:gd name="csX7" fmla="*/ 898525 w 1552575"/>
              <a:gd name="csY7" fmla="*/ 422275 h 517525"/>
              <a:gd name="csX8" fmla="*/ 803275 w 1552575"/>
              <a:gd name="csY8" fmla="*/ 374650 h 517525"/>
              <a:gd name="csX9" fmla="*/ 701675 w 1552575"/>
              <a:gd name="csY9" fmla="*/ 304800 h 517525"/>
              <a:gd name="csX10" fmla="*/ 606425 w 1552575"/>
              <a:gd name="csY10" fmla="*/ 355600 h 517525"/>
              <a:gd name="csX11" fmla="*/ 517525 w 1552575"/>
              <a:gd name="csY11" fmla="*/ 352425 h 517525"/>
              <a:gd name="csX12" fmla="*/ 428625 w 1552575"/>
              <a:gd name="csY12" fmla="*/ 381000 h 517525"/>
              <a:gd name="csX13" fmla="*/ 327025 w 1552575"/>
              <a:gd name="csY13" fmla="*/ 441325 h 517525"/>
              <a:gd name="csX14" fmla="*/ 231775 w 1552575"/>
              <a:gd name="csY14" fmla="*/ 517525 h 517525"/>
              <a:gd name="csX15" fmla="*/ 111125 w 1552575"/>
              <a:gd name="csY15" fmla="*/ 473075 h 517525"/>
              <a:gd name="csX16" fmla="*/ 53975 w 1552575"/>
              <a:gd name="csY16" fmla="*/ 323850 h 517525"/>
              <a:gd name="csX17" fmla="*/ 0 w 1552575"/>
              <a:gd name="csY17" fmla="*/ 0 h 5175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552575" h="517525">
                <a:moveTo>
                  <a:pt x="1552575" y="371475"/>
                </a:moveTo>
                <a:lnTo>
                  <a:pt x="1463675" y="450850"/>
                </a:lnTo>
                <a:lnTo>
                  <a:pt x="1358900" y="476250"/>
                </a:lnTo>
                <a:lnTo>
                  <a:pt x="1260475" y="419100"/>
                </a:lnTo>
                <a:lnTo>
                  <a:pt x="1181100" y="485775"/>
                </a:lnTo>
                <a:lnTo>
                  <a:pt x="1079500" y="457200"/>
                </a:lnTo>
                <a:lnTo>
                  <a:pt x="981075" y="330200"/>
                </a:lnTo>
                <a:lnTo>
                  <a:pt x="898525" y="422275"/>
                </a:lnTo>
                <a:lnTo>
                  <a:pt x="803275" y="374650"/>
                </a:lnTo>
                <a:lnTo>
                  <a:pt x="701675" y="304800"/>
                </a:lnTo>
                <a:lnTo>
                  <a:pt x="606425" y="355600"/>
                </a:lnTo>
                <a:lnTo>
                  <a:pt x="517525" y="352425"/>
                </a:lnTo>
                <a:lnTo>
                  <a:pt x="428625" y="381000"/>
                </a:lnTo>
                <a:lnTo>
                  <a:pt x="327025" y="441325"/>
                </a:lnTo>
                <a:lnTo>
                  <a:pt x="231775" y="517525"/>
                </a:lnTo>
                <a:lnTo>
                  <a:pt x="111125" y="473075"/>
                </a:lnTo>
                <a:lnTo>
                  <a:pt x="53975" y="323850"/>
                </a:lnTo>
                <a:lnTo>
                  <a:pt x="0" y="0"/>
                </a:lnTo>
              </a:path>
            </a:pathLst>
          </a:custGeom>
          <a:noFill/>
          <a:ln w="22225">
            <a:solidFill>
              <a:schemeClr val="bg1">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6" name="Triangle 19">
            <a:extLst>
              <a:ext uri="{FF2B5EF4-FFF2-40B4-BE49-F238E27FC236}">
                <a16:creationId xmlns:a16="http://schemas.microsoft.com/office/drawing/2014/main" id="{E08E55FD-529A-1FC2-34A4-CA0CD5043B2A}"/>
              </a:ext>
            </a:extLst>
          </p:cNvPr>
          <p:cNvSpPr/>
          <p:nvPr/>
        </p:nvSpPr>
        <p:spPr>
          <a:xfrm>
            <a:off x="5970351" y="20228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7" name="Triangle 35">
            <a:extLst>
              <a:ext uri="{FF2B5EF4-FFF2-40B4-BE49-F238E27FC236}">
                <a16:creationId xmlns:a16="http://schemas.microsoft.com/office/drawing/2014/main" id="{A84D5D53-E8CB-A660-4342-C03F5FE7D29C}"/>
              </a:ext>
            </a:extLst>
          </p:cNvPr>
          <p:cNvSpPr/>
          <p:nvPr/>
        </p:nvSpPr>
        <p:spPr>
          <a:xfrm>
            <a:off x="6059251" y="19974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8" name="Triangle 59">
            <a:extLst>
              <a:ext uri="{FF2B5EF4-FFF2-40B4-BE49-F238E27FC236}">
                <a16:creationId xmlns:a16="http://schemas.microsoft.com/office/drawing/2014/main" id="{B1E14F73-120F-F7FB-6F7F-BC386484B261}"/>
              </a:ext>
            </a:extLst>
          </p:cNvPr>
          <p:cNvSpPr/>
          <p:nvPr/>
        </p:nvSpPr>
        <p:spPr>
          <a:xfrm>
            <a:off x="6157676" y="20006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9" name="Triangle 60">
            <a:extLst>
              <a:ext uri="{FF2B5EF4-FFF2-40B4-BE49-F238E27FC236}">
                <a16:creationId xmlns:a16="http://schemas.microsoft.com/office/drawing/2014/main" id="{A51C367F-6855-2BE6-E3F7-8EFA94BD0640}"/>
              </a:ext>
            </a:extLst>
          </p:cNvPr>
          <p:cNvSpPr/>
          <p:nvPr/>
        </p:nvSpPr>
        <p:spPr>
          <a:xfrm>
            <a:off x="6440251" y="20577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0" name="Triangle 61">
            <a:extLst>
              <a:ext uri="{FF2B5EF4-FFF2-40B4-BE49-F238E27FC236}">
                <a16:creationId xmlns:a16="http://schemas.microsoft.com/office/drawing/2014/main" id="{2EF240DD-0041-1EF1-EDFD-48BF0B8ECF36}"/>
              </a:ext>
            </a:extLst>
          </p:cNvPr>
          <p:cNvSpPr/>
          <p:nvPr/>
        </p:nvSpPr>
        <p:spPr>
          <a:xfrm>
            <a:off x="6579951" y="26324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1" name="Triangle 63">
            <a:extLst>
              <a:ext uri="{FF2B5EF4-FFF2-40B4-BE49-F238E27FC236}">
                <a16:creationId xmlns:a16="http://schemas.microsoft.com/office/drawing/2014/main" id="{11DE2014-5E8A-0E4E-B6E5-3A89D92D1400}"/>
              </a:ext>
            </a:extLst>
          </p:cNvPr>
          <p:cNvSpPr/>
          <p:nvPr/>
        </p:nvSpPr>
        <p:spPr>
          <a:xfrm>
            <a:off x="7097476" y="20196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2" name="Triangle 68">
            <a:extLst>
              <a:ext uri="{FF2B5EF4-FFF2-40B4-BE49-F238E27FC236}">
                <a16:creationId xmlns:a16="http://schemas.microsoft.com/office/drawing/2014/main" id="{06CF456C-6839-0DB3-8E72-39CF6157717D}"/>
              </a:ext>
            </a:extLst>
          </p:cNvPr>
          <p:cNvSpPr/>
          <p:nvPr/>
        </p:nvSpPr>
        <p:spPr>
          <a:xfrm>
            <a:off x="6522801" y="19752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3" name="Triangle 70">
            <a:extLst>
              <a:ext uri="{FF2B5EF4-FFF2-40B4-BE49-F238E27FC236}">
                <a16:creationId xmlns:a16="http://schemas.microsoft.com/office/drawing/2014/main" id="{7B0B110B-361B-6728-6B01-1C401320D6B0}"/>
              </a:ext>
            </a:extLst>
          </p:cNvPr>
          <p:cNvSpPr/>
          <p:nvPr/>
        </p:nvSpPr>
        <p:spPr>
          <a:xfrm>
            <a:off x="6903801" y="211810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4" name="Triangle 87">
            <a:extLst>
              <a:ext uri="{FF2B5EF4-FFF2-40B4-BE49-F238E27FC236}">
                <a16:creationId xmlns:a16="http://schemas.microsoft.com/office/drawing/2014/main" id="{FF3B4149-997C-01FF-42A1-E8B70462AC0D}"/>
              </a:ext>
            </a:extLst>
          </p:cNvPr>
          <p:cNvSpPr/>
          <p:nvPr/>
        </p:nvSpPr>
        <p:spPr>
          <a:xfrm>
            <a:off x="7002226" y="20958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5" name="Triangle 89">
            <a:extLst>
              <a:ext uri="{FF2B5EF4-FFF2-40B4-BE49-F238E27FC236}">
                <a16:creationId xmlns:a16="http://schemas.microsoft.com/office/drawing/2014/main" id="{8D8D911C-993F-00FE-1017-9263C3383643}"/>
              </a:ext>
            </a:extLst>
          </p:cNvPr>
          <p:cNvSpPr/>
          <p:nvPr/>
        </p:nvSpPr>
        <p:spPr>
          <a:xfrm>
            <a:off x="6627576" y="21022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6" name="Triangle 91">
            <a:extLst>
              <a:ext uri="{FF2B5EF4-FFF2-40B4-BE49-F238E27FC236}">
                <a16:creationId xmlns:a16="http://schemas.microsoft.com/office/drawing/2014/main" id="{E3961AD6-28E1-51E6-7898-264EBFA0351B}"/>
              </a:ext>
            </a:extLst>
          </p:cNvPr>
          <p:cNvSpPr/>
          <p:nvPr/>
        </p:nvSpPr>
        <p:spPr>
          <a:xfrm>
            <a:off x="6795851" y="207047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7" name="Triangle 110">
            <a:extLst>
              <a:ext uri="{FF2B5EF4-FFF2-40B4-BE49-F238E27FC236}">
                <a16:creationId xmlns:a16="http://schemas.microsoft.com/office/drawing/2014/main" id="{469570C8-E6E5-83C2-49CD-10DFBBE1CAD0}"/>
              </a:ext>
            </a:extLst>
          </p:cNvPr>
          <p:cNvSpPr/>
          <p:nvPr/>
        </p:nvSpPr>
        <p:spPr>
          <a:xfrm>
            <a:off x="6726001" y="21244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78" name="Group 1277">
            <a:extLst>
              <a:ext uri="{FF2B5EF4-FFF2-40B4-BE49-F238E27FC236}">
                <a16:creationId xmlns:a16="http://schemas.microsoft.com/office/drawing/2014/main" id="{DC3C44C6-345A-6CE6-64B1-77E8F7896476}"/>
              </a:ext>
            </a:extLst>
          </p:cNvPr>
          <p:cNvGrpSpPr/>
          <p:nvPr/>
        </p:nvGrpSpPr>
        <p:grpSpPr>
          <a:xfrm>
            <a:off x="5538551" y="1641854"/>
            <a:ext cx="2473272" cy="742384"/>
            <a:chOff x="5393758" y="1623029"/>
            <a:chExt cx="2473272" cy="742384"/>
          </a:xfrm>
        </p:grpSpPr>
        <p:sp>
          <p:nvSpPr>
            <p:cNvPr id="1279" name="Triangle 769">
              <a:extLst>
                <a:ext uri="{FF2B5EF4-FFF2-40B4-BE49-F238E27FC236}">
                  <a16:creationId xmlns:a16="http://schemas.microsoft.com/office/drawing/2014/main" id="{154BD21B-6544-504C-C833-ECFFCDDA1AE3}"/>
                </a:ext>
              </a:extLst>
            </p:cNvPr>
            <p:cNvSpPr/>
            <p:nvPr/>
          </p:nvSpPr>
          <p:spPr>
            <a:xfrm>
              <a:off x="5393758" y="16230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0" name="Triangle 770">
              <a:extLst>
                <a:ext uri="{FF2B5EF4-FFF2-40B4-BE49-F238E27FC236}">
                  <a16:creationId xmlns:a16="http://schemas.microsoft.com/office/drawing/2014/main" id="{93D483F8-0D83-E23A-FBF0-C653552E3CBB}"/>
                </a:ext>
              </a:extLst>
            </p:cNvPr>
            <p:cNvSpPr/>
            <p:nvPr/>
          </p:nvSpPr>
          <p:spPr>
            <a:xfrm>
              <a:off x="5450908" y="19405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1" name="Triangle 771">
              <a:extLst>
                <a:ext uri="{FF2B5EF4-FFF2-40B4-BE49-F238E27FC236}">
                  <a16:creationId xmlns:a16="http://schemas.microsoft.com/office/drawing/2014/main" id="{118605C0-63BB-4248-B6CA-CA58836E0873}"/>
                </a:ext>
              </a:extLst>
            </p:cNvPr>
            <p:cNvSpPr/>
            <p:nvPr/>
          </p:nvSpPr>
          <p:spPr>
            <a:xfrm>
              <a:off x="5511233" y="2092929"/>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2" name="Triangle 772">
              <a:extLst>
                <a:ext uri="{FF2B5EF4-FFF2-40B4-BE49-F238E27FC236}">
                  <a16:creationId xmlns:a16="http://schemas.microsoft.com/office/drawing/2014/main" id="{86BDAECF-D00D-D9DA-E619-B955B153AB1C}"/>
                </a:ext>
              </a:extLst>
            </p:cNvPr>
            <p:cNvSpPr/>
            <p:nvPr/>
          </p:nvSpPr>
          <p:spPr>
            <a:xfrm>
              <a:off x="5631883" y="21278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3" name="Triangle 773">
              <a:extLst>
                <a:ext uri="{FF2B5EF4-FFF2-40B4-BE49-F238E27FC236}">
                  <a16:creationId xmlns:a16="http://schemas.microsoft.com/office/drawing/2014/main" id="{4011A897-DEE9-5671-833C-353B4F29B781}"/>
                </a:ext>
              </a:extLst>
            </p:cNvPr>
            <p:cNvSpPr/>
            <p:nvPr/>
          </p:nvSpPr>
          <p:spPr>
            <a:xfrm>
              <a:off x="5730308" y="20643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4" name="Triangle 774">
              <a:extLst>
                <a:ext uri="{FF2B5EF4-FFF2-40B4-BE49-F238E27FC236}">
                  <a16:creationId xmlns:a16="http://schemas.microsoft.com/office/drawing/2014/main" id="{EA88243E-702A-0D6D-C36F-E31A08E6EE9E}"/>
                </a:ext>
              </a:extLst>
            </p:cNvPr>
            <p:cNvSpPr/>
            <p:nvPr/>
          </p:nvSpPr>
          <p:spPr>
            <a:xfrm>
              <a:off x="6104958" y="1937354"/>
              <a:ext cx="74298" cy="64050"/>
            </a:xfrm>
            <a:prstGeom prst="triangle">
              <a:avLst/>
            </a:prstGeom>
            <a:solidFill>
              <a:schemeClr val="bg1">
                <a:lumMod val="50000"/>
              </a:schemeClr>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5" name="Freeform 775">
              <a:extLst>
                <a:ext uri="{FF2B5EF4-FFF2-40B4-BE49-F238E27FC236}">
                  <a16:creationId xmlns:a16="http://schemas.microsoft.com/office/drawing/2014/main" id="{B4FC41A6-8CD0-9BA0-8E3E-A326B8398B27}"/>
                </a:ext>
              </a:extLst>
            </p:cNvPr>
            <p:cNvSpPr/>
            <p:nvPr/>
          </p:nvSpPr>
          <p:spPr>
            <a:xfrm>
              <a:off x="5441950" y="1819275"/>
              <a:ext cx="2400300" cy="523875"/>
            </a:xfrm>
            <a:custGeom>
              <a:avLst/>
              <a:gdLst>
                <a:gd name="csX0" fmla="*/ 0 w 2400300"/>
                <a:gd name="csY0" fmla="*/ 0 h 523875"/>
                <a:gd name="csX1" fmla="*/ 34925 w 2400300"/>
                <a:gd name="csY1" fmla="*/ 234950 h 523875"/>
                <a:gd name="csX2" fmla="*/ 79375 w 2400300"/>
                <a:gd name="csY2" fmla="*/ 349250 h 523875"/>
                <a:gd name="csX3" fmla="*/ 142875 w 2400300"/>
                <a:gd name="csY3" fmla="*/ 444500 h 523875"/>
                <a:gd name="csX4" fmla="*/ 225425 w 2400300"/>
                <a:gd name="csY4" fmla="*/ 238125 h 523875"/>
                <a:gd name="csX5" fmla="*/ 314325 w 2400300"/>
                <a:gd name="csY5" fmla="*/ 460375 h 523875"/>
                <a:gd name="csX6" fmla="*/ 412750 w 2400300"/>
                <a:gd name="csY6" fmla="*/ 523875 h 523875"/>
                <a:gd name="csX7" fmla="*/ 504825 w 2400300"/>
                <a:gd name="csY7" fmla="*/ 400050 h 523875"/>
                <a:gd name="csX8" fmla="*/ 603250 w 2400300"/>
                <a:gd name="csY8" fmla="*/ 511175 h 523875"/>
                <a:gd name="csX9" fmla="*/ 688975 w 2400300"/>
                <a:gd name="csY9" fmla="*/ 409575 h 523875"/>
                <a:gd name="csX10" fmla="*/ 787400 w 2400300"/>
                <a:gd name="csY10" fmla="*/ 320675 h 523875"/>
                <a:gd name="csX11" fmla="*/ 882650 w 2400300"/>
                <a:gd name="csY11" fmla="*/ 371475 h 523875"/>
                <a:gd name="csX12" fmla="*/ 977900 w 2400300"/>
                <a:gd name="csY12" fmla="*/ 466725 h 523875"/>
                <a:gd name="csX13" fmla="*/ 1073150 w 2400300"/>
                <a:gd name="csY13" fmla="*/ 327025 h 523875"/>
                <a:gd name="csX14" fmla="*/ 1168400 w 2400300"/>
                <a:gd name="csY14" fmla="*/ 463550 h 523875"/>
                <a:gd name="csX15" fmla="*/ 1266825 w 2400300"/>
                <a:gd name="csY15" fmla="*/ 422275 h 523875"/>
                <a:gd name="csX16" fmla="*/ 1362075 w 2400300"/>
                <a:gd name="csY16" fmla="*/ 244475 h 523875"/>
                <a:gd name="csX17" fmla="*/ 1450975 w 2400300"/>
                <a:gd name="csY17" fmla="*/ 501650 h 523875"/>
                <a:gd name="csX18" fmla="*/ 1543050 w 2400300"/>
                <a:gd name="csY18" fmla="*/ 425450 h 523875"/>
                <a:gd name="csX19" fmla="*/ 1733550 w 2400300"/>
                <a:gd name="csY19" fmla="*/ 419100 h 523875"/>
                <a:gd name="csX20" fmla="*/ 1825625 w 2400300"/>
                <a:gd name="csY20" fmla="*/ 311150 h 523875"/>
                <a:gd name="csX21" fmla="*/ 1924050 w 2400300"/>
                <a:gd name="csY21" fmla="*/ 19050 h 523875"/>
                <a:gd name="csX22" fmla="*/ 2012950 w 2400300"/>
                <a:gd name="csY22" fmla="*/ 438150 h 523875"/>
                <a:gd name="csX23" fmla="*/ 2111375 w 2400300"/>
                <a:gd name="csY23" fmla="*/ 463550 h 523875"/>
                <a:gd name="csX24" fmla="*/ 2193925 w 2400300"/>
                <a:gd name="csY24" fmla="*/ 422275 h 523875"/>
                <a:gd name="csX25" fmla="*/ 2295525 w 2400300"/>
                <a:gd name="csY25" fmla="*/ 495300 h 523875"/>
                <a:gd name="csX26" fmla="*/ 2400300 w 2400300"/>
                <a:gd name="csY26" fmla="*/ 317500 h 523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2400300" h="523875">
                  <a:moveTo>
                    <a:pt x="0" y="0"/>
                  </a:moveTo>
                  <a:lnTo>
                    <a:pt x="34925" y="234950"/>
                  </a:lnTo>
                  <a:lnTo>
                    <a:pt x="79375" y="349250"/>
                  </a:lnTo>
                  <a:lnTo>
                    <a:pt x="142875" y="444500"/>
                  </a:lnTo>
                  <a:lnTo>
                    <a:pt x="225425" y="238125"/>
                  </a:lnTo>
                  <a:lnTo>
                    <a:pt x="314325" y="460375"/>
                  </a:lnTo>
                  <a:lnTo>
                    <a:pt x="412750" y="523875"/>
                  </a:lnTo>
                  <a:lnTo>
                    <a:pt x="504825" y="400050"/>
                  </a:lnTo>
                  <a:lnTo>
                    <a:pt x="603250" y="511175"/>
                  </a:lnTo>
                  <a:lnTo>
                    <a:pt x="688975" y="409575"/>
                  </a:lnTo>
                  <a:lnTo>
                    <a:pt x="787400" y="320675"/>
                  </a:lnTo>
                  <a:lnTo>
                    <a:pt x="882650" y="371475"/>
                  </a:lnTo>
                  <a:lnTo>
                    <a:pt x="977900" y="466725"/>
                  </a:lnTo>
                  <a:lnTo>
                    <a:pt x="1073150" y="327025"/>
                  </a:lnTo>
                  <a:lnTo>
                    <a:pt x="1168400" y="463550"/>
                  </a:lnTo>
                  <a:lnTo>
                    <a:pt x="1266825" y="422275"/>
                  </a:lnTo>
                  <a:lnTo>
                    <a:pt x="1362075" y="244475"/>
                  </a:lnTo>
                  <a:lnTo>
                    <a:pt x="1450975" y="501650"/>
                  </a:lnTo>
                  <a:lnTo>
                    <a:pt x="1543050" y="425450"/>
                  </a:lnTo>
                  <a:lnTo>
                    <a:pt x="1733550" y="419100"/>
                  </a:lnTo>
                  <a:lnTo>
                    <a:pt x="1825625" y="311150"/>
                  </a:lnTo>
                  <a:lnTo>
                    <a:pt x="1924050" y="19050"/>
                  </a:lnTo>
                  <a:lnTo>
                    <a:pt x="2012950" y="438150"/>
                  </a:lnTo>
                  <a:lnTo>
                    <a:pt x="2111375" y="463550"/>
                  </a:lnTo>
                  <a:lnTo>
                    <a:pt x="2193925" y="422275"/>
                  </a:lnTo>
                  <a:lnTo>
                    <a:pt x="2295525" y="495300"/>
                  </a:lnTo>
                  <a:lnTo>
                    <a:pt x="2400300" y="317500"/>
                  </a:lnTo>
                </a:path>
              </a:pathLst>
            </a:custGeom>
            <a:noFill/>
            <a:ln w="22225">
              <a:solidFill>
                <a:schemeClr val="accent1"/>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6" name="Rectangle 1285">
              <a:extLst>
                <a:ext uri="{FF2B5EF4-FFF2-40B4-BE49-F238E27FC236}">
                  <a16:creationId xmlns:a16="http://schemas.microsoft.com/office/drawing/2014/main" id="{A0BB3AF4-481F-362B-CFBC-74820A583A8B}"/>
                </a:ext>
              </a:extLst>
            </p:cNvPr>
            <p:cNvSpPr/>
            <p:nvPr/>
          </p:nvSpPr>
          <p:spPr>
            <a:xfrm>
              <a:off x="5409503" y="178748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7" name="Rectangle 1286">
              <a:extLst>
                <a:ext uri="{FF2B5EF4-FFF2-40B4-BE49-F238E27FC236}">
                  <a16:creationId xmlns:a16="http://schemas.microsoft.com/office/drawing/2014/main" id="{4CAE5A0C-2200-9D7C-99DF-CF8F6FED0D55}"/>
                </a:ext>
              </a:extLst>
            </p:cNvPr>
            <p:cNvSpPr/>
            <p:nvPr/>
          </p:nvSpPr>
          <p:spPr>
            <a:xfrm>
              <a:off x="5498403" y="213991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8" name="Rectangle 1287">
              <a:extLst>
                <a:ext uri="{FF2B5EF4-FFF2-40B4-BE49-F238E27FC236}">
                  <a16:creationId xmlns:a16="http://schemas.microsoft.com/office/drawing/2014/main" id="{0F2E49D2-D45F-74BA-4C5F-8333504FF234}"/>
                </a:ext>
              </a:extLst>
            </p:cNvPr>
            <p:cNvSpPr/>
            <p:nvPr/>
          </p:nvSpPr>
          <p:spPr>
            <a:xfrm>
              <a:off x="5641278" y="203196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9" name="Rectangle 1288">
              <a:extLst>
                <a:ext uri="{FF2B5EF4-FFF2-40B4-BE49-F238E27FC236}">
                  <a16:creationId xmlns:a16="http://schemas.microsoft.com/office/drawing/2014/main" id="{F2932B0B-27D6-BF39-1B3C-998E9B856346}"/>
                </a:ext>
              </a:extLst>
            </p:cNvPr>
            <p:cNvSpPr/>
            <p:nvPr/>
          </p:nvSpPr>
          <p:spPr>
            <a:xfrm>
              <a:off x="5555553" y="224468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0" name="Rectangle 1289">
              <a:extLst>
                <a:ext uri="{FF2B5EF4-FFF2-40B4-BE49-F238E27FC236}">
                  <a16:creationId xmlns:a16="http://schemas.microsoft.com/office/drawing/2014/main" id="{F3BC37AE-8832-5EB2-E5AE-3A8EDC0AB2DD}"/>
                </a:ext>
              </a:extLst>
            </p:cNvPr>
            <p:cNvSpPr/>
            <p:nvPr/>
          </p:nvSpPr>
          <p:spPr>
            <a:xfrm>
              <a:off x="5733353" y="226056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1" name="Rectangle 1290">
              <a:extLst>
                <a:ext uri="{FF2B5EF4-FFF2-40B4-BE49-F238E27FC236}">
                  <a16:creationId xmlns:a16="http://schemas.microsoft.com/office/drawing/2014/main" id="{FA096157-4E2C-F95E-D3B1-3ED327470321}"/>
                </a:ext>
              </a:extLst>
            </p:cNvPr>
            <p:cNvSpPr/>
            <p:nvPr/>
          </p:nvSpPr>
          <p:spPr>
            <a:xfrm>
              <a:off x="5831778" y="231453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2" name="Rectangle 1291">
              <a:extLst>
                <a:ext uri="{FF2B5EF4-FFF2-40B4-BE49-F238E27FC236}">
                  <a16:creationId xmlns:a16="http://schemas.microsoft.com/office/drawing/2014/main" id="{309C68EF-D668-CB76-1AF5-2E6B0DEC4211}"/>
                </a:ext>
              </a:extLst>
            </p:cNvPr>
            <p:cNvSpPr/>
            <p:nvPr/>
          </p:nvSpPr>
          <p:spPr>
            <a:xfrm>
              <a:off x="5923853" y="219706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3" name="Rectangle 1292">
              <a:extLst>
                <a:ext uri="{FF2B5EF4-FFF2-40B4-BE49-F238E27FC236}">
                  <a16:creationId xmlns:a16="http://schemas.microsoft.com/office/drawing/2014/main" id="{60B4E9FB-E34B-9164-B5B3-F719A83EE4DD}"/>
                </a:ext>
              </a:extLst>
            </p:cNvPr>
            <p:cNvSpPr/>
            <p:nvPr/>
          </p:nvSpPr>
          <p:spPr>
            <a:xfrm>
              <a:off x="6019103" y="230183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4" name="Rectangle 1293">
              <a:extLst>
                <a:ext uri="{FF2B5EF4-FFF2-40B4-BE49-F238E27FC236}">
                  <a16:creationId xmlns:a16="http://schemas.microsoft.com/office/drawing/2014/main" id="{DE770E87-6A43-8ABC-7FB5-DFAC28471597}"/>
                </a:ext>
              </a:extLst>
            </p:cNvPr>
            <p:cNvSpPr/>
            <p:nvPr/>
          </p:nvSpPr>
          <p:spPr>
            <a:xfrm>
              <a:off x="6104828" y="220976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5" name="Rectangle 1294">
              <a:extLst>
                <a:ext uri="{FF2B5EF4-FFF2-40B4-BE49-F238E27FC236}">
                  <a16:creationId xmlns:a16="http://schemas.microsoft.com/office/drawing/2014/main" id="{EAD94072-48CB-C417-B54E-00541F21406F}"/>
                </a:ext>
              </a:extLst>
            </p:cNvPr>
            <p:cNvSpPr/>
            <p:nvPr/>
          </p:nvSpPr>
          <p:spPr>
            <a:xfrm>
              <a:off x="6209603" y="211133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6" name="Rectangle 1295">
              <a:extLst>
                <a:ext uri="{FF2B5EF4-FFF2-40B4-BE49-F238E27FC236}">
                  <a16:creationId xmlns:a16="http://schemas.microsoft.com/office/drawing/2014/main" id="{57849D4C-C413-F5DD-9095-DE03901C6F2F}"/>
                </a:ext>
              </a:extLst>
            </p:cNvPr>
            <p:cNvSpPr/>
            <p:nvPr/>
          </p:nvSpPr>
          <p:spPr>
            <a:xfrm>
              <a:off x="6298503" y="217166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7" name="Rectangle 1296">
              <a:extLst>
                <a:ext uri="{FF2B5EF4-FFF2-40B4-BE49-F238E27FC236}">
                  <a16:creationId xmlns:a16="http://schemas.microsoft.com/office/drawing/2014/main" id="{45612104-504F-5A31-B361-4BBC26FB28D2}"/>
                </a:ext>
              </a:extLst>
            </p:cNvPr>
            <p:cNvSpPr/>
            <p:nvPr/>
          </p:nvSpPr>
          <p:spPr>
            <a:xfrm>
              <a:off x="6396928" y="225738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8" name="Rectangle 1297">
              <a:extLst>
                <a:ext uri="{FF2B5EF4-FFF2-40B4-BE49-F238E27FC236}">
                  <a16:creationId xmlns:a16="http://schemas.microsoft.com/office/drawing/2014/main" id="{F2D9161B-88F1-6551-9810-41F322972CE5}"/>
                </a:ext>
              </a:extLst>
            </p:cNvPr>
            <p:cNvSpPr/>
            <p:nvPr/>
          </p:nvSpPr>
          <p:spPr>
            <a:xfrm>
              <a:off x="6489003" y="212721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9" name="Rectangle 1298">
              <a:extLst>
                <a:ext uri="{FF2B5EF4-FFF2-40B4-BE49-F238E27FC236}">
                  <a16:creationId xmlns:a16="http://schemas.microsoft.com/office/drawing/2014/main" id="{05EF2555-E9A9-7DC1-5D08-FAA716CAC0EB}"/>
                </a:ext>
              </a:extLst>
            </p:cNvPr>
            <p:cNvSpPr/>
            <p:nvPr/>
          </p:nvSpPr>
          <p:spPr>
            <a:xfrm>
              <a:off x="6587428" y="225738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0" name="Rectangle 1299">
              <a:extLst>
                <a:ext uri="{FF2B5EF4-FFF2-40B4-BE49-F238E27FC236}">
                  <a16:creationId xmlns:a16="http://schemas.microsoft.com/office/drawing/2014/main" id="{0D059C99-E4A7-2A32-F1CF-42C3B3B19D8F}"/>
                </a:ext>
              </a:extLst>
            </p:cNvPr>
            <p:cNvSpPr/>
            <p:nvPr/>
          </p:nvSpPr>
          <p:spPr>
            <a:xfrm>
              <a:off x="6679503" y="222246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1" name="Rectangle 1300">
              <a:extLst>
                <a:ext uri="{FF2B5EF4-FFF2-40B4-BE49-F238E27FC236}">
                  <a16:creationId xmlns:a16="http://schemas.microsoft.com/office/drawing/2014/main" id="{04B2087A-5D4D-A594-9E38-373078B7F630}"/>
                </a:ext>
              </a:extLst>
            </p:cNvPr>
            <p:cNvSpPr/>
            <p:nvPr/>
          </p:nvSpPr>
          <p:spPr>
            <a:xfrm>
              <a:off x="6774753" y="203196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2" name="Rectangle 1301">
              <a:extLst>
                <a:ext uri="{FF2B5EF4-FFF2-40B4-BE49-F238E27FC236}">
                  <a16:creationId xmlns:a16="http://schemas.microsoft.com/office/drawing/2014/main" id="{C644C6ED-9D6C-3CF1-ADD8-5A1CA61D3FA3}"/>
                </a:ext>
              </a:extLst>
            </p:cNvPr>
            <p:cNvSpPr/>
            <p:nvPr/>
          </p:nvSpPr>
          <p:spPr>
            <a:xfrm>
              <a:off x="6873178" y="229548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3" name="Rectangle 1302">
              <a:extLst>
                <a:ext uri="{FF2B5EF4-FFF2-40B4-BE49-F238E27FC236}">
                  <a16:creationId xmlns:a16="http://schemas.microsoft.com/office/drawing/2014/main" id="{9D184C78-0E28-13AC-6922-52DA3F6FFED8}"/>
                </a:ext>
              </a:extLst>
            </p:cNvPr>
            <p:cNvSpPr/>
            <p:nvPr/>
          </p:nvSpPr>
          <p:spPr>
            <a:xfrm>
              <a:off x="6968428" y="221928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4" name="Rectangle 1303">
              <a:extLst>
                <a:ext uri="{FF2B5EF4-FFF2-40B4-BE49-F238E27FC236}">
                  <a16:creationId xmlns:a16="http://schemas.microsoft.com/office/drawing/2014/main" id="{4FD0F676-F112-4EE7-F5CB-24765D850621}"/>
                </a:ext>
              </a:extLst>
            </p:cNvPr>
            <p:cNvSpPr/>
            <p:nvPr/>
          </p:nvSpPr>
          <p:spPr>
            <a:xfrm>
              <a:off x="7149403" y="220976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5" name="Rectangle 1304">
              <a:extLst>
                <a:ext uri="{FF2B5EF4-FFF2-40B4-BE49-F238E27FC236}">
                  <a16:creationId xmlns:a16="http://schemas.microsoft.com/office/drawing/2014/main" id="{88F4709A-E4CD-2356-E685-C83C2D554A14}"/>
                </a:ext>
              </a:extLst>
            </p:cNvPr>
            <p:cNvSpPr/>
            <p:nvPr/>
          </p:nvSpPr>
          <p:spPr>
            <a:xfrm>
              <a:off x="7244653" y="210816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6" name="Rectangle 1305">
              <a:extLst>
                <a:ext uri="{FF2B5EF4-FFF2-40B4-BE49-F238E27FC236}">
                  <a16:creationId xmlns:a16="http://schemas.microsoft.com/office/drawing/2014/main" id="{D2BC1972-6B6C-83CA-A9CE-9611C12CD9AD}"/>
                </a:ext>
              </a:extLst>
            </p:cNvPr>
            <p:cNvSpPr/>
            <p:nvPr/>
          </p:nvSpPr>
          <p:spPr>
            <a:xfrm>
              <a:off x="7336728" y="181606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7" name="Rectangle 1306">
              <a:extLst>
                <a:ext uri="{FF2B5EF4-FFF2-40B4-BE49-F238E27FC236}">
                  <a16:creationId xmlns:a16="http://schemas.microsoft.com/office/drawing/2014/main" id="{3F1153B7-8F21-9E6A-C565-AD0E2FA0556C}"/>
                </a:ext>
              </a:extLst>
            </p:cNvPr>
            <p:cNvSpPr/>
            <p:nvPr/>
          </p:nvSpPr>
          <p:spPr>
            <a:xfrm>
              <a:off x="7428803" y="222563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8" name="Rectangle 1307">
              <a:extLst>
                <a:ext uri="{FF2B5EF4-FFF2-40B4-BE49-F238E27FC236}">
                  <a16:creationId xmlns:a16="http://schemas.microsoft.com/office/drawing/2014/main" id="{8BCF1D75-0ECD-A367-C390-5527FF7D5867}"/>
                </a:ext>
              </a:extLst>
            </p:cNvPr>
            <p:cNvSpPr/>
            <p:nvPr/>
          </p:nvSpPr>
          <p:spPr>
            <a:xfrm>
              <a:off x="7530403" y="225738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9" name="Rectangle 1308">
              <a:extLst>
                <a:ext uri="{FF2B5EF4-FFF2-40B4-BE49-F238E27FC236}">
                  <a16:creationId xmlns:a16="http://schemas.microsoft.com/office/drawing/2014/main" id="{F3B27C6F-72D3-AE9F-56D0-E160E9496D1D}"/>
                </a:ext>
              </a:extLst>
            </p:cNvPr>
            <p:cNvSpPr/>
            <p:nvPr/>
          </p:nvSpPr>
          <p:spPr>
            <a:xfrm>
              <a:off x="7625653" y="222881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0" name="Rectangle 1309">
              <a:extLst>
                <a:ext uri="{FF2B5EF4-FFF2-40B4-BE49-F238E27FC236}">
                  <a16:creationId xmlns:a16="http://schemas.microsoft.com/office/drawing/2014/main" id="{C625CC66-CEC9-213C-D081-72CF6E3516A7}"/>
                </a:ext>
              </a:extLst>
            </p:cNvPr>
            <p:cNvSpPr/>
            <p:nvPr/>
          </p:nvSpPr>
          <p:spPr>
            <a:xfrm>
              <a:off x="7708203" y="228913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1" name="Rectangle 1310">
              <a:extLst>
                <a:ext uri="{FF2B5EF4-FFF2-40B4-BE49-F238E27FC236}">
                  <a16:creationId xmlns:a16="http://schemas.microsoft.com/office/drawing/2014/main" id="{78C15E0D-C03D-225E-556C-BA75B61BD2FC}"/>
                </a:ext>
              </a:extLst>
            </p:cNvPr>
            <p:cNvSpPr/>
            <p:nvPr/>
          </p:nvSpPr>
          <p:spPr>
            <a:xfrm>
              <a:off x="7816153" y="211133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2" name="Group 1311">
            <a:extLst>
              <a:ext uri="{FF2B5EF4-FFF2-40B4-BE49-F238E27FC236}">
                <a16:creationId xmlns:a16="http://schemas.microsoft.com/office/drawing/2014/main" id="{08F22BD7-F807-F109-2B40-081B42734E9D}"/>
              </a:ext>
            </a:extLst>
          </p:cNvPr>
          <p:cNvGrpSpPr/>
          <p:nvPr/>
        </p:nvGrpSpPr>
        <p:grpSpPr>
          <a:xfrm>
            <a:off x="5478096" y="4169631"/>
            <a:ext cx="2461322" cy="965277"/>
            <a:chOff x="5333303" y="4251286"/>
            <a:chExt cx="2461322" cy="965277"/>
          </a:xfrm>
        </p:grpSpPr>
        <p:sp>
          <p:nvSpPr>
            <p:cNvPr id="1313" name="Freeform 882">
              <a:extLst>
                <a:ext uri="{FF2B5EF4-FFF2-40B4-BE49-F238E27FC236}">
                  <a16:creationId xmlns:a16="http://schemas.microsoft.com/office/drawing/2014/main" id="{3A21272F-06ED-23CE-A2B2-FD877CD09EF1}"/>
                </a:ext>
              </a:extLst>
            </p:cNvPr>
            <p:cNvSpPr/>
            <p:nvPr/>
          </p:nvSpPr>
          <p:spPr>
            <a:xfrm>
              <a:off x="5356225" y="4276725"/>
              <a:ext cx="2438400" cy="892175"/>
            </a:xfrm>
            <a:custGeom>
              <a:avLst/>
              <a:gdLst>
                <a:gd name="csX0" fmla="*/ 2438400 w 2438400"/>
                <a:gd name="csY0" fmla="*/ 711200 h 911225"/>
                <a:gd name="csX1" fmla="*/ 2330450 w 2438400"/>
                <a:gd name="csY1" fmla="*/ 701675 h 911225"/>
                <a:gd name="csX2" fmla="*/ 2139950 w 2438400"/>
                <a:gd name="csY2" fmla="*/ 727075 h 911225"/>
                <a:gd name="csX3" fmla="*/ 1949450 w 2438400"/>
                <a:gd name="csY3" fmla="*/ 717550 h 911225"/>
                <a:gd name="csX4" fmla="*/ 1749425 w 2438400"/>
                <a:gd name="csY4" fmla="*/ 752475 h 911225"/>
                <a:gd name="csX5" fmla="*/ 1562100 w 2438400"/>
                <a:gd name="csY5" fmla="*/ 730250 h 911225"/>
                <a:gd name="csX6" fmla="*/ 1374775 w 2438400"/>
                <a:gd name="csY6" fmla="*/ 736600 h 911225"/>
                <a:gd name="csX7" fmla="*/ 1193800 w 2438400"/>
                <a:gd name="csY7" fmla="*/ 692150 h 911225"/>
                <a:gd name="csX8" fmla="*/ 1003300 w 2438400"/>
                <a:gd name="csY8" fmla="*/ 638175 h 911225"/>
                <a:gd name="csX9" fmla="*/ 815975 w 2438400"/>
                <a:gd name="csY9" fmla="*/ 736600 h 911225"/>
                <a:gd name="csX10" fmla="*/ 612775 w 2438400"/>
                <a:gd name="csY10" fmla="*/ 746125 h 911225"/>
                <a:gd name="csX11" fmla="*/ 428625 w 2438400"/>
                <a:gd name="csY11" fmla="*/ 787400 h 911225"/>
                <a:gd name="csX12" fmla="*/ 193675 w 2438400"/>
                <a:gd name="csY12" fmla="*/ 0 h 911225"/>
                <a:gd name="csX13" fmla="*/ 190500 w 2438400"/>
                <a:gd name="csY13" fmla="*/ 815975 h 911225"/>
                <a:gd name="csX14" fmla="*/ 142875 w 2438400"/>
                <a:gd name="csY14" fmla="*/ 635000 h 911225"/>
                <a:gd name="csX15" fmla="*/ 95250 w 2438400"/>
                <a:gd name="csY15" fmla="*/ 133350 h 911225"/>
                <a:gd name="csX16" fmla="*/ 101600 w 2438400"/>
                <a:gd name="csY16" fmla="*/ 911225 h 911225"/>
                <a:gd name="csX17" fmla="*/ 50800 w 2438400"/>
                <a:gd name="csY17" fmla="*/ 812800 h 911225"/>
                <a:gd name="csX18" fmla="*/ 0 w 2438400"/>
                <a:gd name="csY18" fmla="*/ 365125 h 911225"/>
                <a:gd name="csX0" fmla="*/ 2438400 w 2438400"/>
                <a:gd name="csY0" fmla="*/ 711200 h 892175"/>
                <a:gd name="csX1" fmla="*/ 2330450 w 2438400"/>
                <a:gd name="csY1" fmla="*/ 701675 h 892175"/>
                <a:gd name="csX2" fmla="*/ 2139950 w 2438400"/>
                <a:gd name="csY2" fmla="*/ 727075 h 892175"/>
                <a:gd name="csX3" fmla="*/ 1949450 w 2438400"/>
                <a:gd name="csY3" fmla="*/ 717550 h 892175"/>
                <a:gd name="csX4" fmla="*/ 1749425 w 2438400"/>
                <a:gd name="csY4" fmla="*/ 752475 h 892175"/>
                <a:gd name="csX5" fmla="*/ 1562100 w 2438400"/>
                <a:gd name="csY5" fmla="*/ 730250 h 892175"/>
                <a:gd name="csX6" fmla="*/ 1374775 w 2438400"/>
                <a:gd name="csY6" fmla="*/ 736600 h 892175"/>
                <a:gd name="csX7" fmla="*/ 1193800 w 2438400"/>
                <a:gd name="csY7" fmla="*/ 692150 h 892175"/>
                <a:gd name="csX8" fmla="*/ 1003300 w 2438400"/>
                <a:gd name="csY8" fmla="*/ 638175 h 892175"/>
                <a:gd name="csX9" fmla="*/ 815975 w 2438400"/>
                <a:gd name="csY9" fmla="*/ 736600 h 892175"/>
                <a:gd name="csX10" fmla="*/ 612775 w 2438400"/>
                <a:gd name="csY10" fmla="*/ 746125 h 892175"/>
                <a:gd name="csX11" fmla="*/ 428625 w 2438400"/>
                <a:gd name="csY11" fmla="*/ 787400 h 892175"/>
                <a:gd name="csX12" fmla="*/ 193675 w 2438400"/>
                <a:gd name="csY12" fmla="*/ 0 h 892175"/>
                <a:gd name="csX13" fmla="*/ 190500 w 2438400"/>
                <a:gd name="csY13" fmla="*/ 815975 h 892175"/>
                <a:gd name="csX14" fmla="*/ 142875 w 2438400"/>
                <a:gd name="csY14" fmla="*/ 635000 h 892175"/>
                <a:gd name="csX15" fmla="*/ 95250 w 2438400"/>
                <a:gd name="csY15" fmla="*/ 133350 h 892175"/>
                <a:gd name="csX16" fmla="*/ 92075 w 2438400"/>
                <a:gd name="csY16" fmla="*/ 892175 h 892175"/>
                <a:gd name="csX17" fmla="*/ 50800 w 2438400"/>
                <a:gd name="csY17" fmla="*/ 812800 h 892175"/>
                <a:gd name="csX18" fmla="*/ 0 w 2438400"/>
                <a:gd name="csY18" fmla="*/ 365125 h 892175"/>
                <a:gd name="csX0" fmla="*/ 2438400 w 2438400"/>
                <a:gd name="csY0" fmla="*/ 711200 h 892175"/>
                <a:gd name="csX1" fmla="*/ 2330450 w 2438400"/>
                <a:gd name="csY1" fmla="*/ 701675 h 892175"/>
                <a:gd name="csX2" fmla="*/ 2139950 w 2438400"/>
                <a:gd name="csY2" fmla="*/ 727075 h 892175"/>
                <a:gd name="csX3" fmla="*/ 1949450 w 2438400"/>
                <a:gd name="csY3" fmla="*/ 717550 h 892175"/>
                <a:gd name="csX4" fmla="*/ 1749425 w 2438400"/>
                <a:gd name="csY4" fmla="*/ 752475 h 892175"/>
                <a:gd name="csX5" fmla="*/ 1562100 w 2438400"/>
                <a:gd name="csY5" fmla="*/ 730250 h 892175"/>
                <a:gd name="csX6" fmla="*/ 1374775 w 2438400"/>
                <a:gd name="csY6" fmla="*/ 736600 h 892175"/>
                <a:gd name="csX7" fmla="*/ 1193800 w 2438400"/>
                <a:gd name="csY7" fmla="*/ 692150 h 892175"/>
                <a:gd name="csX8" fmla="*/ 1003300 w 2438400"/>
                <a:gd name="csY8" fmla="*/ 638175 h 892175"/>
                <a:gd name="csX9" fmla="*/ 815975 w 2438400"/>
                <a:gd name="csY9" fmla="*/ 736600 h 892175"/>
                <a:gd name="csX10" fmla="*/ 612775 w 2438400"/>
                <a:gd name="csY10" fmla="*/ 746125 h 892175"/>
                <a:gd name="csX11" fmla="*/ 428625 w 2438400"/>
                <a:gd name="csY11" fmla="*/ 787400 h 892175"/>
                <a:gd name="csX12" fmla="*/ 193675 w 2438400"/>
                <a:gd name="csY12" fmla="*/ 0 h 892175"/>
                <a:gd name="csX13" fmla="*/ 184150 w 2438400"/>
                <a:gd name="csY13" fmla="*/ 790575 h 892175"/>
                <a:gd name="csX14" fmla="*/ 142875 w 2438400"/>
                <a:gd name="csY14" fmla="*/ 635000 h 892175"/>
                <a:gd name="csX15" fmla="*/ 95250 w 2438400"/>
                <a:gd name="csY15" fmla="*/ 133350 h 892175"/>
                <a:gd name="csX16" fmla="*/ 92075 w 2438400"/>
                <a:gd name="csY16" fmla="*/ 892175 h 892175"/>
                <a:gd name="csX17" fmla="*/ 50800 w 2438400"/>
                <a:gd name="csY17" fmla="*/ 812800 h 892175"/>
                <a:gd name="csX18" fmla="*/ 0 w 2438400"/>
                <a:gd name="csY18" fmla="*/ 365125 h 892175"/>
                <a:gd name="csX0" fmla="*/ 2438400 w 2438400"/>
                <a:gd name="csY0" fmla="*/ 711200 h 892175"/>
                <a:gd name="csX1" fmla="*/ 2330450 w 2438400"/>
                <a:gd name="csY1" fmla="*/ 701675 h 892175"/>
                <a:gd name="csX2" fmla="*/ 2139950 w 2438400"/>
                <a:gd name="csY2" fmla="*/ 727075 h 892175"/>
                <a:gd name="csX3" fmla="*/ 1949450 w 2438400"/>
                <a:gd name="csY3" fmla="*/ 717550 h 892175"/>
                <a:gd name="csX4" fmla="*/ 1749425 w 2438400"/>
                <a:gd name="csY4" fmla="*/ 752475 h 892175"/>
                <a:gd name="csX5" fmla="*/ 1562100 w 2438400"/>
                <a:gd name="csY5" fmla="*/ 730250 h 892175"/>
                <a:gd name="csX6" fmla="*/ 1374775 w 2438400"/>
                <a:gd name="csY6" fmla="*/ 736600 h 892175"/>
                <a:gd name="csX7" fmla="*/ 1193800 w 2438400"/>
                <a:gd name="csY7" fmla="*/ 692150 h 892175"/>
                <a:gd name="csX8" fmla="*/ 1003300 w 2438400"/>
                <a:gd name="csY8" fmla="*/ 638175 h 892175"/>
                <a:gd name="csX9" fmla="*/ 815975 w 2438400"/>
                <a:gd name="csY9" fmla="*/ 736600 h 892175"/>
                <a:gd name="csX10" fmla="*/ 612775 w 2438400"/>
                <a:gd name="csY10" fmla="*/ 746125 h 892175"/>
                <a:gd name="csX11" fmla="*/ 428625 w 2438400"/>
                <a:gd name="csY11" fmla="*/ 787400 h 892175"/>
                <a:gd name="csX12" fmla="*/ 193675 w 2438400"/>
                <a:gd name="csY12" fmla="*/ 0 h 892175"/>
                <a:gd name="csX13" fmla="*/ 184150 w 2438400"/>
                <a:gd name="csY13" fmla="*/ 790575 h 892175"/>
                <a:gd name="csX14" fmla="*/ 142875 w 2438400"/>
                <a:gd name="csY14" fmla="*/ 635000 h 892175"/>
                <a:gd name="csX15" fmla="*/ 95250 w 2438400"/>
                <a:gd name="csY15" fmla="*/ 133350 h 892175"/>
                <a:gd name="csX16" fmla="*/ 92075 w 2438400"/>
                <a:gd name="csY16" fmla="*/ 892175 h 892175"/>
                <a:gd name="csX17" fmla="*/ 50800 w 2438400"/>
                <a:gd name="csY17" fmla="*/ 812800 h 892175"/>
                <a:gd name="csX18" fmla="*/ 0 w 2438400"/>
                <a:gd name="csY18" fmla="*/ 365125 h 892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438400" h="892175">
                  <a:moveTo>
                    <a:pt x="2438400" y="711200"/>
                  </a:moveTo>
                  <a:lnTo>
                    <a:pt x="2330450" y="701675"/>
                  </a:lnTo>
                  <a:lnTo>
                    <a:pt x="2139950" y="727075"/>
                  </a:lnTo>
                  <a:lnTo>
                    <a:pt x="1949450" y="717550"/>
                  </a:lnTo>
                  <a:lnTo>
                    <a:pt x="1749425" y="752475"/>
                  </a:lnTo>
                  <a:lnTo>
                    <a:pt x="1562100" y="730250"/>
                  </a:lnTo>
                  <a:lnTo>
                    <a:pt x="1374775" y="736600"/>
                  </a:lnTo>
                  <a:lnTo>
                    <a:pt x="1193800" y="692150"/>
                  </a:lnTo>
                  <a:lnTo>
                    <a:pt x="1003300" y="638175"/>
                  </a:lnTo>
                  <a:lnTo>
                    <a:pt x="815975" y="736600"/>
                  </a:lnTo>
                  <a:lnTo>
                    <a:pt x="612775" y="746125"/>
                  </a:lnTo>
                  <a:lnTo>
                    <a:pt x="428625" y="787400"/>
                  </a:lnTo>
                  <a:lnTo>
                    <a:pt x="193675" y="0"/>
                  </a:lnTo>
                  <a:cubicBezTo>
                    <a:pt x="192617" y="271992"/>
                    <a:pt x="194733" y="518583"/>
                    <a:pt x="184150" y="790575"/>
                  </a:cubicBezTo>
                  <a:lnTo>
                    <a:pt x="142875" y="635000"/>
                  </a:lnTo>
                  <a:lnTo>
                    <a:pt x="95250" y="133350"/>
                  </a:lnTo>
                  <a:cubicBezTo>
                    <a:pt x="97367" y="392642"/>
                    <a:pt x="89958" y="632883"/>
                    <a:pt x="92075" y="892175"/>
                  </a:cubicBezTo>
                  <a:lnTo>
                    <a:pt x="50800" y="812800"/>
                  </a:lnTo>
                  <a:lnTo>
                    <a:pt x="0" y="365125"/>
                  </a:lnTo>
                </a:path>
              </a:pathLst>
            </a:custGeom>
            <a:noFill/>
            <a:ln w="22225">
              <a:solidFill>
                <a:schemeClr val="accent1"/>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4" name="Rectangle 1313">
              <a:extLst>
                <a:ext uri="{FF2B5EF4-FFF2-40B4-BE49-F238E27FC236}">
                  <a16:creationId xmlns:a16="http://schemas.microsoft.com/office/drawing/2014/main" id="{67EDE373-083C-D485-2732-D1DE59E3E5CE}"/>
                </a:ext>
              </a:extLst>
            </p:cNvPr>
            <p:cNvSpPr/>
            <p:nvPr/>
          </p:nvSpPr>
          <p:spPr>
            <a:xfrm>
              <a:off x="5333303" y="462593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5" name="Rectangle 1314">
              <a:extLst>
                <a:ext uri="{FF2B5EF4-FFF2-40B4-BE49-F238E27FC236}">
                  <a16:creationId xmlns:a16="http://schemas.microsoft.com/office/drawing/2014/main" id="{3536CCCD-BA49-346D-72F6-DDBF374E59D8}"/>
                </a:ext>
              </a:extLst>
            </p:cNvPr>
            <p:cNvSpPr/>
            <p:nvPr/>
          </p:nvSpPr>
          <p:spPr>
            <a:xfrm>
              <a:off x="5428553" y="439416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6" name="Rectangle 1315">
              <a:extLst>
                <a:ext uri="{FF2B5EF4-FFF2-40B4-BE49-F238E27FC236}">
                  <a16:creationId xmlns:a16="http://schemas.microsoft.com/office/drawing/2014/main" id="{AD613FDA-C3D5-11C0-7A0F-A235CBF0877C}"/>
                </a:ext>
              </a:extLst>
            </p:cNvPr>
            <p:cNvSpPr/>
            <p:nvPr/>
          </p:nvSpPr>
          <p:spPr>
            <a:xfrm>
              <a:off x="5526978" y="425128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7" name="Rectangle 1316">
              <a:extLst>
                <a:ext uri="{FF2B5EF4-FFF2-40B4-BE49-F238E27FC236}">
                  <a16:creationId xmlns:a16="http://schemas.microsoft.com/office/drawing/2014/main" id="{AC497D64-52F8-5DF4-4094-4B00C8D5F73B}"/>
                </a:ext>
              </a:extLst>
            </p:cNvPr>
            <p:cNvSpPr/>
            <p:nvPr/>
          </p:nvSpPr>
          <p:spPr>
            <a:xfrm>
              <a:off x="5425378" y="516568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8" name="Rectangle 1317">
              <a:extLst>
                <a:ext uri="{FF2B5EF4-FFF2-40B4-BE49-F238E27FC236}">
                  <a16:creationId xmlns:a16="http://schemas.microsoft.com/office/drawing/2014/main" id="{C04BD95C-0CDF-8FD2-67CA-DFE13133F3F8}"/>
                </a:ext>
              </a:extLst>
            </p:cNvPr>
            <p:cNvSpPr/>
            <p:nvPr/>
          </p:nvSpPr>
          <p:spPr>
            <a:xfrm>
              <a:off x="5520628" y="507043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9" name="Rectangle 1318">
              <a:extLst>
                <a:ext uri="{FF2B5EF4-FFF2-40B4-BE49-F238E27FC236}">
                  <a16:creationId xmlns:a16="http://schemas.microsoft.com/office/drawing/2014/main" id="{BCD21F1D-F73B-09E0-B14B-955F85AC2AA6}"/>
                </a:ext>
              </a:extLst>
            </p:cNvPr>
            <p:cNvSpPr/>
            <p:nvPr/>
          </p:nvSpPr>
          <p:spPr>
            <a:xfrm>
              <a:off x="5761928" y="503233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0" name="Rectangle 1319">
              <a:extLst>
                <a:ext uri="{FF2B5EF4-FFF2-40B4-BE49-F238E27FC236}">
                  <a16:creationId xmlns:a16="http://schemas.microsoft.com/office/drawing/2014/main" id="{4B0F7462-8765-9451-8E62-AC9B974D2D31}"/>
                </a:ext>
              </a:extLst>
            </p:cNvPr>
            <p:cNvSpPr/>
            <p:nvPr/>
          </p:nvSpPr>
          <p:spPr>
            <a:xfrm>
              <a:off x="5946078" y="499741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1" name="Rectangle 1320">
              <a:extLst>
                <a:ext uri="{FF2B5EF4-FFF2-40B4-BE49-F238E27FC236}">
                  <a16:creationId xmlns:a16="http://schemas.microsoft.com/office/drawing/2014/main" id="{CBB1DED0-D153-C408-19E6-2DDD31E5158F}"/>
                </a:ext>
              </a:extLst>
            </p:cNvPr>
            <p:cNvSpPr/>
            <p:nvPr/>
          </p:nvSpPr>
          <p:spPr>
            <a:xfrm>
              <a:off x="6139753" y="498471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2" name="Rectangle 1321">
              <a:extLst>
                <a:ext uri="{FF2B5EF4-FFF2-40B4-BE49-F238E27FC236}">
                  <a16:creationId xmlns:a16="http://schemas.microsoft.com/office/drawing/2014/main" id="{6CB01BF6-13AB-1EF0-83F4-5131F21FBD49}"/>
                </a:ext>
              </a:extLst>
            </p:cNvPr>
            <p:cNvSpPr/>
            <p:nvPr/>
          </p:nvSpPr>
          <p:spPr>
            <a:xfrm>
              <a:off x="6336603" y="489581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3" name="Rectangle 1322">
              <a:extLst>
                <a:ext uri="{FF2B5EF4-FFF2-40B4-BE49-F238E27FC236}">
                  <a16:creationId xmlns:a16="http://schemas.microsoft.com/office/drawing/2014/main" id="{EEBC4C6E-45D5-9B58-F31C-6A0073424D3C}"/>
                </a:ext>
              </a:extLst>
            </p:cNvPr>
            <p:cNvSpPr/>
            <p:nvPr/>
          </p:nvSpPr>
          <p:spPr>
            <a:xfrm>
              <a:off x="6517578" y="494343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4" name="Rectangle 1323">
              <a:extLst>
                <a:ext uri="{FF2B5EF4-FFF2-40B4-BE49-F238E27FC236}">
                  <a16:creationId xmlns:a16="http://schemas.microsoft.com/office/drawing/2014/main" id="{D96BBFF0-F93A-84B3-5652-1AA8EC36F56C}"/>
                </a:ext>
              </a:extLst>
            </p:cNvPr>
            <p:cNvSpPr/>
            <p:nvPr/>
          </p:nvSpPr>
          <p:spPr>
            <a:xfrm>
              <a:off x="6704903" y="498471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5" name="Rectangle 1324">
              <a:extLst>
                <a:ext uri="{FF2B5EF4-FFF2-40B4-BE49-F238E27FC236}">
                  <a16:creationId xmlns:a16="http://schemas.microsoft.com/office/drawing/2014/main" id="{209FEBF0-3CA3-D524-21F1-EB80B9A3496E}"/>
                </a:ext>
              </a:extLst>
            </p:cNvPr>
            <p:cNvSpPr/>
            <p:nvPr/>
          </p:nvSpPr>
          <p:spPr>
            <a:xfrm>
              <a:off x="6885878" y="498471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6" name="Rectangle 1325">
              <a:extLst>
                <a:ext uri="{FF2B5EF4-FFF2-40B4-BE49-F238E27FC236}">
                  <a16:creationId xmlns:a16="http://schemas.microsoft.com/office/drawing/2014/main" id="{199E864B-55C4-1E5D-1A4F-3319DF67061E}"/>
                </a:ext>
              </a:extLst>
            </p:cNvPr>
            <p:cNvSpPr/>
            <p:nvPr/>
          </p:nvSpPr>
          <p:spPr>
            <a:xfrm>
              <a:off x="7079553" y="499423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7" name="Rectangle 1326">
              <a:extLst>
                <a:ext uri="{FF2B5EF4-FFF2-40B4-BE49-F238E27FC236}">
                  <a16:creationId xmlns:a16="http://schemas.microsoft.com/office/drawing/2014/main" id="{EDD00DE7-C8DC-9635-997F-7B692AB94083}"/>
                </a:ext>
              </a:extLst>
            </p:cNvPr>
            <p:cNvSpPr/>
            <p:nvPr/>
          </p:nvSpPr>
          <p:spPr>
            <a:xfrm>
              <a:off x="7273228" y="4968836"/>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8" name="Rectangle 1327">
              <a:extLst>
                <a:ext uri="{FF2B5EF4-FFF2-40B4-BE49-F238E27FC236}">
                  <a16:creationId xmlns:a16="http://schemas.microsoft.com/office/drawing/2014/main" id="{8DDBE143-C15C-B5C2-23EE-B4208B8F6F46}"/>
                </a:ext>
              </a:extLst>
            </p:cNvPr>
            <p:cNvSpPr/>
            <p:nvPr/>
          </p:nvSpPr>
          <p:spPr>
            <a:xfrm>
              <a:off x="7463728" y="497836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9" name="Rectangle 1328">
              <a:extLst>
                <a:ext uri="{FF2B5EF4-FFF2-40B4-BE49-F238E27FC236}">
                  <a16:creationId xmlns:a16="http://schemas.microsoft.com/office/drawing/2014/main" id="{282125D3-C0B9-D76A-4469-282898903A35}"/>
                </a:ext>
              </a:extLst>
            </p:cNvPr>
            <p:cNvSpPr/>
            <p:nvPr/>
          </p:nvSpPr>
          <p:spPr>
            <a:xfrm>
              <a:off x="7657403" y="4946611"/>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30" name="Group 1329">
            <a:extLst>
              <a:ext uri="{FF2B5EF4-FFF2-40B4-BE49-F238E27FC236}">
                <a16:creationId xmlns:a16="http://schemas.microsoft.com/office/drawing/2014/main" id="{56849034-E91E-ECDE-8C73-706034E78D23}"/>
              </a:ext>
            </a:extLst>
          </p:cNvPr>
          <p:cNvGrpSpPr/>
          <p:nvPr/>
        </p:nvGrpSpPr>
        <p:grpSpPr>
          <a:xfrm>
            <a:off x="1069836" y="4415174"/>
            <a:ext cx="2567968" cy="615343"/>
            <a:chOff x="1074816" y="4496829"/>
            <a:chExt cx="2567968" cy="615343"/>
          </a:xfrm>
        </p:grpSpPr>
        <p:sp>
          <p:nvSpPr>
            <p:cNvPr id="1331" name="Freeform 1144">
              <a:extLst>
                <a:ext uri="{FF2B5EF4-FFF2-40B4-BE49-F238E27FC236}">
                  <a16:creationId xmlns:a16="http://schemas.microsoft.com/office/drawing/2014/main" id="{14753EDC-6D0C-366E-EF24-B5A06D9903C3}"/>
                </a:ext>
              </a:extLst>
            </p:cNvPr>
            <p:cNvSpPr/>
            <p:nvPr/>
          </p:nvSpPr>
          <p:spPr>
            <a:xfrm>
              <a:off x="1101725" y="4527550"/>
              <a:ext cx="2514600" cy="555625"/>
            </a:xfrm>
            <a:custGeom>
              <a:avLst/>
              <a:gdLst>
                <a:gd name="csX0" fmla="*/ 0 w 2514600"/>
                <a:gd name="csY0" fmla="*/ 361950 h 555625"/>
                <a:gd name="csX1" fmla="*/ 73025 w 2514600"/>
                <a:gd name="csY1" fmla="*/ 409575 h 555625"/>
                <a:gd name="csX2" fmla="*/ 139700 w 2514600"/>
                <a:gd name="csY2" fmla="*/ 393700 h 555625"/>
                <a:gd name="csX3" fmla="*/ 174625 w 2514600"/>
                <a:gd name="csY3" fmla="*/ 476250 h 555625"/>
                <a:gd name="csX4" fmla="*/ 212725 w 2514600"/>
                <a:gd name="csY4" fmla="*/ 555625 h 555625"/>
                <a:gd name="csX5" fmla="*/ 269875 w 2514600"/>
                <a:gd name="csY5" fmla="*/ 454025 h 555625"/>
                <a:gd name="csX6" fmla="*/ 384175 w 2514600"/>
                <a:gd name="csY6" fmla="*/ 361950 h 555625"/>
                <a:gd name="csX7" fmla="*/ 447675 w 2514600"/>
                <a:gd name="csY7" fmla="*/ 330200 h 555625"/>
                <a:gd name="csX8" fmla="*/ 542925 w 2514600"/>
                <a:gd name="csY8" fmla="*/ 247650 h 555625"/>
                <a:gd name="csX9" fmla="*/ 635000 w 2514600"/>
                <a:gd name="csY9" fmla="*/ 327025 h 555625"/>
                <a:gd name="csX10" fmla="*/ 733425 w 2514600"/>
                <a:gd name="csY10" fmla="*/ 196850 h 555625"/>
                <a:gd name="csX11" fmla="*/ 812800 w 2514600"/>
                <a:gd name="csY11" fmla="*/ 266700 h 555625"/>
                <a:gd name="csX12" fmla="*/ 911225 w 2514600"/>
                <a:gd name="csY12" fmla="*/ 247650 h 555625"/>
                <a:gd name="csX13" fmla="*/ 1012825 w 2514600"/>
                <a:gd name="csY13" fmla="*/ 295275 h 555625"/>
                <a:gd name="csX14" fmla="*/ 1101725 w 2514600"/>
                <a:gd name="csY14" fmla="*/ 250825 h 555625"/>
                <a:gd name="csX15" fmla="*/ 1203325 w 2514600"/>
                <a:gd name="csY15" fmla="*/ 292100 h 555625"/>
                <a:gd name="csX16" fmla="*/ 1298575 w 2514600"/>
                <a:gd name="csY16" fmla="*/ 390525 h 555625"/>
                <a:gd name="csX17" fmla="*/ 1384300 w 2514600"/>
                <a:gd name="csY17" fmla="*/ 222250 h 555625"/>
                <a:gd name="csX18" fmla="*/ 1479550 w 2514600"/>
                <a:gd name="csY18" fmla="*/ 225425 h 555625"/>
                <a:gd name="csX19" fmla="*/ 1577975 w 2514600"/>
                <a:gd name="csY19" fmla="*/ 79375 h 555625"/>
                <a:gd name="csX20" fmla="*/ 1666875 w 2514600"/>
                <a:gd name="csY20" fmla="*/ 19050 h 555625"/>
                <a:gd name="csX21" fmla="*/ 1762125 w 2514600"/>
                <a:gd name="csY21" fmla="*/ 114300 h 555625"/>
                <a:gd name="csX22" fmla="*/ 1860550 w 2514600"/>
                <a:gd name="csY22" fmla="*/ 155575 h 555625"/>
                <a:gd name="csX23" fmla="*/ 1952625 w 2514600"/>
                <a:gd name="csY23" fmla="*/ 215900 h 555625"/>
                <a:gd name="csX24" fmla="*/ 2047875 w 2514600"/>
                <a:gd name="csY24" fmla="*/ 69850 h 555625"/>
                <a:gd name="csX25" fmla="*/ 2225675 w 2514600"/>
                <a:gd name="csY25" fmla="*/ 152400 h 555625"/>
                <a:gd name="csX26" fmla="*/ 2324100 w 2514600"/>
                <a:gd name="csY26" fmla="*/ 0 h 555625"/>
                <a:gd name="csX27" fmla="*/ 2413000 w 2514600"/>
                <a:gd name="csY27" fmla="*/ 114300 h 555625"/>
                <a:gd name="csX28" fmla="*/ 2514600 w 2514600"/>
                <a:gd name="csY28" fmla="*/ 47625 h 555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2514600" h="555625">
                  <a:moveTo>
                    <a:pt x="0" y="361950"/>
                  </a:moveTo>
                  <a:lnTo>
                    <a:pt x="73025" y="409575"/>
                  </a:lnTo>
                  <a:lnTo>
                    <a:pt x="139700" y="393700"/>
                  </a:lnTo>
                  <a:lnTo>
                    <a:pt x="174625" y="476250"/>
                  </a:lnTo>
                  <a:lnTo>
                    <a:pt x="212725" y="555625"/>
                  </a:lnTo>
                  <a:lnTo>
                    <a:pt x="269875" y="454025"/>
                  </a:lnTo>
                  <a:lnTo>
                    <a:pt x="384175" y="361950"/>
                  </a:lnTo>
                  <a:lnTo>
                    <a:pt x="447675" y="330200"/>
                  </a:lnTo>
                  <a:lnTo>
                    <a:pt x="542925" y="247650"/>
                  </a:lnTo>
                  <a:lnTo>
                    <a:pt x="635000" y="327025"/>
                  </a:lnTo>
                  <a:lnTo>
                    <a:pt x="733425" y="196850"/>
                  </a:lnTo>
                  <a:lnTo>
                    <a:pt x="812800" y="266700"/>
                  </a:lnTo>
                  <a:lnTo>
                    <a:pt x="911225" y="247650"/>
                  </a:lnTo>
                  <a:lnTo>
                    <a:pt x="1012825" y="295275"/>
                  </a:lnTo>
                  <a:lnTo>
                    <a:pt x="1101725" y="250825"/>
                  </a:lnTo>
                  <a:lnTo>
                    <a:pt x="1203325" y="292100"/>
                  </a:lnTo>
                  <a:lnTo>
                    <a:pt x="1298575" y="390525"/>
                  </a:lnTo>
                  <a:lnTo>
                    <a:pt x="1384300" y="222250"/>
                  </a:lnTo>
                  <a:lnTo>
                    <a:pt x="1479550" y="225425"/>
                  </a:lnTo>
                  <a:lnTo>
                    <a:pt x="1577975" y="79375"/>
                  </a:lnTo>
                  <a:lnTo>
                    <a:pt x="1666875" y="19050"/>
                  </a:lnTo>
                  <a:lnTo>
                    <a:pt x="1762125" y="114300"/>
                  </a:lnTo>
                  <a:lnTo>
                    <a:pt x="1860550" y="155575"/>
                  </a:lnTo>
                  <a:lnTo>
                    <a:pt x="1952625" y="215900"/>
                  </a:lnTo>
                  <a:lnTo>
                    <a:pt x="2047875" y="69850"/>
                  </a:lnTo>
                  <a:lnTo>
                    <a:pt x="2225675" y="152400"/>
                  </a:lnTo>
                  <a:lnTo>
                    <a:pt x="2324100" y="0"/>
                  </a:lnTo>
                  <a:lnTo>
                    <a:pt x="2413000" y="114300"/>
                  </a:lnTo>
                  <a:lnTo>
                    <a:pt x="2514600" y="47625"/>
                  </a:lnTo>
                </a:path>
              </a:pathLst>
            </a:custGeom>
            <a:noFill/>
            <a:ln w="22225">
              <a:solidFill>
                <a:schemeClr val="tx2"/>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 name="Oval 1331">
              <a:extLst>
                <a:ext uri="{FF2B5EF4-FFF2-40B4-BE49-F238E27FC236}">
                  <a16:creationId xmlns:a16="http://schemas.microsoft.com/office/drawing/2014/main" id="{9B2E9F62-BAA8-CA18-E816-8CD85330D99D}"/>
                </a:ext>
              </a:extLst>
            </p:cNvPr>
            <p:cNvSpPr/>
            <p:nvPr/>
          </p:nvSpPr>
          <p:spPr>
            <a:xfrm>
              <a:off x="1074816" y="48619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3" name="Oval 1332">
              <a:extLst>
                <a:ext uri="{FF2B5EF4-FFF2-40B4-BE49-F238E27FC236}">
                  <a16:creationId xmlns:a16="http://schemas.microsoft.com/office/drawing/2014/main" id="{86FC7325-6EE5-665A-FC3B-758E3845A068}"/>
                </a:ext>
              </a:extLst>
            </p:cNvPr>
            <p:cNvSpPr/>
            <p:nvPr/>
          </p:nvSpPr>
          <p:spPr>
            <a:xfrm>
              <a:off x="1151016" y="49064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4" name="Oval 1333">
              <a:extLst>
                <a:ext uri="{FF2B5EF4-FFF2-40B4-BE49-F238E27FC236}">
                  <a16:creationId xmlns:a16="http://schemas.microsoft.com/office/drawing/2014/main" id="{A8CA1FF4-FD86-6018-76C1-E5DD0F18EC9E}"/>
                </a:ext>
              </a:extLst>
            </p:cNvPr>
            <p:cNvSpPr/>
            <p:nvPr/>
          </p:nvSpPr>
          <p:spPr>
            <a:xfrm>
              <a:off x="1217691" y="48937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5" name="Oval 1334">
              <a:extLst>
                <a:ext uri="{FF2B5EF4-FFF2-40B4-BE49-F238E27FC236}">
                  <a16:creationId xmlns:a16="http://schemas.microsoft.com/office/drawing/2014/main" id="{2BFCE0EA-A107-27CF-6BA2-3C6F1AD8DFC4}"/>
                </a:ext>
              </a:extLst>
            </p:cNvPr>
            <p:cNvSpPr/>
            <p:nvPr/>
          </p:nvSpPr>
          <p:spPr>
            <a:xfrm>
              <a:off x="1284366" y="50524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6" name="Oval 1335">
              <a:extLst>
                <a:ext uri="{FF2B5EF4-FFF2-40B4-BE49-F238E27FC236}">
                  <a16:creationId xmlns:a16="http://schemas.microsoft.com/office/drawing/2014/main" id="{07B5581A-2985-15EA-4996-8F4103FE8C0A}"/>
                </a:ext>
              </a:extLst>
            </p:cNvPr>
            <p:cNvSpPr/>
            <p:nvPr/>
          </p:nvSpPr>
          <p:spPr>
            <a:xfrm>
              <a:off x="1344691" y="49572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7" name="Oval 1336">
              <a:extLst>
                <a:ext uri="{FF2B5EF4-FFF2-40B4-BE49-F238E27FC236}">
                  <a16:creationId xmlns:a16="http://schemas.microsoft.com/office/drawing/2014/main" id="{72B7818F-A59E-5FF4-2EF9-8EF81DAFE528}"/>
                </a:ext>
              </a:extLst>
            </p:cNvPr>
            <p:cNvSpPr/>
            <p:nvPr/>
          </p:nvSpPr>
          <p:spPr>
            <a:xfrm>
              <a:off x="1436766" y="48683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8" name="Oval 1337">
              <a:extLst>
                <a:ext uri="{FF2B5EF4-FFF2-40B4-BE49-F238E27FC236}">
                  <a16:creationId xmlns:a16="http://schemas.microsoft.com/office/drawing/2014/main" id="{7DDD8F9A-2994-33F0-F080-4E185C579CAD}"/>
                </a:ext>
              </a:extLst>
            </p:cNvPr>
            <p:cNvSpPr/>
            <p:nvPr/>
          </p:nvSpPr>
          <p:spPr>
            <a:xfrm>
              <a:off x="1519316" y="48333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9" name="Oval 1338">
              <a:extLst>
                <a:ext uri="{FF2B5EF4-FFF2-40B4-BE49-F238E27FC236}">
                  <a16:creationId xmlns:a16="http://schemas.microsoft.com/office/drawing/2014/main" id="{7183C1FC-76B8-DBBD-A1AB-0F99896C7D3F}"/>
                </a:ext>
              </a:extLst>
            </p:cNvPr>
            <p:cNvSpPr/>
            <p:nvPr/>
          </p:nvSpPr>
          <p:spPr>
            <a:xfrm>
              <a:off x="1617741" y="47571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0" name="Oval 1339">
              <a:extLst>
                <a:ext uri="{FF2B5EF4-FFF2-40B4-BE49-F238E27FC236}">
                  <a16:creationId xmlns:a16="http://schemas.microsoft.com/office/drawing/2014/main" id="{769C626F-095A-8503-3BFD-D9095D708514}"/>
                </a:ext>
              </a:extLst>
            </p:cNvPr>
            <p:cNvSpPr/>
            <p:nvPr/>
          </p:nvSpPr>
          <p:spPr>
            <a:xfrm>
              <a:off x="1712991" y="48270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1" name="Oval 1340">
              <a:extLst>
                <a:ext uri="{FF2B5EF4-FFF2-40B4-BE49-F238E27FC236}">
                  <a16:creationId xmlns:a16="http://schemas.microsoft.com/office/drawing/2014/main" id="{44822318-4289-0005-F469-68487613D1B6}"/>
                </a:ext>
              </a:extLst>
            </p:cNvPr>
            <p:cNvSpPr/>
            <p:nvPr/>
          </p:nvSpPr>
          <p:spPr>
            <a:xfrm>
              <a:off x="1801891" y="46873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2" name="Oval 1341">
              <a:extLst>
                <a:ext uri="{FF2B5EF4-FFF2-40B4-BE49-F238E27FC236}">
                  <a16:creationId xmlns:a16="http://schemas.microsoft.com/office/drawing/2014/main" id="{269A1460-27F8-719E-5ABB-CD145307EBE6}"/>
                </a:ext>
              </a:extLst>
            </p:cNvPr>
            <p:cNvSpPr/>
            <p:nvPr/>
          </p:nvSpPr>
          <p:spPr>
            <a:xfrm>
              <a:off x="1890791" y="47635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3" name="Oval 1342">
              <a:extLst>
                <a:ext uri="{FF2B5EF4-FFF2-40B4-BE49-F238E27FC236}">
                  <a16:creationId xmlns:a16="http://schemas.microsoft.com/office/drawing/2014/main" id="{335A6B1E-9B7F-5BD0-821D-BF04EBC8C6DE}"/>
                </a:ext>
              </a:extLst>
            </p:cNvPr>
            <p:cNvSpPr/>
            <p:nvPr/>
          </p:nvSpPr>
          <p:spPr>
            <a:xfrm>
              <a:off x="1986041" y="47476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4" name="Oval 1343">
              <a:extLst>
                <a:ext uri="{FF2B5EF4-FFF2-40B4-BE49-F238E27FC236}">
                  <a16:creationId xmlns:a16="http://schemas.microsoft.com/office/drawing/2014/main" id="{7CCB68E7-4E47-77E0-651A-F3DD875F1BB9}"/>
                </a:ext>
              </a:extLst>
            </p:cNvPr>
            <p:cNvSpPr/>
            <p:nvPr/>
          </p:nvSpPr>
          <p:spPr>
            <a:xfrm>
              <a:off x="2081291" y="47857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5" name="Oval 1344">
              <a:extLst>
                <a:ext uri="{FF2B5EF4-FFF2-40B4-BE49-F238E27FC236}">
                  <a16:creationId xmlns:a16="http://schemas.microsoft.com/office/drawing/2014/main" id="{96DAB2F7-7593-8C51-D192-FC2DD4E6A6C1}"/>
                </a:ext>
              </a:extLst>
            </p:cNvPr>
            <p:cNvSpPr/>
            <p:nvPr/>
          </p:nvSpPr>
          <p:spPr>
            <a:xfrm>
              <a:off x="2176541" y="47571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6" name="Oval 1345">
              <a:extLst>
                <a:ext uri="{FF2B5EF4-FFF2-40B4-BE49-F238E27FC236}">
                  <a16:creationId xmlns:a16="http://schemas.microsoft.com/office/drawing/2014/main" id="{D3308A9F-0D8F-8893-6BB9-B6C4E62E424A}"/>
                </a:ext>
              </a:extLst>
            </p:cNvPr>
            <p:cNvSpPr/>
            <p:nvPr/>
          </p:nvSpPr>
          <p:spPr>
            <a:xfrm>
              <a:off x="2274966" y="47921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7" name="Oval 1346">
              <a:extLst>
                <a:ext uri="{FF2B5EF4-FFF2-40B4-BE49-F238E27FC236}">
                  <a16:creationId xmlns:a16="http://schemas.microsoft.com/office/drawing/2014/main" id="{4F4FB2C5-67DD-93AC-D65D-831B5D24B043}"/>
                </a:ext>
              </a:extLst>
            </p:cNvPr>
            <p:cNvSpPr/>
            <p:nvPr/>
          </p:nvSpPr>
          <p:spPr>
            <a:xfrm>
              <a:off x="2367041" y="48873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8" name="Oval 1347">
              <a:extLst>
                <a:ext uri="{FF2B5EF4-FFF2-40B4-BE49-F238E27FC236}">
                  <a16:creationId xmlns:a16="http://schemas.microsoft.com/office/drawing/2014/main" id="{908DFE2B-E738-F8E7-E49A-ADFFCFDE3EAF}"/>
                </a:ext>
              </a:extLst>
            </p:cNvPr>
            <p:cNvSpPr/>
            <p:nvPr/>
          </p:nvSpPr>
          <p:spPr>
            <a:xfrm>
              <a:off x="2455941" y="47222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9" name="Oval 1348">
              <a:extLst>
                <a:ext uri="{FF2B5EF4-FFF2-40B4-BE49-F238E27FC236}">
                  <a16:creationId xmlns:a16="http://schemas.microsoft.com/office/drawing/2014/main" id="{58311121-6D24-F568-55B3-39866920006B}"/>
                </a:ext>
              </a:extLst>
            </p:cNvPr>
            <p:cNvSpPr/>
            <p:nvPr/>
          </p:nvSpPr>
          <p:spPr>
            <a:xfrm>
              <a:off x="2548016" y="47190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0" name="Oval 1349">
              <a:extLst>
                <a:ext uri="{FF2B5EF4-FFF2-40B4-BE49-F238E27FC236}">
                  <a16:creationId xmlns:a16="http://schemas.microsoft.com/office/drawing/2014/main" id="{B5C2401D-2210-3AC8-0B13-C8B0A40DC241}"/>
                </a:ext>
              </a:extLst>
            </p:cNvPr>
            <p:cNvSpPr/>
            <p:nvPr/>
          </p:nvSpPr>
          <p:spPr>
            <a:xfrm>
              <a:off x="2646441" y="45762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1" name="Oval 1350">
              <a:extLst>
                <a:ext uri="{FF2B5EF4-FFF2-40B4-BE49-F238E27FC236}">
                  <a16:creationId xmlns:a16="http://schemas.microsoft.com/office/drawing/2014/main" id="{3A9B569B-B8D6-35A7-6CAE-16342D0474E1}"/>
                </a:ext>
              </a:extLst>
            </p:cNvPr>
            <p:cNvSpPr/>
            <p:nvPr/>
          </p:nvSpPr>
          <p:spPr>
            <a:xfrm>
              <a:off x="2735341" y="45190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2" name="Oval 1351">
              <a:extLst>
                <a:ext uri="{FF2B5EF4-FFF2-40B4-BE49-F238E27FC236}">
                  <a16:creationId xmlns:a16="http://schemas.microsoft.com/office/drawing/2014/main" id="{A0FE1F3C-178C-097F-8E83-C14F8C209E21}"/>
                </a:ext>
              </a:extLst>
            </p:cNvPr>
            <p:cNvSpPr/>
            <p:nvPr/>
          </p:nvSpPr>
          <p:spPr>
            <a:xfrm>
              <a:off x="2830591" y="46047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3" name="Oval 1352">
              <a:extLst>
                <a:ext uri="{FF2B5EF4-FFF2-40B4-BE49-F238E27FC236}">
                  <a16:creationId xmlns:a16="http://schemas.microsoft.com/office/drawing/2014/main" id="{0567F217-B73C-A433-4E78-A4CF1B5B783C}"/>
                </a:ext>
              </a:extLst>
            </p:cNvPr>
            <p:cNvSpPr/>
            <p:nvPr/>
          </p:nvSpPr>
          <p:spPr>
            <a:xfrm>
              <a:off x="2925841" y="465240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4" name="Oval 1353">
              <a:extLst>
                <a:ext uri="{FF2B5EF4-FFF2-40B4-BE49-F238E27FC236}">
                  <a16:creationId xmlns:a16="http://schemas.microsoft.com/office/drawing/2014/main" id="{99C3B96B-CA20-FCE8-0048-3373CB0027B0}"/>
                </a:ext>
              </a:extLst>
            </p:cNvPr>
            <p:cNvSpPr/>
            <p:nvPr/>
          </p:nvSpPr>
          <p:spPr>
            <a:xfrm>
              <a:off x="3024266" y="47127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5" name="Oval 1354">
              <a:extLst>
                <a:ext uri="{FF2B5EF4-FFF2-40B4-BE49-F238E27FC236}">
                  <a16:creationId xmlns:a16="http://schemas.microsoft.com/office/drawing/2014/main" id="{400DE375-5328-1E63-EC75-135BED7E2BB8}"/>
                </a:ext>
              </a:extLst>
            </p:cNvPr>
            <p:cNvSpPr/>
            <p:nvPr/>
          </p:nvSpPr>
          <p:spPr>
            <a:xfrm>
              <a:off x="3116341" y="456667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6" name="Oval 1355">
              <a:extLst>
                <a:ext uri="{FF2B5EF4-FFF2-40B4-BE49-F238E27FC236}">
                  <a16:creationId xmlns:a16="http://schemas.microsoft.com/office/drawing/2014/main" id="{A2E0EAF5-193E-1073-F74C-3F88275AA156}"/>
                </a:ext>
              </a:extLst>
            </p:cNvPr>
            <p:cNvSpPr/>
            <p:nvPr/>
          </p:nvSpPr>
          <p:spPr>
            <a:xfrm>
              <a:off x="3297316" y="4646054"/>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7" name="Oval 1356">
              <a:extLst>
                <a:ext uri="{FF2B5EF4-FFF2-40B4-BE49-F238E27FC236}">
                  <a16:creationId xmlns:a16="http://schemas.microsoft.com/office/drawing/2014/main" id="{93352EDB-2B99-0F5A-796E-E2350911202B}"/>
                </a:ext>
              </a:extLst>
            </p:cNvPr>
            <p:cNvSpPr/>
            <p:nvPr/>
          </p:nvSpPr>
          <p:spPr>
            <a:xfrm>
              <a:off x="3583066" y="45476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8" name="Oval 1357">
              <a:extLst>
                <a:ext uri="{FF2B5EF4-FFF2-40B4-BE49-F238E27FC236}">
                  <a16:creationId xmlns:a16="http://schemas.microsoft.com/office/drawing/2014/main" id="{7BD5870C-419D-37B4-A36F-C68518575168}"/>
                </a:ext>
              </a:extLst>
            </p:cNvPr>
            <p:cNvSpPr/>
            <p:nvPr/>
          </p:nvSpPr>
          <p:spPr>
            <a:xfrm>
              <a:off x="3487816" y="46111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9" name="Oval 1358">
              <a:extLst>
                <a:ext uri="{FF2B5EF4-FFF2-40B4-BE49-F238E27FC236}">
                  <a16:creationId xmlns:a16="http://schemas.microsoft.com/office/drawing/2014/main" id="{BA5C2872-A462-B60D-9145-97D057ACDC56}"/>
                </a:ext>
              </a:extLst>
            </p:cNvPr>
            <p:cNvSpPr/>
            <p:nvPr/>
          </p:nvSpPr>
          <p:spPr>
            <a:xfrm>
              <a:off x="3392566" y="4496829"/>
              <a:ext cx="59718" cy="59718"/>
            </a:xfrm>
            <a:prstGeom prst="ellipse">
              <a:avLst/>
            </a:prstGeom>
            <a:solidFill>
              <a:schemeClr val="tx2"/>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60" name="Group 1359">
            <a:extLst>
              <a:ext uri="{FF2B5EF4-FFF2-40B4-BE49-F238E27FC236}">
                <a16:creationId xmlns:a16="http://schemas.microsoft.com/office/drawing/2014/main" id="{4B54FB28-C78D-65E4-E748-3A5C7FC543C7}"/>
              </a:ext>
            </a:extLst>
          </p:cNvPr>
          <p:cNvGrpSpPr/>
          <p:nvPr/>
        </p:nvGrpSpPr>
        <p:grpSpPr>
          <a:xfrm>
            <a:off x="1067473" y="4112443"/>
            <a:ext cx="2562302" cy="349327"/>
            <a:chOff x="1072453" y="4194098"/>
            <a:chExt cx="2562302" cy="349327"/>
          </a:xfrm>
        </p:grpSpPr>
        <p:sp>
          <p:nvSpPr>
            <p:cNvPr id="1361" name="Freeform 964">
              <a:extLst>
                <a:ext uri="{FF2B5EF4-FFF2-40B4-BE49-F238E27FC236}">
                  <a16:creationId xmlns:a16="http://schemas.microsoft.com/office/drawing/2014/main" id="{9C1264BB-E647-52B3-EDF6-D6A7E107175C}"/>
                </a:ext>
              </a:extLst>
            </p:cNvPr>
            <p:cNvSpPr/>
            <p:nvPr/>
          </p:nvSpPr>
          <p:spPr>
            <a:xfrm>
              <a:off x="1098550" y="4213225"/>
              <a:ext cx="2514600" cy="301625"/>
            </a:xfrm>
            <a:custGeom>
              <a:avLst/>
              <a:gdLst>
                <a:gd name="csX0" fmla="*/ 0 w 2514600"/>
                <a:gd name="csY0" fmla="*/ 298450 h 301625"/>
                <a:gd name="csX1" fmla="*/ 79375 w 2514600"/>
                <a:gd name="csY1" fmla="*/ 276225 h 301625"/>
                <a:gd name="csX2" fmla="*/ 127000 w 2514600"/>
                <a:gd name="csY2" fmla="*/ 301625 h 301625"/>
                <a:gd name="csX3" fmla="*/ 168275 w 2514600"/>
                <a:gd name="csY3" fmla="*/ 276225 h 301625"/>
                <a:gd name="csX4" fmla="*/ 222250 w 2514600"/>
                <a:gd name="csY4" fmla="*/ 298450 h 301625"/>
                <a:gd name="csX5" fmla="*/ 358775 w 2514600"/>
                <a:gd name="csY5" fmla="*/ 212725 h 301625"/>
                <a:gd name="csX6" fmla="*/ 457200 w 2514600"/>
                <a:gd name="csY6" fmla="*/ 263525 h 301625"/>
                <a:gd name="csX7" fmla="*/ 558800 w 2514600"/>
                <a:gd name="csY7" fmla="*/ 193675 h 301625"/>
                <a:gd name="csX8" fmla="*/ 638175 w 2514600"/>
                <a:gd name="csY8" fmla="*/ 161925 h 301625"/>
                <a:gd name="csX9" fmla="*/ 727075 w 2514600"/>
                <a:gd name="csY9" fmla="*/ 273050 h 301625"/>
                <a:gd name="csX10" fmla="*/ 819150 w 2514600"/>
                <a:gd name="csY10" fmla="*/ 203200 h 301625"/>
                <a:gd name="csX11" fmla="*/ 923925 w 2514600"/>
                <a:gd name="csY11" fmla="*/ 34925 h 301625"/>
                <a:gd name="csX12" fmla="*/ 1019175 w 2514600"/>
                <a:gd name="csY12" fmla="*/ 200025 h 301625"/>
                <a:gd name="csX13" fmla="*/ 1098550 w 2514600"/>
                <a:gd name="csY13" fmla="*/ 161925 h 301625"/>
                <a:gd name="csX14" fmla="*/ 1196975 w 2514600"/>
                <a:gd name="csY14" fmla="*/ 107950 h 301625"/>
                <a:gd name="csX15" fmla="*/ 1285875 w 2514600"/>
                <a:gd name="csY15" fmla="*/ 171450 h 301625"/>
                <a:gd name="csX16" fmla="*/ 1479550 w 2514600"/>
                <a:gd name="csY16" fmla="*/ 171450 h 301625"/>
                <a:gd name="csX17" fmla="*/ 1568450 w 2514600"/>
                <a:gd name="csY17" fmla="*/ 111125 h 301625"/>
                <a:gd name="csX18" fmla="*/ 1666875 w 2514600"/>
                <a:gd name="csY18" fmla="*/ 0 h 301625"/>
                <a:gd name="csX19" fmla="*/ 1758950 w 2514600"/>
                <a:gd name="csY19" fmla="*/ 104775 h 301625"/>
                <a:gd name="csX20" fmla="*/ 1854200 w 2514600"/>
                <a:gd name="csY20" fmla="*/ 92075 h 301625"/>
                <a:gd name="csX21" fmla="*/ 1952625 w 2514600"/>
                <a:gd name="csY21" fmla="*/ 95250 h 301625"/>
                <a:gd name="csX22" fmla="*/ 2041525 w 2514600"/>
                <a:gd name="csY22" fmla="*/ 95250 h 301625"/>
                <a:gd name="csX23" fmla="*/ 2136775 w 2514600"/>
                <a:gd name="csY23" fmla="*/ 158750 h 301625"/>
                <a:gd name="csX24" fmla="*/ 2225675 w 2514600"/>
                <a:gd name="csY24" fmla="*/ 107950 h 301625"/>
                <a:gd name="csX25" fmla="*/ 2327275 w 2514600"/>
                <a:gd name="csY25" fmla="*/ 155575 h 301625"/>
                <a:gd name="csX26" fmla="*/ 2416175 w 2514600"/>
                <a:gd name="csY26" fmla="*/ 92075 h 301625"/>
                <a:gd name="csX27" fmla="*/ 2514600 w 2514600"/>
                <a:gd name="csY27" fmla="*/ 57150 h 301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514600" h="301625">
                  <a:moveTo>
                    <a:pt x="0" y="298450"/>
                  </a:moveTo>
                  <a:lnTo>
                    <a:pt x="79375" y="276225"/>
                  </a:lnTo>
                  <a:lnTo>
                    <a:pt x="127000" y="301625"/>
                  </a:lnTo>
                  <a:lnTo>
                    <a:pt x="168275" y="276225"/>
                  </a:lnTo>
                  <a:lnTo>
                    <a:pt x="222250" y="298450"/>
                  </a:lnTo>
                  <a:lnTo>
                    <a:pt x="358775" y="212725"/>
                  </a:lnTo>
                  <a:lnTo>
                    <a:pt x="457200" y="263525"/>
                  </a:lnTo>
                  <a:lnTo>
                    <a:pt x="558800" y="193675"/>
                  </a:lnTo>
                  <a:lnTo>
                    <a:pt x="638175" y="161925"/>
                  </a:lnTo>
                  <a:lnTo>
                    <a:pt x="727075" y="273050"/>
                  </a:lnTo>
                  <a:lnTo>
                    <a:pt x="819150" y="203200"/>
                  </a:lnTo>
                  <a:lnTo>
                    <a:pt x="923925" y="34925"/>
                  </a:lnTo>
                  <a:lnTo>
                    <a:pt x="1019175" y="200025"/>
                  </a:lnTo>
                  <a:lnTo>
                    <a:pt x="1098550" y="161925"/>
                  </a:lnTo>
                  <a:lnTo>
                    <a:pt x="1196975" y="107950"/>
                  </a:lnTo>
                  <a:lnTo>
                    <a:pt x="1285875" y="171450"/>
                  </a:lnTo>
                  <a:lnTo>
                    <a:pt x="1479550" y="171450"/>
                  </a:lnTo>
                  <a:lnTo>
                    <a:pt x="1568450" y="111125"/>
                  </a:lnTo>
                  <a:lnTo>
                    <a:pt x="1666875" y="0"/>
                  </a:lnTo>
                  <a:lnTo>
                    <a:pt x="1758950" y="104775"/>
                  </a:lnTo>
                  <a:lnTo>
                    <a:pt x="1854200" y="92075"/>
                  </a:lnTo>
                  <a:lnTo>
                    <a:pt x="1952625" y="95250"/>
                  </a:lnTo>
                  <a:lnTo>
                    <a:pt x="2041525" y="95250"/>
                  </a:lnTo>
                  <a:lnTo>
                    <a:pt x="2136775" y="158750"/>
                  </a:lnTo>
                  <a:lnTo>
                    <a:pt x="2225675" y="107950"/>
                  </a:lnTo>
                  <a:lnTo>
                    <a:pt x="2327275" y="155575"/>
                  </a:lnTo>
                  <a:lnTo>
                    <a:pt x="2416175" y="92075"/>
                  </a:lnTo>
                  <a:lnTo>
                    <a:pt x="2514600" y="57150"/>
                  </a:lnTo>
                </a:path>
              </a:pathLst>
            </a:custGeom>
            <a:noFill/>
            <a:ln w="22225">
              <a:solidFill>
                <a:schemeClr val="accent1"/>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2" name="Rectangle 1361">
              <a:extLst>
                <a:ext uri="{FF2B5EF4-FFF2-40B4-BE49-F238E27FC236}">
                  <a16:creationId xmlns:a16="http://schemas.microsoft.com/office/drawing/2014/main" id="{E1845055-5D49-C700-B416-CF84C3CE1879}"/>
                </a:ext>
              </a:extLst>
            </p:cNvPr>
            <p:cNvSpPr/>
            <p:nvPr/>
          </p:nvSpPr>
          <p:spPr>
            <a:xfrm>
              <a:off x="1072453" y="448619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3" name="Rectangle 1362">
              <a:extLst>
                <a:ext uri="{FF2B5EF4-FFF2-40B4-BE49-F238E27FC236}">
                  <a16:creationId xmlns:a16="http://schemas.microsoft.com/office/drawing/2014/main" id="{C5985C09-2DEF-23D5-4F10-4E16633A3412}"/>
                </a:ext>
              </a:extLst>
            </p:cNvPr>
            <p:cNvSpPr/>
            <p:nvPr/>
          </p:nvSpPr>
          <p:spPr>
            <a:xfrm>
              <a:off x="1158178" y="446079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4" name="Rectangle 1363">
              <a:extLst>
                <a:ext uri="{FF2B5EF4-FFF2-40B4-BE49-F238E27FC236}">
                  <a16:creationId xmlns:a16="http://schemas.microsoft.com/office/drawing/2014/main" id="{02E8276C-9E01-321B-E324-D6AAD3D0221F}"/>
                </a:ext>
              </a:extLst>
            </p:cNvPr>
            <p:cNvSpPr/>
            <p:nvPr/>
          </p:nvSpPr>
          <p:spPr>
            <a:xfrm>
              <a:off x="1250253" y="4457623"/>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5" name="Rectangle 1364">
              <a:extLst>
                <a:ext uri="{FF2B5EF4-FFF2-40B4-BE49-F238E27FC236}">
                  <a16:creationId xmlns:a16="http://schemas.microsoft.com/office/drawing/2014/main" id="{DAEC3ADC-3B50-EB35-0AB3-069638FF69E7}"/>
                </a:ext>
              </a:extLst>
            </p:cNvPr>
            <p:cNvSpPr/>
            <p:nvPr/>
          </p:nvSpPr>
          <p:spPr>
            <a:xfrm>
              <a:off x="1205803" y="449254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6" name="Rectangle 1365">
              <a:extLst>
                <a:ext uri="{FF2B5EF4-FFF2-40B4-BE49-F238E27FC236}">
                  <a16:creationId xmlns:a16="http://schemas.microsoft.com/office/drawing/2014/main" id="{1ED055F2-A27C-0653-DA65-06BD79BB23E6}"/>
                </a:ext>
              </a:extLst>
            </p:cNvPr>
            <p:cNvSpPr/>
            <p:nvPr/>
          </p:nvSpPr>
          <p:spPr>
            <a:xfrm>
              <a:off x="1297878" y="448619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7" name="Rectangle 1366">
              <a:extLst>
                <a:ext uri="{FF2B5EF4-FFF2-40B4-BE49-F238E27FC236}">
                  <a16:creationId xmlns:a16="http://schemas.microsoft.com/office/drawing/2014/main" id="{9F8C8BA6-F621-B49F-A526-AC818EB56C71}"/>
                </a:ext>
              </a:extLst>
            </p:cNvPr>
            <p:cNvSpPr/>
            <p:nvPr/>
          </p:nvSpPr>
          <p:spPr>
            <a:xfrm>
              <a:off x="1348678" y="4451273"/>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8" name="Rectangle 1367">
              <a:extLst>
                <a:ext uri="{FF2B5EF4-FFF2-40B4-BE49-F238E27FC236}">
                  <a16:creationId xmlns:a16="http://schemas.microsoft.com/office/drawing/2014/main" id="{CFCAB52E-E258-B6D8-A82B-AC6C405886CC}"/>
                </a:ext>
              </a:extLst>
            </p:cNvPr>
            <p:cNvSpPr/>
            <p:nvPr/>
          </p:nvSpPr>
          <p:spPr>
            <a:xfrm>
              <a:off x="1434403" y="4394123"/>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9" name="Rectangle 1368">
              <a:extLst>
                <a:ext uri="{FF2B5EF4-FFF2-40B4-BE49-F238E27FC236}">
                  <a16:creationId xmlns:a16="http://schemas.microsoft.com/office/drawing/2014/main" id="{BE768BE2-916E-AB61-A72B-0CFFE4ABF6E5}"/>
                </a:ext>
              </a:extLst>
            </p:cNvPr>
            <p:cNvSpPr/>
            <p:nvPr/>
          </p:nvSpPr>
          <p:spPr>
            <a:xfrm>
              <a:off x="1526478" y="4444923"/>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0" name="Rectangle 1369">
              <a:extLst>
                <a:ext uri="{FF2B5EF4-FFF2-40B4-BE49-F238E27FC236}">
                  <a16:creationId xmlns:a16="http://schemas.microsoft.com/office/drawing/2014/main" id="{40B90B6C-8B5F-29B0-04BF-124465258A5E}"/>
                </a:ext>
              </a:extLst>
            </p:cNvPr>
            <p:cNvSpPr/>
            <p:nvPr/>
          </p:nvSpPr>
          <p:spPr>
            <a:xfrm>
              <a:off x="1615378" y="438459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1" name="Rectangle 1370">
              <a:extLst>
                <a:ext uri="{FF2B5EF4-FFF2-40B4-BE49-F238E27FC236}">
                  <a16:creationId xmlns:a16="http://schemas.microsoft.com/office/drawing/2014/main" id="{20343419-ED0C-330B-8563-7C5A1532654C}"/>
                </a:ext>
              </a:extLst>
            </p:cNvPr>
            <p:cNvSpPr/>
            <p:nvPr/>
          </p:nvSpPr>
          <p:spPr>
            <a:xfrm>
              <a:off x="1713803" y="435284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2" name="Rectangle 1371">
              <a:extLst>
                <a:ext uri="{FF2B5EF4-FFF2-40B4-BE49-F238E27FC236}">
                  <a16:creationId xmlns:a16="http://schemas.microsoft.com/office/drawing/2014/main" id="{96425F9E-F432-F104-FC64-46631AEB238B}"/>
                </a:ext>
              </a:extLst>
            </p:cNvPr>
            <p:cNvSpPr/>
            <p:nvPr/>
          </p:nvSpPr>
          <p:spPr>
            <a:xfrm>
              <a:off x="1805878" y="4463973"/>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3" name="Rectangle 1372">
              <a:extLst>
                <a:ext uri="{FF2B5EF4-FFF2-40B4-BE49-F238E27FC236}">
                  <a16:creationId xmlns:a16="http://schemas.microsoft.com/office/drawing/2014/main" id="{34F26716-3220-D08E-D8C5-CBC771892806}"/>
                </a:ext>
              </a:extLst>
            </p:cNvPr>
            <p:cNvSpPr/>
            <p:nvPr/>
          </p:nvSpPr>
          <p:spPr>
            <a:xfrm>
              <a:off x="1897953" y="437824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4" name="Rectangle 1373">
              <a:extLst>
                <a:ext uri="{FF2B5EF4-FFF2-40B4-BE49-F238E27FC236}">
                  <a16:creationId xmlns:a16="http://schemas.microsoft.com/office/drawing/2014/main" id="{3A96B79D-6CE2-AF1C-6712-35484EC2CA95}"/>
                </a:ext>
              </a:extLst>
            </p:cNvPr>
            <p:cNvSpPr/>
            <p:nvPr/>
          </p:nvSpPr>
          <p:spPr>
            <a:xfrm>
              <a:off x="1993203" y="423219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5" name="Rectangle 1374">
              <a:extLst>
                <a:ext uri="{FF2B5EF4-FFF2-40B4-BE49-F238E27FC236}">
                  <a16:creationId xmlns:a16="http://schemas.microsoft.com/office/drawing/2014/main" id="{334E8E6A-9136-00EC-5061-BB1B0AFE7007}"/>
                </a:ext>
              </a:extLst>
            </p:cNvPr>
            <p:cNvSpPr/>
            <p:nvPr/>
          </p:nvSpPr>
          <p:spPr>
            <a:xfrm>
              <a:off x="2085278" y="438459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6" name="Rectangle 1375">
              <a:extLst>
                <a:ext uri="{FF2B5EF4-FFF2-40B4-BE49-F238E27FC236}">
                  <a16:creationId xmlns:a16="http://schemas.microsoft.com/office/drawing/2014/main" id="{2A0CF109-9362-8B8F-D068-B3506448552C}"/>
                </a:ext>
              </a:extLst>
            </p:cNvPr>
            <p:cNvSpPr/>
            <p:nvPr/>
          </p:nvSpPr>
          <p:spPr>
            <a:xfrm>
              <a:off x="2180528" y="4343323"/>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7" name="Rectangle 1376">
              <a:extLst>
                <a:ext uri="{FF2B5EF4-FFF2-40B4-BE49-F238E27FC236}">
                  <a16:creationId xmlns:a16="http://schemas.microsoft.com/office/drawing/2014/main" id="{DC39C0E6-72A5-AD99-D58E-3203CE09085B}"/>
                </a:ext>
              </a:extLst>
            </p:cNvPr>
            <p:cNvSpPr/>
            <p:nvPr/>
          </p:nvSpPr>
          <p:spPr>
            <a:xfrm>
              <a:off x="2278953" y="429569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8" name="Rectangle 1377">
              <a:extLst>
                <a:ext uri="{FF2B5EF4-FFF2-40B4-BE49-F238E27FC236}">
                  <a16:creationId xmlns:a16="http://schemas.microsoft.com/office/drawing/2014/main" id="{7544B081-2DF2-CA21-C82B-181B6A4FBE26}"/>
                </a:ext>
              </a:extLst>
            </p:cNvPr>
            <p:cNvSpPr/>
            <p:nvPr/>
          </p:nvSpPr>
          <p:spPr>
            <a:xfrm>
              <a:off x="2364678" y="435919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9" name="Rectangle 1378">
              <a:extLst>
                <a:ext uri="{FF2B5EF4-FFF2-40B4-BE49-F238E27FC236}">
                  <a16:creationId xmlns:a16="http://schemas.microsoft.com/office/drawing/2014/main" id="{17EE9543-D47E-4DB9-4863-5BD810573F0D}"/>
                </a:ext>
              </a:extLst>
            </p:cNvPr>
            <p:cNvSpPr/>
            <p:nvPr/>
          </p:nvSpPr>
          <p:spPr>
            <a:xfrm>
              <a:off x="2459928" y="4356023"/>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0" name="Rectangle 1379">
              <a:extLst>
                <a:ext uri="{FF2B5EF4-FFF2-40B4-BE49-F238E27FC236}">
                  <a16:creationId xmlns:a16="http://schemas.microsoft.com/office/drawing/2014/main" id="{0004AC83-8F16-4BDE-1404-AD0E5221848D}"/>
                </a:ext>
              </a:extLst>
            </p:cNvPr>
            <p:cNvSpPr/>
            <p:nvPr/>
          </p:nvSpPr>
          <p:spPr>
            <a:xfrm>
              <a:off x="2552003" y="4356023"/>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1" name="Rectangle 1380">
              <a:extLst>
                <a:ext uri="{FF2B5EF4-FFF2-40B4-BE49-F238E27FC236}">
                  <a16:creationId xmlns:a16="http://schemas.microsoft.com/office/drawing/2014/main" id="{D163BE6A-EE78-F5A4-B68B-7D651B9D7AC6}"/>
                </a:ext>
              </a:extLst>
            </p:cNvPr>
            <p:cNvSpPr/>
            <p:nvPr/>
          </p:nvSpPr>
          <p:spPr>
            <a:xfrm>
              <a:off x="2644078" y="429569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2" name="Rectangle 1381">
              <a:extLst>
                <a:ext uri="{FF2B5EF4-FFF2-40B4-BE49-F238E27FC236}">
                  <a16:creationId xmlns:a16="http://schemas.microsoft.com/office/drawing/2014/main" id="{3DDB21D3-F695-7B17-EC4A-34713461B268}"/>
                </a:ext>
              </a:extLst>
            </p:cNvPr>
            <p:cNvSpPr/>
            <p:nvPr/>
          </p:nvSpPr>
          <p:spPr>
            <a:xfrm>
              <a:off x="2736153" y="419409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3" name="Rectangle 1382">
              <a:extLst>
                <a:ext uri="{FF2B5EF4-FFF2-40B4-BE49-F238E27FC236}">
                  <a16:creationId xmlns:a16="http://schemas.microsoft.com/office/drawing/2014/main" id="{16CE82F0-E6F7-03A4-9C83-0CDBF096B191}"/>
                </a:ext>
              </a:extLst>
            </p:cNvPr>
            <p:cNvSpPr/>
            <p:nvPr/>
          </p:nvSpPr>
          <p:spPr>
            <a:xfrm>
              <a:off x="2837753" y="4292523"/>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4" name="Rectangle 1383">
              <a:extLst>
                <a:ext uri="{FF2B5EF4-FFF2-40B4-BE49-F238E27FC236}">
                  <a16:creationId xmlns:a16="http://schemas.microsoft.com/office/drawing/2014/main" id="{44850619-E92B-584D-5D8B-86FFBAD09B72}"/>
                </a:ext>
              </a:extLst>
            </p:cNvPr>
            <p:cNvSpPr/>
            <p:nvPr/>
          </p:nvSpPr>
          <p:spPr>
            <a:xfrm>
              <a:off x="2929828" y="428299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5" name="Rectangle 1384">
              <a:extLst>
                <a:ext uri="{FF2B5EF4-FFF2-40B4-BE49-F238E27FC236}">
                  <a16:creationId xmlns:a16="http://schemas.microsoft.com/office/drawing/2014/main" id="{72F97DAA-8226-70AE-5DB3-DAE0E8796C31}"/>
                </a:ext>
              </a:extLst>
            </p:cNvPr>
            <p:cNvSpPr/>
            <p:nvPr/>
          </p:nvSpPr>
          <p:spPr>
            <a:xfrm>
              <a:off x="3583878" y="4248073"/>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6" name="Rectangle 1385">
              <a:extLst>
                <a:ext uri="{FF2B5EF4-FFF2-40B4-BE49-F238E27FC236}">
                  <a16:creationId xmlns:a16="http://schemas.microsoft.com/office/drawing/2014/main" id="{A1C785D1-4B1B-BCA4-E806-757DD42E9085}"/>
                </a:ext>
              </a:extLst>
            </p:cNvPr>
            <p:cNvSpPr/>
            <p:nvPr/>
          </p:nvSpPr>
          <p:spPr>
            <a:xfrm>
              <a:off x="3117153" y="4279823"/>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7" name="Rectangle 1386">
              <a:extLst>
                <a:ext uri="{FF2B5EF4-FFF2-40B4-BE49-F238E27FC236}">
                  <a16:creationId xmlns:a16="http://schemas.microsoft.com/office/drawing/2014/main" id="{03A05623-7919-87EE-7D87-A9F8A835CB71}"/>
                </a:ext>
              </a:extLst>
            </p:cNvPr>
            <p:cNvSpPr/>
            <p:nvPr/>
          </p:nvSpPr>
          <p:spPr>
            <a:xfrm>
              <a:off x="3021903" y="428299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8" name="Rectangle 1387">
              <a:extLst>
                <a:ext uri="{FF2B5EF4-FFF2-40B4-BE49-F238E27FC236}">
                  <a16:creationId xmlns:a16="http://schemas.microsoft.com/office/drawing/2014/main" id="{437E0B64-3BCB-4819-0487-7FBEC1D59130}"/>
                </a:ext>
              </a:extLst>
            </p:cNvPr>
            <p:cNvSpPr/>
            <p:nvPr/>
          </p:nvSpPr>
          <p:spPr>
            <a:xfrm>
              <a:off x="3209228" y="434014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9" name="Rectangle 1388">
              <a:extLst>
                <a:ext uri="{FF2B5EF4-FFF2-40B4-BE49-F238E27FC236}">
                  <a16:creationId xmlns:a16="http://schemas.microsoft.com/office/drawing/2014/main" id="{B84D6429-8E07-FE24-8B42-3A15DDF72EE3}"/>
                </a:ext>
              </a:extLst>
            </p:cNvPr>
            <p:cNvSpPr/>
            <p:nvPr/>
          </p:nvSpPr>
          <p:spPr>
            <a:xfrm>
              <a:off x="3301303" y="429569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0" name="Rectangle 1389">
              <a:extLst>
                <a:ext uri="{FF2B5EF4-FFF2-40B4-BE49-F238E27FC236}">
                  <a16:creationId xmlns:a16="http://schemas.microsoft.com/office/drawing/2014/main" id="{7705A713-D5F7-9FEC-90C3-3C9EC99317C3}"/>
                </a:ext>
              </a:extLst>
            </p:cNvPr>
            <p:cNvSpPr/>
            <p:nvPr/>
          </p:nvSpPr>
          <p:spPr>
            <a:xfrm>
              <a:off x="3406078" y="434014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1" name="Rectangle 1390">
              <a:extLst>
                <a:ext uri="{FF2B5EF4-FFF2-40B4-BE49-F238E27FC236}">
                  <a16:creationId xmlns:a16="http://schemas.microsoft.com/office/drawing/2014/main" id="{47080F46-FA52-59B0-D773-2056320F5055}"/>
                </a:ext>
              </a:extLst>
            </p:cNvPr>
            <p:cNvSpPr/>
            <p:nvPr/>
          </p:nvSpPr>
          <p:spPr>
            <a:xfrm>
              <a:off x="3488628" y="4282998"/>
              <a:ext cx="50877" cy="50877"/>
            </a:xfrm>
            <a:prstGeom prst="rect">
              <a:avLst/>
            </a:prstGeom>
            <a:solidFill>
              <a:schemeClr val="accent1"/>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92" name="Group 1391">
            <a:extLst>
              <a:ext uri="{FF2B5EF4-FFF2-40B4-BE49-F238E27FC236}">
                <a16:creationId xmlns:a16="http://schemas.microsoft.com/office/drawing/2014/main" id="{66E07350-BD0F-1181-F4CA-75E015732FBB}"/>
              </a:ext>
            </a:extLst>
          </p:cNvPr>
          <p:cNvGrpSpPr/>
          <p:nvPr/>
        </p:nvGrpSpPr>
        <p:grpSpPr>
          <a:xfrm>
            <a:off x="1066375" y="4717603"/>
            <a:ext cx="2588175" cy="445777"/>
            <a:chOff x="1071355" y="4799258"/>
            <a:chExt cx="2588175" cy="445777"/>
          </a:xfrm>
        </p:grpSpPr>
        <p:sp>
          <p:nvSpPr>
            <p:cNvPr id="1393" name="Freeform 1174">
              <a:extLst>
                <a:ext uri="{FF2B5EF4-FFF2-40B4-BE49-F238E27FC236}">
                  <a16:creationId xmlns:a16="http://schemas.microsoft.com/office/drawing/2014/main" id="{2389E7A6-0728-D609-55EF-1FCBE3FACFE9}"/>
                </a:ext>
              </a:extLst>
            </p:cNvPr>
            <p:cNvSpPr/>
            <p:nvPr/>
          </p:nvSpPr>
          <p:spPr>
            <a:xfrm>
              <a:off x="1098550" y="4873625"/>
              <a:ext cx="2511425" cy="339725"/>
            </a:xfrm>
            <a:custGeom>
              <a:avLst/>
              <a:gdLst>
                <a:gd name="csX0" fmla="*/ 0 w 2511425"/>
                <a:gd name="csY0" fmla="*/ 276225 h 339725"/>
                <a:gd name="csX1" fmla="*/ 79375 w 2511425"/>
                <a:gd name="csY1" fmla="*/ 0 h 339725"/>
                <a:gd name="csX2" fmla="*/ 120650 w 2511425"/>
                <a:gd name="csY2" fmla="*/ 174625 h 339725"/>
                <a:gd name="csX3" fmla="*/ 177800 w 2511425"/>
                <a:gd name="csY3" fmla="*/ 168275 h 339725"/>
                <a:gd name="csX4" fmla="*/ 212725 w 2511425"/>
                <a:gd name="csY4" fmla="*/ 231775 h 339725"/>
                <a:gd name="csX5" fmla="*/ 269875 w 2511425"/>
                <a:gd name="csY5" fmla="*/ 244475 h 339725"/>
                <a:gd name="csX6" fmla="*/ 352425 w 2511425"/>
                <a:gd name="csY6" fmla="*/ 234950 h 339725"/>
                <a:gd name="csX7" fmla="*/ 444500 w 2511425"/>
                <a:gd name="csY7" fmla="*/ 244475 h 339725"/>
                <a:gd name="csX8" fmla="*/ 549275 w 2511425"/>
                <a:gd name="csY8" fmla="*/ 139700 h 339725"/>
                <a:gd name="csX9" fmla="*/ 635000 w 2511425"/>
                <a:gd name="csY9" fmla="*/ 180975 h 339725"/>
                <a:gd name="csX10" fmla="*/ 736600 w 2511425"/>
                <a:gd name="csY10" fmla="*/ 212725 h 339725"/>
                <a:gd name="csX11" fmla="*/ 828675 w 2511425"/>
                <a:gd name="csY11" fmla="*/ 244475 h 339725"/>
                <a:gd name="csX12" fmla="*/ 920750 w 2511425"/>
                <a:gd name="csY12" fmla="*/ 247650 h 339725"/>
                <a:gd name="csX13" fmla="*/ 1101725 w 2511425"/>
                <a:gd name="csY13" fmla="*/ 244475 h 339725"/>
                <a:gd name="csX14" fmla="*/ 1203325 w 2511425"/>
                <a:gd name="csY14" fmla="*/ 339725 h 339725"/>
                <a:gd name="csX15" fmla="*/ 1289050 w 2511425"/>
                <a:gd name="csY15" fmla="*/ 282575 h 339725"/>
                <a:gd name="csX16" fmla="*/ 1387475 w 2511425"/>
                <a:gd name="csY16" fmla="*/ 231775 h 339725"/>
                <a:gd name="csX17" fmla="*/ 1476375 w 2511425"/>
                <a:gd name="csY17" fmla="*/ 85725 h 339725"/>
                <a:gd name="csX18" fmla="*/ 1581150 w 2511425"/>
                <a:gd name="csY18" fmla="*/ 250825 h 339725"/>
                <a:gd name="csX19" fmla="*/ 1676400 w 2511425"/>
                <a:gd name="csY19" fmla="*/ 273050 h 339725"/>
                <a:gd name="csX20" fmla="*/ 1752600 w 2511425"/>
                <a:gd name="csY20" fmla="*/ 273050 h 339725"/>
                <a:gd name="csX21" fmla="*/ 1854200 w 2511425"/>
                <a:gd name="csY21" fmla="*/ 285750 h 339725"/>
                <a:gd name="csX22" fmla="*/ 1952625 w 2511425"/>
                <a:gd name="csY22" fmla="*/ 244475 h 339725"/>
                <a:gd name="csX23" fmla="*/ 2035175 w 2511425"/>
                <a:gd name="csY23" fmla="*/ 234950 h 339725"/>
                <a:gd name="csX24" fmla="*/ 2130425 w 2511425"/>
                <a:gd name="csY24" fmla="*/ 184150 h 339725"/>
                <a:gd name="csX25" fmla="*/ 2235200 w 2511425"/>
                <a:gd name="csY25" fmla="*/ 209550 h 339725"/>
                <a:gd name="csX26" fmla="*/ 2324100 w 2511425"/>
                <a:gd name="csY26" fmla="*/ 285750 h 339725"/>
                <a:gd name="csX27" fmla="*/ 2413000 w 2511425"/>
                <a:gd name="csY27" fmla="*/ 244475 h 339725"/>
                <a:gd name="csX28" fmla="*/ 2511425 w 2511425"/>
                <a:gd name="csY28" fmla="*/ 238125 h 3397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2511425" h="339725">
                  <a:moveTo>
                    <a:pt x="0" y="276225"/>
                  </a:moveTo>
                  <a:lnTo>
                    <a:pt x="79375" y="0"/>
                  </a:lnTo>
                  <a:lnTo>
                    <a:pt x="120650" y="174625"/>
                  </a:lnTo>
                  <a:lnTo>
                    <a:pt x="177800" y="168275"/>
                  </a:lnTo>
                  <a:lnTo>
                    <a:pt x="212725" y="231775"/>
                  </a:lnTo>
                  <a:lnTo>
                    <a:pt x="269875" y="244475"/>
                  </a:lnTo>
                  <a:lnTo>
                    <a:pt x="352425" y="234950"/>
                  </a:lnTo>
                  <a:lnTo>
                    <a:pt x="444500" y="244475"/>
                  </a:lnTo>
                  <a:lnTo>
                    <a:pt x="549275" y="139700"/>
                  </a:lnTo>
                  <a:lnTo>
                    <a:pt x="635000" y="180975"/>
                  </a:lnTo>
                  <a:lnTo>
                    <a:pt x="736600" y="212725"/>
                  </a:lnTo>
                  <a:lnTo>
                    <a:pt x="828675" y="244475"/>
                  </a:lnTo>
                  <a:lnTo>
                    <a:pt x="920750" y="247650"/>
                  </a:lnTo>
                  <a:lnTo>
                    <a:pt x="1101725" y="244475"/>
                  </a:lnTo>
                  <a:lnTo>
                    <a:pt x="1203325" y="339725"/>
                  </a:lnTo>
                  <a:lnTo>
                    <a:pt x="1289050" y="282575"/>
                  </a:lnTo>
                  <a:lnTo>
                    <a:pt x="1387475" y="231775"/>
                  </a:lnTo>
                  <a:lnTo>
                    <a:pt x="1476375" y="85725"/>
                  </a:lnTo>
                  <a:lnTo>
                    <a:pt x="1581150" y="250825"/>
                  </a:lnTo>
                  <a:lnTo>
                    <a:pt x="1676400" y="273050"/>
                  </a:lnTo>
                  <a:lnTo>
                    <a:pt x="1752600" y="273050"/>
                  </a:lnTo>
                  <a:lnTo>
                    <a:pt x="1854200" y="285750"/>
                  </a:lnTo>
                  <a:lnTo>
                    <a:pt x="1952625" y="244475"/>
                  </a:lnTo>
                  <a:lnTo>
                    <a:pt x="2035175" y="234950"/>
                  </a:lnTo>
                  <a:lnTo>
                    <a:pt x="2130425" y="184150"/>
                  </a:lnTo>
                  <a:lnTo>
                    <a:pt x="2235200" y="209550"/>
                  </a:lnTo>
                  <a:lnTo>
                    <a:pt x="2324100" y="285750"/>
                  </a:lnTo>
                  <a:lnTo>
                    <a:pt x="2413000" y="244475"/>
                  </a:lnTo>
                  <a:lnTo>
                    <a:pt x="2511425" y="238125"/>
                  </a:lnTo>
                </a:path>
              </a:pathLst>
            </a:custGeom>
            <a:noFill/>
            <a:ln w="22225">
              <a:solidFill>
                <a:schemeClr val="accent3"/>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4" name="Triangle 1175">
              <a:extLst>
                <a:ext uri="{FF2B5EF4-FFF2-40B4-BE49-F238E27FC236}">
                  <a16:creationId xmlns:a16="http://schemas.microsoft.com/office/drawing/2014/main" id="{043DB077-6357-BC80-AE05-4EF1517767F7}"/>
                </a:ext>
              </a:extLst>
            </p:cNvPr>
            <p:cNvSpPr/>
            <p:nvPr/>
          </p:nvSpPr>
          <p:spPr>
            <a:xfrm rot="3600000">
              <a:off x="1066231" y="5112356"/>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5" name="Triangle 1176">
              <a:extLst>
                <a:ext uri="{FF2B5EF4-FFF2-40B4-BE49-F238E27FC236}">
                  <a16:creationId xmlns:a16="http://schemas.microsoft.com/office/drawing/2014/main" id="{268928F9-14BA-4202-BF94-D8C914152B17}"/>
                </a:ext>
              </a:extLst>
            </p:cNvPr>
            <p:cNvSpPr/>
            <p:nvPr/>
          </p:nvSpPr>
          <p:spPr>
            <a:xfrm rot="3600000">
              <a:off x="1148781" y="4804382"/>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6" name="Triangle 1177">
              <a:extLst>
                <a:ext uri="{FF2B5EF4-FFF2-40B4-BE49-F238E27FC236}">
                  <a16:creationId xmlns:a16="http://schemas.microsoft.com/office/drawing/2014/main" id="{5E45B18E-58B2-3DDF-831F-26E705EC109B}"/>
                </a:ext>
              </a:extLst>
            </p:cNvPr>
            <p:cNvSpPr/>
            <p:nvPr/>
          </p:nvSpPr>
          <p:spPr>
            <a:xfrm rot="3600000">
              <a:off x="1190057" y="5007582"/>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7" name="Triangle 1178">
              <a:extLst>
                <a:ext uri="{FF2B5EF4-FFF2-40B4-BE49-F238E27FC236}">
                  <a16:creationId xmlns:a16="http://schemas.microsoft.com/office/drawing/2014/main" id="{DF9B6DC3-2D8E-0A98-C97C-ECEAA03B8328}"/>
                </a:ext>
              </a:extLst>
            </p:cNvPr>
            <p:cNvSpPr/>
            <p:nvPr/>
          </p:nvSpPr>
          <p:spPr>
            <a:xfrm rot="3600000">
              <a:off x="1256730" y="5001232"/>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8" name="Triangle 1179">
              <a:extLst>
                <a:ext uri="{FF2B5EF4-FFF2-40B4-BE49-F238E27FC236}">
                  <a16:creationId xmlns:a16="http://schemas.microsoft.com/office/drawing/2014/main" id="{1C30266B-F247-98E8-4645-773E48810443}"/>
                </a:ext>
              </a:extLst>
            </p:cNvPr>
            <p:cNvSpPr/>
            <p:nvPr/>
          </p:nvSpPr>
          <p:spPr>
            <a:xfrm rot="3600000">
              <a:off x="1288481" y="5074256"/>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9" name="Triangle 1180">
              <a:extLst>
                <a:ext uri="{FF2B5EF4-FFF2-40B4-BE49-F238E27FC236}">
                  <a16:creationId xmlns:a16="http://schemas.microsoft.com/office/drawing/2014/main" id="{4114757A-7CED-10B8-39E7-DB5C8506FB8D}"/>
                </a:ext>
              </a:extLst>
            </p:cNvPr>
            <p:cNvSpPr/>
            <p:nvPr/>
          </p:nvSpPr>
          <p:spPr>
            <a:xfrm rot="3600000">
              <a:off x="1345631" y="5077433"/>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0" name="Triangle 1181">
              <a:extLst>
                <a:ext uri="{FF2B5EF4-FFF2-40B4-BE49-F238E27FC236}">
                  <a16:creationId xmlns:a16="http://schemas.microsoft.com/office/drawing/2014/main" id="{CBFF0E38-65A4-08A4-E7C5-4B61FF6CCA78}"/>
                </a:ext>
              </a:extLst>
            </p:cNvPr>
            <p:cNvSpPr/>
            <p:nvPr/>
          </p:nvSpPr>
          <p:spPr>
            <a:xfrm rot="3600000">
              <a:off x="1431356" y="5067907"/>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1" name="Triangle 1182">
              <a:extLst>
                <a:ext uri="{FF2B5EF4-FFF2-40B4-BE49-F238E27FC236}">
                  <a16:creationId xmlns:a16="http://schemas.microsoft.com/office/drawing/2014/main" id="{1481AF4F-29DA-4B4E-E1A2-C918A31004DE}"/>
                </a:ext>
              </a:extLst>
            </p:cNvPr>
            <p:cNvSpPr/>
            <p:nvPr/>
          </p:nvSpPr>
          <p:spPr>
            <a:xfrm rot="3600000">
              <a:off x="1523432" y="5074258"/>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2" name="Triangle 1183">
              <a:extLst>
                <a:ext uri="{FF2B5EF4-FFF2-40B4-BE49-F238E27FC236}">
                  <a16:creationId xmlns:a16="http://schemas.microsoft.com/office/drawing/2014/main" id="{6B04917A-B705-A3D8-F19B-C3803F99039B}"/>
                </a:ext>
              </a:extLst>
            </p:cNvPr>
            <p:cNvSpPr/>
            <p:nvPr/>
          </p:nvSpPr>
          <p:spPr>
            <a:xfrm rot="3600000">
              <a:off x="1621855" y="497900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3" name="Triangle 1184">
              <a:extLst>
                <a:ext uri="{FF2B5EF4-FFF2-40B4-BE49-F238E27FC236}">
                  <a16:creationId xmlns:a16="http://schemas.microsoft.com/office/drawing/2014/main" id="{074A78E7-025F-2141-4652-E8E45EAC90B2}"/>
                </a:ext>
              </a:extLst>
            </p:cNvPr>
            <p:cNvSpPr/>
            <p:nvPr/>
          </p:nvSpPr>
          <p:spPr>
            <a:xfrm rot="3600000">
              <a:off x="1710755" y="5013933"/>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4" name="Triangle 1185">
              <a:extLst>
                <a:ext uri="{FF2B5EF4-FFF2-40B4-BE49-F238E27FC236}">
                  <a16:creationId xmlns:a16="http://schemas.microsoft.com/office/drawing/2014/main" id="{F3F9853F-5968-7862-56A1-B440B1685944}"/>
                </a:ext>
              </a:extLst>
            </p:cNvPr>
            <p:cNvSpPr/>
            <p:nvPr/>
          </p:nvSpPr>
          <p:spPr>
            <a:xfrm rot="3600000">
              <a:off x="1806006" y="5045685"/>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5" name="Triangle 1186">
              <a:extLst>
                <a:ext uri="{FF2B5EF4-FFF2-40B4-BE49-F238E27FC236}">
                  <a16:creationId xmlns:a16="http://schemas.microsoft.com/office/drawing/2014/main" id="{1B97932A-F730-78F2-8711-AB11B2E8746A}"/>
                </a:ext>
              </a:extLst>
            </p:cNvPr>
            <p:cNvSpPr/>
            <p:nvPr/>
          </p:nvSpPr>
          <p:spPr>
            <a:xfrm rot="3600000">
              <a:off x="1901255" y="5077434"/>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6" name="Triangle 1187">
              <a:extLst>
                <a:ext uri="{FF2B5EF4-FFF2-40B4-BE49-F238E27FC236}">
                  <a16:creationId xmlns:a16="http://schemas.microsoft.com/office/drawing/2014/main" id="{AFA4346A-17DF-A802-05A5-BEEE48A5C73B}"/>
                </a:ext>
              </a:extLst>
            </p:cNvPr>
            <p:cNvSpPr/>
            <p:nvPr/>
          </p:nvSpPr>
          <p:spPr>
            <a:xfrm rot="3600000">
              <a:off x="1993330" y="508061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7" name="Triangle 1188">
              <a:extLst>
                <a:ext uri="{FF2B5EF4-FFF2-40B4-BE49-F238E27FC236}">
                  <a16:creationId xmlns:a16="http://schemas.microsoft.com/office/drawing/2014/main" id="{F6A63284-59A0-3D94-3618-098A08A993D8}"/>
                </a:ext>
              </a:extLst>
            </p:cNvPr>
            <p:cNvSpPr/>
            <p:nvPr/>
          </p:nvSpPr>
          <p:spPr>
            <a:xfrm rot="3600000">
              <a:off x="2085406" y="5077436"/>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8" name="Triangle 1189">
              <a:extLst>
                <a:ext uri="{FF2B5EF4-FFF2-40B4-BE49-F238E27FC236}">
                  <a16:creationId xmlns:a16="http://schemas.microsoft.com/office/drawing/2014/main" id="{A9F4D761-BCF4-8929-2C8B-E1E69024BBF9}"/>
                </a:ext>
              </a:extLst>
            </p:cNvPr>
            <p:cNvSpPr/>
            <p:nvPr/>
          </p:nvSpPr>
          <p:spPr>
            <a:xfrm rot="3600000">
              <a:off x="2180654" y="5080610"/>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9" name="Triangle 1190">
              <a:extLst>
                <a:ext uri="{FF2B5EF4-FFF2-40B4-BE49-F238E27FC236}">
                  <a16:creationId xmlns:a16="http://schemas.microsoft.com/office/drawing/2014/main" id="{F2435293-4471-37AC-EC6C-216AD1288A07}"/>
                </a:ext>
              </a:extLst>
            </p:cNvPr>
            <p:cNvSpPr/>
            <p:nvPr/>
          </p:nvSpPr>
          <p:spPr>
            <a:xfrm rot="3600000">
              <a:off x="2272730" y="5175861"/>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0" name="Triangle 1191">
              <a:extLst>
                <a:ext uri="{FF2B5EF4-FFF2-40B4-BE49-F238E27FC236}">
                  <a16:creationId xmlns:a16="http://schemas.microsoft.com/office/drawing/2014/main" id="{1CFBF99E-F75B-4D85-EC16-9A8448110A30}"/>
                </a:ext>
              </a:extLst>
            </p:cNvPr>
            <p:cNvSpPr/>
            <p:nvPr/>
          </p:nvSpPr>
          <p:spPr>
            <a:xfrm rot="3600000">
              <a:off x="2355280" y="511870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1" name="Triangle 1192">
              <a:extLst>
                <a:ext uri="{FF2B5EF4-FFF2-40B4-BE49-F238E27FC236}">
                  <a16:creationId xmlns:a16="http://schemas.microsoft.com/office/drawing/2014/main" id="{366B8CBE-20EA-2FBB-908B-0AAA11DDCCA1}"/>
                </a:ext>
              </a:extLst>
            </p:cNvPr>
            <p:cNvSpPr/>
            <p:nvPr/>
          </p:nvSpPr>
          <p:spPr>
            <a:xfrm rot="3600000">
              <a:off x="2453705" y="5064733"/>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2" name="Triangle 1193">
              <a:extLst>
                <a:ext uri="{FF2B5EF4-FFF2-40B4-BE49-F238E27FC236}">
                  <a16:creationId xmlns:a16="http://schemas.microsoft.com/office/drawing/2014/main" id="{CB296302-BB48-9ACD-95A0-2DB4D965D1AE}"/>
                </a:ext>
              </a:extLst>
            </p:cNvPr>
            <p:cNvSpPr/>
            <p:nvPr/>
          </p:nvSpPr>
          <p:spPr>
            <a:xfrm rot="3600000">
              <a:off x="2545779" y="4918684"/>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3" name="Triangle 1194">
              <a:extLst>
                <a:ext uri="{FF2B5EF4-FFF2-40B4-BE49-F238E27FC236}">
                  <a16:creationId xmlns:a16="http://schemas.microsoft.com/office/drawing/2014/main" id="{ECD4F07D-3FB5-819D-62DA-A8258431B393}"/>
                </a:ext>
              </a:extLst>
            </p:cNvPr>
            <p:cNvSpPr/>
            <p:nvPr/>
          </p:nvSpPr>
          <p:spPr>
            <a:xfrm rot="3600000">
              <a:off x="2647380" y="5083784"/>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4" name="Triangle 1195">
              <a:extLst>
                <a:ext uri="{FF2B5EF4-FFF2-40B4-BE49-F238E27FC236}">
                  <a16:creationId xmlns:a16="http://schemas.microsoft.com/office/drawing/2014/main" id="{AEAF1D10-6158-D2E4-59B0-52C28A3E367B}"/>
                </a:ext>
              </a:extLst>
            </p:cNvPr>
            <p:cNvSpPr/>
            <p:nvPr/>
          </p:nvSpPr>
          <p:spPr>
            <a:xfrm rot="3600000">
              <a:off x="2831530" y="5109184"/>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5" name="Triangle 1196">
              <a:extLst>
                <a:ext uri="{FF2B5EF4-FFF2-40B4-BE49-F238E27FC236}">
                  <a16:creationId xmlns:a16="http://schemas.microsoft.com/office/drawing/2014/main" id="{C21A2AD3-3A39-301A-DEBB-E07D273927CA}"/>
                </a:ext>
              </a:extLst>
            </p:cNvPr>
            <p:cNvSpPr/>
            <p:nvPr/>
          </p:nvSpPr>
          <p:spPr>
            <a:xfrm rot="3600000">
              <a:off x="2736280" y="5109184"/>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6" name="Triangle 1197">
              <a:extLst>
                <a:ext uri="{FF2B5EF4-FFF2-40B4-BE49-F238E27FC236}">
                  <a16:creationId xmlns:a16="http://schemas.microsoft.com/office/drawing/2014/main" id="{20C2DEED-41E7-C264-B931-3C34B3758805}"/>
                </a:ext>
              </a:extLst>
            </p:cNvPr>
            <p:cNvSpPr/>
            <p:nvPr/>
          </p:nvSpPr>
          <p:spPr>
            <a:xfrm rot="3600000">
              <a:off x="2929955" y="511235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7" name="Triangle 1198">
              <a:extLst>
                <a:ext uri="{FF2B5EF4-FFF2-40B4-BE49-F238E27FC236}">
                  <a16:creationId xmlns:a16="http://schemas.microsoft.com/office/drawing/2014/main" id="{825AC21A-E851-23F5-8AC4-A26E7EAA9727}"/>
                </a:ext>
              </a:extLst>
            </p:cNvPr>
            <p:cNvSpPr/>
            <p:nvPr/>
          </p:nvSpPr>
          <p:spPr>
            <a:xfrm rot="3600000">
              <a:off x="3212531" y="501710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8" name="Triangle 1199">
              <a:extLst>
                <a:ext uri="{FF2B5EF4-FFF2-40B4-BE49-F238E27FC236}">
                  <a16:creationId xmlns:a16="http://schemas.microsoft.com/office/drawing/2014/main" id="{7ECEEDD2-5C7A-0757-8359-4BE9CA8021D9}"/>
                </a:ext>
              </a:extLst>
            </p:cNvPr>
            <p:cNvSpPr/>
            <p:nvPr/>
          </p:nvSpPr>
          <p:spPr>
            <a:xfrm rot="3600000">
              <a:off x="3107755" y="5064734"/>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9" name="Triangle 1200">
              <a:extLst>
                <a:ext uri="{FF2B5EF4-FFF2-40B4-BE49-F238E27FC236}">
                  <a16:creationId xmlns:a16="http://schemas.microsoft.com/office/drawing/2014/main" id="{66FA6252-38C8-3B0A-2284-C6345FA44A36}"/>
                </a:ext>
              </a:extLst>
            </p:cNvPr>
            <p:cNvSpPr/>
            <p:nvPr/>
          </p:nvSpPr>
          <p:spPr>
            <a:xfrm rot="3600000">
              <a:off x="3012505" y="5083784"/>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0" name="Triangle 1202">
              <a:extLst>
                <a:ext uri="{FF2B5EF4-FFF2-40B4-BE49-F238E27FC236}">
                  <a16:creationId xmlns:a16="http://schemas.microsoft.com/office/drawing/2014/main" id="{8B10878E-3128-19C2-4FF0-88CA68E3B102}"/>
                </a:ext>
              </a:extLst>
            </p:cNvPr>
            <p:cNvSpPr/>
            <p:nvPr/>
          </p:nvSpPr>
          <p:spPr>
            <a:xfrm rot="3600000">
              <a:off x="3301431" y="5045684"/>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1" name="Triangle 1203">
              <a:extLst>
                <a:ext uri="{FF2B5EF4-FFF2-40B4-BE49-F238E27FC236}">
                  <a16:creationId xmlns:a16="http://schemas.microsoft.com/office/drawing/2014/main" id="{00426113-9666-AFE0-F3CC-B2C830C79480}"/>
                </a:ext>
              </a:extLst>
            </p:cNvPr>
            <p:cNvSpPr/>
            <p:nvPr/>
          </p:nvSpPr>
          <p:spPr>
            <a:xfrm rot="3600000">
              <a:off x="3590356" y="5071083"/>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2" name="Triangle 1204">
              <a:extLst>
                <a:ext uri="{FF2B5EF4-FFF2-40B4-BE49-F238E27FC236}">
                  <a16:creationId xmlns:a16="http://schemas.microsoft.com/office/drawing/2014/main" id="{7D2D9E8D-802A-DBDE-0F2A-60CB41D0CC65}"/>
                </a:ext>
              </a:extLst>
            </p:cNvPr>
            <p:cNvSpPr/>
            <p:nvPr/>
          </p:nvSpPr>
          <p:spPr>
            <a:xfrm rot="3600000">
              <a:off x="3491931" y="5080608"/>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3" name="Triangle 1205">
              <a:extLst>
                <a:ext uri="{FF2B5EF4-FFF2-40B4-BE49-F238E27FC236}">
                  <a16:creationId xmlns:a16="http://schemas.microsoft.com/office/drawing/2014/main" id="{882D0523-BAEC-6EB6-CEA3-7F4A18788122}"/>
                </a:ext>
              </a:extLst>
            </p:cNvPr>
            <p:cNvSpPr/>
            <p:nvPr/>
          </p:nvSpPr>
          <p:spPr>
            <a:xfrm rot="3600000">
              <a:off x="3393506" y="5112359"/>
              <a:ext cx="74298" cy="64050"/>
            </a:xfrm>
            <a:prstGeom prst="triangle">
              <a:avLst/>
            </a:prstGeom>
            <a:solidFill>
              <a:schemeClr val="accent3"/>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24" name="Group 1423">
            <a:extLst>
              <a:ext uri="{FF2B5EF4-FFF2-40B4-BE49-F238E27FC236}">
                <a16:creationId xmlns:a16="http://schemas.microsoft.com/office/drawing/2014/main" id="{CAEA7204-D515-AA7D-A8B6-1CD3E45B9125}"/>
              </a:ext>
            </a:extLst>
          </p:cNvPr>
          <p:cNvGrpSpPr/>
          <p:nvPr/>
        </p:nvGrpSpPr>
        <p:grpSpPr>
          <a:xfrm>
            <a:off x="1063486" y="1639104"/>
            <a:ext cx="2593368" cy="1278918"/>
            <a:chOff x="1068466" y="1620279"/>
            <a:chExt cx="2593368" cy="1278918"/>
          </a:xfrm>
        </p:grpSpPr>
        <p:sp>
          <p:nvSpPr>
            <p:cNvPr id="1425" name="Freeform 1269">
              <a:extLst>
                <a:ext uri="{FF2B5EF4-FFF2-40B4-BE49-F238E27FC236}">
                  <a16:creationId xmlns:a16="http://schemas.microsoft.com/office/drawing/2014/main" id="{BBE5FD0C-CB3D-947D-1032-AA7832871417}"/>
                </a:ext>
              </a:extLst>
            </p:cNvPr>
            <p:cNvSpPr/>
            <p:nvPr/>
          </p:nvSpPr>
          <p:spPr>
            <a:xfrm>
              <a:off x="1101725" y="1647825"/>
              <a:ext cx="2536825" cy="1222375"/>
            </a:xfrm>
            <a:custGeom>
              <a:avLst/>
              <a:gdLst>
                <a:gd name="csX0" fmla="*/ 0 w 2536825"/>
                <a:gd name="csY0" fmla="*/ 0 h 1222375"/>
                <a:gd name="csX1" fmla="*/ 95250 w 2536825"/>
                <a:gd name="csY1" fmla="*/ 1012825 h 1222375"/>
                <a:gd name="csX2" fmla="*/ 130175 w 2536825"/>
                <a:gd name="csY2" fmla="*/ 1127125 h 1222375"/>
                <a:gd name="csX3" fmla="*/ 187325 w 2536825"/>
                <a:gd name="csY3" fmla="*/ 1177925 h 1222375"/>
                <a:gd name="csX4" fmla="*/ 228600 w 2536825"/>
                <a:gd name="csY4" fmla="*/ 1203325 h 1222375"/>
                <a:gd name="csX5" fmla="*/ 285750 w 2536825"/>
                <a:gd name="csY5" fmla="*/ 1136650 h 1222375"/>
                <a:gd name="csX6" fmla="*/ 365125 w 2536825"/>
                <a:gd name="csY6" fmla="*/ 1171575 h 1222375"/>
                <a:gd name="csX7" fmla="*/ 457200 w 2536825"/>
                <a:gd name="csY7" fmla="*/ 1193800 h 1222375"/>
                <a:gd name="csX8" fmla="*/ 546100 w 2536825"/>
                <a:gd name="csY8" fmla="*/ 1206500 h 1222375"/>
                <a:gd name="csX9" fmla="*/ 746125 w 2536825"/>
                <a:gd name="csY9" fmla="*/ 1196975 h 1222375"/>
                <a:gd name="csX10" fmla="*/ 841375 w 2536825"/>
                <a:gd name="csY10" fmla="*/ 1209675 h 1222375"/>
                <a:gd name="csX11" fmla="*/ 927100 w 2536825"/>
                <a:gd name="csY11" fmla="*/ 1181100 h 1222375"/>
                <a:gd name="csX12" fmla="*/ 1022350 w 2536825"/>
                <a:gd name="csY12" fmla="*/ 1200150 h 1222375"/>
                <a:gd name="csX13" fmla="*/ 1111250 w 2536825"/>
                <a:gd name="csY13" fmla="*/ 1209675 h 1222375"/>
                <a:gd name="csX14" fmla="*/ 1209675 w 2536825"/>
                <a:gd name="csY14" fmla="*/ 1193800 h 1222375"/>
                <a:gd name="csX15" fmla="*/ 1308100 w 2536825"/>
                <a:gd name="csY15" fmla="*/ 1212850 h 1222375"/>
                <a:gd name="csX16" fmla="*/ 1400175 w 2536825"/>
                <a:gd name="csY16" fmla="*/ 1174750 h 1222375"/>
                <a:gd name="csX17" fmla="*/ 1485900 w 2536825"/>
                <a:gd name="csY17" fmla="*/ 1184275 h 1222375"/>
                <a:gd name="csX18" fmla="*/ 1587500 w 2536825"/>
                <a:gd name="csY18" fmla="*/ 1222375 h 1222375"/>
                <a:gd name="csX19" fmla="*/ 1781175 w 2536825"/>
                <a:gd name="csY19" fmla="*/ 1206500 h 1222375"/>
                <a:gd name="csX20" fmla="*/ 1870075 w 2536825"/>
                <a:gd name="csY20" fmla="*/ 1196975 h 1222375"/>
                <a:gd name="csX21" fmla="*/ 1962150 w 2536825"/>
                <a:gd name="csY21" fmla="*/ 1216025 h 1222375"/>
                <a:gd name="csX22" fmla="*/ 2063750 w 2536825"/>
                <a:gd name="csY22" fmla="*/ 1209675 h 1222375"/>
                <a:gd name="csX23" fmla="*/ 2159000 w 2536825"/>
                <a:gd name="csY23" fmla="*/ 1209675 h 1222375"/>
                <a:gd name="csX24" fmla="*/ 2238375 w 2536825"/>
                <a:gd name="csY24" fmla="*/ 1216025 h 1222375"/>
                <a:gd name="csX25" fmla="*/ 2330450 w 2536825"/>
                <a:gd name="csY25" fmla="*/ 1206500 h 1222375"/>
                <a:gd name="csX26" fmla="*/ 2441575 w 2536825"/>
                <a:gd name="csY26" fmla="*/ 1216025 h 1222375"/>
                <a:gd name="csX27" fmla="*/ 2536825 w 2536825"/>
                <a:gd name="csY27" fmla="*/ 1206500 h 1222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536825" h="1222375">
                  <a:moveTo>
                    <a:pt x="0" y="0"/>
                  </a:moveTo>
                  <a:lnTo>
                    <a:pt x="95250" y="1012825"/>
                  </a:lnTo>
                  <a:lnTo>
                    <a:pt x="130175" y="1127125"/>
                  </a:lnTo>
                  <a:lnTo>
                    <a:pt x="187325" y="1177925"/>
                  </a:lnTo>
                  <a:lnTo>
                    <a:pt x="228600" y="1203325"/>
                  </a:lnTo>
                  <a:lnTo>
                    <a:pt x="285750" y="1136650"/>
                  </a:lnTo>
                  <a:lnTo>
                    <a:pt x="365125" y="1171575"/>
                  </a:lnTo>
                  <a:lnTo>
                    <a:pt x="457200" y="1193800"/>
                  </a:lnTo>
                  <a:lnTo>
                    <a:pt x="546100" y="1206500"/>
                  </a:lnTo>
                  <a:lnTo>
                    <a:pt x="746125" y="1196975"/>
                  </a:lnTo>
                  <a:lnTo>
                    <a:pt x="841375" y="1209675"/>
                  </a:lnTo>
                  <a:lnTo>
                    <a:pt x="927100" y="1181100"/>
                  </a:lnTo>
                  <a:lnTo>
                    <a:pt x="1022350" y="1200150"/>
                  </a:lnTo>
                  <a:lnTo>
                    <a:pt x="1111250" y="1209675"/>
                  </a:lnTo>
                  <a:lnTo>
                    <a:pt x="1209675" y="1193800"/>
                  </a:lnTo>
                  <a:lnTo>
                    <a:pt x="1308100" y="1212850"/>
                  </a:lnTo>
                  <a:lnTo>
                    <a:pt x="1400175" y="1174750"/>
                  </a:lnTo>
                  <a:lnTo>
                    <a:pt x="1485900" y="1184275"/>
                  </a:lnTo>
                  <a:lnTo>
                    <a:pt x="1587500" y="1222375"/>
                  </a:lnTo>
                  <a:lnTo>
                    <a:pt x="1781175" y="1206500"/>
                  </a:lnTo>
                  <a:lnTo>
                    <a:pt x="1870075" y="1196975"/>
                  </a:lnTo>
                  <a:lnTo>
                    <a:pt x="1962150" y="1216025"/>
                  </a:lnTo>
                  <a:lnTo>
                    <a:pt x="2063750" y="1209675"/>
                  </a:lnTo>
                  <a:lnTo>
                    <a:pt x="2159000" y="1209675"/>
                  </a:lnTo>
                  <a:lnTo>
                    <a:pt x="2238375" y="1216025"/>
                  </a:lnTo>
                  <a:lnTo>
                    <a:pt x="2330450" y="1206500"/>
                  </a:lnTo>
                  <a:lnTo>
                    <a:pt x="2441575" y="1216025"/>
                  </a:lnTo>
                  <a:lnTo>
                    <a:pt x="2536825" y="1206500"/>
                  </a:lnTo>
                </a:path>
              </a:pathLst>
            </a:custGeom>
            <a:noFill/>
            <a:ln w="22225">
              <a:solidFill>
                <a:schemeClr val="accent6"/>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6" name="Oval 1425">
              <a:extLst>
                <a:ext uri="{FF2B5EF4-FFF2-40B4-BE49-F238E27FC236}">
                  <a16:creationId xmlns:a16="http://schemas.microsoft.com/office/drawing/2014/main" id="{B83755F1-1A7F-9CB3-CFDC-56F6FE7916E2}"/>
                </a:ext>
              </a:extLst>
            </p:cNvPr>
            <p:cNvSpPr/>
            <p:nvPr/>
          </p:nvSpPr>
          <p:spPr>
            <a:xfrm>
              <a:off x="1068466" y="16202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7" name="Oval 1426">
              <a:extLst>
                <a:ext uri="{FF2B5EF4-FFF2-40B4-BE49-F238E27FC236}">
                  <a16:creationId xmlns:a16="http://schemas.microsoft.com/office/drawing/2014/main" id="{5C6C8229-5D0D-2A74-A074-482B70627951}"/>
                </a:ext>
              </a:extLst>
            </p:cNvPr>
            <p:cNvSpPr/>
            <p:nvPr/>
          </p:nvSpPr>
          <p:spPr>
            <a:xfrm>
              <a:off x="1166891" y="261722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8" name="Oval 1427">
              <a:extLst>
                <a:ext uri="{FF2B5EF4-FFF2-40B4-BE49-F238E27FC236}">
                  <a16:creationId xmlns:a16="http://schemas.microsoft.com/office/drawing/2014/main" id="{39CC6B8A-9FFD-744C-BF08-9469F1641708}"/>
                </a:ext>
              </a:extLst>
            </p:cNvPr>
            <p:cNvSpPr/>
            <p:nvPr/>
          </p:nvSpPr>
          <p:spPr>
            <a:xfrm>
              <a:off x="1204991" y="27378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9" name="Oval 1428">
              <a:extLst>
                <a:ext uri="{FF2B5EF4-FFF2-40B4-BE49-F238E27FC236}">
                  <a16:creationId xmlns:a16="http://schemas.microsoft.com/office/drawing/2014/main" id="{AD4D9AEC-2924-FF32-CAE8-FF6BE4A279E8}"/>
                </a:ext>
              </a:extLst>
            </p:cNvPr>
            <p:cNvSpPr/>
            <p:nvPr/>
          </p:nvSpPr>
          <p:spPr>
            <a:xfrm>
              <a:off x="1255791" y="279502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0" name="Oval 1429">
              <a:extLst>
                <a:ext uri="{FF2B5EF4-FFF2-40B4-BE49-F238E27FC236}">
                  <a16:creationId xmlns:a16="http://schemas.microsoft.com/office/drawing/2014/main" id="{FE06D6FB-9658-AED3-6DAD-AECE4B037CA5}"/>
                </a:ext>
              </a:extLst>
            </p:cNvPr>
            <p:cNvSpPr/>
            <p:nvPr/>
          </p:nvSpPr>
          <p:spPr>
            <a:xfrm>
              <a:off x="1303416" y="283312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1" name="Oval 1430">
              <a:extLst>
                <a:ext uri="{FF2B5EF4-FFF2-40B4-BE49-F238E27FC236}">
                  <a16:creationId xmlns:a16="http://schemas.microsoft.com/office/drawing/2014/main" id="{701D1338-6CD0-33DE-652D-B49FC32384D0}"/>
                </a:ext>
              </a:extLst>
            </p:cNvPr>
            <p:cNvSpPr/>
            <p:nvPr/>
          </p:nvSpPr>
          <p:spPr>
            <a:xfrm>
              <a:off x="1351041" y="27537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2" name="Oval 1431">
              <a:extLst>
                <a:ext uri="{FF2B5EF4-FFF2-40B4-BE49-F238E27FC236}">
                  <a16:creationId xmlns:a16="http://schemas.microsoft.com/office/drawing/2014/main" id="{ACF04379-42FC-684B-673A-408CDC973881}"/>
                </a:ext>
              </a:extLst>
            </p:cNvPr>
            <p:cNvSpPr/>
            <p:nvPr/>
          </p:nvSpPr>
          <p:spPr>
            <a:xfrm>
              <a:off x="1439941" y="27886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 name="Oval 1432">
              <a:extLst>
                <a:ext uri="{FF2B5EF4-FFF2-40B4-BE49-F238E27FC236}">
                  <a16:creationId xmlns:a16="http://schemas.microsoft.com/office/drawing/2014/main" id="{2A7EF245-4E2C-41FC-A943-96A6AB0717AE}"/>
                </a:ext>
              </a:extLst>
            </p:cNvPr>
            <p:cNvSpPr/>
            <p:nvPr/>
          </p:nvSpPr>
          <p:spPr>
            <a:xfrm>
              <a:off x="1535191" y="280772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 name="Oval 1433">
              <a:extLst>
                <a:ext uri="{FF2B5EF4-FFF2-40B4-BE49-F238E27FC236}">
                  <a16:creationId xmlns:a16="http://schemas.microsoft.com/office/drawing/2014/main" id="{8D2A441B-EABE-AF77-2A61-4FE2DDDD0B2F}"/>
                </a:ext>
              </a:extLst>
            </p:cNvPr>
            <p:cNvSpPr/>
            <p:nvPr/>
          </p:nvSpPr>
          <p:spPr>
            <a:xfrm>
              <a:off x="1627266" y="28172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5" name="Oval 1434">
              <a:extLst>
                <a:ext uri="{FF2B5EF4-FFF2-40B4-BE49-F238E27FC236}">
                  <a16:creationId xmlns:a16="http://schemas.microsoft.com/office/drawing/2014/main" id="{7DB12EF4-3AF2-1887-4C37-E85CAFFC2F92}"/>
                </a:ext>
              </a:extLst>
            </p:cNvPr>
            <p:cNvSpPr/>
            <p:nvPr/>
          </p:nvSpPr>
          <p:spPr>
            <a:xfrm>
              <a:off x="1719341" y="28172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6" name="Oval 1435">
              <a:extLst>
                <a:ext uri="{FF2B5EF4-FFF2-40B4-BE49-F238E27FC236}">
                  <a16:creationId xmlns:a16="http://schemas.microsoft.com/office/drawing/2014/main" id="{51398321-C8C5-BA98-DB1B-7390227EB172}"/>
                </a:ext>
              </a:extLst>
            </p:cNvPr>
            <p:cNvSpPr/>
            <p:nvPr/>
          </p:nvSpPr>
          <p:spPr>
            <a:xfrm>
              <a:off x="1817766" y="281090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7" name="Oval 1436">
              <a:extLst>
                <a:ext uri="{FF2B5EF4-FFF2-40B4-BE49-F238E27FC236}">
                  <a16:creationId xmlns:a16="http://schemas.microsoft.com/office/drawing/2014/main" id="{C1BA804A-5AF4-EF65-7062-0AEDA907DED2}"/>
                </a:ext>
              </a:extLst>
            </p:cNvPr>
            <p:cNvSpPr/>
            <p:nvPr/>
          </p:nvSpPr>
          <p:spPr>
            <a:xfrm>
              <a:off x="1906666" y="282360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8" name="Oval 1437">
              <a:extLst>
                <a:ext uri="{FF2B5EF4-FFF2-40B4-BE49-F238E27FC236}">
                  <a16:creationId xmlns:a16="http://schemas.microsoft.com/office/drawing/2014/main" id="{F0802A40-09DF-41FF-F3FD-FC4ED2FEE01D}"/>
                </a:ext>
              </a:extLst>
            </p:cNvPr>
            <p:cNvSpPr/>
            <p:nvPr/>
          </p:nvSpPr>
          <p:spPr>
            <a:xfrm>
              <a:off x="2005091" y="279820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9" name="Oval 1438">
              <a:extLst>
                <a:ext uri="{FF2B5EF4-FFF2-40B4-BE49-F238E27FC236}">
                  <a16:creationId xmlns:a16="http://schemas.microsoft.com/office/drawing/2014/main" id="{7A29CFC0-1CF5-0A12-2647-AE40926863A6}"/>
                </a:ext>
              </a:extLst>
            </p:cNvPr>
            <p:cNvSpPr/>
            <p:nvPr/>
          </p:nvSpPr>
          <p:spPr>
            <a:xfrm>
              <a:off x="2100341" y="282042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0" name="Oval 1439">
              <a:extLst>
                <a:ext uri="{FF2B5EF4-FFF2-40B4-BE49-F238E27FC236}">
                  <a16:creationId xmlns:a16="http://schemas.microsoft.com/office/drawing/2014/main" id="{9431B9C9-6BB7-6AD0-2977-71E99568E01A}"/>
                </a:ext>
              </a:extLst>
            </p:cNvPr>
            <p:cNvSpPr/>
            <p:nvPr/>
          </p:nvSpPr>
          <p:spPr>
            <a:xfrm>
              <a:off x="2195591" y="28267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1" name="Oval 1440">
              <a:extLst>
                <a:ext uri="{FF2B5EF4-FFF2-40B4-BE49-F238E27FC236}">
                  <a16:creationId xmlns:a16="http://schemas.microsoft.com/office/drawing/2014/main" id="{4A28B832-1342-52B9-F46D-589E0ABE6012}"/>
                </a:ext>
              </a:extLst>
            </p:cNvPr>
            <p:cNvSpPr/>
            <p:nvPr/>
          </p:nvSpPr>
          <p:spPr>
            <a:xfrm>
              <a:off x="2284491" y="281090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2" name="Oval 1441">
              <a:extLst>
                <a:ext uri="{FF2B5EF4-FFF2-40B4-BE49-F238E27FC236}">
                  <a16:creationId xmlns:a16="http://schemas.microsoft.com/office/drawing/2014/main" id="{841EEE14-49AE-4CE3-3BC7-1012535B1022}"/>
                </a:ext>
              </a:extLst>
            </p:cNvPr>
            <p:cNvSpPr/>
            <p:nvPr/>
          </p:nvSpPr>
          <p:spPr>
            <a:xfrm>
              <a:off x="2376566" y="282360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3" name="Oval 1442">
              <a:extLst>
                <a:ext uri="{FF2B5EF4-FFF2-40B4-BE49-F238E27FC236}">
                  <a16:creationId xmlns:a16="http://schemas.microsoft.com/office/drawing/2014/main" id="{22B274E6-A851-D4F4-4688-875DE57ADCFC}"/>
                </a:ext>
              </a:extLst>
            </p:cNvPr>
            <p:cNvSpPr/>
            <p:nvPr/>
          </p:nvSpPr>
          <p:spPr>
            <a:xfrm>
              <a:off x="2468641" y="27918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4" name="Oval 1443">
              <a:extLst>
                <a:ext uri="{FF2B5EF4-FFF2-40B4-BE49-F238E27FC236}">
                  <a16:creationId xmlns:a16="http://schemas.microsoft.com/office/drawing/2014/main" id="{EDB99068-FB8E-F34E-2F1B-ECC07B53E520}"/>
                </a:ext>
              </a:extLst>
            </p:cNvPr>
            <p:cNvSpPr/>
            <p:nvPr/>
          </p:nvSpPr>
          <p:spPr>
            <a:xfrm>
              <a:off x="2567066" y="28045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5" name="Oval 1444">
              <a:extLst>
                <a:ext uri="{FF2B5EF4-FFF2-40B4-BE49-F238E27FC236}">
                  <a16:creationId xmlns:a16="http://schemas.microsoft.com/office/drawing/2014/main" id="{5B3027DA-F7B7-CA33-53EC-67C189C6FF67}"/>
                </a:ext>
              </a:extLst>
            </p:cNvPr>
            <p:cNvSpPr/>
            <p:nvPr/>
          </p:nvSpPr>
          <p:spPr>
            <a:xfrm>
              <a:off x="2659141" y="28394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6" name="Oval 1445">
              <a:extLst>
                <a:ext uri="{FF2B5EF4-FFF2-40B4-BE49-F238E27FC236}">
                  <a16:creationId xmlns:a16="http://schemas.microsoft.com/office/drawing/2014/main" id="{E241BDA5-40A0-73F9-3772-B33C831B53FA}"/>
                </a:ext>
              </a:extLst>
            </p:cNvPr>
            <p:cNvSpPr/>
            <p:nvPr/>
          </p:nvSpPr>
          <p:spPr>
            <a:xfrm>
              <a:off x="2757566" y="28267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7" name="Oval 1446">
              <a:extLst>
                <a:ext uri="{FF2B5EF4-FFF2-40B4-BE49-F238E27FC236}">
                  <a16:creationId xmlns:a16="http://schemas.microsoft.com/office/drawing/2014/main" id="{68F35554-A609-D463-6F52-12E6536D6EF0}"/>
                </a:ext>
              </a:extLst>
            </p:cNvPr>
            <p:cNvSpPr/>
            <p:nvPr/>
          </p:nvSpPr>
          <p:spPr>
            <a:xfrm>
              <a:off x="2846466" y="282360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8" name="Oval 1447">
              <a:extLst>
                <a:ext uri="{FF2B5EF4-FFF2-40B4-BE49-F238E27FC236}">
                  <a16:creationId xmlns:a16="http://schemas.microsoft.com/office/drawing/2014/main" id="{7CDF0147-2AD1-C5CF-1AF3-2B702B2DE8E4}"/>
                </a:ext>
              </a:extLst>
            </p:cNvPr>
            <p:cNvSpPr/>
            <p:nvPr/>
          </p:nvSpPr>
          <p:spPr>
            <a:xfrm>
              <a:off x="2948066" y="281090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9" name="Oval 1448">
              <a:extLst>
                <a:ext uri="{FF2B5EF4-FFF2-40B4-BE49-F238E27FC236}">
                  <a16:creationId xmlns:a16="http://schemas.microsoft.com/office/drawing/2014/main" id="{DC221EF5-2745-0048-8413-838012BC7C7E}"/>
                </a:ext>
              </a:extLst>
            </p:cNvPr>
            <p:cNvSpPr/>
            <p:nvPr/>
          </p:nvSpPr>
          <p:spPr>
            <a:xfrm>
              <a:off x="3036966" y="28267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0" name="Oval 1449">
              <a:extLst>
                <a:ext uri="{FF2B5EF4-FFF2-40B4-BE49-F238E27FC236}">
                  <a16:creationId xmlns:a16="http://schemas.microsoft.com/office/drawing/2014/main" id="{182A84B6-1E95-B0F6-E86D-D805B9092FBA}"/>
                </a:ext>
              </a:extLst>
            </p:cNvPr>
            <p:cNvSpPr/>
            <p:nvPr/>
          </p:nvSpPr>
          <p:spPr>
            <a:xfrm>
              <a:off x="3129041" y="28267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1" name="Oval 1450">
              <a:extLst>
                <a:ext uri="{FF2B5EF4-FFF2-40B4-BE49-F238E27FC236}">
                  <a16:creationId xmlns:a16="http://schemas.microsoft.com/office/drawing/2014/main" id="{66335335-1E57-A87B-CC25-7CC5D0E2AD6C}"/>
                </a:ext>
              </a:extLst>
            </p:cNvPr>
            <p:cNvSpPr/>
            <p:nvPr/>
          </p:nvSpPr>
          <p:spPr>
            <a:xfrm>
              <a:off x="3227466" y="28267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2" name="Oval 1451">
              <a:extLst>
                <a:ext uri="{FF2B5EF4-FFF2-40B4-BE49-F238E27FC236}">
                  <a16:creationId xmlns:a16="http://schemas.microsoft.com/office/drawing/2014/main" id="{A304F241-9B79-CD22-C553-8715BD2012CE}"/>
                </a:ext>
              </a:extLst>
            </p:cNvPr>
            <p:cNvSpPr/>
            <p:nvPr/>
          </p:nvSpPr>
          <p:spPr>
            <a:xfrm>
              <a:off x="3319541" y="282360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3" name="Oval 1452">
              <a:extLst>
                <a:ext uri="{FF2B5EF4-FFF2-40B4-BE49-F238E27FC236}">
                  <a16:creationId xmlns:a16="http://schemas.microsoft.com/office/drawing/2014/main" id="{2A9865F1-B190-4282-15DA-BC603C990FD7}"/>
                </a:ext>
              </a:extLst>
            </p:cNvPr>
            <p:cNvSpPr/>
            <p:nvPr/>
          </p:nvSpPr>
          <p:spPr>
            <a:xfrm>
              <a:off x="3411616" y="282042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4" name="Oval 1453">
              <a:extLst>
                <a:ext uri="{FF2B5EF4-FFF2-40B4-BE49-F238E27FC236}">
                  <a16:creationId xmlns:a16="http://schemas.microsoft.com/office/drawing/2014/main" id="{627D6EFE-CA43-7921-839F-408F209D0D74}"/>
                </a:ext>
              </a:extLst>
            </p:cNvPr>
            <p:cNvSpPr/>
            <p:nvPr/>
          </p:nvSpPr>
          <p:spPr>
            <a:xfrm>
              <a:off x="3602116" y="2826779"/>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5" name="Oval 1454">
              <a:extLst>
                <a:ext uri="{FF2B5EF4-FFF2-40B4-BE49-F238E27FC236}">
                  <a16:creationId xmlns:a16="http://schemas.microsoft.com/office/drawing/2014/main" id="{D2DADAB4-6BD1-6994-0D06-B74337AB86B5}"/>
                </a:ext>
              </a:extLst>
            </p:cNvPr>
            <p:cNvSpPr/>
            <p:nvPr/>
          </p:nvSpPr>
          <p:spPr>
            <a:xfrm>
              <a:off x="3510041" y="2829954"/>
              <a:ext cx="59718" cy="59718"/>
            </a:xfrm>
            <a:prstGeom prst="ellipse">
              <a:avLst/>
            </a:prstGeom>
            <a:solidFill>
              <a:schemeClr val="accent6"/>
            </a:solidFill>
            <a:ln w="28575">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173329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A9EA5-48EA-E692-730A-AEC739DD6D37}"/>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Considerations for Treatment Selection in PNH</a:t>
            </a:r>
          </a:p>
        </p:txBody>
      </p:sp>
      <p:sp>
        <p:nvSpPr>
          <p:cNvPr id="3" name="Content Placeholder 2">
            <a:extLst>
              <a:ext uri="{FF2B5EF4-FFF2-40B4-BE49-F238E27FC236}">
                <a16:creationId xmlns:a16="http://schemas.microsoft.com/office/drawing/2014/main" id="{4CC1ED09-F2C2-7563-73E5-ABAE76EA52F5}"/>
              </a:ext>
            </a:extLst>
          </p:cNvPr>
          <p:cNvSpPr>
            <a:spLocks noGrp="1"/>
          </p:cNvSpPr>
          <p:nvPr>
            <p:ph idx="1"/>
          </p:nvPr>
        </p:nvSpPr>
        <p:spPr>
          <a:xfrm>
            <a:off x="7744150" y="3225800"/>
            <a:ext cx="4227188" cy="2864103"/>
          </a:xfrm>
        </p:spPr>
        <p:txBody>
          <a:bodyPr/>
          <a:lstStyle/>
          <a:p>
            <a:pPr marL="0" indent="0">
              <a:lnSpc>
                <a:spcPct val="90000"/>
              </a:lnSpc>
              <a:spcBef>
                <a:spcPts val="1000"/>
              </a:spcBef>
              <a:spcAft>
                <a:spcPts val="700"/>
              </a:spcAft>
              <a:buNone/>
            </a:pPr>
            <a:r>
              <a:rPr lang="en-US" sz="2000">
                <a:latin typeface="+mn-lt"/>
              </a:rPr>
              <a:t>Patient-related considerations: access to care, adherence challenges, patient preferences, and a heightened risk of thromboembolic events in racial/ethnic minorities</a:t>
            </a:r>
          </a:p>
          <a:p>
            <a:pPr marL="0" indent="0" algn="ctr">
              <a:buNone/>
            </a:pPr>
            <a:endParaRPr lang="en-US" sz="2000"/>
          </a:p>
        </p:txBody>
      </p:sp>
      <p:graphicFrame>
        <p:nvGraphicFramePr>
          <p:cNvPr id="4" name="Chart 3">
            <a:extLst>
              <a:ext uri="{FF2B5EF4-FFF2-40B4-BE49-F238E27FC236}">
                <a16:creationId xmlns:a16="http://schemas.microsoft.com/office/drawing/2014/main" id="{7ABF98C5-3F72-A278-802D-BA2D96A535FD}"/>
              </a:ext>
            </a:extLst>
          </p:cNvPr>
          <p:cNvGraphicFramePr/>
          <p:nvPr>
            <p:extLst>
              <p:ext uri="{D42A27DB-BD31-4B8C-83A1-F6EECF244321}">
                <p14:modId xmlns:p14="http://schemas.microsoft.com/office/powerpoint/2010/main" val="2539469383"/>
              </p:ext>
            </p:extLst>
          </p:nvPr>
        </p:nvGraphicFramePr>
        <p:xfrm>
          <a:off x="841634" y="1202832"/>
          <a:ext cx="8278512" cy="548394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8A821DCA-4D59-DF13-5208-74BFFEE3612A}"/>
              </a:ext>
            </a:extLst>
          </p:cNvPr>
          <p:cNvSpPr txBox="1"/>
          <p:nvPr/>
        </p:nvSpPr>
        <p:spPr>
          <a:xfrm>
            <a:off x="6726803" y="5889240"/>
            <a:ext cx="2393343" cy="615270"/>
          </a:xfrm>
          <a:prstGeom prst="rect">
            <a:avLst/>
          </a:prstGeom>
        </p:spPr>
        <p:txBody>
          <a:bodyPr vert="horz" wrap="none" lIns="0" tIns="0" rIns="0" bIns="0" rtlCol="0">
            <a:noAutofit/>
          </a:bodyPr>
          <a:lstStyle/>
          <a:p>
            <a:pPr algn="ctr"/>
            <a:r>
              <a:rPr lang="en-US" sz="2000" b="0">
                <a:latin typeface="+mn-lt"/>
              </a:rPr>
              <a:t>Dosing method/route </a:t>
            </a:r>
          </a:p>
          <a:p>
            <a:pPr algn="ctr"/>
            <a:r>
              <a:rPr lang="en-US" sz="2000" b="0">
                <a:latin typeface="+mn-lt"/>
              </a:rPr>
              <a:t>of administration</a:t>
            </a:r>
          </a:p>
          <a:p>
            <a:pPr algn="ctr"/>
            <a:endParaRPr lang="en-US" sz="1200"/>
          </a:p>
        </p:txBody>
      </p:sp>
      <p:sp>
        <p:nvSpPr>
          <p:cNvPr id="6" name="TextBox 5">
            <a:extLst>
              <a:ext uri="{FF2B5EF4-FFF2-40B4-BE49-F238E27FC236}">
                <a16:creationId xmlns:a16="http://schemas.microsoft.com/office/drawing/2014/main" id="{7A29D178-7F8F-DDC6-6DE0-A2EAE1249CB7}"/>
              </a:ext>
            </a:extLst>
          </p:cNvPr>
          <p:cNvSpPr txBox="1"/>
          <p:nvPr/>
        </p:nvSpPr>
        <p:spPr>
          <a:xfrm>
            <a:off x="6096000" y="1276932"/>
            <a:ext cx="2957885" cy="438064"/>
          </a:xfrm>
          <a:prstGeom prst="rect">
            <a:avLst/>
          </a:prstGeom>
        </p:spPr>
        <p:txBody>
          <a:bodyPr vert="horz" wrap="none" lIns="0" tIns="0" rIns="0" bIns="0" rtlCol="0">
            <a:noAutofit/>
          </a:bodyPr>
          <a:lstStyle/>
          <a:p>
            <a:pPr algn="l"/>
            <a:r>
              <a:rPr lang="en-US" sz="2000" b="0">
                <a:latin typeface="+mn-lt"/>
              </a:rPr>
              <a:t>Consideration of HSCT</a:t>
            </a:r>
          </a:p>
        </p:txBody>
      </p:sp>
      <p:pic>
        <p:nvPicPr>
          <p:cNvPr id="10" name="Graphic 9" descr="Thermometer outline">
            <a:extLst>
              <a:ext uri="{FF2B5EF4-FFF2-40B4-BE49-F238E27FC236}">
                <a16:creationId xmlns:a16="http://schemas.microsoft.com/office/drawing/2014/main" id="{BB096E0D-3159-8411-F3A9-B528FF8328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54214" y="4668100"/>
            <a:ext cx="914400" cy="914400"/>
          </a:xfrm>
          <a:prstGeom prst="rect">
            <a:avLst/>
          </a:prstGeom>
        </p:spPr>
      </p:pic>
      <p:pic>
        <p:nvPicPr>
          <p:cNvPr id="12" name="Graphic 11" descr="Low temperature outline">
            <a:extLst>
              <a:ext uri="{FF2B5EF4-FFF2-40B4-BE49-F238E27FC236}">
                <a16:creationId xmlns:a16="http://schemas.microsoft.com/office/drawing/2014/main" id="{9A260005-0413-DFA0-5424-35EE5E853D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29546" y="4210900"/>
            <a:ext cx="914400" cy="914400"/>
          </a:xfrm>
          <a:prstGeom prst="rect">
            <a:avLst/>
          </a:prstGeom>
        </p:spPr>
      </p:pic>
      <p:pic>
        <p:nvPicPr>
          <p:cNvPr id="16" name="Graphic 15" descr="Pregnant lady outline">
            <a:extLst>
              <a:ext uri="{FF2B5EF4-FFF2-40B4-BE49-F238E27FC236}">
                <a16:creationId xmlns:a16="http://schemas.microsoft.com/office/drawing/2014/main" id="{13D5E8D8-1FCF-866B-4886-AB9C102BE76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911222" y="2337244"/>
            <a:ext cx="1026917" cy="1026917"/>
          </a:xfrm>
          <a:prstGeom prst="rect">
            <a:avLst/>
          </a:prstGeom>
        </p:spPr>
      </p:pic>
      <p:sp>
        <p:nvSpPr>
          <p:cNvPr id="17" name="TextBox 16">
            <a:extLst>
              <a:ext uri="{FF2B5EF4-FFF2-40B4-BE49-F238E27FC236}">
                <a16:creationId xmlns:a16="http://schemas.microsoft.com/office/drawing/2014/main" id="{E452BF86-27EC-8A1F-5C06-E116A0F67214}"/>
              </a:ext>
            </a:extLst>
          </p:cNvPr>
          <p:cNvSpPr txBox="1"/>
          <p:nvPr/>
        </p:nvSpPr>
        <p:spPr>
          <a:xfrm>
            <a:off x="659958" y="2647100"/>
            <a:ext cx="2069588" cy="444974"/>
          </a:xfrm>
          <a:prstGeom prst="rect">
            <a:avLst/>
          </a:prstGeom>
        </p:spPr>
        <p:txBody>
          <a:bodyPr vert="horz" wrap="none" lIns="0" tIns="0" rIns="0" bIns="0" rtlCol="0">
            <a:noAutofit/>
          </a:bodyPr>
          <a:lstStyle/>
          <a:p>
            <a:pPr algn="ctr"/>
            <a:r>
              <a:rPr lang="en-US" sz="2000" b="0">
                <a:latin typeface="+mn-lt"/>
              </a:rPr>
              <a:t>Pregnancy</a:t>
            </a:r>
          </a:p>
          <a:p>
            <a:pPr algn="ctr"/>
            <a:endParaRPr lang="en-US" sz="1200"/>
          </a:p>
        </p:txBody>
      </p:sp>
      <p:sp>
        <p:nvSpPr>
          <p:cNvPr id="19" name="TextBox 18">
            <a:extLst>
              <a:ext uri="{FF2B5EF4-FFF2-40B4-BE49-F238E27FC236}">
                <a16:creationId xmlns:a16="http://schemas.microsoft.com/office/drawing/2014/main" id="{DE77F4AA-EC92-E9A4-0FEE-879B296BFFEE}"/>
              </a:ext>
            </a:extLst>
          </p:cNvPr>
          <p:cNvSpPr txBox="1"/>
          <p:nvPr/>
        </p:nvSpPr>
        <p:spPr>
          <a:xfrm>
            <a:off x="659958" y="4976345"/>
            <a:ext cx="2069588" cy="444974"/>
          </a:xfrm>
          <a:prstGeom prst="rect">
            <a:avLst/>
          </a:prstGeom>
        </p:spPr>
        <p:txBody>
          <a:bodyPr vert="horz" wrap="none" lIns="0" tIns="0" rIns="0" bIns="0" rtlCol="0">
            <a:noAutofit/>
          </a:bodyPr>
          <a:lstStyle/>
          <a:p>
            <a:pPr algn="ctr"/>
            <a:r>
              <a:rPr lang="en-US" sz="2000" b="0">
                <a:latin typeface="+mn-lt"/>
              </a:rPr>
              <a:t>Storage </a:t>
            </a:r>
          </a:p>
          <a:p>
            <a:pPr algn="ctr"/>
            <a:r>
              <a:rPr lang="en-US" sz="2000" b="0">
                <a:latin typeface="+mn-lt"/>
              </a:rPr>
              <a:t>requirements</a:t>
            </a:r>
          </a:p>
          <a:p>
            <a:pPr algn="ctr"/>
            <a:endParaRPr lang="en-US" sz="1200"/>
          </a:p>
        </p:txBody>
      </p:sp>
    </p:spTree>
    <p:extLst>
      <p:ext uri="{BB962C8B-B14F-4D97-AF65-F5344CB8AC3E}">
        <p14:creationId xmlns:p14="http://schemas.microsoft.com/office/powerpoint/2010/main" val="12420511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FFB30-C597-6EFE-9985-D0E94C72C58D}"/>
              </a:ext>
            </a:extLst>
          </p:cNvPr>
          <p:cNvSpPr>
            <a:spLocks noGrp="1"/>
          </p:cNvSpPr>
          <p:nvPr>
            <p:ph type="title"/>
          </p:nvPr>
        </p:nvSpPr>
        <p:spPr/>
        <p:txBody>
          <a:bodyPr/>
          <a:lstStyle/>
          <a:p>
            <a:r>
              <a:rPr lang="en-US" sz="3200" b="1">
                <a:latin typeface="Times New Roman" panose="02020603050405020304" pitchFamily="18" charset="0"/>
                <a:cs typeface="Times New Roman" panose="02020603050405020304" pitchFamily="18" charset="0"/>
              </a:rPr>
              <a:t>Allogeneic Transplant for PNH</a:t>
            </a:r>
          </a:p>
        </p:txBody>
      </p:sp>
      <p:graphicFrame>
        <p:nvGraphicFramePr>
          <p:cNvPr id="3" name="Diagram 2">
            <a:extLst>
              <a:ext uri="{FF2B5EF4-FFF2-40B4-BE49-F238E27FC236}">
                <a16:creationId xmlns:a16="http://schemas.microsoft.com/office/drawing/2014/main" id="{DA311C64-D9B4-242D-4215-E227858FFFEC}"/>
              </a:ext>
            </a:extLst>
          </p:cNvPr>
          <p:cNvGraphicFramePr/>
          <p:nvPr>
            <p:extLst>
              <p:ext uri="{D42A27DB-BD31-4B8C-83A1-F6EECF244321}">
                <p14:modId xmlns:p14="http://schemas.microsoft.com/office/powerpoint/2010/main" val="736045262"/>
              </p:ext>
            </p:extLst>
          </p:nvPr>
        </p:nvGraphicFramePr>
        <p:xfrm>
          <a:off x="962108" y="1156987"/>
          <a:ext cx="10646797"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405111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3FDBE-37EF-9392-6E38-CF78365520C7}"/>
              </a:ext>
            </a:extLst>
          </p:cNvPr>
          <p:cNvSpPr>
            <a:spLocks noGrp="1"/>
          </p:cNvSpPr>
          <p:nvPr>
            <p:ph type="title"/>
          </p:nvPr>
        </p:nvSpPr>
        <p:spPr>
          <a:xfrm>
            <a:off x="228600" y="1333500"/>
            <a:ext cx="11118850" cy="827301"/>
          </a:xfrm>
        </p:spPr>
        <p:txBody>
          <a:bodyPr/>
          <a:lstStyle/>
          <a:p>
            <a:r>
              <a:rPr lang="en-US"/>
              <a:t>Addressing the Burden of Paroxysmal Nocturnal Hemoglobinuria: Potential Complications and Patient-Centered Care </a:t>
            </a:r>
            <a:br>
              <a:rPr lang="en-US"/>
            </a:br>
            <a:endParaRPr lang="en-US"/>
          </a:p>
        </p:txBody>
      </p:sp>
    </p:spTree>
    <p:extLst>
      <p:ext uri="{BB962C8B-B14F-4D97-AF65-F5344CB8AC3E}">
        <p14:creationId xmlns:p14="http://schemas.microsoft.com/office/powerpoint/2010/main" val="19979561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4D638-DACB-422F-9C36-AD1DAF785F6E}"/>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PNH and Disease Burden</a:t>
            </a:r>
          </a:p>
        </p:txBody>
      </p:sp>
      <p:sp>
        <p:nvSpPr>
          <p:cNvPr id="3" name="Content Placeholder 2">
            <a:extLst>
              <a:ext uri="{FF2B5EF4-FFF2-40B4-BE49-F238E27FC236}">
                <a16:creationId xmlns:a16="http://schemas.microsoft.com/office/drawing/2014/main" id="{50F14655-2449-7839-5B64-9149B016D230}"/>
              </a:ext>
            </a:extLst>
          </p:cNvPr>
          <p:cNvSpPr>
            <a:spLocks noGrp="1"/>
          </p:cNvSpPr>
          <p:nvPr>
            <p:ph sz="quarter" idx="10"/>
          </p:nvPr>
        </p:nvSpPr>
        <p:spPr/>
        <p:txBody>
          <a:bodyPr/>
          <a:lstStyle/>
          <a:p>
            <a:r>
              <a:rPr lang="en-US"/>
              <a:t>Ueda. Ann Hematol. 2025;104:3575.</a:t>
            </a:r>
          </a:p>
        </p:txBody>
      </p:sp>
      <p:graphicFrame>
        <p:nvGraphicFramePr>
          <p:cNvPr id="5" name="Table 4">
            <a:extLst>
              <a:ext uri="{FF2B5EF4-FFF2-40B4-BE49-F238E27FC236}">
                <a16:creationId xmlns:a16="http://schemas.microsoft.com/office/drawing/2014/main" id="{44F02976-07E5-129B-5F66-C90F8B70D84B}"/>
              </a:ext>
            </a:extLst>
          </p:cNvPr>
          <p:cNvGraphicFramePr>
            <a:graphicFrameLocks noGrp="1"/>
          </p:cNvGraphicFramePr>
          <p:nvPr>
            <p:extLst>
              <p:ext uri="{D42A27DB-BD31-4B8C-83A1-F6EECF244321}">
                <p14:modId xmlns:p14="http://schemas.microsoft.com/office/powerpoint/2010/main" val="1854296285"/>
              </p:ext>
            </p:extLst>
          </p:nvPr>
        </p:nvGraphicFramePr>
        <p:xfrm>
          <a:off x="147950" y="1496290"/>
          <a:ext cx="11823387" cy="2316480"/>
        </p:xfrm>
        <a:graphic>
          <a:graphicData uri="http://schemas.openxmlformats.org/drawingml/2006/table">
            <a:tbl>
              <a:tblPr firstRow="1" bandRow="1">
                <a:tableStyleId>{93296810-A885-4BE3-A3E7-6D5BEEA58F35}</a:tableStyleId>
              </a:tblPr>
              <a:tblGrid>
                <a:gridCol w="2916199">
                  <a:extLst>
                    <a:ext uri="{9D8B030D-6E8A-4147-A177-3AD203B41FA5}">
                      <a16:colId xmlns:a16="http://schemas.microsoft.com/office/drawing/2014/main" val="2012807613"/>
                    </a:ext>
                  </a:extLst>
                </a:gridCol>
                <a:gridCol w="3192669">
                  <a:extLst>
                    <a:ext uri="{9D8B030D-6E8A-4147-A177-3AD203B41FA5}">
                      <a16:colId xmlns:a16="http://schemas.microsoft.com/office/drawing/2014/main" val="1348212567"/>
                    </a:ext>
                  </a:extLst>
                </a:gridCol>
                <a:gridCol w="2792269">
                  <a:extLst>
                    <a:ext uri="{9D8B030D-6E8A-4147-A177-3AD203B41FA5}">
                      <a16:colId xmlns:a16="http://schemas.microsoft.com/office/drawing/2014/main" val="1318884768"/>
                    </a:ext>
                  </a:extLst>
                </a:gridCol>
                <a:gridCol w="2922250">
                  <a:extLst>
                    <a:ext uri="{9D8B030D-6E8A-4147-A177-3AD203B41FA5}">
                      <a16:colId xmlns:a16="http://schemas.microsoft.com/office/drawing/2014/main" val="3052105786"/>
                    </a:ext>
                  </a:extLst>
                </a:gridCol>
              </a:tblGrid>
              <a:tr h="370840">
                <a:tc>
                  <a:txBody>
                    <a:bodyPr/>
                    <a:lstStyle/>
                    <a:p>
                      <a:pPr marL="0" lvl="0" indent="0" algn="ctr">
                        <a:buFont typeface="Arial" panose="020B0604020202020204" pitchFamily="34" charset="0"/>
                        <a:buNone/>
                      </a:pPr>
                      <a:r>
                        <a:rPr lang="en-US" sz="2000" b="1">
                          <a:solidFill>
                            <a:schemeClr val="bg2"/>
                          </a:solidFill>
                        </a:rPr>
                        <a:t>Physical Burden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1">
                          <a:solidFill>
                            <a:schemeClr val="bg2"/>
                          </a:solidFill>
                        </a:rPr>
                        <a:t>Treatment Burden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1">
                          <a:solidFill>
                            <a:schemeClr val="bg2"/>
                          </a:solidFill>
                        </a:rPr>
                        <a:t>Emotional Burden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b="1">
                          <a:solidFill>
                            <a:schemeClr val="bg2"/>
                          </a:solidFill>
                        </a:rPr>
                        <a:t>Financial Burden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136870761"/>
                  </a:ext>
                </a:extLst>
              </a:tr>
              <a:tr h="370840">
                <a:tc>
                  <a:txBody>
                    <a:bodyPr/>
                    <a:lstStyle/>
                    <a:p>
                      <a:pPr marL="342900" lvl="0" indent="-342900">
                        <a:buFont typeface="Arial" panose="020B0604020202020204" pitchFamily="34" charset="0"/>
                        <a:buChar char="•"/>
                      </a:pPr>
                      <a:r>
                        <a:rPr lang="en-US" sz="2000" b="0">
                          <a:solidFill>
                            <a:schemeClr val="tx1"/>
                          </a:solidFill>
                        </a:rPr>
                        <a:t>Health status</a:t>
                      </a:r>
                    </a:p>
                    <a:p>
                      <a:pPr marL="342900" lvl="0" indent="-342900">
                        <a:buFont typeface="Arial" panose="020B0604020202020204" pitchFamily="34" charset="0"/>
                        <a:buChar char="•"/>
                      </a:pPr>
                      <a:r>
                        <a:rPr lang="en-US" sz="2000" b="0">
                          <a:solidFill>
                            <a:schemeClr val="tx1"/>
                          </a:solidFill>
                        </a:rPr>
                        <a:t>Breakthrough hemolysis</a:t>
                      </a:r>
                    </a:p>
                    <a:p>
                      <a:pPr marL="342900" lvl="0" indent="-342900">
                        <a:buFont typeface="Arial" panose="020B0604020202020204" pitchFamily="34" charset="0"/>
                        <a:buChar char="•"/>
                      </a:pPr>
                      <a:r>
                        <a:rPr lang="en-US" sz="2000" b="0">
                          <a:solidFill>
                            <a:schemeClr val="tx1"/>
                          </a:solidFill>
                        </a:rPr>
                        <a:t>Vaccine status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marL="342900" lvl="0" indent="-342900">
                        <a:buFont typeface="Arial" panose="020B0604020202020204" pitchFamily="34" charset="0"/>
                        <a:buChar char="•"/>
                      </a:pPr>
                      <a:r>
                        <a:rPr lang="en-US" sz="2000">
                          <a:solidFill>
                            <a:schemeClr val="tx1"/>
                          </a:solidFill>
                        </a:rPr>
                        <a:t>Diagnostic delays</a:t>
                      </a:r>
                    </a:p>
                    <a:p>
                      <a:pPr marL="342900" lvl="0" indent="-342900">
                        <a:buFont typeface="Arial" panose="020B0604020202020204" pitchFamily="34" charset="0"/>
                        <a:buChar char="•"/>
                      </a:pPr>
                      <a:r>
                        <a:rPr lang="en-US" sz="2000">
                          <a:solidFill>
                            <a:schemeClr val="tx1"/>
                          </a:solidFill>
                        </a:rPr>
                        <a:t>Side effects</a:t>
                      </a:r>
                    </a:p>
                    <a:p>
                      <a:pPr marL="342900" lvl="0" indent="-342900">
                        <a:buFont typeface="Arial" panose="020B0604020202020204" pitchFamily="34" charset="0"/>
                        <a:buChar char="•"/>
                      </a:pPr>
                      <a:r>
                        <a:rPr lang="en-US" sz="2000">
                          <a:solidFill>
                            <a:schemeClr val="tx1"/>
                          </a:solidFill>
                        </a:rPr>
                        <a:t>Weighing decisions</a:t>
                      </a:r>
                    </a:p>
                    <a:p>
                      <a:pPr marL="342900" lvl="0" indent="-342900">
                        <a:buFont typeface="Arial" panose="020B0604020202020204" pitchFamily="34" charset="0"/>
                        <a:buChar char="•"/>
                      </a:pPr>
                      <a:r>
                        <a:rPr lang="en-US" sz="2000">
                          <a:solidFill>
                            <a:schemeClr val="tx1"/>
                          </a:solidFill>
                        </a:rPr>
                        <a:t>Infections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marL="342900" indent="-342900">
                        <a:buFont typeface="Arial" panose="020B0604020202020204" pitchFamily="34" charset="0"/>
                        <a:buChar char="•"/>
                      </a:pPr>
                      <a:r>
                        <a:rPr lang="en-US" sz="2000">
                          <a:solidFill>
                            <a:schemeClr val="tx1"/>
                          </a:solidFill>
                        </a:rPr>
                        <a:t>Mental health</a:t>
                      </a:r>
                    </a:p>
                    <a:p>
                      <a:pPr marL="342900" lvl="0" indent="-342900">
                        <a:buFont typeface="Arial" panose="020B0604020202020204" pitchFamily="34" charset="0"/>
                        <a:buChar char="•"/>
                      </a:pPr>
                      <a:endParaRPr lang="en-US" sz="200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marL="342900" indent="-342900">
                        <a:buFont typeface="Arial" panose="020B0604020202020204" pitchFamily="34" charset="0"/>
                        <a:buChar char="•"/>
                      </a:pPr>
                      <a:r>
                        <a:rPr lang="en-US" sz="2000">
                          <a:solidFill>
                            <a:schemeClr val="tx1"/>
                          </a:solidFill>
                        </a:rPr>
                        <a:t>Loss of time spent working</a:t>
                      </a:r>
                    </a:p>
                    <a:p>
                      <a:pPr marL="342900" indent="-342900">
                        <a:buFont typeface="Arial" panose="020B0604020202020204" pitchFamily="34" charset="0"/>
                        <a:buChar char="•"/>
                      </a:pPr>
                      <a:r>
                        <a:rPr lang="en-US" sz="2000">
                          <a:solidFill>
                            <a:schemeClr val="tx1"/>
                          </a:solidFill>
                        </a:rPr>
                        <a:t>Cost of medications</a:t>
                      </a:r>
                    </a:p>
                    <a:p>
                      <a:pPr marL="342900" indent="-342900">
                        <a:buFont typeface="Arial" panose="020B0604020202020204" pitchFamily="34" charset="0"/>
                        <a:buChar char="•"/>
                      </a:pPr>
                      <a:r>
                        <a:rPr lang="en-US" sz="2000">
                          <a:solidFill>
                            <a:schemeClr val="tx1"/>
                          </a:solidFill>
                        </a:rPr>
                        <a:t>Travel or accommodations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340247927"/>
                  </a:ext>
                </a:extLst>
              </a:tr>
            </a:tbl>
          </a:graphicData>
        </a:graphic>
      </p:graphicFrame>
    </p:spTree>
    <p:extLst>
      <p:ext uri="{BB962C8B-B14F-4D97-AF65-F5344CB8AC3E}">
        <p14:creationId xmlns:p14="http://schemas.microsoft.com/office/powerpoint/2010/main" val="42901157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B4BCF-63DE-D804-F150-553DD47F54F4}"/>
              </a:ext>
            </a:extLst>
          </p:cNvPr>
          <p:cNvSpPr>
            <a:spLocks noGrp="1"/>
          </p:cNvSpPr>
          <p:nvPr>
            <p:ph type="title"/>
          </p:nvPr>
        </p:nvSpPr>
        <p:spPr/>
        <p:txBody>
          <a:bodyPr/>
          <a:lstStyle/>
          <a:p>
            <a:r>
              <a:rPr lang="en-US" sz="3200" kern="0">
                <a:latin typeface="Times New Roman" panose="02020603050405020304" pitchFamily="18" charset="0"/>
                <a:cs typeface="Times New Roman" panose="02020603050405020304" pitchFamily="18" charset="0"/>
              </a:rPr>
              <a:t>Challenges of Delayed Diagnosis of PNH</a:t>
            </a:r>
            <a:endParaRPr lang="en-US" sz="320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7AA931D-56F3-4FCE-9EBE-234716C95C0E}"/>
              </a:ext>
            </a:extLst>
          </p:cNvPr>
          <p:cNvSpPr>
            <a:spLocks noGrp="1"/>
          </p:cNvSpPr>
          <p:nvPr>
            <p:ph idx="1"/>
          </p:nvPr>
        </p:nvSpPr>
        <p:spPr>
          <a:xfrm>
            <a:off x="231078" y="3631173"/>
            <a:ext cx="11740260" cy="2458730"/>
          </a:xfrm>
        </p:spPr>
        <p:txBody>
          <a:bodyPr>
            <a:noAutofit/>
          </a:bodyPr>
          <a:lstStyle/>
          <a:p>
            <a:pPr marL="342900" indent="-342900">
              <a:spcBef>
                <a:spcPts val="600"/>
              </a:spcBef>
              <a:spcAft>
                <a:spcPts val="0"/>
              </a:spcAft>
              <a:buFont typeface="Arial" panose="020B0604020202020204" pitchFamily="34" charset="0"/>
              <a:buChar char="•"/>
            </a:pPr>
            <a:r>
              <a:rPr lang="en-US" sz="2200"/>
              <a:t>Fewer than 40% of patients with PNH receive their diagnosis within 12 mo of symptom onset</a:t>
            </a:r>
          </a:p>
          <a:p>
            <a:pPr marL="342900" indent="-342900">
              <a:spcBef>
                <a:spcPts val="600"/>
              </a:spcBef>
              <a:spcAft>
                <a:spcPts val="0"/>
              </a:spcAft>
              <a:buFont typeface="Arial" panose="020B0604020202020204" pitchFamily="34" charset="0"/>
              <a:buChar char="•"/>
            </a:pPr>
            <a:r>
              <a:rPr lang="en-US" sz="2200"/>
              <a:t>On average, diagnosis takes ~2 yr</a:t>
            </a:r>
          </a:p>
          <a:p>
            <a:pPr marL="574675" lvl="1" indent="-342900">
              <a:spcBef>
                <a:spcPts val="600"/>
              </a:spcBef>
              <a:buFont typeface="Poppins" panose="00000500000000000000" pitchFamily="2" charset="0"/>
              <a:buChar char="−"/>
            </a:pPr>
            <a:r>
              <a:rPr lang="en-US"/>
              <a:t>In 24% of patients, it may take over 5 yr to diagnose PNH  </a:t>
            </a:r>
          </a:p>
          <a:p>
            <a:pPr marL="342900" indent="-342900">
              <a:spcBef>
                <a:spcPts val="600"/>
              </a:spcBef>
              <a:spcAft>
                <a:spcPts val="0"/>
              </a:spcAft>
              <a:buFont typeface="Arial" panose="020B0604020202020204" pitchFamily="34" charset="0"/>
              <a:buChar char="•"/>
            </a:pPr>
            <a:r>
              <a:rPr lang="en-US" sz="2200"/>
              <a:t>79% of patients consult more than 1 physician before receiving their diagnosis </a:t>
            </a:r>
          </a:p>
          <a:p>
            <a:pPr marL="574675" lvl="1" indent="-342900">
              <a:spcBef>
                <a:spcPts val="600"/>
              </a:spcBef>
              <a:buFont typeface="Poppins" panose="00000500000000000000" pitchFamily="2" charset="0"/>
              <a:buChar char="−"/>
            </a:pPr>
            <a:r>
              <a:rPr lang="en-US"/>
              <a:t>Of these, 38% see more than 5 specialists</a:t>
            </a:r>
          </a:p>
        </p:txBody>
      </p:sp>
      <p:sp>
        <p:nvSpPr>
          <p:cNvPr id="4" name="Content Placeholder 3">
            <a:extLst>
              <a:ext uri="{FF2B5EF4-FFF2-40B4-BE49-F238E27FC236}">
                <a16:creationId xmlns:a16="http://schemas.microsoft.com/office/drawing/2014/main" id="{3C4529AD-D86C-34B9-9FA4-E5EF7B1BBB53}"/>
              </a:ext>
            </a:extLst>
          </p:cNvPr>
          <p:cNvSpPr>
            <a:spLocks noGrp="1"/>
          </p:cNvSpPr>
          <p:nvPr>
            <p:ph sz="quarter" idx="10"/>
          </p:nvPr>
        </p:nvSpPr>
        <p:spPr/>
        <p:txBody>
          <a:bodyPr/>
          <a:lstStyle/>
          <a:p>
            <a:r>
              <a:rPr lang="en-US" altLang="en-US"/>
              <a:t>Schrezenmeier. Ann Hematol. 2020;99:1505. Hill. Nat Rev Dis Primers. 2017;3:17028. </a:t>
            </a:r>
            <a:r>
              <a:rPr lang="en-US"/>
              <a:t>Bektas. J Manag Care Spec Pharm. 2020;26:S8.</a:t>
            </a:r>
          </a:p>
        </p:txBody>
      </p:sp>
      <p:sp>
        <p:nvSpPr>
          <p:cNvPr id="13" name="Content Placeholder 2">
            <a:extLst>
              <a:ext uri="{FF2B5EF4-FFF2-40B4-BE49-F238E27FC236}">
                <a16:creationId xmlns:a16="http://schemas.microsoft.com/office/drawing/2014/main" id="{8FA949CA-F927-4FFC-AD84-E60FA2C3AF54}"/>
              </a:ext>
            </a:extLst>
          </p:cNvPr>
          <p:cNvSpPr txBox="1">
            <a:spLocks noChangeArrowheads="1"/>
          </p:cNvSpPr>
          <p:nvPr/>
        </p:nvSpPr>
        <p:spPr bwMode="auto">
          <a:xfrm>
            <a:off x="5926123" y="1755115"/>
            <a:ext cx="4152743" cy="194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lnSpc>
                <a:spcPct val="90000"/>
              </a:lnSpc>
              <a:spcBef>
                <a:spcPct val="20000"/>
              </a:spcBef>
              <a:buClr>
                <a:srgbClr val="F9E27F"/>
              </a:buClr>
              <a:buSzPct val="125000"/>
              <a:buChar char="•"/>
              <a:defRPr sz="2800" b="1">
                <a:solidFill>
                  <a:schemeClr val="tx1"/>
                </a:solidFill>
                <a:latin typeface="Arial" panose="020B0604020202020204" pitchFamily="34" charset="0"/>
              </a:defRPr>
            </a:lvl1pPr>
            <a:lvl2pPr marL="742950" indent="-285750">
              <a:lnSpc>
                <a:spcPct val="90000"/>
              </a:lnSpc>
              <a:spcBef>
                <a:spcPct val="20000"/>
              </a:spcBef>
              <a:buClr>
                <a:srgbClr val="F9E27F"/>
              </a:buClr>
              <a:buSzPct val="115000"/>
              <a:buFont typeface="Arial" panose="020B0604020202020204" pitchFamily="34" charset="0"/>
              <a:buChar char="–"/>
              <a:defRPr sz="2400" b="1">
                <a:solidFill>
                  <a:schemeClr val="tx1"/>
                </a:solidFill>
                <a:latin typeface="Arial" panose="020B0604020202020204" pitchFamily="34" charset="0"/>
              </a:defRPr>
            </a:lvl2pPr>
            <a:lvl3pPr marL="1143000" indent="-228600">
              <a:lnSpc>
                <a:spcPct val="90000"/>
              </a:lnSpc>
              <a:spcBef>
                <a:spcPct val="20000"/>
              </a:spcBef>
              <a:buClr>
                <a:srgbClr val="F9E27F"/>
              </a:buClr>
              <a:buChar char="•"/>
              <a:defRPr sz="2000" b="1">
                <a:solidFill>
                  <a:schemeClr val="tx1"/>
                </a:solidFill>
                <a:latin typeface="Arial" panose="020B0604020202020204" pitchFamily="34" charset="0"/>
              </a:defRPr>
            </a:lvl3pPr>
            <a:lvl4pPr marL="1600200" indent="-228600">
              <a:lnSpc>
                <a:spcPct val="90000"/>
              </a:lnSpc>
              <a:spcBef>
                <a:spcPct val="20000"/>
              </a:spcBef>
              <a:buClr>
                <a:srgbClr val="F9E27F"/>
              </a:buClr>
              <a:buChar char="–"/>
              <a:defRPr sz="2000" b="1">
                <a:solidFill>
                  <a:schemeClr val="tx1"/>
                </a:solidFill>
                <a:latin typeface="Arial" panose="020B0604020202020204" pitchFamily="34" charset="0"/>
              </a:defRPr>
            </a:lvl4pPr>
            <a:lvl5pPr marL="2057400" indent="-228600">
              <a:lnSpc>
                <a:spcPct val="90000"/>
              </a:lnSpc>
              <a:spcBef>
                <a:spcPct val="20000"/>
              </a:spcBef>
              <a:buClr>
                <a:srgbClr val="F9E27F"/>
              </a:buClr>
              <a:buChar char="»"/>
              <a:defRPr sz="2000" b="1">
                <a:solidFill>
                  <a:schemeClr val="tx1"/>
                </a:solidFill>
                <a:latin typeface="Arial" panose="020B0604020202020204" pitchFamily="34" charset="0"/>
              </a:defRPr>
            </a:lvl5pPr>
            <a:lvl6pPr marL="2514600" indent="-228600" eaLnBrk="0" fontAlgn="base" hangingPunct="0">
              <a:lnSpc>
                <a:spcPct val="90000"/>
              </a:lnSpc>
              <a:spcBef>
                <a:spcPct val="20000"/>
              </a:spcBef>
              <a:spcAft>
                <a:spcPct val="0"/>
              </a:spcAft>
              <a:buClr>
                <a:srgbClr val="F9E27F"/>
              </a:buClr>
              <a:buChar char="»"/>
              <a:defRPr sz="2000" b="1">
                <a:solidFill>
                  <a:schemeClr val="tx1"/>
                </a:solidFill>
                <a:latin typeface="Arial" panose="020B0604020202020204" pitchFamily="34" charset="0"/>
              </a:defRPr>
            </a:lvl6pPr>
            <a:lvl7pPr marL="2971800" indent="-228600" eaLnBrk="0" fontAlgn="base" hangingPunct="0">
              <a:lnSpc>
                <a:spcPct val="90000"/>
              </a:lnSpc>
              <a:spcBef>
                <a:spcPct val="20000"/>
              </a:spcBef>
              <a:spcAft>
                <a:spcPct val="0"/>
              </a:spcAft>
              <a:buClr>
                <a:srgbClr val="F9E27F"/>
              </a:buClr>
              <a:buChar char="»"/>
              <a:defRPr sz="2000" b="1">
                <a:solidFill>
                  <a:schemeClr val="tx1"/>
                </a:solidFill>
                <a:latin typeface="Arial" panose="020B0604020202020204" pitchFamily="34" charset="0"/>
              </a:defRPr>
            </a:lvl7pPr>
            <a:lvl8pPr marL="3429000" indent="-228600" eaLnBrk="0" fontAlgn="base" hangingPunct="0">
              <a:lnSpc>
                <a:spcPct val="90000"/>
              </a:lnSpc>
              <a:spcBef>
                <a:spcPct val="20000"/>
              </a:spcBef>
              <a:spcAft>
                <a:spcPct val="0"/>
              </a:spcAft>
              <a:buClr>
                <a:srgbClr val="F9E27F"/>
              </a:buClr>
              <a:buChar char="»"/>
              <a:defRPr sz="2000" b="1">
                <a:solidFill>
                  <a:schemeClr val="tx1"/>
                </a:solidFill>
                <a:latin typeface="Arial" panose="020B0604020202020204" pitchFamily="34" charset="0"/>
              </a:defRPr>
            </a:lvl8pPr>
            <a:lvl9pPr marL="3886200" indent="-228600" eaLnBrk="0" fontAlgn="base" hangingPunct="0">
              <a:lnSpc>
                <a:spcPct val="90000"/>
              </a:lnSpc>
              <a:spcBef>
                <a:spcPct val="20000"/>
              </a:spcBef>
              <a:spcAft>
                <a:spcPct val="0"/>
              </a:spcAft>
              <a:buClr>
                <a:srgbClr val="F9E27F"/>
              </a:buClr>
              <a:buChar char="»"/>
              <a:defRPr sz="2000" b="1">
                <a:solidFill>
                  <a:schemeClr val="tx1"/>
                </a:solidFill>
                <a:latin typeface="Arial" panose="020B0604020202020204" pitchFamily="34" charset="0"/>
              </a:defRPr>
            </a:lvl9pPr>
          </a:lstStyle>
          <a:p>
            <a:pPr marL="285750" indent="-285750">
              <a:lnSpc>
                <a:spcPct val="100000"/>
              </a:lnSpc>
              <a:spcBef>
                <a:spcPts val="0"/>
              </a:spcBef>
              <a:buClrTx/>
              <a:buSzTx/>
            </a:pPr>
            <a:r>
              <a:rPr lang="en-US" altLang="en-US" sz="2000">
                <a:latin typeface="+mn-lt"/>
              </a:rPr>
              <a:t>Dyspnea</a:t>
            </a:r>
          </a:p>
          <a:p>
            <a:pPr marL="285750" indent="-285750">
              <a:lnSpc>
                <a:spcPct val="100000"/>
              </a:lnSpc>
              <a:spcBef>
                <a:spcPts val="0"/>
              </a:spcBef>
              <a:buClrTx/>
              <a:buSzTx/>
            </a:pPr>
            <a:r>
              <a:rPr lang="en-US" altLang="en-US" sz="2000">
                <a:latin typeface="+mn-lt"/>
              </a:rPr>
              <a:t>Abdominal pain</a:t>
            </a:r>
          </a:p>
          <a:p>
            <a:pPr marL="285750" indent="-285750">
              <a:lnSpc>
                <a:spcPct val="100000"/>
              </a:lnSpc>
              <a:spcBef>
                <a:spcPts val="0"/>
              </a:spcBef>
              <a:buClrTx/>
              <a:buSzTx/>
            </a:pPr>
            <a:r>
              <a:rPr lang="en-US" altLang="en-US" sz="2000">
                <a:latin typeface="+mn-lt"/>
              </a:rPr>
              <a:t>Erectile dysfunction</a:t>
            </a:r>
          </a:p>
          <a:p>
            <a:pPr marL="285750" indent="-285750">
              <a:lnSpc>
                <a:spcPct val="100000"/>
              </a:lnSpc>
              <a:spcBef>
                <a:spcPts val="0"/>
              </a:spcBef>
              <a:buClrTx/>
              <a:buSzTx/>
            </a:pPr>
            <a:r>
              <a:rPr lang="en-US" altLang="en-US" sz="2000">
                <a:latin typeface="+mn-lt"/>
              </a:rPr>
              <a:t>Acute/chronic renal failure</a:t>
            </a:r>
          </a:p>
          <a:p>
            <a:pPr marL="285750" indent="-285750">
              <a:lnSpc>
                <a:spcPct val="100000"/>
              </a:lnSpc>
              <a:spcBef>
                <a:spcPts val="0"/>
              </a:spcBef>
              <a:buClrTx/>
              <a:buSzTx/>
            </a:pPr>
            <a:r>
              <a:rPr lang="en-US" altLang="en-US" sz="2000">
                <a:latin typeface="+mn-lt"/>
              </a:rPr>
              <a:t>Thrombosis in odd locations</a:t>
            </a:r>
          </a:p>
        </p:txBody>
      </p:sp>
      <p:sp>
        <p:nvSpPr>
          <p:cNvPr id="21" name="TextBox 20">
            <a:extLst>
              <a:ext uri="{FF2B5EF4-FFF2-40B4-BE49-F238E27FC236}">
                <a16:creationId xmlns:a16="http://schemas.microsoft.com/office/drawing/2014/main" id="{62162F1B-8767-4FB5-B329-06CCC4680504}"/>
              </a:ext>
            </a:extLst>
          </p:cNvPr>
          <p:cNvSpPr txBox="1"/>
          <p:nvPr/>
        </p:nvSpPr>
        <p:spPr>
          <a:xfrm>
            <a:off x="2099280" y="1279402"/>
            <a:ext cx="7979586" cy="400110"/>
          </a:xfrm>
          <a:prstGeom prst="rect">
            <a:avLst/>
          </a:prstGeom>
          <a:solidFill>
            <a:schemeClr val="accent1"/>
          </a:solidFill>
          <a:ln>
            <a:solidFill>
              <a:schemeClr val="accent1"/>
            </a:solidFill>
          </a:ln>
        </p:spPr>
        <p:txBody>
          <a:bodyPr wrap="square">
            <a:spAutoFit/>
          </a:bodyPr>
          <a:lstStyle/>
          <a:p>
            <a:pPr algn="ctr"/>
            <a:r>
              <a:rPr lang="en-US" sz="2000">
                <a:solidFill>
                  <a:schemeClr val="bg2"/>
                </a:solidFill>
                <a:latin typeface="+mn-lt"/>
              </a:rPr>
              <a:t>Clinical Manifestations and Symptoms of PNH</a:t>
            </a:r>
          </a:p>
        </p:txBody>
      </p:sp>
      <p:sp>
        <p:nvSpPr>
          <p:cNvPr id="7" name="Content Placeholder 2">
            <a:extLst>
              <a:ext uri="{FF2B5EF4-FFF2-40B4-BE49-F238E27FC236}">
                <a16:creationId xmlns:a16="http://schemas.microsoft.com/office/drawing/2014/main" id="{54E87BE6-A621-6A10-3684-3FBEB010D302}"/>
              </a:ext>
            </a:extLst>
          </p:cNvPr>
          <p:cNvSpPr txBox="1">
            <a:spLocks noChangeArrowheads="1"/>
          </p:cNvSpPr>
          <p:nvPr/>
        </p:nvSpPr>
        <p:spPr bwMode="auto">
          <a:xfrm>
            <a:off x="2174375" y="1758656"/>
            <a:ext cx="3751748" cy="2007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lnSpc>
                <a:spcPct val="90000"/>
              </a:lnSpc>
              <a:spcBef>
                <a:spcPct val="20000"/>
              </a:spcBef>
              <a:buClr>
                <a:srgbClr val="F9E27F"/>
              </a:buClr>
              <a:buSzPct val="125000"/>
              <a:buChar char="•"/>
              <a:defRPr sz="2800" b="1">
                <a:solidFill>
                  <a:schemeClr val="tx1"/>
                </a:solidFill>
                <a:latin typeface="Arial" panose="020B0604020202020204" pitchFamily="34" charset="0"/>
              </a:defRPr>
            </a:lvl1pPr>
            <a:lvl2pPr marL="742950" indent="-285750">
              <a:lnSpc>
                <a:spcPct val="90000"/>
              </a:lnSpc>
              <a:spcBef>
                <a:spcPct val="20000"/>
              </a:spcBef>
              <a:buClr>
                <a:srgbClr val="F9E27F"/>
              </a:buClr>
              <a:buSzPct val="115000"/>
              <a:buFont typeface="Arial" panose="020B0604020202020204" pitchFamily="34" charset="0"/>
              <a:buChar char="–"/>
              <a:defRPr sz="2400" b="1">
                <a:solidFill>
                  <a:schemeClr val="tx1"/>
                </a:solidFill>
                <a:latin typeface="Arial" panose="020B0604020202020204" pitchFamily="34" charset="0"/>
              </a:defRPr>
            </a:lvl2pPr>
            <a:lvl3pPr marL="1143000" indent="-228600">
              <a:lnSpc>
                <a:spcPct val="90000"/>
              </a:lnSpc>
              <a:spcBef>
                <a:spcPct val="20000"/>
              </a:spcBef>
              <a:buClr>
                <a:srgbClr val="F9E27F"/>
              </a:buClr>
              <a:buChar char="•"/>
              <a:defRPr sz="2000" b="1">
                <a:solidFill>
                  <a:schemeClr val="tx1"/>
                </a:solidFill>
                <a:latin typeface="Arial" panose="020B0604020202020204" pitchFamily="34" charset="0"/>
              </a:defRPr>
            </a:lvl3pPr>
            <a:lvl4pPr marL="1600200" indent="-228600">
              <a:lnSpc>
                <a:spcPct val="90000"/>
              </a:lnSpc>
              <a:spcBef>
                <a:spcPct val="20000"/>
              </a:spcBef>
              <a:buClr>
                <a:srgbClr val="F9E27F"/>
              </a:buClr>
              <a:buChar char="–"/>
              <a:defRPr sz="2000" b="1">
                <a:solidFill>
                  <a:schemeClr val="tx1"/>
                </a:solidFill>
                <a:latin typeface="Arial" panose="020B0604020202020204" pitchFamily="34" charset="0"/>
              </a:defRPr>
            </a:lvl4pPr>
            <a:lvl5pPr marL="2057400" indent="-228600">
              <a:lnSpc>
                <a:spcPct val="90000"/>
              </a:lnSpc>
              <a:spcBef>
                <a:spcPct val="20000"/>
              </a:spcBef>
              <a:buClr>
                <a:srgbClr val="F9E27F"/>
              </a:buClr>
              <a:buChar char="»"/>
              <a:defRPr sz="2000" b="1">
                <a:solidFill>
                  <a:schemeClr val="tx1"/>
                </a:solidFill>
                <a:latin typeface="Arial" panose="020B0604020202020204" pitchFamily="34" charset="0"/>
              </a:defRPr>
            </a:lvl5pPr>
            <a:lvl6pPr marL="2514600" indent="-228600" eaLnBrk="0" fontAlgn="base" hangingPunct="0">
              <a:lnSpc>
                <a:spcPct val="90000"/>
              </a:lnSpc>
              <a:spcBef>
                <a:spcPct val="20000"/>
              </a:spcBef>
              <a:spcAft>
                <a:spcPct val="0"/>
              </a:spcAft>
              <a:buClr>
                <a:srgbClr val="F9E27F"/>
              </a:buClr>
              <a:buChar char="»"/>
              <a:defRPr sz="2000" b="1">
                <a:solidFill>
                  <a:schemeClr val="tx1"/>
                </a:solidFill>
                <a:latin typeface="Arial" panose="020B0604020202020204" pitchFamily="34" charset="0"/>
              </a:defRPr>
            </a:lvl6pPr>
            <a:lvl7pPr marL="2971800" indent="-228600" eaLnBrk="0" fontAlgn="base" hangingPunct="0">
              <a:lnSpc>
                <a:spcPct val="90000"/>
              </a:lnSpc>
              <a:spcBef>
                <a:spcPct val="20000"/>
              </a:spcBef>
              <a:spcAft>
                <a:spcPct val="0"/>
              </a:spcAft>
              <a:buClr>
                <a:srgbClr val="F9E27F"/>
              </a:buClr>
              <a:buChar char="»"/>
              <a:defRPr sz="2000" b="1">
                <a:solidFill>
                  <a:schemeClr val="tx1"/>
                </a:solidFill>
                <a:latin typeface="Arial" panose="020B0604020202020204" pitchFamily="34" charset="0"/>
              </a:defRPr>
            </a:lvl7pPr>
            <a:lvl8pPr marL="3429000" indent="-228600" eaLnBrk="0" fontAlgn="base" hangingPunct="0">
              <a:lnSpc>
                <a:spcPct val="90000"/>
              </a:lnSpc>
              <a:spcBef>
                <a:spcPct val="20000"/>
              </a:spcBef>
              <a:spcAft>
                <a:spcPct val="0"/>
              </a:spcAft>
              <a:buClr>
                <a:srgbClr val="F9E27F"/>
              </a:buClr>
              <a:buChar char="»"/>
              <a:defRPr sz="2000" b="1">
                <a:solidFill>
                  <a:schemeClr val="tx1"/>
                </a:solidFill>
                <a:latin typeface="Arial" panose="020B0604020202020204" pitchFamily="34" charset="0"/>
              </a:defRPr>
            </a:lvl8pPr>
            <a:lvl9pPr marL="3886200" indent="-228600" eaLnBrk="0" fontAlgn="base" hangingPunct="0">
              <a:lnSpc>
                <a:spcPct val="90000"/>
              </a:lnSpc>
              <a:spcBef>
                <a:spcPct val="20000"/>
              </a:spcBef>
              <a:spcAft>
                <a:spcPct val="0"/>
              </a:spcAft>
              <a:buClr>
                <a:srgbClr val="F9E27F"/>
              </a:buClr>
              <a:buChar char="»"/>
              <a:defRPr sz="2000" b="1">
                <a:solidFill>
                  <a:schemeClr val="tx1"/>
                </a:solidFill>
                <a:latin typeface="Arial" panose="020B0604020202020204" pitchFamily="34" charset="0"/>
              </a:defRPr>
            </a:lvl9pPr>
          </a:lstStyle>
          <a:p>
            <a:pPr marL="285750" indent="-285750">
              <a:lnSpc>
                <a:spcPct val="100000"/>
              </a:lnSpc>
              <a:spcBef>
                <a:spcPts val="0"/>
              </a:spcBef>
              <a:buClrTx/>
              <a:buSzTx/>
            </a:pPr>
            <a:r>
              <a:rPr lang="en-US" altLang="en-US" sz="2000">
                <a:latin typeface="+mn-lt"/>
              </a:rPr>
              <a:t>Intravascular hemolysis</a:t>
            </a:r>
          </a:p>
          <a:p>
            <a:pPr marL="285750" indent="-285750">
              <a:lnSpc>
                <a:spcPct val="100000"/>
              </a:lnSpc>
              <a:spcBef>
                <a:spcPts val="0"/>
              </a:spcBef>
              <a:buClrTx/>
              <a:buSzTx/>
            </a:pPr>
            <a:r>
              <a:rPr lang="en-US" altLang="en-US" sz="2000">
                <a:latin typeface="+mn-lt"/>
              </a:rPr>
              <a:t>Anemia</a:t>
            </a:r>
          </a:p>
          <a:p>
            <a:pPr marL="285750" indent="-285750">
              <a:lnSpc>
                <a:spcPct val="100000"/>
              </a:lnSpc>
              <a:spcBef>
                <a:spcPts val="0"/>
              </a:spcBef>
              <a:buClrTx/>
              <a:buSzTx/>
            </a:pPr>
            <a:r>
              <a:rPr lang="en-US" altLang="en-US" sz="2000">
                <a:latin typeface="+mn-lt"/>
              </a:rPr>
              <a:t>Fatigue</a:t>
            </a:r>
          </a:p>
          <a:p>
            <a:pPr marL="285750" indent="-285750">
              <a:lnSpc>
                <a:spcPct val="100000"/>
              </a:lnSpc>
              <a:spcBef>
                <a:spcPts val="0"/>
              </a:spcBef>
              <a:buClrTx/>
              <a:buSzTx/>
            </a:pPr>
            <a:r>
              <a:rPr lang="en-US" altLang="en-US" sz="2000">
                <a:solidFill>
                  <a:schemeClr val="accent1"/>
                </a:solidFill>
                <a:latin typeface="+mn-lt"/>
              </a:rPr>
              <a:t>Hemoglobinuria</a:t>
            </a:r>
          </a:p>
          <a:p>
            <a:pPr marL="285750" indent="-285750">
              <a:lnSpc>
                <a:spcPct val="100000"/>
              </a:lnSpc>
              <a:spcBef>
                <a:spcPts val="0"/>
              </a:spcBef>
              <a:buClrTx/>
              <a:buSzTx/>
            </a:pPr>
            <a:r>
              <a:rPr lang="en-US" altLang="en-US" sz="2000">
                <a:latin typeface="+mn-lt"/>
              </a:rPr>
              <a:t>Headache</a:t>
            </a:r>
          </a:p>
        </p:txBody>
      </p:sp>
      <p:sp>
        <p:nvSpPr>
          <p:cNvPr id="8" name="Rectangle 7">
            <a:extLst>
              <a:ext uri="{FF2B5EF4-FFF2-40B4-BE49-F238E27FC236}">
                <a16:creationId xmlns:a16="http://schemas.microsoft.com/office/drawing/2014/main" id="{30D08807-3124-5BB4-6CEA-F63137D87E3C}"/>
              </a:ext>
            </a:extLst>
          </p:cNvPr>
          <p:cNvSpPr/>
          <p:nvPr/>
        </p:nvSpPr>
        <p:spPr bwMode="auto">
          <a:xfrm>
            <a:off x="2113134" y="1678721"/>
            <a:ext cx="7965732" cy="1750279"/>
          </a:xfrm>
          <a:prstGeom prst="rect">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11349328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A07CB-D195-4106-90D7-7D82285C3326}"/>
              </a:ext>
            </a:extLst>
          </p:cNvPr>
          <p:cNvSpPr>
            <a:spLocks noGrp="1"/>
          </p:cNvSpPr>
          <p:nvPr>
            <p:ph type="title"/>
          </p:nvPr>
        </p:nvSpPr>
        <p:spPr/>
        <p:txBody>
          <a:bodyPr/>
          <a:lstStyle/>
          <a:p>
            <a:r>
              <a:rPr lang="en-US" sz="3200">
                <a:latin typeface="Times New Roman" panose="02020603050405020304" pitchFamily="18" charset="0"/>
                <a:cs typeface="Times New Roman" panose="02020603050405020304" pitchFamily="18" charset="0"/>
              </a:rPr>
              <a:t>FDA-Approved PNH Medications: Vaccinations and Infections</a:t>
            </a:r>
          </a:p>
        </p:txBody>
      </p:sp>
      <p:sp>
        <p:nvSpPr>
          <p:cNvPr id="4" name="Content Placeholder 3">
            <a:extLst>
              <a:ext uri="{FF2B5EF4-FFF2-40B4-BE49-F238E27FC236}">
                <a16:creationId xmlns:a16="http://schemas.microsoft.com/office/drawing/2014/main" id="{A980630F-C4DA-66E4-3DC6-FE57351A148A}"/>
              </a:ext>
            </a:extLst>
          </p:cNvPr>
          <p:cNvSpPr>
            <a:spLocks noGrp="1"/>
          </p:cNvSpPr>
          <p:nvPr>
            <p:ph sz="quarter" idx="10"/>
          </p:nvPr>
        </p:nvSpPr>
        <p:spPr/>
        <p:txBody>
          <a:bodyPr/>
          <a:lstStyle/>
          <a:p>
            <a:r>
              <a:rPr lang="en-US">
                <a:ea typeface="Calibri" panose="020F0502020204030204" pitchFamily="34" charset="0"/>
                <a:cs typeface="Calibri" panose="020F0502020204030204" pitchFamily="34" charset="0"/>
              </a:rPr>
              <a:t>Shi. Ther Adv Hematol. 2024;15:20406207241307500.</a:t>
            </a:r>
            <a:endParaRPr lang="en-US" sz="1050"/>
          </a:p>
        </p:txBody>
      </p:sp>
      <p:pic>
        <p:nvPicPr>
          <p:cNvPr id="9" name="Picture 8">
            <a:extLst>
              <a:ext uri="{FF2B5EF4-FFF2-40B4-BE49-F238E27FC236}">
                <a16:creationId xmlns:a16="http://schemas.microsoft.com/office/drawing/2014/main" id="{26566B69-DA99-4E0D-855E-60BD93ADFFEA}"/>
              </a:ext>
            </a:extLst>
          </p:cNvPr>
          <p:cNvPicPr>
            <a:picLocks noChangeAspect="1"/>
          </p:cNvPicPr>
          <p:nvPr/>
        </p:nvPicPr>
        <p:blipFill>
          <a:blip r:embed="rId3"/>
          <a:stretch>
            <a:fillRect/>
          </a:stretch>
        </p:blipFill>
        <p:spPr>
          <a:xfrm>
            <a:off x="2528169" y="1759218"/>
            <a:ext cx="1453953" cy="4289778"/>
          </a:xfrm>
          <a:prstGeom prst="rect">
            <a:avLst/>
          </a:prstGeom>
        </p:spPr>
      </p:pic>
      <p:pic>
        <p:nvPicPr>
          <p:cNvPr id="11" name="Picture 10">
            <a:extLst>
              <a:ext uri="{FF2B5EF4-FFF2-40B4-BE49-F238E27FC236}">
                <a16:creationId xmlns:a16="http://schemas.microsoft.com/office/drawing/2014/main" id="{D30596A8-BAC6-4F57-8507-533A2B8DCD7A}"/>
              </a:ext>
            </a:extLst>
          </p:cNvPr>
          <p:cNvPicPr>
            <a:picLocks noChangeAspect="1"/>
          </p:cNvPicPr>
          <p:nvPr/>
        </p:nvPicPr>
        <p:blipFill>
          <a:blip r:embed="rId4"/>
          <a:stretch>
            <a:fillRect/>
          </a:stretch>
        </p:blipFill>
        <p:spPr>
          <a:xfrm>
            <a:off x="3982122" y="1759218"/>
            <a:ext cx="1908313" cy="4329289"/>
          </a:xfrm>
          <a:prstGeom prst="rect">
            <a:avLst/>
          </a:prstGeom>
        </p:spPr>
      </p:pic>
      <p:graphicFrame>
        <p:nvGraphicFramePr>
          <p:cNvPr id="3" name="Table 2">
            <a:extLst>
              <a:ext uri="{FF2B5EF4-FFF2-40B4-BE49-F238E27FC236}">
                <a16:creationId xmlns:a16="http://schemas.microsoft.com/office/drawing/2014/main" id="{2F57972D-7D88-D69F-A4B1-B45685EF6D3F}"/>
              </a:ext>
            </a:extLst>
          </p:cNvPr>
          <p:cNvGraphicFramePr>
            <a:graphicFrameLocks noGrp="1"/>
          </p:cNvGraphicFramePr>
          <p:nvPr>
            <p:extLst>
              <p:ext uri="{D42A27DB-BD31-4B8C-83A1-F6EECF244321}">
                <p14:modId xmlns:p14="http://schemas.microsoft.com/office/powerpoint/2010/main" val="2732145413"/>
              </p:ext>
            </p:extLst>
          </p:nvPr>
        </p:nvGraphicFramePr>
        <p:xfrm>
          <a:off x="225870" y="1137596"/>
          <a:ext cx="11740260" cy="5063490"/>
        </p:xfrm>
        <a:graphic>
          <a:graphicData uri="http://schemas.openxmlformats.org/drawingml/2006/table">
            <a:tbl>
              <a:tblPr firstRow="1" bandRow="1">
                <a:tableStyleId>{93296810-A885-4BE3-A3E7-6D5BEEA58F35}</a:tableStyleId>
              </a:tblPr>
              <a:tblGrid>
                <a:gridCol w="1669088">
                  <a:extLst>
                    <a:ext uri="{9D8B030D-6E8A-4147-A177-3AD203B41FA5}">
                      <a16:colId xmlns:a16="http://schemas.microsoft.com/office/drawing/2014/main" val="3809960163"/>
                    </a:ext>
                  </a:extLst>
                </a:gridCol>
                <a:gridCol w="1433662">
                  <a:extLst>
                    <a:ext uri="{9D8B030D-6E8A-4147-A177-3AD203B41FA5}">
                      <a16:colId xmlns:a16="http://schemas.microsoft.com/office/drawing/2014/main" val="2203546869"/>
                    </a:ext>
                  </a:extLst>
                </a:gridCol>
                <a:gridCol w="2798747">
                  <a:extLst>
                    <a:ext uri="{9D8B030D-6E8A-4147-A177-3AD203B41FA5}">
                      <a16:colId xmlns:a16="http://schemas.microsoft.com/office/drawing/2014/main" val="3274573393"/>
                    </a:ext>
                  </a:extLst>
                </a:gridCol>
                <a:gridCol w="2335506">
                  <a:extLst>
                    <a:ext uri="{9D8B030D-6E8A-4147-A177-3AD203B41FA5}">
                      <a16:colId xmlns:a16="http://schemas.microsoft.com/office/drawing/2014/main" val="1646326292"/>
                    </a:ext>
                  </a:extLst>
                </a:gridCol>
                <a:gridCol w="3503257">
                  <a:extLst>
                    <a:ext uri="{9D8B030D-6E8A-4147-A177-3AD203B41FA5}">
                      <a16:colId xmlns:a16="http://schemas.microsoft.com/office/drawing/2014/main" val="689404842"/>
                    </a:ext>
                  </a:extLst>
                </a:gridCol>
              </a:tblGrid>
              <a:tr h="337174">
                <a:tc>
                  <a:txBody>
                    <a:bodyPr/>
                    <a:lstStyle/>
                    <a:p>
                      <a:pPr>
                        <a:lnSpc>
                          <a:spcPct val="90000"/>
                        </a:lnSpc>
                      </a:pPr>
                      <a:r>
                        <a:rPr lang="en-US" sz="1400">
                          <a:solidFill>
                            <a:schemeClr val="bg2"/>
                          </a:solidFill>
                        </a:rPr>
                        <a:t>Drug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400">
                          <a:solidFill>
                            <a:schemeClr val="bg2"/>
                          </a:solidFill>
                        </a:rPr>
                        <a:t>Approval Date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400">
                          <a:solidFill>
                            <a:schemeClr val="bg2"/>
                          </a:solidFill>
                        </a:rPr>
                        <a:t>PNH Indication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400">
                          <a:solidFill>
                            <a:schemeClr val="bg2"/>
                          </a:solidFill>
                        </a:rPr>
                        <a:t>MoA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400">
                          <a:solidFill>
                            <a:schemeClr val="bg2"/>
                          </a:solidFill>
                        </a:rPr>
                        <a:t>Vaccinate Against (Recommended)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794341034"/>
                  </a:ext>
                </a:extLst>
              </a:tr>
              <a:tr h="241311">
                <a:tc>
                  <a:txBody>
                    <a:bodyPr/>
                    <a:lstStyle/>
                    <a:p>
                      <a:pPr>
                        <a:lnSpc>
                          <a:spcPct val="90000"/>
                        </a:lnSpc>
                      </a:pPr>
                      <a:r>
                        <a:rPr lang="en-US" sz="1400">
                          <a:solidFill>
                            <a:schemeClr val="tx1"/>
                          </a:solidFill>
                        </a:rPr>
                        <a:t>Eculizumab</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a:solidFill>
                            <a:schemeClr val="tx1"/>
                          </a:solidFill>
                        </a:rPr>
                        <a:t>3.16.2007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a:solidFill>
                            <a:schemeClr val="tx1"/>
                          </a:solidFill>
                        </a:rPr>
                        <a:t>Adults with PNH</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a:solidFill>
                            <a:schemeClr val="tx1"/>
                          </a:solidFill>
                        </a:rPr>
                        <a:t>mAb against C5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i="1">
                          <a:solidFill>
                            <a:schemeClr val="tx1"/>
                          </a:solidFill>
                        </a:rPr>
                        <a:t>N. meningitides</a:t>
                      </a:r>
                      <a:r>
                        <a:rPr lang="en-US" sz="1400" i="0">
                          <a:solidFill>
                            <a:schemeClr val="tx1"/>
                          </a:solidFill>
                        </a:rPr>
                        <a:t> &gt;2 wk before tx</a:t>
                      </a:r>
                      <a:endParaRPr lang="en-US" sz="1400" i="1">
                        <a:solidFill>
                          <a:schemeClr val="tx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61700973"/>
                  </a:ext>
                </a:extLst>
              </a:tr>
              <a:tr h="337174">
                <a:tc>
                  <a:txBody>
                    <a:bodyPr/>
                    <a:lstStyle/>
                    <a:p>
                      <a:pPr>
                        <a:lnSpc>
                          <a:spcPct val="90000"/>
                        </a:lnSpc>
                      </a:pPr>
                      <a:r>
                        <a:rPr lang="en-US" sz="1400">
                          <a:solidFill>
                            <a:schemeClr val="tx1"/>
                          </a:solidFill>
                        </a:rPr>
                        <a:t>Ravulizumab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1400">
                          <a:solidFill>
                            <a:schemeClr val="tx1"/>
                          </a:solidFill>
                        </a:rPr>
                        <a:t>12.21.2018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1400">
                          <a:solidFill>
                            <a:schemeClr val="tx1"/>
                          </a:solidFill>
                        </a:rPr>
                        <a:t>Adult and pediatric patients &gt;1 mo of age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tx1"/>
                          </a:solidFill>
                        </a:rPr>
                        <a:t>mAb against C5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i="1">
                          <a:solidFill>
                            <a:schemeClr val="tx1"/>
                          </a:solidFill>
                        </a:rPr>
                        <a:t>N. meningitides</a:t>
                      </a:r>
                      <a:r>
                        <a:rPr lang="en-US" sz="1400" i="0">
                          <a:solidFill>
                            <a:schemeClr val="tx1"/>
                          </a:solidFill>
                        </a:rPr>
                        <a:t> &gt;2 wk before tx</a:t>
                      </a:r>
                      <a:endParaRPr lang="en-US" sz="1400" i="1">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1340389"/>
                  </a:ext>
                </a:extLst>
              </a:tr>
              <a:tr h="337174">
                <a:tc>
                  <a:txBody>
                    <a:bodyPr/>
                    <a:lstStyle/>
                    <a:p>
                      <a:pPr>
                        <a:lnSpc>
                          <a:spcPct val="90000"/>
                        </a:lnSpc>
                      </a:pPr>
                      <a:r>
                        <a:rPr lang="en-US" sz="1400">
                          <a:solidFill>
                            <a:schemeClr val="tx1"/>
                          </a:solidFill>
                        </a:rPr>
                        <a:t>Pegcetacoplan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a:solidFill>
                            <a:schemeClr val="tx1"/>
                          </a:solidFill>
                        </a:rPr>
                        <a:t>5.14.2021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tx1"/>
                          </a:solidFill>
                        </a:rPr>
                        <a:t>Adults with PNH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a:solidFill>
                            <a:schemeClr val="tx1"/>
                          </a:solidFill>
                        </a:rPr>
                        <a:t>Binds C3 and activates fragment C3b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i="1">
                          <a:solidFill>
                            <a:schemeClr val="tx1"/>
                          </a:solidFill>
                        </a:rPr>
                        <a:t>N. meningitides, S. pneumonia, </a:t>
                      </a:r>
                      <a:r>
                        <a:rPr lang="en-US" sz="1400" i="0">
                          <a:solidFill>
                            <a:schemeClr val="tx1"/>
                          </a:solidFill>
                        </a:rPr>
                        <a:t>and </a:t>
                      </a:r>
                      <a:r>
                        <a:rPr lang="en-US" sz="1400" i="1">
                          <a:solidFill>
                            <a:schemeClr val="tx1"/>
                          </a:solidFill>
                        </a:rPr>
                        <a:t>H. influenza</a:t>
                      </a:r>
                      <a:r>
                        <a:rPr lang="en-US" sz="1400" i="0">
                          <a:solidFill>
                            <a:schemeClr val="tx1"/>
                          </a:solidFill>
                        </a:rPr>
                        <a:t> &gt;2 wk before tx</a:t>
                      </a:r>
                      <a:endParaRPr lang="en-US" sz="140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80093590"/>
                  </a:ext>
                </a:extLst>
              </a:tr>
              <a:tr h="337174">
                <a:tc>
                  <a:txBody>
                    <a:bodyPr/>
                    <a:lstStyle/>
                    <a:p>
                      <a:pPr>
                        <a:lnSpc>
                          <a:spcPct val="90000"/>
                        </a:lnSpc>
                      </a:pPr>
                      <a:r>
                        <a:rPr lang="en-US" sz="1400">
                          <a:solidFill>
                            <a:schemeClr val="tx1"/>
                          </a:solidFill>
                        </a:rPr>
                        <a:t>Iptacopan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1400">
                          <a:solidFill>
                            <a:schemeClr val="tx1"/>
                          </a:solidFill>
                        </a:rPr>
                        <a:t>12.6.2023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tx1"/>
                          </a:solidFill>
                        </a:rPr>
                        <a:t>Adults with PNH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1400">
                          <a:solidFill>
                            <a:schemeClr val="tx1"/>
                          </a:solidFill>
                        </a:rPr>
                        <a:t>Binds Factor 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1400" i="1">
                          <a:solidFill>
                            <a:schemeClr val="tx1"/>
                          </a:solidFill>
                        </a:rPr>
                        <a:t>N. meningitides, S. pneumonia </a:t>
                      </a:r>
                      <a:r>
                        <a:rPr lang="en-US" sz="1400" i="0">
                          <a:solidFill>
                            <a:schemeClr val="tx1"/>
                          </a:solidFill>
                        </a:rPr>
                        <a:t>&gt;4 wk before tx</a:t>
                      </a:r>
                      <a:endParaRPr lang="en-US" sz="140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31916794"/>
                  </a:ext>
                </a:extLst>
              </a:tr>
              <a:tr h="614846">
                <a:tc>
                  <a:txBody>
                    <a:bodyPr/>
                    <a:lstStyle/>
                    <a:p>
                      <a:pPr>
                        <a:lnSpc>
                          <a:spcPct val="90000"/>
                        </a:lnSpc>
                      </a:pPr>
                      <a:r>
                        <a:rPr lang="en-US" sz="1400">
                          <a:solidFill>
                            <a:schemeClr val="tx1"/>
                          </a:solidFill>
                        </a:rPr>
                        <a:t>Danicopan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a:solidFill>
                            <a:schemeClr val="tx1"/>
                          </a:solidFill>
                        </a:rPr>
                        <a:t>3.29.2024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a:solidFill>
                            <a:schemeClr val="tx1"/>
                          </a:solidFill>
                        </a:rPr>
                        <a:t>Add-on therapy to ravulizumab or eculizumab in adults with PNH experiencing EVH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a:solidFill>
                            <a:schemeClr val="tx1"/>
                          </a:solidFill>
                        </a:rPr>
                        <a:t>Binds reversibly to Factor 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i="1">
                          <a:solidFill>
                            <a:schemeClr val="tx1"/>
                          </a:solidFill>
                        </a:rPr>
                        <a:t>N. meningitides, S. pneumonia </a:t>
                      </a:r>
                      <a:r>
                        <a:rPr lang="en-US" sz="1400" i="0">
                          <a:solidFill>
                            <a:schemeClr val="tx1"/>
                          </a:solidFill>
                        </a:rPr>
                        <a:t>&gt;2 wk before tx</a:t>
                      </a:r>
                      <a:endParaRPr lang="en-US" sz="140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81170808"/>
                  </a:ext>
                </a:extLst>
              </a:tr>
              <a:tr h="476010">
                <a:tc>
                  <a:txBody>
                    <a:bodyPr/>
                    <a:lstStyle/>
                    <a:p>
                      <a:pPr>
                        <a:lnSpc>
                          <a:spcPct val="90000"/>
                        </a:lnSpc>
                      </a:pPr>
                      <a:r>
                        <a:rPr lang="en-US" sz="1400" err="1">
                          <a:solidFill>
                            <a:schemeClr val="tx1"/>
                          </a:solidFill>
                        </a:rPr>
                        <a:t>Bkemv</a:t>
                      </a:r>
                      <a:r>
                        <a:rPr lang="en-US" sz="1400">
                          <a:solidFill>
                            <a:schemeClr val="tx1"/>
                          </a:solidFill>
                        </a:rPr>
                        <a:t> (Eculizumab biosimilar)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1400">
                          <a:solidFill>
                            <a:schemeClr val="tx1"/>
                          </a:solidFill>
                        </a:rPr>
                        <a:t>5.28.2024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tx1"/>
                          </a:solidFill>
                        </a:rPr>
                        <a:t>Adults with PNH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1400">
                          <a:solidFill>
                            <a:schemeClr val="tx1"/>
                          </a:solidFill>
                        </a:rPr>
                        <a:t>Biosimilar mAb against C5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i="1">
                          <a:solidFill>
                            <a:schemeClr val="tx1"/>
                          </a:solidFill>
                        </a:rPr>
                        <a:t>N. meningitides</a:t>
                      </a:r>
                      <a:endParaRPr lang="en-US" sz="140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00793075"/>
                  </a:ext>
                </a:extLst>
              </a:tr>
              <a:tr h="476010">
                <a:tc>
                  <a:txBody>
                    <a:bodyPr/>
                    <a:lstStyle/>
                    <a:p>
                      <a:pPr>
                        <a:lnSpc>
                          <a:spcPct val="90000"/>
                        </a:lnSpc>
                      </a:pPr>
                      <a:r>
                        <a:rPr lang="en-US" sz="1400">
                          <a:solidFill>
                            <a:schemeClr val="tx1"/>
                          </a:solidFill>
                        </a:rPr>
                        <a:t>Crovalimab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a:solidFill>
                            <a:schemeClr val="tx1"/>
                          </a:solidFill>
                        </a:rPr>
                        <a:t>6.24.2024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tx1"/>
                          </a:solidFill>
                        </a:rPr>
                        <a:t>Adult and pediatric patients &gt;13 yr old with PNH and body weight &gt;40 kg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lnSpc>
                          <a:spcPct val="90000"/>
                        </a:lnSpc>
                      </a:pPr>
                      <a:r>
                        <a:rPr lang="en-US" sz="1400">
                          <a:solidFill>
                            <a:schemeClr val="tx1"/>
                          </a:solidFill>
                        </a:rPr>
                        <a:t>mAb against C5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i="1">
                          <a:solidFill>
                            <a:schemeClr val="tx1"/>
                          </a:solidFill>
                        </a:rPr>
                        <a:t>N. meningitides </a:t>
                      </a:r>
                      <a:r>
                        <a:rPr lang="en-US" sz="1400" i="0">
                          <a:solidFill>
                            <a:schemeClr val="tx1"/>
                          </a:solidFill>
                        </a:rPr>
                        <a:t>within 3 yr before or 7 days after tx</a:t>
                      </a:r>
                      <a:endParaRPr lang="en-US" sz="1400">
                        <a:solidFill>
                          <a:schemeClr val="tx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665391804"/>
                  </a:ext>
                </a:extLst>
              </a:tr>
              <a:tr h="476010">
                <a:tc>
                  <a:txBody>
                    <a:bodyPr/>
                    <a:lstStyle/>
                    <a:p>
                      <a:pPr>
                        <a:lnSpc>
                          <a:spcPct val="90000"/>
                        </a:lnSpc>
                      </a:pPr>
                      <a:r>
                        <a:rPr lang="en-US" sz="1400" err="1">
                          <a:solidFill>
                            <a:schemeClr val="tx1"/>
                          </a:solidFill>
                        </a:rPr>
                        <a:t>EpYSQLI</a:t>
                      </a:r>
                      <a:r>
                        <a:rPr lang="en-US" sz="1400">
                          <a:solidFill>
                            <a:schemeClr val="tx1"/>
                          </a:solidFill>
                        </a:rPr>
                        <a:t> (Eculizumab biosimilar)</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1400">
                          <a:solidFill>
                            <a:schemeClr val="tx1"/>
                          </a:solidFill>
                        </a:rPr>
                        <a:t>7.19.2024</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a:solidFill>
                            <a:schemeClr val="tx1"/>
                          </a:solidFill>
                        </a:rPr>
                        <a:t>Adults with PNH</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1400">
                          <a:solidFill>
                            <a:schemeClr val="tx1"/>
                          </a:solidFill>
                        </a:rPr>
                        <a:t>Biosimilar mAb against C5</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1400" i="1">
                          <a:solidFill>
                            <a:schemeClr val="tx1"/>
                          </a:solidFill>
                        </a:rPr>
                        <a:t>N. meningitides </a:t>
                      </a:r>
                      <a:r>
                        <a:rPr lang="en-US" sz="1400" i="0">
                          <a:solidFill>
                            <a:schemeClr val="tx1"/>
                          </a:solidFill>
                        </a:rPr>
                        <a:t>within 3 yr before </a:t>
                      </a:r>
                      <a:r>
                        <a:rPr lang="en-US" sz="1400" i="0" err="1">
                          <a:solidFill>
                            <a:schemeClr val="tx1"/>
                          </a:solidFill>
                        </a:rPr>
                        <a:t>tx</a:t>
                      </a:r>
                      <a:endParaRPr lang="en-US" sz="1400">
                        <a:solidFill>
                          <a:schemeClr val="tx1"/>
                        </a:solidFill>
                      </a:endParaRP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73593322"/>
                  </a:ext>
                </a:extLst>
              </a:tr>
            </a:tbl>
          </a:graphicData>
        </a:graphic>
      </p:graphicFrame>
    </p:spTree>
    <p:extLst>
      <p:ext uri="{BB962C8B-B14F-4D97-AF65-F5344CB8AC3E}">
        <p14:creationId xmlns:p14="http://schemas.microsoft.com/office/powerpoint/2010/main" val="11318601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3B157-6313-42D7-8047-A5E48B5E013B}"/>
              </a:ext>
            </a:extLst>
          </p:cNvPr>
          <p:cNvSpPr>
            <a:spLocks noGrp="1"/>
          </p:cNvSpPr>
          <p:nvPr>
            <p:ph type="title"/>
          </p:nvPr>
        </p:nvSpPr>
        <p:spPr/>
        <p:txBody>
          <a:bodyPr>
            <a:noAutofit/>
          </a:bodyPr>
          <a:lstStyle/>
          <a:p>
            <a:r>
              <a:rPr lang="en-US" sz="3200">
                <a:latin typeface="Times New Roman" panose="02020603050405020304" pitchFamily="18" charset="0"/>
                <a:cs typeface="Times New Roman" panose="02020603050405020304" pitchFamily="18" charset="0"/>
              </a:rPr>
              <a:t>Treatment-Related Adverse Events Associated With Complement Inhibitors in PNH</a:t>
            </a:r>
          </a:p>
        </p:txBody>
      </p:sp>
      <p:sp>
        <p:nvSpPr>
          <p:cNvPr id="6" name="Content Placeholder 5">
            <a:extLst>
              <a:ext uri="{FF2B5EF4-FFF2-40B4-BE49-F238E27FC236}">
                <a16:creationId xmlns:a16="http://schemas.microsoft.com/office/drawing/2014/main" id="{DE5E3861-C781-D4DE-5326-41EA988F7D8D}"/>
              </a:ext>
            </a:extLst>
          </p:cNvPr>
          <p:cNvSpPr>
            <a:spLocks noGrp="1"/>
          </p:cNvSpPr>
          <p:nvPr>
            <p:ph sz="quarter" idx="10"/>
          </p:nvPr>
        </p:nvSpPr>
        <p:spPr/>
        <p:txBody>
          <a:bodyPr/>
          <a:lstStyle/>
          <a:p>
            <a:r>
              <a:rPr lang="en-US">
                <a:ea typeface="Calibri" panose="020F0502020204030204" pitchFamily="34" charset="0"/>
                <a:cs typeface="Calibri" panose="020F0502020204030204" pitchFamily="34" charset="0"/>
              </a:rPr>
              <a:t>Shi. Ther Adv Hematol. 2024;15:20406207241307500.</a:t>
            </a:r>
            <a:endParaRPr lang="en-US" sz="1050"/>
          </a:p>
        </p:txBody>
      </p:sp>
      <p:graphicFrame>
        <p:nvGraphicFramePr>
          <p:cNvPr id="4" name="Diagram 3">
            <a:extLst>
              <a:ext uri="{FF2B5EF4-FFF2-40B4-BE49-F238E27FC236}">
                <a16:creationId xmlns:a16="http://schemas.microsoft.com/office/drawing/2014/main" id="{6D1CECF3-3309-4CAC-7F6E-9D4A28F84D8D}"/>
              </a:ext>
            </a:extLst>
          </p:cNvPr>
          <p:cNvGraphicFramePr/>
          <p:nvPr>
            <p:extLst>
              <p:ext uri="{D42A27DB-BD31-4B8C-83A1-F6EECF244321}">
                <p14:modId xmlns:p14="http://schemas.microsoft.com/office/powerpoint/2010/main" val="962206695"/>
              </p:ext>
            </p:extLst>
          </p:nvPr>
        </p:nvGraphicFramePr>
        <p:xfrm>
          <a:off x="1232672" y="1432560"/>
          <a:ext cx="10959328" cy="4787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32040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C9B8C-8C54-04E2-DDE6-6F63B0B1CE4C}"/>
              </a:ext>
            </a:extLst>
          </p:cNvPr>
          <p:cNvSpPr>
            <a:spLocks noGrp="1"/>
          </p:cNvSpPr>
          <p:nvPr>
            <p:ph type="title"/>
          </p:nvPr>
        </p:nvSpPr>
        <p:spPr/>
        <p:txBody>
          <a:bodyPr>
            <a:noAutofit/>
          </a:bodyPr>
          <a:lstStyle/>
          <a:p>
            <a:r>
              <a:rPr lang="en-US" sz="3200" b="1">
                <a:latin typeface="Times New Roman" panose="02020603050405020304" pitchFamily="18" charset="0"/>
                <a:cs typeface="Times New Roman" panose="02020603050405020304" pitchFamily="18" charset="0"/>
              </a:rPr>
              <a:t>Persistent Anemia in PNH</a:t>
            </a:r>
          </a:p>
        </p:txBody>
      </p:sp>
      <p:sp>
        <p:nvSpPr>
          <p:cNvPr id="3" name="Text Placeholder 2">
            <a:extLst>
              <a:ext uri="{FF2B5EF4-FFF2-40B4-BE49-F238E27FC236}">
                <a16:creationId xmlns:a16="http://schemas.microsoft.com/office/drawing/2014/main" id="{F6E42758-F2EB-01F4-B16C-A255F29FCB5B}"/>
              </a:ext>
            </a:extLst>
          </p:cNvPr>
          <p:cNvSpPr>
            <a:spLocks noGrp="1"/>
          </p:cNvSpPr>
          <p:nvPr>
            <p:ph idx="1"/>
          </p:nvPr>
        </p:nvSpPr>
        <p:spPr/>
        <p:txBody>
          <a:bodyPr>
            <a:normAutofit fontScale="92500" lnSpcReduction="20000"/>
          </a:bodyPr>
          <a:lstStyle/>
          <a:p>
            <a:pPr marL="342900" indent="-342900">
              <a:spcBef>
                <a:spcPts val="1000"/>
              </a:spcBef>
              <a:spcAft>
                <a:spcPts val="700"/>
              </a:spcAft>
              <a:buFont typeface="Arial" panose="020B0604020202020204" pitchFamily="34" charset="0"/>
              <a:buChar char="•"/>
            </a:pPr>
            <a:r>
              <a:rPr lang="en-US"/>
              <a:t>Common while on C5 blockade (~25% may require transfusions)</a:t>
            </a:r>
          </a:p>
          <a:p>
            <a:pPr marL="342900" indent="-342900">
              <a:spcBef>
                <a:spcPts val="1000"/>
              </a:spcBef>
              <a:spcAft>
                <a:spcPts val="700"/>
              </a:spcAft>
              <a:buFont typeface="Arial" panose="020B0604020202020204" pitchFamily="34" charset="0"/>
              <a:buChar char="•"/>
            </a:pPr>
            <a:r>
              <a:rPr lang="en-US"/>
              <a:t>Iron or other nutritional deficiency</a:t>
            </a:r>
          </a:p>
          <a:p>
            <a:pPr marL="342900" indent="-342900">
              <a:spcBef>
                <a:spcPts val="1000"/>
              </a:spcBef>
              <a:spcAft>
                <a:spcPts val="700"/>
              </a:spcAft>
              <a:buFont typeface="Arial" panose="020B0604020202020204" pitchFamily="34" charset="0"/>
              <a:buChar char="•"/>
            </a:pPr>
            <a:r>
              <a:rPr lang="en-US"/>
              <a:t>Associated bone marrow failure (reticulocyte count)</a:t>
            </a:r>
          </a:p>
          <a:p>
            <a:pPr marL="342900" indent="-342900">
              <a:spcBef>
                <a:spcPts val="1000"/>
              </a:spcBef>
              <a:spcAft>
                <a:spcPts val="700"/>
              </a:spcAft>
              <a:buFont typeface="Arial" panose="020B0604020202020204" pitchFamily="34" charset="0"/>
              <a:buChar char="•"/>
            </a:pPr>
            <a:r>
              <a:rPr lang="en-US"/>
              <a:t>Inflammation </a:t>
            </a:r>
          </a:p>
          <a:p>
            <a:pPr marL="342900" indent="-342900">
              <a:spcBef>
                <a:spcPts val="1000"/>
              </a:spcBef>
              <a:spcAft>
                <a:spcPts val="700"/>
              </a:spcAft>
              <a:buFont typeface="Arial" panose="020B0604020202020204" pitchFamily="34" charset="0"/>
              <a:buChar char="•"/>
            </a:pPr>
            <a:r>
              <a:rPr lang="en-US"/>
              <a:t>Chronic kidney disease</a:t>
            </a:r>
          </a:p>
          <a:p>
            <a:pPr marL="342900" indent="-342900">
              <a:spcBef>
                <a:spcPts val="1000"/>
              </a:spcBef>
              <a:spcAft>
                <a:spcPts val="700"/>
              </a:spcAft>
              <a:buFont typeface="Arial" panose="020B0604020202020204" pitchFamily="34" charset="0"/>
              <a:buChar char="•"/>
            </a:pPr>
            <a:r>
              <a:rPr lang="en-US"/>
              <a:t>Persistent intravascular hemolysis</a:t>
            </a:r>
          </a:p>
          <a:p>
            <a:pPr marL="342900" indent="-342900">
              <a:spcBef>
                <a:spcPts val="1000"/>
              </a:spcBef>
              <a:spcAft>
                <a:spcPts val="700"/>
              </a:spcAft>
              <a:buFont typeface="Arial" panose="020B0604020202020204" pitchFamily="34" charset="0"/>
              <a:buChar char="•"/>
            </a:pPr>
            <a:r>
              <a:rPr lang="en-US" b="1"/>
              <a:t>Breakthrough hemolysis</a:t>
            </a:r>
          </a:p>
          <a:p>
            <a:pPr marL="574675" lvl="1" indent="-342900">
              <a:spcBef>
                <a:spcPts val="1000"/>
              </a:spcBef>
              <a:spcAft>
                <a:spcPts val="700"/>
              </a:spcAft>
              <a:buFont typeface="Poppins" panose="00000500000000000000" pitchFamily="2" charset="0"/>
              <a:buChar char="−"/>
            </a:pPr>
            <a:r>
              <a:rPr lang="en-US" sz="2100"/>
              <a:t>Check trough CH50, LDH, bilirubin</a:t>
            </a:r>
          </a:p>
          <a:p>
            <a:pPr marL="342900" indent="-342900">
              <a:spcBef>
                <a:spcPts val="1000"/>
              </a:spcBef>
              <a:spcAft>
                <a:spcPts val="700"/>
              </a:spcAft>
              <a:buFont typeface="Arial" panose="020B0604020202020204" pitchFamily="34" charset="0"/>
              <a:buChar char="•"/>
            </a:pPr>
            <a:r>
              <a:rPr lang="en-US" b="1"/>
              <a:t>Extravascular hemolysis</a:t>
            </a:r>
          </a:p>
          <a:p>
            <a:pPr marL="574675" lvl="1" indent="-342900">
              <a:spcBef>
                <a:spcPts val="1000"/>
              </a:spcBef>
              <a:spcAft>
                <a:spcPts val="700"/>
              </a:spcAft>
              <a:buFont typeface="Poppins" panose="00000500000000000000" pitchFamily="2" charset="0"/>
              <a:buChar char="−"/>
            </a:pPr>
            <a:r>
              <a:rPr lang="en-US" sz="2100"/>
              <a:t>Retic, bilirubin, Coombs (positive for C3), flow cytometry for RBCs coated with C3d</a:t>
            </a:r>
            <a:endParaRPr lang="en-US" sz="2100" b="1"/>
          </a:p>
          <a:p>
            <a:pPr marL="342900" indent="-342900">
              <a:buFont typeface="Wingdings" panose="05000000000000000000" pitchFamily="2" charset="2"/>
              <a:buChar char="§"/>
            </a:pPr>
            <a:endParaRPr lang="en-US"/>
          </a:p>
        </p:txBody>
      </p:sp>
      <p:sp>
        <p:nvSpPr>
          <p:cNvPr id="4" name="Content Placeholder 3">
            <a:extLst>
              <a:ext uri="{FF2B5EF4-FFF2-40B4-BE49-F238E27FC236}">
                <a16:creationId xmlns:a16="http://schemas.microsoft.com/office/drawing/2014/main" id="{4972CA96-BBD3-BDB0-6554-1339406689A1}"/>
              </a:ext>
            </a:extLst>
          </p:cNvPr>
          <p:cNvSpPr>
            <a:spLocks noGrp="1"/>
          </p:cNvSpPr>
          <p:nvPr>
            <p:ph sz="quarter" idx="10"/>
          </p:nvPr>
        </p:nvSpPr>
        <p:spPr/>
        <p:txBody>
          <a:bodyPr/>
          <a:lstStyle/>
          <a:p>
            <a:endParaRPr lang="en-US"/>
          </a:p>
        </p:txBody>
      </p:sp>
    </p:spTree>
    <p:extLst>
      <p:ext uri="{BB962C8B-B14F-4D97-AF65-F5344CB8AC3E}">
        <p14:creationId xmlns:p14="http://schemas.microsoft.com/office/powerpoint/2010/main" val="42707385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B046E-B7D3-4182-82B1-09CBA69DBEB2}"/>
              </a:ext>
            </a:extLst>
          </p:cNvPr>
          <p:cNvSpPr>
            <a:spLocks noGrp="1"/>
          </p:cNvSpPr>
          <p:nvPr>
            <p:ph type="title"/>
          </p:nvPr>
        </p:nvSpPr>
        <p:spPr/>
        <p:txBody>
          <a:bodyPr>
            <a:noAutofit/>
          </a:bodyPr>
          <a:lstStyle/>
          <a:p>
            <a:r>
              <a:rPr lang="en-US" sz="3200">
                <a:latin typeface="Times New Roman" panose="02020603050405020304" pitchFamily="18" charset="0"/>
                <a:cs typeface="Times New Roman" panose="02020603050405020304" pitchFamily="18" charset="0"/>
              </a:rPr>
              <a:t>Disease Burden: Breakthrough Hemolysis in PNH</a:t>
            </a:r>
          </a:p>
        </p:txBody>
      </p:sp>
      <p:sp>
        <p:nvSpPr>
          <p:cNvPr id="15" name="Content Placeholder 14">
            <a:extLst>
              <a:ext uri="{FF2B5EF4-FFF2-40B4-BE49-F238E27FC236}">
                <a16:creationId xmlns:a16="http://schemas.microsoft.com/office/drawing/2014/main" id="{F083C0EE-B9B3-2CC6-0287-0AF748B92CE7}"/>
              </a:ext>
            </a:extLst>
          </p:cNvPr>
          <p:cNvSpPr>
            <a:spLocks noGrp="1"/>
          </p:cNvSpPr>
          <p:nvPr>
            <p:ph sz="quarter" idx="10"/>
          </p:nvPr>
        </p:nvSpPr>
        <p:spPr/>
        <p:txBody>
          <a:bodyPr/>
          <a:lstStyle/>
          <a:p>
            <a:r>
              <a:rPr lang="en-US"/>
              <a:t>Brodsky RA. Blood 2021.137:1304..</a:t>
            </a:r>
          </a:p>
        </p:txBody>
      </p:sp>
      <p:grpSp>
        <p:nvGrpSpPr>
          <p:cNvPr id="4286" name="Group 4285">
            <a:extLst>
              <a:ext uri="{FF2B5EF4-FFF2-40B4-BE49-F238E27FC236}">
                <a16:creationId xmlns:a16="http://schemas.microsoft.com/office/drawing/2014/main" id="{C340C2B0-CE14-425E-10C9-0F44C203C328}"/>
              </a:ext>
            </a:extLst>
          </p:cNvPr>
          <p:cNvGrpSpPr/>
          <p:nvPr/>
        </p:nvGrpSpPr>
        <p:grpSpPr>
          <a:xfrm>
            <a:off x="453570" y="1304472"/>
            <a:ext cx="5540829" cy="1850685"/>
            <a:chOff x="453570" y="1304472"/>
            <a:chExt cx="5540829" cy="1850685"/>
          </a:xfrm>
        </p:grpSpPr>
        <p:grpSp>
          <p:nvGrpSpPr>
            <p:cNvPr id="29" name="Group 28">
              <a:extLst>
                <a:ext uri="{FF2B5EF4-FFF2-40B4-BE49-F238E27FC236}">
                  <a16:creationId xmlns:a16="http://schemas.microsoft.com/office/drawing/2014/main" id="{3540A096-EA06-C300-F84A-21208117C65B}"/>
                </a:ext>
              </a:extLst>
            </p:cNvPr>
            <p:cNvGrpSpPr/>
            <p:nvPr/>
          </p:nvGrpSpPr>
          <p:grpSpPr>
            <a:xfrm>
              <a:off x="1266370" y="2028760"/>
              <a:ext cx="954315" cy="998489"/>
              <a:chOff x="1041399" y="2260169"/>
              <a:chExt cx="954315" cy="998489"/>
            </a:xfrm>
          </p:grpSpPr>
          <p:sp>
            <p:nvSpPr>
              <p:cNvPr id="19" name="Rounded Rectangle 18">
                <a:extLst>
                  <a:ext uri="{FF2B5EF4-FFF2-40B4-BE49-F238E27FC236}">
                    <a16:creationId xmlns:a16="http://schemas.microsoft.com/office/drawing/2014/main" id="{F32B011B-C856-83F4-3320-CF4D1DEF5844}"/>
                  </a:ext>
                </a:extLst>
              </p:cNvPr>
              <p:cNvSpPr/>
              <p:nvPr/>
            </p:nvSpPr>
            <p:spPr>
              <a:xfrm rot="18802008">
                <a:off x="1343191" y="2262330"/>
                <a:ext cx="373530" cy="369207"/>
              </a:xfrm>
              <a:prstGeom prst="roundRect">
                <a:avLst/>
              </a:prstGeom>
              <a:solidFill>
                <a:schemeClr val="accent5"/>
              </a:solidFill>
              <a:ln w="9525">
                <a:solidFill>
                  <a:schemeClr val="accent5">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E5B5C561-CDDD-5D33-4991-452C3449EC27}"/>
                  </a:ext>
                </a:extLst>
              </p:cNvPr>
              <p:cNvPicPr>
                <a:picLocks noChangeAspect="1"/>
              </p:cNvPicPr>
              <p:nvPr/>
            </p:nvPicPr>
            <p:blipFill>
              <a:blip r:embed="rId3"/>
              <a:stretch>
                <a:fillRect/>
              </a:stretch>
            </p:blipFill>
            <p:spPr>
              <a:xfrm>
                <a:off x="1041399" y="2460171"/>
                <a:ext cx="954315" cy="798487"/>
              </a:xfrm>
              <a:prstGeom prst="rect">
                <a:avLst/>
              </a:prstGeom>
            </p:spPr>
          </p:pic>
          <p:sp>
            <p:nvSpPr>
              <p:cNvPr id="14" name="Oval 13">
                <a:extLst>
                  <a:ext uri="{FF2B5EF4-FFF2-40B4-BE49-F238E27FC236}">
                    <a16:creationId xmlns:a16="http://schemas.microsoft.com/office/drawing/2014/main" id="{5B9E6677-FA65-D0C6-0168-6E1D57894012}"/>
                  </a:ext>
                </a:extLst>
              </p:cNvPr>
              <p:cNvSpPr/>
              <p:nvPr/>
            </p:nvSpPr>
            <p:spPr>
              <a:xfrm>
                <a:off x="1052286" y="2532743"/>
                <a:ext cx="174172" cy="174172"/>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Picture 20">
              <a:extLst>
                <a:ext uri="{FF2B5EF4-FFF2-40B4-BE49-F238E27FC236}">
                  <a16:creationId xmlns:a16="http://schemas.microsoft.com/office/drawing/2014/main" id="{4D460EE0-4B25-889C-11A6-8F3ECB891399}"/>
                </a:ext>
              </a:extLst>
            </p:cNvPr>
            <p:cNvPicPr>
              <a:picLocks noChangeAspect="1"/>
            </p:cNvPicPr>
            <p:nvPr/>
          </p:nvPicPr>
          <p:blipFill>
            <a:blip r:embed="rId4"/>
            <a:stretch>
              <a:fillRect/>
            </a:stretch>
          </p:blipFill>
          <p:spPr>
            <a:xfrm rot="985417">
              <a:off x="4693487" y="1900852"/>
              <a:ext cx="941224" cy="1254305"/>
            </a:xfrm>
            <a:prstGeom prst="rect">
              <a:avLst/>
            </a:prstGeom>
          </p:spPr>
        </p:pic>
        <p:cxnSp>
          <p:nvCxnSpPr>
            <p:cNvPr id="23" name="Straight Arrow Connector 22">
              <a:extLst>
                <a:ext uri="{FF2B5EF4-FFF2-40B4-BE49-F238E27FC236}">
                  <a16:creationId xmlns:a16="http://schemas.microsoft.com/office/drawing/2014/main" id="{08011A19-1F18-87CA-4E9D-998A29E9B55F}"/>
                </a:ext>
              </a:extLst>
            </p:cNvPr>
            <p:cNvCxnSpPr>
              <a:cxnSpLocks/>
            </p:cNvCxnSpPr>
            <p:nvPr/>
          </p:nvCxnSpPr>
          <p:spPr>
            <a:xfrm>
              <a:off x="2423885" y="2528004"/>
              <a:ext cx="41365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B1D40A3-6197-A644-969F-45D4C54CBCE7}"/>
                </a:ext>
              </a:extLst>
            </p:cNvPr>
            <p:cNvCxnSpPr>
              <a:cxnSpLocks/>
            </p:cNvCxnSpPr>
            <p:nvPr/>
          </p:nvCxnSpPr>
          <p:spPr>
            <a:xfrm>
              <a:off x="4194628" y="2528004"/>
              <a:ext cx="41365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7AB309B-3764-A012-FFD1-0F0C946D1EA1}"/>
                </a:ext>
              </a:extLst>
            </p:cNvPr>
            <p:cNvSpPr txBox="1"/>
            <p:nvPr/>
          </p:nvSpPr>
          <p:spPr>
            <a:xfrm>
              <a:off x="453570" y="1304472"/>
              <a:ext cx="5540829" cy="290285"/>
            </a:xfrm>
            <a:prstGeom prst="rect">
              <a:avLst/>
            </a:prstGeom>
          </p:spPr>
          <p:txBody>
            <a:bodyPr vert="horz" wrap="square" lIns="0" tIns="0" rIns="0" bIns="0" rtlCol="0">
              <a:noAutofit/>
            </a:bodyPr>
            <a:lstStyle/>
            <a:p>
              <a:pPr algn="ctr"/>
              <a:r>
                <a:rPr lang="en-US" sz="1600" b="1">
                  <a:latin typeface="+mn-lt"/>
                </a:rPr>
                <a:t>Hemolysis in untreated PNH</a:t>
              </a:r>
            </a:p>
          </p:txBody>
        </p:sp>
        <p:sp>
          <p:nvSpPr>
            <p:cNvPr id="4160" name="TextBox 4159">
              <a:extLst>
                <a:ext uri="{FF2B5EF4-FFF2-40B4-BE49-F238E27FC236}">
                  <a16:creationId xmlns:a16="http://schemas.microsoft.com/office/drawing/2014/main" id="{615EEA86-A800-F6B1-5347-18671984693E}"/>
                </a:ext>
              </a:extLst>
            </p:cNvPr>
            <p:cNvSpPr txBox="1"/>
            <p:nvPr/>
          </p:nvSpPr>
          <p:spPr>
            <a:xfrm>
              <a:off x="925286" y="2356758"/>
              <a:ext cx="460829" cy="255814"/>
            </a:xfrm>
            <a:prstGeom prst="rect">
              <a:avLst/>
            </a:prstGeom>
          </p:spPr>
          <p:txBody>
            <a:bodyPr vert="horz" wrap="square" lIns="0" tIns="0" rIns="0" bIns="0" rtlCol="0">
              <a:noAutofit/>
            </a:bodyPr>
            <a:lstStyle/>
            <a:p>
              <a:r>
                <a:rPr lang="en-US" sz="1200" b="1">
                  <a:solidFill>
                    <a:schemeClr val="accent3"/>
                  </a:solidFill>
                  <a:latin typeface="+mn-lt"/>
                </a:rPr>
                <a:t>C3b</a:t>
              </a:r>
            </a:p>
          </p:txBody>
        </p:sp>
        <p:sp>
          <p:nvSpPr>
            <p:cNvPr id="4161" name="TextBox 4160">
              <a:extLst>
                <a:ext uri="{FF2B5EF4-FFF2-40B4-BE49-F238E27FC236}">
                  <a16:creationId xmlns:a16="http://schemas.microsoft.com/office/drawing/2014/main" id="{D8E4E89B-5510-7D38-473F-482635ABC9A8}"/>
                </a:ext>
              </a:extLst>
            </p:cNvPr>
            <p:cNvSpPr txBox="1"/>
            <p:nvPr/>
          </p:nvSpPr>
          <p:spPr>
            <a:xfrm>
              <a:off x="518885" y="1747158"/>
              <a:ext cx="1433286" cy="255814"/>
            </a:xfrm>
            <a:prstGeom prst="rect">
              <a:avLst/>
            </a:prstGeom>
          </p:spPr>
          <p:txBody>
            <a:bodyPr vert="horz" wrap="square" lIns="0" tIns="0" rIns="0" bIns="0" rtlCol="0">
              <a:noAutofit/>
            </a:bodyPr>
            <a:lstStyle/>
            <a:p>
              <a:r>
                <a:rPr lang="en-US" sz="1200">
                  <a:latin typeface="+mn-lt"/>
                </a:rPr>
                <a:t>C5 convertase</a:t>
              </a:r>
            </a:p>
          </p:txBody>
        </p:sp>
        <p:sp>
          <p:nvSpPr>
            <p:cNvPr id="4162" name="TextBox 4161">
              <a:extLst>
                <a:ext uri="{FF2B5EF4-FFF2-40B4-BE49-F238E27FC236}">
                  <a16:creationId xmlns:a16="http://schemas.microsoft.com/office/drawing/2014/main" id="{B3720F57-7C4B-CEBA-2917-AC25C6E8EB4E}"/>
                </a:ext>
              </a:extLst>
            </p:cNvPr>
            <p:cNvSpPr txBox="1"/>
            <p:nvPr/>
          </p:nvSpPr>
          <p:spPr>
            <a:xfrm>
              <a:off x="1912256" y="1906815"/>
              <a:ext cx="373743" cy="255814"/>
            </a:xfrm>
            <a:prstGeom prst="rect">
              <a:avLst/>
            </a:prstGeom>
          </p:spPr>
          <p:txBody>
            <a:bodyPr vert="horz" wrap="square" lIns="0" tIns="0" rIns="0" bIns="0" rtlCol="0">
              <a:noAutofit/>
            </a:bodyPr>
            <a:lstStyle/>
            <a:p>
              <a:r>
                <a:rPr lang="en-US" sz="1200" b="1">
                  <a:solidFill>
                    <a:schemeClr val="accent5"/>
                  </a:solidFill>
                  <a:latin typeface="+mn-lt"/>
                </a:rPr>
                <a:t>C5</a:t>
              </a:r>
            </a:p>
          </p:txBody>
        </p:sp>
        <p:sp>
          <p:nvSpPr>
            <p:cNvPr id="4163" name="TextBox 4162">
              <a:extLst>
                <a:ext uri="{FF2B5EF4-FFF2-40B4-BE49-F238E27FC236}">
                  <a16:creationId xmlns:a16="http://schemas.microsoft.com/office/drawing/2014/main" id="{9AC8AB27-C20C-C123-F8C8-8263A4820B0F}"/>
                </a:ext>
              </a:extLst>
            </p:cNvPr>
            <p:cNvSpPr txBox="1"/>
            <p:nvPr/>
          </p:nvSpPr>
          <p:spPr>
            <a:xfrm>
              <a:off x="2507344" y="1565727"/>
              <a:ext cx="1912256" cy="313871"/>
            </a:xfrm>
            <a:prstGeom prst="rect">
              <a:avLst/>
            </a:prstGeom>
          </p:spPr>
          <p:txBody>
            <a:bodyPr vert="horz" wrap="square" lIns="0" tIns="0" rIns="0" bIns="0" rtlCol="0">
              <a:noAutofit/>
            </a:bodyPr>
            <a:lstStyle/>
            <a:p>
              <a:pPr algn="ctr"/>
              <a:r>
                <a:rPr lang="en-US" sz="1200">
                  <a:latin typeface="+mn-lt"/>
                </a:rPr>
                <a:t>Membrane Attack Complex C5b-9</a:t>
              </a:r>
            </a:p>
          </p:txBody>
        </p:sp>
        <p:sp>
          <p:nvSpPr>
            <p:cNvPr id="4164" name="Arc 4163">
              <a:extLst>
                <a:ext uri="{FF2B5EF4-FFF2-40B4-BE49-F238E27FC236}">
                  <a16:creationId xmlns:a16="http://schemas.microsoft.com/office/drawing/2014/main" id="{66F655A4-5E1F-426B-060D-1DC915180B3C}"/>
                </a:ext>
              </a:extLst>
            </p:cNvPr>
            <p:cNvSpPr/>
            <p:nvPr/>
          </p:nvSpPr>
          <p:spPr>
            <a:xfrm rot="21385881">
              <a:off x="1182913" y="1966687"/>
              <a:ext cx="537029" cy="471713"/>
            </a:xfrm>
            <a:prstGeom prst="arc">
              <a:avLst>
                <a:gd name="adj1" fmla="val 9032723"/>
                <a:gd name="adj2" fmla="val 19252767"/>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4197" name="Group 4196">
              <a:extLst>
                <a:ext uri="{FF2B5EF4-FFF2-40B4-BE49-F238E27FC236}">
                  <a16:creationId xmlns:a16="http://schemas.microsoft.com/office/drawing/2014/main" id="{B3510A43-3C2B-11C3-B84B-9F646C0C0A18}"/>
                </a:ext>
              </a:extLst>
            </p:cNvPr>
            <p:cNvGrpSpPr/>
            <p:nvPr/>
          </p:nvGrpSpPr>
          <p:grpSpPr>
            <a:xfrm>
              <a:off x="3066142" y="1985140"/>
              <a:ext cx="954315" cy="1085729"/>
              <a:chOff x="2841171" y="2180186"/>
              <a:chExt cx="954315" cy="1085729"/>
            </a:xfrm>
          </p:grpSpPr>
          <p:pic>
            <p:nvPicPr>
              <p:cNvPr id="20" name="Picture 19">
                <a:extLst>
                  <a:ext uri="{FF2B5EF4-FFF2-40B4-BE49-F238E27FC236}">
                    <a16:creationId xmlns:a16="http://schemas.microsoft.com/office/drawing/2014/main" id="{0BAE143D-BC0C-DD03-C6E5-61B6CD42D64D}"/>
                  </a:ext>
                </a:extLst>
              </p:cNvPr>
              <p:cNvPicPr>
                <a:picLocks noChangeAspect="1"/>
              </p:cNvPicPr>
              <p:nvPr/>
            </p:nvPicPr>
            <p:blipFill>
              <a:blip r:embed="rId3"/>
              <a:stretch>
                <a:fillRect/>
              </a:stretch>
            </p:blipFill>
            <p:spPr>
              <a:xfrm>
                <a:off x="2841171" y="2467428"/>
                <a:ext cx="954315" cy="798487"/>
              </a:xfrm>
              <a:prstGeom prst="rect">
                <a:avLst/>
              </a:prstGeom>
            </p:spPr>
          </p:pic>
          <p:grpSp>
            <p:nvGrpSpPr>
              <p:cNvPr id="4180" name="Group 4179">
                <a:extLst>
                  <a:ext uri="{FF2B5EF4-FFF2-40B4-BE49-F238E27FC236}">
                    <a16:creationId xmlns:a16="http://schemas.microsoft.com/office/drawing/2014/main" id="{82D6F68C-995D-4A10-DD47-A0B67004AA28}"/>
                  </a:ext>
                </a:extLst>
              </p:cNvPr>
              <p:cNvGrpSpPr/>
              <p:nvPr/>
            </p:nvGrpSpPr>
            <p:grpSpPr>
              <a:xfrm>
                <a:off x="3113322" y="2180186"/>
                <a:ext cx="341085" cy="490443"/>
                <a:chOff x="-1886858" y="3599544"/>
                <a:chExt cx="449944" cy="928913"/>
              </a:xfrm>
            </p:grpSpPr>
            <p:sp>
              <p:nvSpPr>
                <p:cNvPr id="4179" name="Rounded Rectangle 4178">
                  <a:extLst>
                    <a:ext uri="{FF2B5EF4-FFF2-40B4-BE49-F238E27FC236}">
                      <a16:creationId xmlns:a16="http://schemas.microsoft.com/office/drawing/2014/main" id="{1599909A-CB95-4B5E-F35C-D15493A8509D}"/>
                    </a:ext>
                  </a:extLst>
                </p:cNvPr>
                <p:cNvSpPr/>
                <p:nvPr/>
              </p:nvSpPr>
              <p:spPr>
                <a:xfrm>
                  <a:off x="-1886858" y="3730173"/>
                  <a:ext cx="79830" cy="239485"/>
                </a:xfrm>
                <a:prstGeom prst="roundRect">
                  <a:avLst>
                    <a:gd name="adj" fmla="val 50000"/>
                  </a:avLst>
                </a:prstGeom>
                <a:solidFill>
                  <a:schemeClr val="accent4">
                    <a:lumMod val="20000"/>
                    <a:lumOff val="80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76" name="Group 4175">
                  <a:extLst>
                    <a:ext uri="{FF2B5EF4-FFF2-40B4-BE49-F238E27FC236}">
                      <a16:creationId xmlns:a16="http://schemas.microsoft.com/office/drawing/2014/main" id="{2442EA92-F9CD-5F33-A105-008C9042C12F}"/>
                    </a:ext>
                  </a:extLst>
                </p:cNvPr>
                <p:cNvGrpSpPr/>
                <p:nvPr/>
              </p:nvGrpSpPr>
              <p:grpSpPr>
                <a:xfrm rot="10800000">
                  <a:off x="-1828801" y="3599544"/>
                  <a:ext cx="391887" cy="841828"/>
                  <a:chOff x="-1248230" y="3701144"/>
                  <a:chExt cx="391887" cy="841828"/>
                </a:xfrm>
              </p:grpSpPr>
              <p:sp>
                <p:nvSpPr>
                  <p:cNvPr id="4171" name="Rounded Rectangle 4170">
                    <a:extLst>
                      <a:ext uri="{FF2B5EF4-FFF2-40B4-BE49-F238E27FC236}">
                        <a16:creationId xmlns:a16="http://schemas.microsoft.com/office/drawing/2014/main" id="{7CF0E80F-2DE5-4DF0-DF45-E5B39274A20E}"/>
                      </a:ext>
                    </a:extLst>
                  </p:cNvPr>
                  <p:cNvSpPr/>
                  <p:nvPr/>
                </p:nvSpPr>
                <p:spPr>
                  <a:xfrm>
                    <a:off x="-1248230" y="3701144"/>
                    <a:ext cx="101601" cy="776514"/>
                  </a:xfrm>
                  <a:prstGeom prst="roundRect">
                    <a:avLst>
                      <a:gd name="adj" fmla="val 50000"/>
                    </a:avLst>
                  </a:prstGeom>
                  <a:solidFill>
                    <a:schemeClr val="accent4">
                      <a:lumMod val="75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2" name="Rounded Rectangle 4171">
                    <a:extLst>
                      <a:ext uri="{FF2B5EF4-FFF2-40B4-BE49-F238E27FC236}">
                        <a16:creationId xmlns:a16="http://schemas.microsoft.com/office/drawing/2014/main" id="{D9D0F886-D812-F001-C372-9C8CC7A55C5B}"/>
                      </a:ext>
                    </a:extLst>
                  </p:cNvPr>
                  <p:cNvSpPr/>
                  <p:nvPr/>
                </p:nvSpPr>
                <p:spPr>
                  <a:xfrm>
                    <a:off x="-1175658" y="3730172"/>
                    <a:ext cx="101601" cy="776514"/>
                  </a:xfrm>
                  <a:prstGeom prst="roundRect">
                    <a:avLst>
                      <a:gd name="adj" fmla="val 50000"/>
                    </a:avLst>
                  </a:prstGeom>
                  <a:solidFill>
                    <a:schemeClr val="accent4">
                      <a:lumMod val="75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3" name="Rounded Rectangle 4172">
                    <a:extLst>
                      <a:ext uri="{FF2B5EF4-FFF2-40B4-BE49-F238E27FC236}">
                        <a16:creationId xmlns:a16="http://schemas.microsoft.com/office/drawing/2014/main" id="{CF3AB750-52AF-79CF-8F35-C164D9F6EE02}"/>
                      </a:ext>
                    </a:extLst>
                  </p:cNvPr>
                  <p:cNvSpPr/>
                  <p:nvPr/>
                </p:nvSpPr>
                <p:spPr>
                  <a:xfrm>
                    <a:off x="-1103087" y="3766458"/>
                    <a:ext cx="101601" cy="776514"/>
                  </a:xfrm>
                  <a:prstGeom prst="roundRect">
                    <a:avLst>
                      <a:gd name="adj" fmla="val 50000"/>
                    </a:avLst>
                  </a:prstGeom>
                  <a:solidFill>
                    <a:schemeClr val="accent4">
                      <a:lumMod val="75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4" name="Rounded Rectangle 4173">
                    <a:extLst>
                      <a:ext uri="{FF2B5EF4-FFF2-40B4-BE49-F238E27FC236}">
                        <a16:creationId xmlns:a16="http://schemas.microsoft.com/office/drawing/2014/main" id="{23DF1C58-2A82-310E-F8FB-061D7FEFCC6B}"/>
                      </a:ext>
                    </a:extLst>
                  </p:cNvPr>
                  <p:cNvSpPr/>
                  <p:nvPr/>
                </p:nvSpPr>
                <p:spPr>
                  <a:xfrm>
                    <a:off x="-1030516" y="3730172"/>
                    <a:ext cx="101601" cy="776514"/>
                  </a:xfrm>
                  <a:prstGeom prst="roundRect">
                    <a:avLst>
                      <a:gd name="adj" fmla="val 50000"/>
                    </a:avLst>
                  </a:prstGeom>
                  <a:solidFill>
                    <a:schemeClr val="accent4">
                      <a:lumMod val="75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5" name="Rounded Rectangle 4174">
                    <a:extLst>
                      <a:ext uri="{FF2B5EF4-FFF2-40B4-BE49-F238E27FC236}">
                        <a16:creationId xmlns:a16="http://schemas.microsoft.com/office/drawing/2014/main" id="{56447B8F-B089-6794-9FB8-A9F49DCE21A7}"/>
                      </a:ext>
                    </a:extLst>
                  </p:cNvPr>
                  <p:cNvSpPr/>
                  <p:nvPr/>
                </p:nvSpPr>
                <p:spPr>
                  <a:xfrm>
                    <a:off x="-957944" y="3701144"/>
                    <a:ext cx="101601" cy="776514"/>
                  </a:xfrm>
                  <a:prstGeom prst="roundRect">
                    <a:avLst>
                      <a:gd name="adj" fmla="val 50000"/>
                    </a:avLst>
                  </a:prstGeom>
                  <a:solidFill>
                    <a:schemeClr val="accent4">
                      <a:lumMod val="75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66" name="Rounded Rectangle 4165">
                  <a:extLst>
                    <a:ext uri="{FF2B5EF4-FFF2-40B4-BE49-F238E27FC236}">
                      <a16:creationId xmlns:a16="http://schemas.microsoft.com/office/drawing/2014/main" id="{F4E6BC03-210E-3DCE-7390-79CEAF79143C}"/>
                    </a:ext>
                  </a:extLst>
                </p:cNvPr>
                <p:cNvSpPr/>
                <p:nvPr/>
              </p:nvSpPr>
              <p:spPr>
                <a:xfrm>
                  <a:off x="-1828801" y="3686629"/>
                  <a:ext cx="101601" cy="776514"/>
                </a:xfrm>
                <a:prstGeom prst="roundRect">
                  <a:avLst>
                    <a:gd name="adj" fmla="val 50000"/>
                  </a:avLst>
                </a:prstGeom>
                <a:solidFill>
                  <a:schemeClr val="accent4"/>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7" name="Rounded Rectangle 4166">
                  <a:extLst>
                    <a:ext uri="{FF2B5EF4-FFF2-40B4-BE49-F238E27FC236}">
                      <a16:creationId xmlns:a16="http://schemas.microsoft.com/office/drawing/2014/main" id="{1276CC02-CDE8-0DB4-6349-41309899E3D9}"/>
                    </a:ext>
                  </a:extLst>
                </p:cNvPr>
                <p:cNvSpPr/>
                <p:nvPr/>
              </p:nvSpPr>
              <p:spPr>
                <a:xfrm>
                  <a:off x="-1756229" y="3715657"/>
                  <a:ext cx="101601" cy="776514"/>
                </a:xfrm>
                <a:prstGeom prst="roundRect">
                  <a:avLst>
                    <a:gd name="adj" fmla="val 50000"/>
                  </a:avLst>
                </a:prstGeom>
                <a:solidFill>
                  <a:schemeClr val="accent4"/>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8" name="Rounded Rectangle 4167">
                  <a:extLst>
                    <a:ext uri="{FF2B5EF4-FFF2-40B4-BE49-F238E27FC236}">
                      <a16:creationId xmlns:a16="http://schemas.microsoft.com/office/drawing/2014/main" id="{2403A12D-C1F2-E450-E63E-3FA6E6FB82CA}"/>
                    </a:ext>
                  </a:extLst>
                </p:cNvPr>
                <p:cNvSpPr/>
                <p:nvPr/>
              </p:nvSpPr>
              <p:spPr>
                <a:xfrm>
                  <a:off x="-1683658" y="3751943"/>
                  <a:ext cx="101601" cy="776514"/>
                </a:xfrm>
                <a:prstGeom prst="roundRect">
                  <a:avLst>
                    <a:gd name="adj" fmla="val 50000"/>
                  </a:avLst>
                </a:prstGeom>
                <a:solidFill>
                  <a:schemeClr val="accent4"/>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9" name="Rounded Rectangle 4168">
                  <a:extLst>
                    <a:ext uri="{FF2B5EF4-FFF2-40B4-BE49-F238E27FC236}">
                      <a16:creationId xmlns:a16="http://schemas.microsoft.com/office/drawing/2014/main" id="{54803C72-8BC3-E9BF-EF92-336F13440F75}"/>
                    </a:ext>
                  </a:extLst>
                </p:cNvPr>
                <p:cNvSpPr/>
                <p:nvPr/>
              </p:nvSpPr>
              <p:spPr>
                <a:xfrm>
                  <a:off x="-1611087" y="3715657"/>
                  <a:ext cx="101601" cy="776514"/>
                </a:xfrm>
                <a:prstGeom prst="roundRect">
                  <a:avLst>
                    <a:gd name="adj" fmla="val 50000"/>
                  </a:avLst>
                </a:prstGeom>
                <a:solidFill>
                  <a:schemeClr val="accent4"/>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0" name="Rounded Rectangle 4169">
                  <a:extLst>
                    <a:ext uri="{FF2B5EF4-FFF2-40B4-BE49-F238E27FC236}">
                      <a16:creationId xmlns:a16="http://schemas.microsoft.com/office/drawing/2014/main" id="{5C8F4B1B-7AE2-C0DD-4EBB-EDFFB9CB148B}"/>
                    </a:ext>
                  </a:extLst>
                </p:cNvPr>
                <p:cNvSpPr/>
                <p:nvPr/>
              </p:nvSpPr>
              <p:spPr>
                <a:xfrm>
                  <a:off x="-1538515" y="3686629"/>
                  <a:ext cx="101601" cy="776514"/>
                </a:xfrm>
                <a:prstGeom prst="roundRect">
                  <a:avLst>
                    <a:gd name="adj" fmla="val 50000"/>
                  </a:avLst>
                </a:prstGeom>
                <a:solidFill>
                  <a:schemeClr val="accent4"/>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7" name="Rounded Rectangle 4176">
                  <a:extLst>
                    <a:ext uri="{FF2B5EF4-FFF2-40B4-BE49-F238E27FC236}">
                      <a16:creationId xmlns:a16="http://schemas.microsoft.com/office/drawing/2014/main" id="{9B9CD209-E942-51ED-9C8A-40171444C78D}"/>
                    </a:ext>
                  </a:extLst>
                </p:cNvPr>
                <p:cNvSpPr/>
                <p:nvPr/>
              </p:nvSpPr>
              <p:spPr>
                <a:xfrm>
                  <a:off x="-1879600" y="3751944"/>
                  <a:ext cx="79830" cy="239485"/>
                </a:xfrm>
                <a:prstGeom prst="roundRect">
                  <a:avLst>
                    <a:gd name="adj" fmla="val 50000"/>
                  </a:avLst>
                </a:prstGeom>
                <a:solidFill>
                  <a:schemeClr val="accent4">
                    <a:lumMod val="20000"/>
                    <a:lumOff val="80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8" name="Rounded Rectangle 4177">
                  <a:extLst>
                    <a:ext uri="{FF2B5EF4-FFF2-40B4-BE49-F238E27FC236}">
                      <a16:creationId xmlns:a16="http://schemas.microsoft.com/office/drawing/2014/main" id="{D3F71ADB-04F7-EECB-1781-6CD82E0B66E1}"/>
                    </a:ext>
                  </a:extLst>
                </p:cNvPr>
                <p:cNvSpPr/>
                <p:nvPr/>
              </p:nvSpPr>
              <p:spPr>
                <a:xfrm>
                  <a:off x="-1857829" y="3759201"/>
                  <a:ext cx="79830" cy="239485"/>
                </a:xfrm>
                <a:prstGeom prst="roundRect">
                  <a:avLst>
                    <a:gd name="adj" fmla="val 50000"/>
                  </a:avLst>
                </a:prstGeom>
                <a:solidFill>
                  <a:schemeClr val="accent4">
                    <a:lumMod val="20000"/>
                    <a:lumOff val="80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4282" name="Group 4281">
            <a:extLst>
              <a:ext uri="{FF2B5EF4-FFF2-40B4-BE49-F238E27FC236}">
                <a16:creationId xmlns:a16="http://schemas.microsoft.com/office/drawing/2014/main" id="{B86D8E74-E600-A858-F17C-3E593B035980}"/>
              </a:ext>
            </a:extLst>
          </p:cNvPr>
          <p:cNvGrpSpPr/>
          <p:nvPr/>
        </p:nvGrpSpPr>
        <p:grpSpPr>
          <a:xfrm>
            <a:off x="9264424" y="1304472"/>
            <a:ext cx="2706914" cy="4524346"/>
            <a:chOff x="9264424" y="1304472"/>
            <a:chExt cx="2706914" cy="4524346"/>
          </a:xfrm>
        </p:grpSpPr>
        <p:sp>
          <p:nvSpPr>
            <p:cNvPr id="28" name="TextBox 27">
              <a:extLst>
                <a:ext uri="{FF2B5EF4-FFF2-40B4-BE49-F238E27FC236}">
                  <a16:creationId xmlns:a16="http://schemas.microsoft.com/office/drawing/2014/main" id="{58257314-6122-180B-5735-23EC0ED5EFD4}"/>
                </a:ext>
              </a:extLst>
            </p:cNvPr>
            <p:cNvSpPr txBox="1"/>
            <p:nvPr/>
          </p:nvSpPr>
          <p:spPr>
            <a:xfrm>
              <a:off x="9264424" y="1304472"/>
              <a:ext cx="2706914" cy="451757"/>
            </a:xfrm>
            <a:prstGeom prst="rect">
              <a:avLst/>
            </a:prstGeom>
          </p:spPr>
          <p:txBody>
            <a:bodyPr vert="horz" wrap="square" lIns="0" tIns="0" rIns="0" bIns="0" rtlCol="0">
              <a:noAutofit/>
            </a:bodyPr>
            <a:lstStyle/>
            <a:p>
              <a:pPr algn="ctr"/>
              <a:r>
                <a:rPr lang="en-US" sz="1600" b="1">
                  <a:latin typeface="+mn-lt"/>
                </a:rPr>
                <a:t>Pharmacodynamic breakthrough hemolysis</a:t>
              </a:r>
            </a:p>
          </p:txBody>
        </p:sp>
        <p:cxnSp>
          <p:nvCxnSpPr>
            <p:cNvPr id="4106" name="Straight Arrow Connector 4105">
              <a:extLst>
                <a:ext uri="{FF2B5EF4-FFF2-40B4-BE49-F238E27FC236}">
                  <a16:creationId xmlns:a16="http://schemas.microsoft.com/office/drawing/2014/main" id="{9ADBAD30-F3A6-2509-DF43-2F2F17C82BD2}"/>
                </a:ext>
              </a:extLst>
            </p:cNvPr>
            <p:cNvCxnSpPr>
              <a:cxnSpLocks/>
            </p:cNvCxnSpPr>
            <p:nvPr/>
          </p:nvCxnSpPr>
          <p:spPr>
            <a:xfrm>
              <a:off x="10558245" y="3251200"/>
              <a:ext cx="0" cy="34108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07" name="Straight Arrow Connector 4106">
              <a:extLst>
                <a:ext uri="{FF2B5EF4-FFF2-40B4-BE49-F238E27FC236}">
                  <a16:creationId xmlns:a16="http://schemas.microsoft.com/office/drawing/2014/main" id="{78407870-FA33-325B-08DC-19B786AF0A50}"/>
                </a:ext>
              </a:extLst>
            </p:cNvPr>
            <p:cNvCxnSpPr>
              <a:cxnSpLocks/>
            </p:cNvCxnSpPr>
            <p:nvPr/>
          </p:nvCxnSpPr>
          <p:spPr>
            <a:xfrm>
              <a:off x="10558245" y="4666343"/>
              <a:ext cx="0" cy="34108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108" name="Picture 4107">
              <a:extLst>
                <a:ext uri="{FF2B5EF4-FFF2-40B4-BE49-F238E27FC236}">
                  <a16:creationId xmlns:a16="http://schemas.microsoft.com/office/drawing/2014/main" id="{16A1281E-314F-249E-99A4-9FB87CEC9823}"/>
                </a:ext>
              </a:extLst>
            </p:cNvPr>
            <p:cNvPicPr>
              <a:picLocks noChangeAspect="1"/>
            </p:cNvPicPr>
            <p:nvPr/>
          </p:nvPicPr>
          <p:blipFill>
            <a:blip r:embed="rId4"/>
            <a:stretch>
              <a:fillRect/>
            </a:stretch>
          </p:blipFill>
          <p:spPr>
            <a:xfrm rot="985417">
              <a:off x="10195428" y="4861815"/>
              <a:ext cx="725634" cy="967003"/>
            </a:xfrm>
            <a:prstGeom prst="rect">
              <a:avLst/>
            </a:prstGeom>
          </p:spPr>
        </p:pic>
        <p:grpSp>
          <p:nvGrpSpPr>
            <p:cNvPr id="4198" name="Group 4197">
              <a:extLst>
                <a:ext uri="{FF2B5EF4-FFF2-40B4-BE49-F238E27FC236}">
                  <a16:creationId xmlns:a16="http://schemas.microsoft.com/office/drawing/2014/main" id="{CC791545-3E48-3FDF-58CE-38B99B3909A6}"/>
                </a:ext>
              </a:extLst>
            </p:cNvPr>
            <p:cNvGrpSpPr/>
            <p:nvPr/>
          </p:nvGrpSpPr>
          <p:grpSpPr>
            <a:xfrm>
              <a:off x="10085030" y="2196082"/>
              <a:ext cx="946431" cy="1006938"/>
              <a:chOff x="9911631" y="2196082"/>
              <a:chExt cx="946431" cy="1006938"/>
            </a:xfrm>
          </p:grpSpPr>
          <p:grpSp>
            <p:nvGrpSpPr>
              <p:cNvPr id="49" name="Group 48">
                <a:extLst>
                  <a:ext uri="{FF2B5EF4-FFF2-40B4-BE49-F238E27FC236}">
                    <a16:creationId xmlns:a16="http://schemas.microsoft.com/office/drawing/2014/main" id="{2360123E-EF46-D5A0-E042-C5FF6997814D}"/>
                  </a:ext>
                </a:extLst>
              </p:cNvPr>
              <p:cNvGrpSpPr/>
              <p:nvPr/>
            </p:nvGrpSpPr>
            <p:grpSpPr>
              <a:xfrm>
                <a:off x="9982200" y="2329541"/>
                <a:ext cx="811714" cy="800726"/>
                <a:chOff x="1041399" y="2268701"/>
                <a:chExt cx="954315" cy="941399"/>
              </a:xfrm>
            </p:grpSpPr>
            <p:sp>
              <p:nvSpPr>
                <p:cNvPr id="50" name="Rounded Rectangle 49">
                  <a:extLst>
                    <a:ext uri="{FF2B5EF4-FFF2-40B4-BE49-F238E27FC236}">
                      <a16:creationId xmlns:a16="http://schemas.microsoft.com/office/drawing/2014/main" id="{B1F5CF64-3DEC-5BE9-9BB7-B87F9D910E1A}"/>
                    </a:ext>
                  </a:extLst>
                </p:cNvPr>
                <p:cNvSpPr/>
                <p:nvPr/>
              </p:nvSpPr>
              <p:spPr>
                <a:xfrm rot="16200000">
                  <a:off x="1369173" y="2270479"/>
                  <a:ext cx="307155" cy="303599"/>
                </a:xfrm>
                <a:prstGeom prst="roundRect">
                  <a:avLst/>
                </a:prstGeom>
                <a:solidFill>
                  <a:schemeClr val="accent5"/>
                </a:solidFill>
                <a:ln w="9525">
                  <a:solidFill>
                    <a:schemeClr val="accent5">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a:extLst>
                    <a:ext uri="{FF2B5EF4-FFF2-40B4-BE49-F238E27FC236}">
                      <a16:creationId xmlns:a16="http://schemas.microsoft.com/office/drawing/2014/main" id="{3B2FA29F-4EF9-A2BD-C224-88D72B499E88}"/>
                    </a:ext>
                  </a:extLst>
                </p:cNvPr>
                <p:cNvPicPr>
                  <a:picLocks noChangeAspect="1"/>
                </p:cNvPicPr>
                <p:nvPr/>
              </p:nvPicPr>
              <p:blipFill>
                <a:blip r:embed="rId3"/>
                <a:stretch>
                  <a:fillRect/>
                </a:stretch>
              </p:blipFill>
              <p:spPr>
                <a:xfrm>
                  <a:off x="1041399" y="2411613"/>
                  <a:ext cx="954315" cy="798487"/>
                </a:xfrm>
                <a:prstGeom prst="rect">
                  <a:avLst/>
                </a:prstGeom>
              </p:spPr>
            </p:pic>
            <p:sp>
              <p:nvSpPr>
                <p:cNvPr id="52" name="Oval 51">
                  <a:extLst>
                    <a:ext uri="{FF2B5EF4-FFF2-40B4-BE49-F238E27FC236}">
                      <a16:creationId xmlns:a16="http://schemas.microsoft.com/office/drawing/2014/main" id="{D42788F3-A765-8620-9864-33519A29ADD2}"/>
                    </a:ext>
                  </a:extLst>
                </p:cNvPr>
                <p:cNvSpPr/>
                <p:nvPr/>
              </p:nvSpPr>
              <p:spPr>
                <a:xfrm>
                  <a:off x="1086415" y="2404764"/>
                  <a:ext cx="174172" cy="174172"/>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Oval 52">
                <a:extLst>
                  <a:ext uri="{FF2B5EF4-FFF2-40B4-BE49-F238E27FC236}">
                    <a16:creationId xmlns:a16="http://schemas.microsoft.com/office/drawing/2014/main" id="{5FB3EB1B-E414-A8C7-30D4-BA0728D914BB}"/>
                  </a:ext>
                </a:extLst>
              </p:cNvPr>
              <p:cNvSpPr/>
              <p:nvPr/>
            </p:nvSpPr>
            <p:spPr>
              <a:xfrm>
                <a:off x="9911631" y="2677502"/>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A69FCF6F-FBF5-30D2-AD4B-8774A452B95C}"/>
                  </a:ext>
                </a:extLst>
              </p:cNvPr>
              <p:cNvSpPr/>
              <p:nvPr/>
            </p:nvSpPr>
            <p:spPr>
              <a:xfrm>
                <a:off x="9933402" y="2887960"/>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BB7882C2-1C84-E595-3D78-F955C348B09D}"/>
                  </a:ext>
                </a:extLst>
              </p:cNvPr>
              <p:cNvSpPr/>
              <p:nvPr/>
            </p:nvSpPr>
            <p:spPr>
              <a:xfrm>
                <a:off x="10586545" y="2459789"/>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3B7BAF91-CD23-8FC3-F774-53F18CCC38DE}"/>
                  </a:ext>
                </a:extLst>
              </p:cNvPr>
              <p:cNvSpPr/>
              <p:nvPr/>
            </p:nvSpPr>
            <p:spPr>
              <a:xfrm>
                <a:off x="10709916" y="2648474"/>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626D26D6-3465-10A9-0CA9-BF538DA431F7}"/>
                  </a:ext>
                </a:extLst>
              </p:cNvPr>
              <p:cNvSpPr/>
              <p:nvPr/>
            </p:nvSpPr>
            <p:spPr>
              <a:xfrm>
                <a:off x="10666374" y="2851674"/>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F286A77A-9B78-87A5-9987-EC9BFB752741}"/>
                  </a:ext>
                </a:extLst>
              </p:cNvPr>
              <p:cNvSpPr/>
              <p:nvPr/>
            </p:nvSpPr>
            <p:spPr>
              <a:xfrm>
                <a:off x="10100317" y="3018588"/>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94C75E5A-D750-880E-7C6E-BF258DD0FC86}"/>
                  </a:ext>
                </a:extLst>
              </p:cNvPr>
              <p:cNvSpPr/>
              <p:nvPr/>
            </p:nvSpPr>
            <p:spPr>
              <a:xfrm>
                <a:off x="10332545" y="3054874"/>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B9680D3D-0A2F-ED5C-2EB3-30D7003E1902}"/>
                  </a:ext>
                </a:extLst>
              </p:cNvPr>
              <p:cNvSpPr/>
              <p:nvPr/>
            </p:nvSpPr>
            <p:spPr>
              <a:xfrm>
                <a:off x="10543003" y="2996817"/>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09" name="Group 4108">
                <a:extLst>
                  <a:ext uri="{FF2B5EF4-FFF2-40B4-BE49-F238E27FC236}">
                    <a16:creationId xmlns:a16="http://schemas.microsoft.com/office/drawing/2014/main" id="{067FF1DA-3929-EFFA-04DE-F5CC8D86D8AB}"/>
                  </a:ext>
                </a:extLst>
              </p:cNvPr>
              <p:cNvGrpSpPr/>
              <p:nvPr/>
            </p:nvGrpSpPr>
            <p:grpSpPr>
              <a:xfrm rot="16771912">
                <a:off x="10577991" y="2190448"/>
                <a:ext cx="257017" cy="268285"/>
                <a:chOff x="285313" y="3196211"/>
                <a:chExt cx="1187475" cy="1269460"/>
              </a:xfrm>
              <a:solidFill>
                <a:schemeClr val="accent6"/>
              </a:solidFill>
            </p:grpSpPr>
            <p:sp>
              <p:nvSpPr>
                <p:cNvPr id="4110" name="Freeform 73">
                  <a:extLst>
                    <a:ext uri="{FF2B5EF4-FFF2-40B4-BE49-F238E27FC236}">
                      <a16:creationId xmlns:a16="http://schemas.microsoft.com/office/drawing/2014/main" id="{417C7D45-0418-409C-C61A-DE0A5096C887}"/>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111" name="Freeform 74">
                  <a:extLst>
                    <a:ext uri="{FF2B5EF4-FFF2-40B4-BE49-F238E27FC236}">
                      <a16:creationId xmlns:a16="http://schemas.microsoft.com/office/drawing/2014/main" id="{B294619B-9D54-8FE3-F55B-CD8776B723F4}"/>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112" name="Freeform 39">
                  <a:extLst>
                    <a:ext uri="{FF2B5EF4-FFF2-40B4-BE49-F238E27FC236}">
                      <a16:creationId xmlns:a16="http://schemas.microsoft.com/office/drawing/2014/main" id="{74D5420D-836F-AE41-FA7B-76DFD59A7A19}"/>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113" name="Freeform 41">
                  <a:extLst>
                    <a:ext uri="{FF2B5EF4-FFF2-40B4-BE49-F238E27FC236}">
                      <a16:creationId xmlns:a16="http://schemas.microsoft.com/office/drawing/2014/main" id="{1C402FAF-C4DD-533A-5050-846EAFF02FAE}"/>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grpSp>
        </p:grpSp>
        <p:grpSp>
          <p:nvGrpSpPr>
            <p:cNvPr id="4215" name="Group 4214">
              <a:extLst>
                <a:ext uri="{FF2B5EF4-FFF2-40B4-BE49-F238E27FC236}">
                  <a16:creationId xmlns:a16="http://schemas.microsoft.com/office/drawing/2014/main" id="{1C271A55-7BDD-7393-7959-A1CDD557447E}"/>
                </a:ext>
              </a:extLst>
            </p:cNvPr>
            <p:cNvGrpSpPr/>
            <p:nvPr/>
          </p:nvGrpSpPr>
          <p:grpSpPr>
            <a:xfrm>
              <a:off x="10064710" y="3624360"/>
              <a:ext cx="1132215" cy="964775"/>
              <a:chOff x="9918887" y="3624360"/>
              <a:chExt cx="1132215" cy="964775"/>
            </a:xfrm>
          </p:grpSpPr>
          <p:grpSp>
            <p:nvGrpSpPr>
              <p:cNvPr id="61" name="Group 60">
                <a:extLst>
                  <a:ext uri="{FF2B5EF4-FFF2-40B4-BE49-F238E27FC236}">
                    <a16:creationId xmlns:a16="http://schemas.microsoft.com/office/drawing/2014/main" id="{BF7CBFD5-7AF5-8A25-DCBB-FFF31109F305}"/>
                  </a:ext>
                </a:extLst>
              </p:cNvPr>
              <p:cNvGrpSpPr/>
              <p:nvPr/>
            </p:nvGrpSpPr>
            <p:grpSpPr>
              <a:xfrm>
                <a:off x="9998716" y="3844473"/>
                <a:ext cx="816967" cy="679170"/>
                <a:chOff x="1035222" y="2445740"/>
                <a:chExt cx="960492" cy="798486"/>
              </a:xfrm>
            </p:grpSpPr>
            <p:pic>
              <p:nvPicPr>
                <p:cNvPr id="63" name="Picture 62">
                  <a:extLst>
                    <a:ext uri="{FF2B5EF4-FFF2-40B4-BE49-F238E27FC236}">
                      <a16:creationId xmlns:a16="http://schemas.microsoft.com/office/drawing/2014/main" id="{F3FD441E-13F8-BAEA-1ADA-BC32399F6758}"/>
                    </a:ext>
                  </a:extLst>
                </p:cNvPr>
                <p:cNvPicPr>
                  <a:picLocks noChangeAspect="1"/>
                </p:cNvPicPr>
                <p:nvPr/>
              </p:nvPicPr>
              <p:blipFill>
                <a:blip r:embed="rId3"/>
                <a:stretch>
                  <a:fillRect/>
                </a:stretch>
              </p:blipFill>
              <p:spPr>
                <a:xfrm>
                  <a:off x="1041399" y="2445740"/>
                  <a:ext cx="954315" cy="798486"/>
                </a:xfrm>
                <a:prstGeom prst="rect">
                  <a:avLst/>
                </a:prstGeom>
              </p:spPr>
            </p:pic>
            <p:sp>
              <p:nvSpPr>
                <p:cNvPr id="4096" name="Oval 4095">
                  <a:extLst>
                    <a:ext uri="{FF2B5EF4-FFF2-40B4-BE49-F238E27FC236}">
                      <a16:creationId xmlns:a16="http://schemas.microsoft.com/office/drawing/2014/main" id="{FF8A70DE-DAFF-36F6-B662-A77100F039C2}"/>
                    </a:ext>
                  </a:extLst>
                </p:cNvPr>
                <p:cNvSpPr/>
                <p:nvPr/>
              </p:nvSpPr>
              <p:spPr>
                <a:xfrm>
                  <a:off x="1035222" y="2473020"/>
                  <a:ext cx="174172" cy="174172"/>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97" name="Oval 4096">
                <a:extLst>
                  <a:ext uri="{FF2B5EF4-FFF2-40B4-BE49-F238E27FC236}">
                    <a16:creationId xmlns:a16="http://schemas.microsoft.com/office/drawing/2014/main" id="{32E6CBE7-628E-B1A8-0276-181966196BD7}"/>
                  </a:ext>
                </a:extLst>
              </p:cNvPr>
              <p:cNvSpPr/>
              <p:nvPr/>
            </p:nvSpPr>
            <p:spPr>
              <a:xfrm>
                <a:off x="9918887" y="4099902"/>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9" name="Oval 4098">
                <a:extLst>
                  <a:ext uri="{FF2B5EF4-FFF2-40B4-BE49-F238E27FC236}">
                    <a16:creationId xmlns:a16="http://schemas.microsoft.com/office/drawing/2014/main" id="{0BA50242-9114-E37B-C8DC-9774B7F27443}"/>
                  </a:ext>
                </a:extLst>
              </p:cNvPr>
              <p:cNvSpPr/>
              <p:nvPr/>
            </p:nvSpPr>
            <p:spPr>
              <a:xfrm>
                <a:off x="9976945" y="4288589"/>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0" name="Oval 4099">
                <a:extLst>
                  <a:ext uri="{FF2B5EF4-FFF2-40B4-BE49-F238E27FC236}">
                    <a16:creationId xmlns:a16="http://schemas.microsoft.com/office/drawing/2014/main" id="{5ABC346D-8B68-FA56-EB20-034AB0D48445}"/>
                  </a:ext>
                </a:extLst>
              </p:cNvPr>
              <p:cNvSpPr/>
              <p:nvPr/>
            </p:nvSpPr>
            <p:spPr>
              <a:xfrm>
                <a:off x="10608316" y="3838646"/>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1" name="Oval 4100">
                <a:extLst>
                  <a:ext uri="{FF2B5EF4-FFF2-40B4-BE49-F238E27FC236}">
                    <a16:creationId xmlns:a16="http://schemas.microsoft.com/office/drawing/2014/main" id="{8A06D367-C511-3622-3FFF-D7877BF62998}"/>
                  </a:ext>
                </a:extLst>
              </p:cNvPr>
              <p:cNvSpPr/>
              <p:nvPr/>
            </p:nvSpPr>
            <p:spPr>
              <a:xfrm>
                <a:off x="10724430" y="4049103"/>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2" name="Oval 4101">
                <a:extLst>
                  <a:ext uri="{FF2B5EF4-FFF2-40B4-BE49-F238E27FC236}">
                    <a16:creationId xmlns:a16="http://schemas.microsoft.com/office/drawing/2014/main" id="{7F86E123-9747-A9CD-6029-1E8F983568E6}"/>
                  </a:ext>
                </a:extLst>
              </p:cNvPr>
              <p:cNvSpPr/>
              <p:nvPr/>
            </p:nvSpPr>
            <p:spPr>
              <a:xfrm>
                <a:off x="10695402" y="4230532"/>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3" name="Oval 4102">
                <a:extLst>
                  <a:ext uri="{FF2B5EF4-FFF2-40B4-BE49-F238E27FC236}">
                    <a16:creationId xmlns:a16="http://schemas.microsoft.com/office/drawing/2014/main" id="{496B123B-9C30-41F1-78B0-1F973F7A0F68}"/>
                  </a:ext>
                </a:extLst>
              </p:cNvPr>
              <p:cNvSpPr/>
              <p:nvPr/>
            </p:nvSpPr>
            <p:spPr>
              <a:xfrm>
                <a:off x="10129345" y="4404703"/>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4" name="Oval 4103">
                <a:extLst>
                  <a:ext uri="{FF2B5EF4-FFF2-40B4-BE49-F238E27FC236}">
                    <a16:creationId xmlns:a16="http://schemas.microsoft.com/office/drawing/2014/main" id="{689033D9-D600-6192-2CC6-62BA7A448AD1}"/>
                  </a:ext>
                </a:extLst>
              </p:cNvPr>
              <p:cNvSpPr/>
              <p:nvPr/>
            </p:nvSpPr>
            <p:spPr>
              <a:xfrm>
                <a:off x="10354317" y="4440989"/>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Oval 4104">
                <a:extLst>
                  <a:ext uri="{FF2B5EF4-FFF2-40B4-BE49-F238E27FC236}">
                    <a16:creationId xmlns:a16="http://schemas.microsoft.com/office/drawing/2014/main" id="{C8819141-EE2A-01EE-5B6E-82E00BD1BA0B}"/>
                  </a:ext>
                </a:extLst>
              </p:cNvPr>
              <p:cNvSpPr/>
              <p:nvPr/>
            </p:nvSpPr>
            <p:spPr>
              <a:xfrm>
                <a:off x="10586545" y="4382931"/>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14" name="Group 4113">
                <a:extLst>
                  <a:ext uri="{FF2B5EF4-FFF2-40B4-BE49-F238E27FC236}">
                    <a16:creationId xmlns:a16="http://schemas.microsoft.com/office/drawing/2014/main" id="{FFCC5FE6-960B-4C98-5882-E71ABB7F962B}"/>
                  </a:ext>
                </a:extLst>
              </p:cNvPr>
              <p:cNvGrpSpPr/>
              <p:nvPr/>
            </p:nvGrpSpPr>
            <p:grpSpPr>
              <a:xfrm rot="18072001">
                <a:off x="10788451" y="3649134"/>
                <a:ext cx="257017" cy="268285"/>
                <a:chOff x="285313" y="3196211"/>
                <a:chExt cx="1187475" cy="1269460"/>
              </a:xfrm>
              <a:solidFill>
                <a:schemeClr val="accent6"/>
              </a:solidFill>
            </p:grpSpPr>
            <p:sp>
              <p:nvSpPr>
                <p:cNvPr id="4115" name="Freeform 73">
                  <a:extLst>
                    <a:ext uri="{FF2B5EF4-FFF2-40B4-BE49-F238E27FC236}">
                      <a16:creationId xmlns:a16="http://schemas.microsoft.com/office/drawing/2014/main" id="{43C43281-6D2B-D133-CF55-E8BE8C162E33}"/>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116" name="Freeform 74">
                  <a:extLst>
                    <a:ext uri="{FF2B5EF4-FFF2-40B4-BE49-F238E27FC236}">
                      <a16:creationId xmlns:a16="http://schemas.microsoft.com/office/drawing/2014/main" id="{6D44B8CF-CBE3-B56C-93C3-3B9E86DF14D4}"/>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117" name="Freeform 39">
                  <a:extLst>
                    <a:ext uri="{FF2B5EF4-FFF2-40B4-BE49-F238E27FC236}">
                      <a16:creationId xmlns:a16="http://schemas.microsoft.com/office/drawing/2014/main" id="{62093C96-1E05-88A8-56A4-E8E78F2F8CA1}"/>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118" name="Freeform 41">
                  <a:extLst>
                    <a:ext uri="{FF2B5EF4-FFF2-40B4-BE49-F238E27FC236}">
                      <a16:creationId xmlns:a16="http://schemas.microsoft.com/office/drawing/2014/main" id="{A9380B67-8C18-249E-E847-252D29CA0382}"/>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grpSp>
          <p:grpSp>
            <p:nvGrpSpPr>
              <p:cNvPr id="4199" name="Group 4198">
                <a:extLst>
                  <a:ext uri="{FF2B5EF4-FFF2-40B4-BE49-F238E27FC236}">
                    <a16:creationId xmlns:a16="http://schemas.microsoft.com/office/drawing/2014/main" id="{30260A00-0A30-0DFC-5C33-41337FF1E2C6}"/>
                  </a:ext>
                </a:extLst>
              </p:cNvPr>
              <p:cNvGrpSpPr/>
              <p:nvPr/>
            </p:nvGrpSpPr>
            <p:grpSpPr>
              <a:xfrm>
                <a:off x="10220376" y="3624360"/>
                <a:ext cx="326572" cy="439644"/>
                <a:chOff x="-1886858" y="3599544"/>
                <a:chExt cx="449944" cy="928913"/>
              </a:xfrm>
            </p:grpSpPr>
            <p:sp>
              <p:nvSpPr>
                <p:cNvPr id="4200" name="Rounded Rectangle 4199">
                  <a:extLst>
                    <a:ext uri="{FF2B5EF4-FFF2-40B4-BE49-F238E27FC236}">
                      <a16:creationId xmlns:a16="http://schemas.microsoft.com/office/drawing/2014/main" id="{131FA9F3-46F5-EA8B-6E72-0CA1D1CE1BFB}"/>
                    </a:ext>
                  </a:extLst>
                </p:cNvPr>
                <p:cNvSpPr/>
                <p:nvPr/>
              </p:nvSpPr>
              <p:spPr>
                <a:xfrm>
                  <a:off x="-1886858" y="3730173"/>
                  <a:ext cx="79830" cy="239485"/>
                </a:xfrm>
                <a:prstGeom prst="roundRect">
                  <a:avLst>
                    <a:gd name="adj" fmla="val 50000"/>
                  </a:avLst>
                </a:prstGeom>
                <a:solidFill>
                  <a:schemeClr val="accent4">
                    <a:lumMod val="20000"/>
                    <a:lumOff val="80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01" name="Group 4200">
                  <a:extLst>
                    <a:ext uri="{FF2B5EF4-FFF2-40B4-BE49-F238E27FC236}">
                      <a16:creationId xmlns:a16="http://schemas.microsoft.com/office/drawing/2014/main" id="{5CA68299-9866-70E0-7E5C-F2DE0609A4F9}"/>
                    </a:ext>
                  </a:extLst>
                </p:cNvPr>
                <p:cNvGrpSpPr/>
                <p:nvPr/>
              </p:nvGrpSpPr>
              <p:grpSpPr>
                <a:xfrm rot="10800000">
                  <a:off x="-1828801" y="3599544"/>
                  <a:ext cx="391887" cy="841828"/>
                  <a:chOff x="-1248230" y="3701144"/>
                  <a:chExt cx="391887" cy="841828"/>
                </a:xfrm>
              </p:grpSpPr>
              <p:sp>
                <p:nvSpPr>
                  <p:cNvPr id="4209" name="Rounded Rectangle 4208">
                    <a:extLst>
                      <a:ext uri="{FF2B5EF4-FFF2-40B4-BE49-F238E27FC236}">
                        <a16:creationId xmlns:a16="http://schemas.microsoft.com/office/drawing/2014/main" id="{7BEC6CFF-F9B3-7043-85D9-0990A5AF926A}"/>
                      </a:ext>
                    </a:extLst>
                  </p:cNvPr>
                  <p:cNvSpPr/>
                  <p:nvPr/>
                </p:nvSpPr>
                <p:spPr>
                  <a:xfrm>
                    <a:off x="-1248230" y="3701144"/>
                    <a:ext cx="101601" cy="776514"/>
                  </a:xfrm>
                  <a:prstGeom prst="roundRect">
                    <a:avLst>
                      <a:gd name="adj" fmla="val 50000"/>
                    </a:avLst>
                  </a:prstGeom>
                  <a:solidFill>
                    <a:schemeClr val="accent4">
                      <a:lumMod val="75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0" name="Rounded Rectangle 4209">
                    <a:extLst>
                      <a:ext uri="{FF2B5EF4-FFF2-40B4-BE49-F238E27FC236}">
                        <a16:creationId xmlns:a16="http://schemas.microsoft.com/office/drawing/2014/main" id="{71533A28-C068-41A0-8896-3FF48DAEDCBB}"/>
                      </a:ext>
                    </a:extLst>
                  </p:cNvPr>
                  <p:cNvSpPr/>
                  <p:nvPr/>
                </p:nvSpPr>
                <p:spPr>
                  <a:xfrm>
                    <a:off x="-1175658" y="3730172"/>
                    <a:ext cx="101601" cy="776514"/>
                  </a:xfrm>
                  <a:prstGeom prst="roundRect">
                    <a:avLst>
                      <a:gd name="adj" fmla="val 50000"/>
                    </a:avLst>
                  </a:prstGeom>
                  <a:solidFill>
                    <a:schemeClr val="accent4">
                      <a:lumMod val="75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1" name="Rounded Rectangle 4210">
                    <a:extLst>
                      <a:ext uri="{FF2B5EF4-FFF2-40B4-BE49-F238E27FC236}">
                        <a16:creationId xmlns:a16="http://schemas.microsoft.com/office/drawing/2014/main" id="{2C993548-855E-A344-8ECD-97D019209624}"/>
                      </a:ext>
                    </a:extLst>
                  </p:cNvPr>
                  <p:cNvSpPr/>
                  <p:nvPr/>
                </p:nvSpPr>
                <p:spPr>
                  <a:xfrm>
                    <a:off x="-1103087" y="3766458"/>
                    <a:ext cx="101601" cy="776514"/>
                  </a:xfrm>
                  <a:prstGeom prst="roundRect">
                    <a:avLst>
                      <a:gd name="adj" fmla="val 50000"/>
                    </a:avLst>
                  </a:prstGeom>
                  <a:solidFill>
                    <a:schemeClr val="accent4">
                      <a:lumMod val="75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2" name="Rounded Rectangle 4211">
                    <a:extLst>
                      <a:ext uri="{FF2B5EF4-FFF2-40B4-BE49-F238E27FC236}">
                        <a16:creationId xmlns:a16="http://schemas.microsoft.com/office/drawing/2014/main" id="{8511167D-25AA-C7F4-0DE0-A97D70E3E736}"/>
                      </a:ext>
                    </a:extLst>
                  </p:cNvPr>
                  <p:cNvSpPr/>
                  <p:nvPr/>
                </p:nvSpPr>
                <p:spPr>
                  <a:xfrm>
                    <a:off x="-1030516" y="3730172"/>
                    <a:ext cx="101601" cy="776514"/>
                  </a:xfrm>
                  <a:prstGeom prst="roundRect">
                    <a:avLst>
                      <a:gd name="adj" fmla="val 50000"/>
                    </a:avLst>
                  </a:prstGeom>
                  <a:solidFill>
                    <a:schemeClr val="accent4">
                      <a:lumMod val="75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3" name="Rounded Rectangle 4212">
                    <a:extLst>
                      <a:ext uri="{FF2B5EF4-FFF2-40B4-BE49-F238E27FC236}">
                        <a16:creationId xmlns:a16="http://schemas.microsoft.com/office/drawing/2014/main" id="{B67773C6-8062-58EF-2B64-1C88517CEA04}"/>
                      </a:ext>
                    </a:extLst>
                  </p:cNvPr>
                  <p:cNvSpPr/>
                  <p:nvPr/>
                </p:nvSpPr>
                <p:spPr>
                  <a:xfrm>
                    <a:off x="-957944" y="3701144"/>
                    <a:ext cx="101601" cy="776514"/>
                  </a:xfrm>
                  <a:prstGeom prst="roundRect">
                    <a:avLst>
                      <a:gd name="adj" fmla="val 50000"/>
                    </a:avLst>
                  </a:prstGeom>
                  <a:solidFill>
                    <a:schemeClr val="accent4">
                      <a:lumMod val="75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02" name="Rounded Rectangle 4201">
                  <a:extLst>
                    <a:ext uri="{FF2B5EF4-FFF2-40B4-BE49-F238E27FC236}">
                      <a16:creationId xmlns:a16="http://schemas.microsoft.com/office/drawing/2014/main" id="{9E3E6340-148C-0015-A0FD-609FEEA3C47A}"/>
                    </a:ext>
                  </a:extLst>
                </p:cNvPr>
                <p:cNvSpPr/>
                <p:nvPr/>
              </p:nvSpPr>
              <p:spPr>
                <a:xfrm>
                  <a:off x="-1828801" y="3686629"/>
                  <a:ext cx="101601" cy="776514"/>
                </a:xfrm>
                <a:prstGeom prst="roundRect">
                  <a:avLst>
                    <a:gd name="adj" fmla="val 50000"/>
                  </a:avLst>
                </a:prstGeom>
                <a:solidFill>
                  <a:schemeClr val="accent4"/>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3" name="Rounded Rectangle 4202">
                  <a:extLst>
                    <a:ext uri="{FF2B5EF4-FFF2-40B4-BE49-F238E27FC236}">
                      <a16:creationId xmlns:a16="http://schemas.microsoft.com/office/drawing/2014/main" id="{143435C1-779C-65B6-1CFE-68958FC3E36F}"/>
                    </a:ext>
                  </a:extLst>
                </p:cNvPr>
                <p:cNvSpPr/>
                <p:nvPr/>
              </p:nvSpPr>
              <p:spPr>
                <a:xfrm>
                  <a:off x="-1756229" y="3715657"/>
                  <a:ext cx="101601" cy="776514"/>
                </a:xfrm>
                <a:prstGeom prst="roundRect">
                  <a:avLst>
                    <a:gd name="adj" fmla="val 50000"/>
                  </a:avLst>
                </a:prstGeom>
                <a:solidFill>
                  <a:schemeClr val="accent4"/>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4" name="Rounded Rectangle 4203">
                  <a:extLst>
                    <a:ext uri="{FF2B5EF4-FFF2-40B4-BE49-F238E27FC236}">
                      <a16:creationId xmlns:a16="http://schemas.microsoft.com/office/drawing/2014/main" id="{4629F1A0-ED2A-D727-1805-BF0FE0B66818}"/>
                    </a:ext>
                  </a:extLst>
                </p:cNvPr>
                <p:cNvSpPr/>
                <p:nvPr/>
              </p:nvSpPr>
              <p:spPr>
                <a:xfrm>
                  <a:off x="-1683658" y="3751943"/>
                  <a:ext cx="101601" cy="776514"/>
                </a:xfrm>
                <a:prstGeom prst="roundRect">
                  <a:avLst>
                    <a:gd name="adj" fmla="val 50000"/>
                  </a:avLst>
                </a:prstGeom>
                <a:solidFill>
                  <a:schemeClr val="accent4"/>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5" name="Rounded Rectangle 4204">
                  <a:extLst>
                    <a:ext uri="{FF2B5EF4-FFF2-40B4-BE49-F238E27FC236}">
                      <a16:creationId xmlns:a16="http://schemas.microsoft.com/office/drawing/2014/main" id="{B4BD625A-F581-BE6C-B046-9F2C6F1BF5DA}"/>
                    </a:ext>
                  </a:extLst>
                </p:cNvPr>
                <p:cNvSpPr/>
                <p:nvPr/>
              </p:nvSpPr>
              <p:spPr>
                <a:xfrm>
                  <a:off x="-1611087" y="3715657"/>
                  <a:ext cx="101601" cy="776514"/>
                </a:xfrm>
                <a:prstGeom prst="roundRect">
                  <a:avLst>
                    <a:gd name="adj" fmla="val 50000"/>
                  </a:avLst>
                </a:prstGeom>
                <a:solidFill>
                  <a:schemeClr val="accent4"/>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6" name="Rounded Rectangle 4205">
                  <a:extLst>
                    <a:ext uri="{FF2B5EF4-FFF2-40B4-BE49-F238E27FC236}">
                      <a16:creationId xmlns:a16="http://schemas.microsoft.com/office/drawing/2014/main" id="{0B3186E5-7A31-7BF2-D6F0-6BAFB467E65D}"/>
                    </a:ext>
                  </a:extLst>
                </p:cNvPr>
                <p:cNvSpPr/>
                <p:nvPr/>
              </p:nvSpPr>
              <p:spPr>
                <a:xfrm>
                  <a:off x="-1538515" y="3686629"/>
                  <a:ext cx="101601" cy="776514"/>
                </a:xfrm>
                <a:prstGeom prst="roundRect">
                  <a:avLst>
                    <a:gd name="adj" fmla="val 50000"/>
                  </a:avLst>
                </a:prstGeom>
                <a:solidFill>
                  <a:schemeClr val="accent4"/>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7" name="Rounded Rectangle 4206">
                  <a:extLst>
                    <a:ext uri="{FF2B5EF4-FFF2-40B4-BE49-F238E27FC236}">
                      <a16:creationId xmlns:a16="http://schemas.microsoft.com/office/drawing/2014/main" id="{653AD75B-BD6E-B330-7016-92B0ECAD16D5}"/>
                    </a:ext>
                  </a:extLst>
                </p:cNvPr>
                <p:cNvSpPr/>
                <p:nvPr/>
              </p:nvSpPr>
              <p:spPr>
                <a:xfrm>
                  <a:off x="-1879600" y="3751944"/>
                  <a:ext cx="79830" cy="239485"/>
                </a:xfrm>
                <a:prstGeom prst="roundRect">
                  <a:avLst>
                    <a:gd name="adj" fmla="val 50000"/>
                  </a:avLst>
                </a:prstGeom>
                <a:solidFill>
                  <a:schemeClr val="accent4">
                    <a:lumMod val="20000"/>
                    <a:lumOff val="80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8" name="Rounded Rectangle 4207">
                  <a:extLst>
                    <a:ext uri="{FF2B5EF4-FFF2-40B4-BE49-F238E27FC236}">
                      <a16:creationId xmlns:a16="http://schemas.microsoft.com/office/drawing/2014/main" id="{C515EE27-A5FD-FA9D-5C6D-9032F17E4293}"/>
                    </a:ext>
                  </a:extLst>
                </p:cNvPr>
                <p:cNvSpPr/>
                <p:nvPr/>
              </p:nvSpPr>
              <p:spPr>
                <a:xfrm>
                  <a:off x="-1857829" y="3759201"/>
                  <a:ext cx="79830" cy="239485"/>
                </a:xfrm>
                <a:prstGeom prst="roundRect">
                  <a:avLst>
                    <a:gd name="adj" fmla="val 50000"/>
                  </a:avLst>
                </a:prstGeom>
                <a:solidFill>
                  <a:schemeClr val="accent4">
                    <a:lumMod val="20000"/>
                    <a:lumOff val="80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4283" name="Group 4282">
            <a:extLst>
              <a:ext uri="{FF2B5EF4-FFF2-40B4-BE49-F238E27FC236}">
                <a16:creationId xmlns:a16="http://schemas.microsoft.com/office/drawing/2014/main" id="{2E22B136-9672-995C-C929-1DB57C5E0100}"/>
              </a:ext>
            </a:extLst>
          </p:cNvPr>
          <p:cNvGrpSpPr/>
          <p:nvPr/>
        </p:nvGrpSpPr>
        <p:grpSpPr>
          <a:xfrm>
            <a:off x="6219373" y="1304472"/>
            <a:ext cx="3091542" cy="4890407"/>
            <a:chOff x="6219373" y="1304472"/>
            <a:chExt cx="3091542" cy="4890407"/>
          </a:xfrm>
        </p:grpSpPr>
        <p:sp>
          <p:nvSpPr>
            <p:cNvPr id="27" name="TextBox 26">
              <a:extLst>
                <a:ext uri="{FF2B5EF4-FFF2-40B4-BE49-F238E27FC236}">
                  <a16:creationId xmlns:a16="http://schemas.microsoft.com/office/drawing/2014/main" id="{85CEF3A7-4135-F6CF-D137-9C0D6CDCA2C8}"/>
                </a:ext>
              </a:extLst>
            </p:cNvPr>
            <p:cNvSpPr txBox="1"/>
            <p:nvPr/>
          </p:nvSpPr>
          <p:spPr>
            <a:xfrm>
              <a:off x="6233887" y="1304472"/>
              <a:ext cx="2706914" cy="451757"/>
            </a:xfrm>
            <a:prstGeom prst="rect">
              <a:avLst/>
            </a:prstGeom>
          </p:spPr>
          <p:txBody>
            <a:bodyPr vert="horz" wrap="square" lIns="0" tIns="0" rIns="0" bIns="0" rtlCol="0">
              <a:noAutofit/>
            </a:bodyPr>
            <a:lstStyle/>
            <a:p>
              <a:pPr algn="ctr"/>
              <a:r>
                <a:rPr lang="en-US" sz="1600" b="1">
                  <a:latin typeface="+mn-lt"/>
                </a:rPr>
                <a:t>Pharmacokinetic breakthrough hemolysis</a:t>
              </a:r>
            </a:p>
          </p:txBody>
        </p:sp>
        <p:grpSp>
          <p:nvGrpSpPr>
            <p:cNvPr id="4123" name="Group 4122">
              <a:extLst>
                <a:ext uri="{FF2B5EF4-FFF2-40B4-BE49-F238E27FC236}">
                  <a16:creationId xmlns:a16="http://schemas.microsoft.com/office/drawing/2014/main" id="{1B8E6C79-5190-C2D2-6B17-32CC660D9AC6}"/>
                </a:ext>
              </a:extLst>
            </p:cNvPr>
            <p:cNvGrpSpPr/>
            <p:nvPr/>
          </p:nvGrpSpPr>
          <p:grpSpPr>
            <a:xfrm>
              <a:off x="7140299" y="2293257"/>
              <a:ext cx="868606" cy="917019"/>
              <a:chOff x="6556828" y="2293257"/>
              <a:chExt cx="868606" cy="917019"/>
            </a:xfrm>
          </p:grpSpPr>
          <p:grpSp>
            <p:nvGrpSpPr>
              <p:cNvPr id="30" name="Group 29">
                <a:extLst>
                  <a:ext uri="{FF2B5EF4-FFF2-40B4-BE49-F238E27FC236}">
                    <a16:creationId xmlns:a16="http://schemas.microsoft.com/office/drawing/2014/main" id="{A56A54E9-F55C-58E9-34E8-3AC41E92CF77}"/>
                  </a:ext>
                </a:extLst>
              </p:cNvPr>
              <p:cNvGrpSpPr/>
              <p:nvPr/>
            </p:nvGrpSpPr>
            <p:grpSpPr>
              <a:xfrm>
                <a:off x="6556828" y="2293257"/>
                <a:ext cx="811713" cy="849286"/>
                <a:chOff x="1041399" y="2260169"/>
                <a:chExt cx="954315" cy="998489"/>
              </a:xfrm>
            </p:grpSpPr>
            <p:sp>
              <p:nvSpPr>
                <p:cNvPr id="31" name="Rounded Rectangle 30">
                  <a:extLst>
                    <a:ext uri="{FF2B5EF4-FFF2-40B4-BE49-F238E27FC236}">
                      <a16:creationId xmlns:a16="http://schemas.microsoft.com/office/drawing/2014/main" id="{F86BB733-4B5D-EA11-5E21-3A5348CB1BEA}"/>
                    </a:ext>
                  </a:extLst>
                </p:cNvPr>
                <p:cNvSpPr/>
                <p:nvPr/>
              </p:nvSpPr>
              <p:spPr>
                <a:xfrm rot="18802008">
                  <a:off x="1343191" y="2262330"/>
                  <a:ext cx="373530" cy="369207"/>
                </a:xfrm>
                <a:prstGeom prst="roundRect">
                  <a:avLst/>
                </a:prstGeom>
                <a:solidFill>
                  <a:schemeClr val="accent5"/>
                </a:solidFill>
                <a:ln w="9525">
                  <a:solidFill>
                    <a:schemeClr val="accent5">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17814003-27FE-9714-58B2-F169F4C05068}"/>
                    </a:ext>
                  </a:extLst>
                </p:cNvPr>
                <p:cNvPicPr>
                  <a:picLocks noChangeAspect="1"/>
                </p:cNvPicPr>
                <p:nvPr/>
              </p:nvPicPr>
              <p:blipFill>
                <a:blip r:embed="rId3"/>
                <a:stretch>
                  <a:fillRect/>
                </a:stretch>
              </p:blipFill>
              <p:spPr>
                <a:xfrm>
                  <a:off x="1041399" y="2460171"/>
                  <a:ext cx="954315" cy="798487"/>
                </a:xfrm>
                <a:prstGeom prst="rect">
                  <a:avLst/>
                </a:prstGeom>
              </p:spPr>
            </p:pic>
            <p:sp>
              <p:nvSpPr>
                <p:cNvPr id="33" name="Oval 32">
                  <a:extLst>
                    <a:ext uri="{FF2B5EF4-FFF2-40B4-BE49-F238E27FC236}">
                      <a16:creationId xmlns:a16="http://schemas.microsoft.com/office/drawing/2014/main" id="{42258D77-BE77-34C8-559E-7CB3EDC6A65D}"/>
                    </a:ext>
                  </a:extLst>
                </p:cNvPr>
                <p:cNvSpPr/>
                <p:nvPr/>
              </p:nvSpPr>
              <p:spPr>
                <a:xfrm>
                  <a:off x="1060818" y="2507148"/>
                  <a:ext cx="174172" cy="174172"/>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Oval 33">
                <a:extLst>
                  <a:ext uri="{FF2B5EF4-FFF2-40B4-BE49-F238E27FC236}">
                    <a16:creationId xmlns:a16="http://schemas.microsoft.com/office/drawing/2014/main" id="{7EDC41DD-E04A-4FBE-69EF-5D5BA3CB98DD}"/>
                  </a:ext>
                </a:extLst>
              </p:cNvPr>
              <p:cNvSpPr/>
              <p:nvPr/>
            </p:nvSpPr>
            <p:spPr>
              <a:xfrm>
                <a:off x="7161174" y="2481558"/>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752DD226-9737-E673-F6A2-16DB7E78C90A}"/>
                  </a:ext>
                </a:extLst>
              </p:cNvPr>
              <p:cNvSpPr/>
              <p:nvPr/>
            </p:nvSpPr>
            <p:spPr>
              <a:xfrm>
                <a:off x="7277288" y="2735558"/>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BFC9CE18-1EE7-26B1-DD62-6E279C7B1A33}"/>
                  </a:ext>
                </a:extLst>
              </p:cNvPr>
              <p:cNvSpPr/>
              <p:nvPr/>
            </p:nvSpPr>
            <p:spPr>
              <a:xfrm>
                <a:off x="6856374" y="3062130"/>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7" name="Straight Arrow Connector 36">
              <a:extLst>
                <a:ext uri="{FF2B5EF4-FFF2-40B4-BE49-F238E27FC236}">
                  <a16:creationId xmlns:a16="http://schemas.microsoft.com/office/drawing/2014/main" id="{80377DF1-A6FC-E1D0-4379-7E32905D17A1}"/>
                </a:ext>
              </a:extLst>
            </p:cNvPr>
            <p:cNvCxnSpPr>
              <a:cxnSpLocks/>
            </p:cNvCxnSpPr>
            <p:nvPr/>
          </p:nvCxnSpPr>
          <p:spPr>
            <a:xfrm>
              <a:off x="7574602" y="3243943"/>
              <a:ext cx="0" cy="34108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8C2FDDDC-A5F2-D670-741D-420EE316DB67}"/>
                </a:ext>
              </a:extLst>
            </p:cNvPr>
            <p:cNvCxnSpPr>
              <a:cxnSpLocks/>
            </p:cNvCxnSpPr>
            <p:nvPr/>
          </p:nvCxnSpPr>
          <p:spPr>
            <a:xfrm>
              <a:off x="7574602" y="4659086"/>
              <a:ext cx="0" cy="34108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7" name="Picture 46">
              <a:extLst>
                <a:ext uri="{FF2B5EF4-FFF2-40B4-BE49-F238E27FC236}">
                  <a16:creationId xmlns:a16="http://schemas.microsoft.com/office/drawing/2014/main" id="{BDB999E7-9FF4-0A09-2014-04BAC4C302B6}"/>
                </a:ext>
              </a:extLst>
            </p:cNvPr>
            <p:cNvPicPr>
              <a:picLocks noChangeAspect="1"/>
            </p:cNvPicPr>
            <p:nvPr/>
          </p:nvPicPr>
          <p:blipFill>
            <a:blip r:embed="rId4"/>
            <a:stretch>
              <a:fillRect/>
            </a:stretch>
          </p:blipFill>
          <p:spPr>
            <a:xfrm rot="985417">
              <a:off x="7211785" y="4854558"/>
              <a:ext cx="725634" cy="967003"/>
            </a:xfrm>
            <a:prstGeom prst="rect">
              <a:avLst/>
            </a:prstGeom>
          </p:spPr>
        </p:pic>
        <p:sp>
          <p:nvSpPr>
            <p:cNvPr id="48" name="TextBox 47">
              <a:extLst>
                <a:ext uri="{FF2B5EF4-FFF2-40B4-BE49-F238E27FC236}">
                  <a16:creationId xmlns:a16="http://schemas.microsoft.com/office/drawing/2014/main" id="{1ECA6397-A924-207C-4F9B-8E23B9493EA4}"/>
                </a:ext>
              </a:extLst>
            </p:cNvPr>
            <p:cNvSpPr txBox="1"/>
            <p:nvPr/>
          </p:nvSpPr>
          <p:spPr>
            <a:xfrm>
              <a:off x="6219373" y="5939065"/>
              <a:ext cx="2706914" cy="255814"/>
            </a:xfrm>
            <a:prstGeom prst="rect">
              <a:avLst/>
            </a:prstGeom>
          </p:spPr>
          <p:txBody>
            <a:bodyPr vert="horz" wrap="square" lIns="0" tIns="0" rIns="0" bIns="0" rtlCol="0">
              <a:noAutofit/>
            </a:bodyPr>
            <a:lstStyle/>
            <a:p>
              <a:pPr algn="ctr"/>
              <a:r>
                <a:rPr lang="en-US" sz="1400" b="1">
                  <a:latin typeface="+mn-lt"/>
                </a:rPr>
                <a:t>Intravascular hemolysis</a:t>
              </a:r>
            </a:p>
          </p:txBody>
        </p:sp>
        <p:grpSp>
          <p:nvGrpSpPr>
            <p:cNvPr id="4214" name="Group 4213">
              <a:extLst>
                <a:ext uri="{FF2B5EF4-FFF2-40B4-BE49-F238E27FC236}">
                  <a16:creationId xmlns:a16="http://schemas.microsoft.com/office/drawing/2014/main" id="{C4E3C837-B1EC-D1E3-C0D4-21ADE4F2340A}"/>
                </a:ext>
              </a:extLst>
            </p:cNvPr>
            <p:cNvGrpSpPr/>
            <p:nvPr/>
          </p:nvGrpSpPr>
          <p:grpSpPr>
            <a:xfrm>
              <a:off x="7168746" y="3595332"/>
              <a:ext cx="866288" cy="964772"/>
              <a:chOff x="6580917" y="3595332"/>
              <a:chExt cx="866288" cy="964772"/>
            </a:xfrm>
          </p:grpSpPr>
          <p:grpSp>
            <p:nvGrpSpPr>
              <p:cNvPr id="39" name="Group 38">
                <a:extLst>
                  <a:ext uri="{FF2B5EF4-FFF2-40B4-BE49-F238E27FC236}">
                    <a16:creationId xmlns:a16="http://schemas.microsoft.com/office/drawing/2014/main" id="{015C6114-2620-22F2-1968-8D408624D3E6}"/>
                  </a:ext>
                </a:extLst>
              </p:cNvPr>
              <p:cNvGrpSpPr/>
              <p:nvPr/>
            </p:nvGrpSpPr>
            <p:grpSpPr>
              <a:xfrm>
                <a:off x="6580917" y="3813201"/>
                <a:ext cx="811713" cy="679170"/>
                <a:chOff x="1041399" y="2460171"/>
                <a:chExt cx="954315" cy="798487"/>
              </a:xfrm>
            </p:grpSpPr>
            <p:pic>
              <p:nvPicPr>
                <p:cNvPr id="41" name="Picture 40">
                  <a:extLst>
                    <a:ext uri="{FF2B5EF4-FFF2-40B4-BE49-F238E27FC236}">
                      <a16:creationId xmlns:a16="http://schemas.microsoft.com/office/drawing/2014/main" id="{75FB5C57-8F0E-C287-A05E-DF7CEBB95421}"/>
                    </a:ext>
                  </a:extLst>
                </p:cNvPr>
                <p:cNvPicPr>
                  <a:picLocks noChangeAspect="1"/>
                </p:cNvPicPr>
                <p:nvPr/>
              </p:nvPicPr>
              <p:blipFill>
                <a:blip r:embed="rId3"/>
                <a:stretch>
                  <a:fillRect/>
                </a:stretch>
              </p:blipFill>
              <p:spPr>
                <a:xfrm>
                  <a:off x="1041399" y="2460171"/>
                  <a:ext cx="954315" cy="798487"/>
                </a:xfrm>
                <a:prstGeom prst="rect">
                  <a:avLst/>
                </a:prstGeom>
              </p:spPr>
            </p:pic>
            <p:sp>
              <p:nvSpPr>
                <p:cNvPr id="42" name="Oval 41">
                  <a:extLst>
                    <a:ext uri="{FF2B5EF4-FFF2-40B4-BE49-F238E27FC236}">
                      <a16:creationId xmlns:a16="http://schemas.microsoft.com/office/drawing/2014/main" id="{10B29470-A52B-FCBF-18D6-1347BF1CE59D}"/>
                    </a:ext>
                  </a:extLst>
                </p:cNvPr>
                <p:cNvSpPr/>
                <p:nvPr/>
              </p:nvSpPr>
              <p:spPr>
                <a:xfrm>
                  <a:off x="1060818" y="2507148"/>
                  <a:ext cx="174172" cy="174172"/>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Oval 42">
                <a:extLst>
                  <a:ext uri="{FF2B5EF4-FFF2-40B4-BE49-F238E27FC236}">
                    <a16:creationId xmlns:a16="http://schemas.microsoft.com/office/drawing/2014/main" id="{801D9420-E63F-E255-1FEE-1B1CF79607BB}"/>
                  </a:ext>
                </a:extLst>
              </p:cNvPr>
              <p:cNvSpPr/>
              <p:nvPr/>
            </p:nvSpPr>
            <p:spPr>
              <a:xfrm>
                <a:off x="7182945" y="3831386"/>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9EEE1B63-0608-004E-6BBA-FE1AF42AFF93}"/>
                  </a:ext>
                </a:extLst>
              </p:cNvPr>
              <p:cNvSpPr/>
              <p:nvPr/>
            </p:nvSpPr>
            <p:spPr>
              <a:xfrm>
                <a:off x="7299059" y="4085386"/>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C3F8691B-37CC-4ABF-245C-4BFC1B8F4649}"/>
                  </a:ext>
                </a:extLst>
              </p:cNvPr>
              <p:cNvSpPr/>
              <p:nvPr/>
            </p:nvSpPr>
            <p:spPr>
              <a:xfrm>
                <a:off x="6878145" y="4411958"/>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81" name="Group 4180">
                <a:extLst>
                  <a:ext uri="{FF2B5EF4-FFF2-40B4-BE49-F238E27FC236}">
                    <a16:creationId xmlns:a16="http://schemas.microsoft.com/office/drawing/2014/main" id="{7135A3CA-4EAF-E7B4-8000-1018A086EA4F}"/>
                  </a:ext>
                </a:extLst>
              </p:cNvPr>
              <p:cNvGrpSpPr/>
              <p:nvPr/>
            </p:nvGrpSpPr>
            <p:grpSpPr>
              <a:xfrm>
                <a:off x="6795004" y="3595332"/>
                <a:ext cx="326572" cy="439644"/>
                <a:chOff x="-1886858" y="3599544"/>
                <a:chExt cx="449944" cy="928913"/>
              </a:xfrm>
            </p:grpSpPr>
            <p:sp>
              <p:nvSpPr>
                <p:cNvPr id="4182" name="Rounded Rectangle 4181">
                  <a:extLst>
                    <a:ext uri="{FF2B5EF4-FFF2-40B4-BE49-F238E27FC236}">
                      <a16:creationId xmlns:a16="http://schemas.microsoft.com/office/drawing/2014/main" id="{BEA5F996-FDCF-C9DF-0BC1-2EE508B896EC}"/>
                    </a:ext>
                  </a:extLst>
                </p:cNvPr>
                <p:cNvSpPr/>
                <p:nvPr/>
              </p:nvSpPr>
              <p:spPr>
                <a:xfrm>
                  <a:off x="-1886858" y="3730173"/>
                  <a:ext cx="79830" cy="239485"/>
                </a:xfrm>
                <a:prstGeom prst="roundRect">
                  <a:avLst>
                    <a:gd name="adj" fmla="val 50000"/>
                  </a:avLst>
                </a:prstGeom>
                <a:solidFill>
                  <a:schemeClr val="accent4">
                    <a:lumMod val="20000"/>
                    <a:lumOff val="80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83" name="Group 4182">
                  <a:extLst>
                    <a:ext uri="{FF2B5EF4-FFF2-40B4-BE49-F238E27FC236}">
                      <a16:creationId xmlns:a16="http://schemas.microsoft.com/office/drawing/2014/main" id="{7A59E1BB-B980-0F66-810A-083488559840}"/>
                    </a:ext>
                  </a:extLst>
                </p:cNvPr>
                <p:cNvGrpSpPr/>
                <p:nvPr/>
              </p:nvGrpSpPr>
              <p:grpSpPr>
                <a:xfrm rot="10800000">
                  <a:off x="-1828801" y="3599544"/>
                  <a:ext cx="391887" cy="841828"/>
                  <a:chOff x="-1248230" y="3701144"/>
                  <a:chExt cx="391887" cy="841828"/>
                </a:xfrm>
              </p:grpSpPr>
              <p:sp>
                <p:nvSpPr>
                  <p:cNvPr id="4191" name="Rounded Rectangle 4190">
                    <a:extLst>
                      <a:ext uri="{FF2B5EF4-FFF2-40B4-BE49-F238E27FC236}">
                        <a16:creationId xmlns:a16="http://schemas.microsoft.com/office/drawing/2014/main" id="{CD2ADDB2-A6FE-46AE-8118-207B177E3A85}"/>
                      </a:ext>
                    </a:extLst>
                  </p:cNvPr>
                  <p:cNvSpPr/>
                  <p:nvPr/>
                </p:nvSpPr>
                <p:spPr>
                  <a:xfrm>
                    <a:off x="-1248230" y="3701144"/>
                    <a:ext cx="101601" cy="776514"/>
                  </a:xfrm>
                  <a:prstGeom prst="roundRect">
                    <a:avLst>
                      <a:gd name="adj" fmla="val 50000"/>
                    </a:avLst>
                  </a:prstGeom>
                  <a:solidFill>
                    <a:schemeClr val="accent4">
                      <a:lumMod val="75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2" name="Rounded Rectangle 4191">
                    <a:extLst>
                      <a:ext uri="{FF2B5EF4-FFF2-40B4-BE49-F238E27FC236}">
                        <a16:creationId xmlns:a16="http://schemas.microsoft.com/office/drawing/2014/main" id="{14359072-1A7F-F1E0-961B-F7BA35E97F19}"/>
                      </a:ext>
                    </a:extLst>
                  </p:cNvPr>
                  <p:cNvSpPr/>
                  <p:nvPr/>
                </p:nvSpPr>
                <p:spPr>
                  <a:xfrm>
                    <a:off x="-1175658" y="3730172"/>
                    <a:ext cx="101601" cy="776514"/>
                  </a:xfrm>
                  <a:prstGeom prst="roundRect">
                    <a:avLst>
                      <a:gd name="adj" fmla="val 50000"/>
                    </a:avLst>
                  </a:prstGeom>
                  <a:solidFill>
                    <a:schemeClr val="accent4">
                      <a:lumMod val="75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3" name="Rounded Rectangle 4192">
                    <a:extLst>
                      <a:ext uri="{FF2B5EF4-FFF2-40B4-BE49-F238E27FC236}">
                        <a16:creationId xmlns:a16="http://schemas.microsoft.com/office/drawing/2014/main" id="{CDA05D06-AAAC-9EDF-AAF4-E40050F95721}"/>
                      </a:ext>
                    </a:extLst>
                  </p:cNvPr>
                  <p:cNvSpPr/>
                  <p:nvPr/>
                </p:nvSpPr>
                <p:spPr>
                  <a:xfrm>
                    <a:off x="-1103087" y="3766458"/>
                    <a:ext cx="101601" cy="776514"/>
                  </a:xfrm>
                  <a:prstGeom prst="roundRect">
                    <a:avLst>
                      <a:gd name="adj" fmla="val 50000"/>
                    </a:avLst>
                  </a:prstGeom>
                  <a:solidFill>
                    <a:schemeClr val="accent4">
                      <a:lumMod val="75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4" name="Rounded Rectangle 4193">
                    <a:extLst>
                      <a:ext uri="{FF2B5EF4-FFF2-40B4-BE49-F238E27FC236}">
                        <a16:creationId xmlns:a16="http://schemas.microsoft.com/office/drawing/2014/main" id="{243ABC7D-D628-B686-94C3-C2E1B8186C3A}"/>
                      </a:ext>
                    </a:extLst>
                  </p:cNvPr>
                  <p:cNvSpPr/>
                  <p:nvPr/>
                </p:nvSpPr>
                <p:spPr>
                  <a:xfrm>
                    <a:off x="-1030516" y="3730172"/>
                    <a:ext cx="101601" cy="776514"/>
                  </a:xfrm>
                  <a:prstGeom prst="roundRect">
                    <a:avLst>
                      <a:gd name="adj" fmla="val 50000"/>
                    </a:avLst>
                  </a:prstGeom>
                  <a:solidFill>
                    <a:schemeClr val="accent4">
                      <a:lumMod val="75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5" name="Rounded Rectangle 4194">
                    <a:extLst>
                      <a:ext uri="{FF2B5EF4-FFF2-40B4-BE49-F238E27FC236}">
                        <a16:creationId xmlns:a16="http://schemas.microsoft.com/office/drawing/2014/main" id="{FA3D0020-6434-1D55-5A01-6F143CC50D4F}"/>
                      </a:ext>
                    </a:extLst>
                  </p:cNvPr>
                  <p:cNvSpPr/>
                  <p:nvPr/>
                </p:nvSpPr>
                <p:spPr>
                  <a:xfrm>
                    <a:off x="-957944" y="3701144"/>
                    <a:ext cx="101601" cy="776514"/>
                  </a:xfrm>
                  <a:prstGeom prst="roundRect">
                    <a:avLst>
                      <a:gd name="adj" fmla="val 50000"/>
                    </a:avLst>
                  </a:prstGeom>
                  <a:solidFill>
                    <a:schemeClr val="accent4">
                      <a:lumMod val="75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84" name="Rounded Rectangle 4183">
                  <a:extLst>
                    <a:ext uri="{FF2B5EF4-FFF2-40B4-BE49-F238E27FC236}">
                      <a16:creationId xmlns:a16="http://schemas.microsoft.com/office/drawing/2014/main" id="{F7F1831D-E8AA-2700-AAAB-6EEC3B6EBD53}"/>
                    </a:ext>
                  </a:extLst>
                </p:cNvPr>
                <p:cNvSpPr/>
                <p:nvPr/>
              </p:nvSpPr>
              <p:spPr>
                <a:xfrm>
                  <a:off x="-1828801" y="3686629"/>
                  <a:ext cx="101601" cy="776514"/>
                </a:xfrm>
                <a:prstGeom prst="roundRect">
                  <a:avLst>
                    <a:gd name="adj" fmla="val 50000"/>
                  </a:avLst>
                </a:prstGeom>
                <a:solidFill>
                  <a:schemeClr val="accent4"/>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5" name="Rounded Rectangle 4184">
                  <a:extLst>
                    <a:ext uri="{FF2B5EF4-FFF2-40B4-BE49-F238E27FC236}">
                      <a16:creationId xmlns:a16="http://schemas.microsoft.com/office/drawing/2014/main" id="{6292477F-2E80-797A-41CE-5432E5691FC4}"/>
                    </a:ext>
                  </a:extLst>
                </p:cNvPr>
                <p:cNvSpPr/>
                <p:nvPr/>
              </p:nvSpPr>
              <p:spPr>
                <a:xfrm>
                  <a:off x="-1756229" y="3715657"/>
                  <a:ext cx="101601" cy="776514"/>
                </a:xfrm>
                <a:prstGeom prst="roundRect">
                  <a:avLst>
                    <a:gd name="adj" fmla="val 50000"/>
                  </a:avLst>
                </a:prstGeom>
                <a:solidFill>
                  <a:schemeClr val="accent4"/>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6" name="Rounded Rectangle 4185">
                  <a:extLst>
                    <a:ext uri="{FF2B5EF4-FFF2-40B4-BE49-F238E27FC236}">
                      <a16:creationId xmlns:a16="http://schemas.microsoft.com/office/drawing/2014/main" id="{EB78D2B8-F716-CAA2-D165-76A8E45E80E3}"/>
                    </a:ext>
                  </a:extLst>
                </p:cNvPr>
                <p:cNvSpPr/>
                <p:nvPr/>
              </p:nvSpPr>
              <p:spPr>
                <a:xfrm>
                  <a:off x="-1683658" y="3751943"/>
                  <a:ext cx="101601" cy="776514"/>
                </a:xfrm>
                <a:prstGeom prst="roundRect">
                  <a:avLst>
                    <a:gd name="adj" fmla="val 50000"/>
                  </a:avLst>
                </a:prstGeom>
                <a:solidFill>
                  <a:schemeClr val="accent4"/>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7" name="Rounded Rectangle 4186">
                  <a:extLst>
                    <a:ext uri="{FF2B5EF4-FFF2-40B4-BE49-F238E27FC236}">
                      <a16:creationId xmlns:a16="http://schemas.microsoft.com/office/drawing/2014/main" id="{848268DB-502D-E136-02AF-F5DA9F689AD6}"/>
                    </a:ext>
                  </a:extLst>
                </p:cNvPr>
                <p:cNvSpPr/>
                <p:nvPr/>
              </p:nvSpPr>
              <p:spPr>
                <a:xfrm>
                  <a:off x="-1611087" y="3715657"/>
                  <a:ext cx="101601" cy="776514"/>
                </a:xfrm>
                <a:prstGeom prst="roundRect">
                  <a:avLst>
                    <a:gd name="adj" fmla="val 50000"/>
                  </a:avLst>
                </a:prstGeom>
                <a:solidFill>
                  <a:schemeClr val="accent4"/>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8" name="Rounded Rectangle 4187">
                  <a:extLst>
                    <a:ext uri="{FF2B5EF4-FFF2-40B4-BE49-F238E27FC236}">
                      <a16:creationId xmlns:a16="http://schemas.microsoft.com/office/drawing/2014/main" id="{F4CFBA37-89F5-5DF2-DD61-2EDC00067E2B}"/>
                    </a:ext>
                  </a:extLst>
                </p:cNvPr>
                <p:cNvSpPr/>
                <p:nvPr/>
              </p:nvSpPr>
              <p:spPr>
                <a:xfrm>
                  <a:off x="-1538515" y="3686629"/>
                  <a:ext cx="101601" cy="776514"/>
                </a:xfrm>
                <a:prstGeom prst="roundRect">
                  <a:avLst>
                    <a:gd name="adj" fmla="val 50000"/>
                  </a:avLst>
                </a:prstGeom>
                <a:solidFill>
                  <a:schemeClr val="accent4"/>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9" name="Rounded Rectangle 4188">
                  <a:extLst>
                    <a:ext uri="{FF2B5EF4-FFF2-40B4-BE49-F238E27FC236}">
                      <a16:creationId xmlns:a16="http://schemas.microsoft.com/office/drawing/2014/main" id="{15C556B2-7360-22F3-5325-ADC70BB726F2}"/>
                    </a:ext>
                  </a:extLst>
                </p:cNvPr>
                <p:cNvSpPr/>
                <p:nvPr/>
              </p:nvSpPr>
              <p:spPr>
                <a:xfrm>
                  <a:off x="-1879600" y="3751944"/>
                  <a:ext cx="79830" cy="239485"/>
                </a:xfrm>
                <a:prstGeom prst="roundRect">
                  <a:avLst>
                    <a:gd name="adj" fmla="val 50000"/>
                  </a:avLst>
                </a:prstGeom>
                <a:solidFill>
                  <a:schemeClr val="accent4">
                    <a:lumMod val="20000"/>
                    <a:lumOff val="80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0" name="Rounded Rectangle 4189">
                  <a:extLst>
                    <a:ext uri="{FF2B5EF4-FFF2-40B4-BE49-F238E27FC236}">
                      <a16:creationId xmlns:a16="http://schemas.microsoft.com/office/drawing/2014/main" id="{34D0F816-210C-7C16-C50B-DE1DFE36CE2F}"/>
                    </a:ext>
                  </a:extLst>
                </p:cNvPr>
                <p:cNvSpPr/>
                <p:nvPr/>
              </p:nvSpPr>
              <p:spPr>
                <a:xfrm>
                  <a:off x="-1857829" y="3759201"/>
                  <a:ext cx="79830" cy="239485"/>
                </a:xfrm>
                <a:prstGeom prst="roundRect">
                  <a:avLst>
                    <a:gd name="adj" fmla="val 50000"/>
                  </a:avLst>
                </a:prstGeom>
                <a:solidFill>
                  <a:schemeClr val="accent4">
                    <a:lumMod val="20000"/>
                    <a:lumOff val="80000"/>
                  </a:schemeClr>
                </a:solidFill>
                <a:ln w="3175">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230" name="Group 4229">
              <a:extLst>
                <a:ext uri="{FF2B5EF4-FFF2-40B4-BE49-F238E27FC236}">
                  <a16:creationId xmlns:a16="http://schemas.microsoft.com/office/drawing/2014/main" id="{653BF82D-F0FD-C88A-1924-209745029607}"/>
                </a:ext>
              </a:extLst>
            </p:cNvPr>
            <p:cNvGrpSpPr/>
            <p:nvPr/>
          </p:nvGrpSpPr>
          <p:grpSpPr>
            <a:xfrm>
              <a:off x="7998280" y="2671536"/>
              <a:ext cx="1312635" cy="1592943"/>
              <a:chOff x="7584623" y="2736850"/>
              <a:chExt cx="1312635" cy="1592943"/>
            </a:xfrm>
          </p:grpSpPr>
          <p:cxnSp>
            <p:nvCxnSpPr>
              <p:cNvPr id="4217" name="Straight Connector 4216">
                <a:extLst>
                  <a:ext uri="{FF2B5EF4-FFF2-40B4-BE49-F238E27FC236}">
                    <a16:creationId xmlns:a16="http://schemas.microsoft.com/office/drawing/2014/main" id="{DB3B0140-563E-FEF9-E468-1343144420EB}"/>
                  </a:ext>
                </a:extLst>
              </p:cNvPr>
              <p:cNvCxnSpPr/>
              <p:nvPr/>
            </p:nvCxnSpPr>
            <p:spPr>
              <a:xfrm>
                <a:off x="7779657" y="3207657"/>
                <a:ext cx="0" cy="61685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19" name="Straight Connector 4218">
                <a:extLst>
                  <a:ext uri="{FF2B5EF4-FFF2-40B4-BE49-F238E27FC236}">
                    <a16:creationId xmlns:a16="http://schemas.microsoft.com/office/drawing/2014/main" id="{2EC665C2-4722-76DC-90CF-AEDFB9EF9BA3}"/>
                  </a:ext>
                </a:extLst>
              </p:cNvPr>
              <p:cNvCxnSpPr/>
              <p:nvPr/>
            </p:nvCxnSpPr>
            <p:spPr>
              <a:xfrm>
                <a:off x="7779657" y="3824514"/>
                <a:ext cx="8418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21" name="Straight Arrow Connector 4220">
                <a:extLst>
                  <a:ext uri="{FF2B5EF4-FFF2-40B4-BE49-F238E27FC236}">
                    <a16:creationId xmlns:a16="http://schemas.microsoft.com/office/drawing/2014/main" id="{941CD059-0ADF-F17D-37C1-0C869557A276}"/>
                  </a:ext>
                </a:extLst>
              </p:cNvPr>
              <p:cNvCxnSpPr/>
              <p:nvPr/>
            </p:nvCxnSpPr>
            <p:spPr>
              <a:xfrm flipV="1">
                <a:off x="8527143" y="3780972"/>
                <a:ext cx="0" cy="217714"/>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222" name="Straight Arrow Connector 4221">
                <a:extLst>
                  <a:ext uri="{FF2B5EF4-FFF2-40B4-BE49-F238E27FC236}">
                    <a16:creationId xmlns:a16="http://schemas.microsoft.com/office/drawing/2014/main" id="{EC6915C3-CBE0-C138-1C80-70E02D983CFC}"/>
                  </a:ext>
                </a:extLst>
              </p:cNvPr>
              <p:cNvCxnSpPr>
                <a:cxnSpLocks/>
              </p:cNvCxnSpPr>
              <p:nvPr/>
            </p:nvCxnSpPr>
            <p:spPr>
              <a:xfrm>
                <a:off x="8360228" y="3294743"/>
                <a:ext cx="116114" cy="166914"/>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224" name="TextBox 4223">
                <a:extLst>
                  <a:ext uri="{FF2B5EF4-FFF2-40B4-BE49-F238E27FC236}">
                    <a16:creationId xmlns:a16="http://schemas.microsoft.com/office/drawing/2014/main" id="{A4535474-32AB-3540-270F-91E6CE22A4C0}"/>
                  </a:ext>
                </a:extLst>
              </p:cNvPr>
              <p:cNvSpPr txBox="1"/>
              <p:nvPr/>
            </p:nvSpPr>
            <p:spPr>
              <a:xfrm>
                <a:off x="8160657" y="4018642"/>
                <a:ext cx="736601" cy="306615"/>
              </a:xfrm>
              <a:prstGeom prst="rect">
                <a:avLst/>
              </a:prstGeom>
            </p:spPr>
            <p:txBody>
              <a:bodyPr vert="horz" wrap="square" lIns="0" tIns="0" rIns="0" bIns="0" rtlCol="0">
                <a:noAutofit/>
              </a:bodyPr>
              <a:lstStyle/>
              <a:p>
                <a:pPr algn="ctr"/>
                <a:r>
                  <a:rPr lang="en-US" sz="1000">
                    <a:solidFill>
                      <a:schemeClr val="accent6"/>
                    </a:solidFill>
                    <a:latin typeface="+mn-lt"/>
                  </a:rPr>
                  <a:t>Dosing interval</a:t>
                </a:r>
              </a:p>
            </p:txBody>
          </p:sp>
          <p:sp>
            <p:nvSpPr>
              <p:cNvPr id="4225" name="TextBox 4224">
                <a:extLst>
                  <a:ext uri="{FF2B5EF4-FFF2-40B4-BE49-F238E27FC236}">
                    <a16:creationId xmlns:a16="http://schemas.microsoft.com/office/drawing/2014/main" id="{5F307ADE-4197-D5F3-F5B8-DFD8CAFB0429}"/>
                  </a:ext>
                </a:extLst>
              </p:cNvPr>
              <p:cNvSpPr txBox="1"/>
              <p:nvPr/>
            </p:nvSpPr>
            <p:spPr>
              <a:xfrm>
                <a:off x="7779656" y="3837215"/>
                <a:ext cx="841829" cy="146956"/>
              </a:xfrm>
              <a:prstGeom prst="rect">
                <a:avLst/>
              </a:prstGeom>
            </p:spPr>
            <p:txBody>
              <a:bodyPr vert="horz" wrap="square" lIns="0" tIns="0" rIns="0" bIns="0" rtlCol="0">
                <a:noAutofit/>
              </a:bodyPr>
              <a:lstStyle/>
              <a:p>
                <a:pPr algn="ctr"/>
                <a:r>
                  <a:rPr lang="en-US" sz="1000">
                    <a:solidFill>
                      <a:schemeClr val="tx1">
                        <a:lumMod val="75000"/>
                        <a:lumOff val="25000"/>
                      </a:schemeClr>
                    </a:solidFill>
                    <a:latin typeface="+mn-lt"/>
                    <a:cs typeface="Poppins Medium" pitchFamily="2" charset="77"/>
                  </a:rPr>
                  <a:t>Time</a:t>
                </a:r>
              </a:p>
            </p:txBody>
          </p:sp>
          <p:sp>
            <p:nvSpPr>
              <p:cNvPr id="4226" name="TextBox 4225">
                <a:extLst>
                  <a:ext uri="{FF2B5EF4-FFF2-40B4-BE49-F238E27FC236}">
                    <a16:creationId xmlns:a16="http://schemas.microsoft.com/office/drawing/2014/main" id="{F30DAD7B-6E99-2696-3191-0B76668A77CE}"/>
                  </a:ext>
                </a:extLst>
              </p:cNvPr>
              <p:cNvSpPr txBox="1"/>
              <p:nvPr/>
            </p:nvSpPr>
            <p:spPr>
              <a:xfrm>
                <a:off x="7979228" y="3147785"/>
                <a:ext cx="736601" cy="205015"/>
              </a:xfrm>
              <a:prstGeom prst="rect">
                <a:avLst/>
              </a:prstGeom>
            </p:spPr>
            <p:txBody>
              <a:bodyPr vert="horz" wrap="square" lIns="0" tIns="0" rIns="0" bIns="0" rtlCol="0">
                <a:noAutofit/>
              </a:bodyPr>
              <a:lstStyle/>
              <a:p>
                <a:pPr algn="ctr"/>
                <a:r>
                  <a:rPr lang="en-US" sz="1000">
                    <a:solidFill>
                      <a:schemeClr val="accent1"/>
                    </a:solidFill>
                    <a:latin typeface="+mn-lt"/>
                  </a:rPr>
                  <a:t>Free C5</a:t>
                </a:r>
              </a:p>
            </p:txBody>
          </p:sp>
          <p:sp>
            <p:nvSpPr>
              <p:cNvPr id="4227" name="TextBox 4226">
                <a:extLst>
                  <a:ext uri="{FF2B5EF4-FFF2-40B4-BE49-F238E27FC236}">
                    <a16:creationId xmlns:a16="http://schemas.microsoft.com/office/drawing/2014/main" id="{709860FC-4F18-6293-7204-235172DC9751}"/>
                  </a:ext>
                </a:extLst>
              </p:cNvPr>
              <p:cNvSpPr txBox="1"/>
              <p:nvPr/>
            </p:nvSpPr>
            <p:spPr>
              <a:xfrm rot="16200000">
                <a:off x="6890658" y="3430815"/>
                <a:ext cx="1592943" cy="205014"/>
              </a:xfrm>
              <a:prstGeom prst="rect">
                <a:avLst/>
              </a:prstGeom>
            </p:spPr>
            <p:txBody>
              <a:bodyPr vert="horz" wrap="square" lIns="0" tIns="0" rIns="0" bIns="0" rtlCol="0">
                <a:noAutofit/>
              </a:bodyPr>
              <a:lstStyle/>
              <a:p>
                <a:pPr algn="ctr"/>
                <a:r>
                  <a:rPr lang="en-US" sz="1000">
                    <a:solidFill>
                      <a:schemeClr val="tx1">
                        <a:lumMod val="75000"/>
                        <a:lumOff val="25000"/>
                      </a:schemeClr>
                    </a:solidFill>
                    <a:latin typeface="+mn-lt"/>
                    <a:cs typeface="Poppins Medium" pitchFamily="2" charset="77"/>
                  </a:rPr>
                  <a:t>Eculizumab</a:t>
                </a:r>
              </a:p>
            </p:txBody>
          </p:sp>
          <p:sp>
            <p:nvSpPr>
              <p:cNvPr id="4228" name="Freeform 4227">
                <a:extLst>
                  <a:ext uri="{FF2B5EF4-FFF2-40B4-BE49-F238E27FC236}">
                    <a16:creationId xmlns:a16="http://schemas.microsoft.com/office/drawing/2014/main" id="{BA943A4B-6443-CE5D-FA0A-8493F3FA0D95}"/>
                  </a:ext>
                </a:extLst>
              </p:cNvPr>
              <p:cNvSpPr/>
              <p:nvPr/>
            </p:nvSpPr>
            <p:spPr>
              <a:xfrm>
                <a:off x="7844972" y="3214914"/>
                <a:ext cx="747485" cy="544286"/>
              </a:xfrm>
              <a:custGeom>
                <a:avLst/>
                <a:gdLst>
                  <a:gd name="csX0" fmla="*/ 0 w 747485"/>
                  <a:gd name="csY0" fmla="*/ 0 h 544286"/>
                  <a:gd name="csX1" fmla="*/ 145142 w 747485"/>
                  <a:gd name="csY1" fmla="*/ 239486 h 544286"/>
                  <a:gd name="csX2" fmla="*/ 384628 w 747485"/>
                  <a:gd name="csY2" fmla="*/ 457200 h 544286"/>
                  <a:gd name="csX3" fmla="*/ 747485 w 747485"/>
                  <a:gd name="csY3" fmla="*/ 544286 h 544286"/>
                  <a:gd name="csX0" fmla="*/ 0 w 747485"/>
                  <a:gd name="csY0" fmla="*/ 0 h 544286"/>
                  <a:gd name="csX1" fmla="*/ 145142 w 747485"/>
                  <a:gd name="csY1" fmla="*/ 239486 h 544286"/>
                  <a:gd name="csX2" fmla="*/ 747485 w 747485"/>
                  <a:gd name="csY2" fmla="*/ 544286 h 544286"/>
                  <a:gd name="csX0" fmla="*/ 0 w 747485"/>
                  <a:gd name="csY0" fmla="*/ 0 h 544286"/>
                  <a:gd name="csX1" fmla="*/ 145142 w 747485"/>
                  <a:gd name="csY1" fmla="*/ 239486 h 544286"/>
                  <a:gd name="csX2" fmla="*/ 747485 w 747485"/>
                  <a:gd name="csY2" fmla="*/ 544286 h 544286"/>
                  <a:gd name="csX0" fmla="*/ 0 w 747485"/>
                  <a:gd name="csY0" fmla="*/ 0 h 544286"/>
                  <a:gd name="csX1" fmla="*/ 747485 w 747485"/>
                  <a:gd name="csY1" fmla="*/ 544286 h 544286"/>
                  <a:gd name="csX0" fmla="*/ 0 w 747485"/>
                  <a:gd name="csY0" fmla="*/ 0 h 544286"/>
                  <a:gd name="csX1" fmla="*/ 747485 w 747485"/>
                  <a:gd name="csY1" fmla="*/ 544286 h 544286"/>
                  <a:gd name="csX0" fmla="*/ 0 w 747485"/>
                  <a:gd name="csY0" fmla="*/ 0 h 544286"/>
                  <a:gd name="csX1" fmla="*/ 747485 w 747485"/>
                  <a:gd name="csY1" fmla="*/ 544286 h 544286"/>
                </a:gdLst>
                <a:ahLst/>
                <a:cxnLst>
                  <a:cxn ang="0">
                    <a:pos x="csX0" y="csY0"/>
                  </a:cxn>
                  <a:cxn ang="0">
                    <a:pos x="csX1" y="csY1"/>
                  </a:cxn>
                </a:cxnLst>
                <a:rect l="l" t="t" r="r" b="b"/>
                <a:pathLst>
                  <a:path w="747485" h="544286">
                    <a:moveTo>
                      <a:pt x="0" y="0"/>
                    </a:moveTo>
                    <a:cubicBezTo>
                      <a:pt x="372534" y="624115"/>
                      <a:pt x="650723" y="529772"/>
                      <a:pt x="747485" y="544286"/>
                    </a:cubicBezTo>
                  </a:path>
                </a:pathLst>
              </a:custGeom>
              <a:noFill/>
              <a:ln w="28575">
                <a:solidFill>
                  <a:schemeClr val="accent6"/>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9" name="Freeform 4228">
                <a:extLst>
                  <a:ext uri="{FF2B5EF4-FFF2-40B4-BE49-F238E27FC236}">
                    <a16:creationId xmlns:a16="http://schemas.microsoft.com/office/drawing/2014/main" id="{D190058A-A095-35F8-AFBB-7A0568B8A2CC}"/>
                  </a:ext>
                </a:extLst>
              </p:cNvPr>
              <p:cNvSpPr/>
              <p:nvPr/>
            </p:nvSpPr>
            <p:spPr>
              <a:xfrm>
                <a:off x="7837714" y="3331029"/>
                <a:ext cx="776515" cy="406400"/>
              </a:xfrm>
              <a:custGeom>
                <a:avLst/>
                <a:gdLst>
                  <a:gd name="csX0" fmla="*/ 0 w 776515"/>
                  <a:gd name="csY0" fmla="*/ 406400 h 406400"/>
                  <a:gd name="csX1" fmla="*/ 268515 w 776515"/>
                  <a:gd name="csY1" fmla="*/ 391885 h 406400"/>
                  <a:gd name="csX2" fmla="*/ 595086 w 776515"/>
                  <a:gd name="csY2" fmla="*/ 261257 h 406400"/>
                  <a:gd name="csX3" fmla="*/ 776515 w 776515"/>
                  <a:gd name="csY3" fmla="*/ 0 h 406400"/>
                  <a:gd name="csX0" fmla="*/ 0 w 776515"/>
                  <a:gd name="csY0" fmla="*/ 406400 h 406400"/>
                  <a:gd name="csX1" fmla="*/ 595086 w 776515"/>
                  <a:gd name="csY1" fmla="*/ 261257 h 406400"/>
                  <a:gd name="csX2" fmla="*/ 776515 w 776515"/>
                  <a:gd name="csY2" fmla="*/ 0 h 406400"/>
                  <a:gd name="csX0" fmla="*/ 0 w 776515"/>
                  <a:gd name="csY0" fmla="*/ 406400 h 406400"/>
                  <a:gd name="csX1" fmla="*/ 595086 w 776515"/>
                  <a:gd name="csY1" fmla="*/ 261257 h 406400"/>
                  <a:gd name="csX2" fmla="*/ 776515 w 776515"/>
                  <a:gd name="csY2" fmla="*/ 0 h 406400"/>
                  <a:gd name="csX0" fmla="*/ 0 w 776515"/>
                  <a:gd name="csY0" fmla="*/ 406400 h 406400"/>
                  <a:gd name="csX1" fmla="*/ 595086 w 776515"/>
                  <a:gd name="csY1" fmla="*/ 261257 h 406400"/>
                  <a:gd name="csX2" fmla="*/ 776515 w 776515"/>
                  <a:gd name="csY2" fmla="*/ 0 h 406400"/>
                </a:gdLst>
                <a:ahLst/>
                <a:cxnLst>
                  <a:cxn ang="0">
                    <a:pos x="csX0" y="csY0"/>
                  </a:cxn>
                  <a:cxn ang="0">
                    <a:pos x="csX1" y="csY1"/>
                  </a:cxn>
                  <a:cxn ang="0">
                    <a:pos x="csX2" y="csY2"/>
                  </a:cxn>
                </a:cxnLst>
                <a:rect l="l" t="t" r="r" b="b"/>
                <a:pathLst>
                  <a:path w="776515" h="406400">
                    <a:moveTo>
                      <a:pt x="0" y="406400"/>
                    </a:moveTo>
                    <a:cubicBezTo>
                      <a:pt x="205619" y="401562"/>
                      <a:pt x="309639" y="433009"/>
                      <a:pt x="595086" y="261257"/>
                    </a:cubicBezTo>
                    <a:cubicBezTo>
                      <a:pt x="679753" y="195943"/>
                      <a:pt x="728134" y="97971"/>
                      <a:pt x="776515" y="0"/>
                    </a:cubicBezTo>
                  </a:path>
                </a:pathLst>
              </a:custGeom>
              <a:noFill/>
              <a:ln w="28575">
                <a:solidFill>
                  <a:schemeClr val="accent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285" name="Group 4284">
            <a:extLst>
              <a:ext uri="{FF2B5EF4-FFF2-40B4-BE49-F238E27FC236}">
                <a16:creationId xmlns:a16="http://schemas.microsoft.com/office/drawing/2014/main" id="{7B9B760B-3757-990A-4863-86D2C2B78841}"/>
              </a:ext>
            </a:extLst>
          </p:cNvPr>
          <p:cNvGrpSpPr/>
          <p:nvPr/>
        </p:nvGrpSpPr>
        <p:grpSpPr>
          <a:xfrm>
            <a:off x="228599" y="3323773"/>
            <a:ext cx="5860143" cy="2873826"/>
            <a:chOff x="228599" y="3323773"/>
            <a:chExt cx="5860143" cy="2873826"/>
          </a:xfrm>
        </p:grpSpPr>
        <p:sp>
          <p:nvSpPr>
            <p:cNvPr id="26" name="TextBox 25">
              <a:extLst>
                <a:ext uri="{FF2B5EF4-FFF2-40B4-BE49-F238E27FC236}">
                  <a16:creationId xmlns:a16="http://schemas.microsoft.com/office/drawing/2014/main" id="{3C0A4062-6F8D-0AF7-F5A2-BAD6BFE81023}"/>
                </a:ext>
              </a:extLst>
            </p:cNvPr>
            <p:cNvSpPr txBox="1"/>
            <p:nvPr/>
          </p:nvSpPr>
          <p:spPr>
            <a:xfrm>
              <a:off x="228599" y="3323773"/>
              <a:ext cx="5860143" cy="290285"/>
            </a:xfrm>
            <a:prstGeom prst="rect">
              <a:avLst/>
            </a:prstGeom>
          </p:spPr>
          <p:txBody>
            <a:bodyPr vert="horz" wrap="square" lIns="0" tIns="0" rIns="0" bIns="0" rtlCol="0">
              <a:noAutofit/>
            </a:bodyPr>
            <a:lstStyle/>
            <a:p>
              <a:pPr algn="ctr"/>
              <a:r>
                <a:rPr lang="en-US" sz="1600" b="1">
                  <a:latin typeface="+mn-lt"/>
                </a:rPr>
                <a:t>PNH treated with C5 inhibition</a:t>
              </a:r>
            </a:p>
          </p:txBody>
        </p:sp>
        <p:grpSp>
          <p:nvGrpSpPr>
            <p:cNvPr id="4124" name="Group 4123">
              <a:extLst>
                <a:ext uri="{FF2B5EF4-FFF2-40B4-BE49-F238E27FC236}">
                  <a16:creationId xmlns:a16="http://schemas.microsoft.com/office/drawing/2014/main" id="{0CCFFB67-A95F-0A0A-9768-642CC1FD2696}"/>
                </a:ext>
              </a:extLst>
            </p:cNvPr>
            <p:cNvGrpSpPr/>
            <p:nvPr/>
          </p:nvGrpSpPr>
          <p:grpSpPr>
            <a:xfrm>
              <a:off x="552547" y="4567373"/>
              <a:ext cx="910147" cy="895245"/>
              <a:chOff x="7262775" y="2293259"/>
              <a:chExt cx="910147" cy="895245"/>
            </a:xfrm>
          </p:grpSpPr>
          <p:grpSp>
            <p:nvGrpSpPr>
              <p:cNvPr id="4125" name="Group 4124">
                <a:extLst>
                  <a:ext uri="{FF2B5EF4-FFF2-40B4-BE49-F238E27FC236}">
                    <a16:creationId xmlns:a16="http://schemas.microsoft.com/office/drawing/2014/main" id="{2C82028E-027A-1327-7075-A6357942B0C3}"/>
                  </a:ext>
                </a:extLst>
              </p:cNvPr>
              <p:cNvGrpSpPr/>
              <p:nvPr/>
            </p:nvGrpSpPr>
            <p:grpSpPr>
              <a:xfrm>
                <a:off x="7311572" y="2293259"/>
                <a:ext cx="811713" cy="849286"/>
                <a:chOff x="1928737" y="2260171"/>
                <a:chExt cx="954315" cy="998489"/>
              </a:xfrm>
            </p:grpSpPr>
            <p:sp>
              <p:nvSpPr>
                <p:cNvPr id="4129" name="Rounded Rectangle 4128">
                  <a:extLst>
                    <a:ext uri="{FF2B5EF4-FFF2-40B4-BE49-F238E27FC236}">
                      <a16:creationId xmlns:a16="http://schemas.microsoft.com/office/drawing/2014/main" id="{21E456EC-C8F6-0D98-4793-D163492E33CB}"/>
                    </a:ext>
                  </a:extLst>
                </p:cNvPr>
                <p:cNvSpPr/>
                <p:nvPr/>
              </p:nvSpPr>
              <p:spPr>
                <a:xfrm rot="18802008">
                  <a:off x="2230527" y="2262332"/>
                  <a:ext cx="373530" cy="369207"/>
                </a:xfrm>
                <a:prstGeom prst="roundRect">
                  <a:avLst/>
                </a:prstGeom>
                <a:solidFill>
                  <a:schemeClr val="accent5"/>
                </a:solidFill>
                <a:ln w="9525">
                  <a:solidFill>
                    <a:schemeClr val="accent5">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30" name="Picture 4129">
                  <a:extLst>
                    <a:ext uri="{FF2B5EF4-FFF2-40B4-BE49-F238E27FC236}">
                      <a16:creationId xmlns:a16="http://schemas.microsoft.com/office/drawing/2014/main" id="{4B4A65C3-0EBB-A450-1E17-206BEC7BBE2C}"/>
                    </a:ext>
                  </a:extLst>
                </p:cNvPr>
                <p:cNvPicPr>
                  <a:picLocks noChangeAspect="1"/>
                </p:cNvPicPr>
                <p:nvPr/>
              </p:nvPicPr>
              <p:blipFill>
                <a:blip r:embed="rId3"/>
                <a:stretch>
                  <a:fillRect/>
                </a:stretch>
              </p:blipFill>
              <p:spPr>
                <a:xfrm>
                  <a:off x="1928737" y="2460173"/>
                  <a:ext cx="954315" cy="798487"/>
                </a:xfrm>
                <a:prstGeom prst="rect">
                  <a:avLst/>
                </a:prstGeom>
              </p:spPr>
            </p:pic>
            <p:sp>
              <p:nvSpPr>
                <p:cNvPr id="4131" name="Oval 4130">
                  <a:extLst>
                    <a:ext uri="{FF2B5EF4-FFF2-40B4-BE49-F238E27FC236}">
                      <a16:creationId xmlns:a16="http://schemas.microsoft.com/office/drawing/2014/main" id="{4B3B9F7B-6163-C16E-21B1-66B5E3F53E32}"/>
                    </a:ext>
                  </a:extLst>
                </p:cNvPr>
                <p:cNvSpPr/>
                <p:nvPr/>
              </p:nvSpPr>
              <p:spPr>
                <a:xfrm>
                  <a:off x="1982280" y="2473019"/>
                  <a:ext cx="174172" cy="174172"/>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26" name="Oval 4125">
                <a:extLst>
                  <a:ext uri="{FF2B5EF4-FFF2-40B4-BE49-F238E27FC236}">
                    <a16:creationId xmlns:a16="http://schemas.microsoft.com/office/drawing/2014/main" id="{B132B0EF-E1D9-5B95-82DB-2341A5067D3F}"/>
                  </a:ext>
                </a:extLst>
              </p:cNvPr>
              <p:cNvSpPr/>
              <p:nvPr/>
            </p:nvSpPr>
            <p:spPr>
              <a:xfrm>
                <a:off x="8024776" y="2619446"/>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7" name="Oval 4126">
                <a:extLst>
                  <a:ext uri="{FF2B5EF4-FFF2-40B4-BE49-F238E27FC236}">
                    <a16:creationId xmlns:a16="http://schemas.microsoft.com/office/drawing/2014/main" id="{398AEB4B-EC2F-B872-D658-3B74B85BF0E6}"/>
                  </a:ext>
                </a:extLst>
              </p:cNvPr>
              <p:cNvSpPr/>
              <p:nvPr/>
            </p:nvSpPr>
            <p:spPr>
              <a:xfrm>
                <a:off x="7719974" y="3040358"/>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8" name="Oval 4127">
                <a:extLst>
                  <a:ext uri="{FF2B5EF4-FFF2-40B4-BE49-F238E27FC236}">
                    <a16:creationId xmlns:a16="http://schemas.microsoft.com/office/drawing/2014/main" id="{9D3DF445-4737-93A4-FC82-BFA0040DD40C}"/>
                  </a:ext>
                </a:extLst>
              </p:cNvPr>
              <p:cNvSpPr/>
              <p:nvPr/>
            </p:nvSpPr>
            <p:spPr>
              <a:xfrm>
                <a:off x="7262775" y="2692017"/>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32" name="Group 4131">
              <a:extLst>
                <a:ext uri="{FF2B5EF4-FFF2-40B4-BE49-F238E27FC236}">
                  <a16:creationId xmlns:a16="http://schemas.microsoft.com/office/drawing/2014/main" id="{E02F99A7-075C-FA7D-D4ED-94B9E8B3F828}"/>
                </a:ext>
              </a:extLst>
            </p:cNvPr>
            <p:cNvGrpSpPr/>
            <p:nvPr/>
          </p:nvGrpSpPr>
          <p:grpSpPr>
            <a:xfrm rot="10800000">
              <a:off x="882447" y="4273250"/>
              <a:ext cx="257017" cy="268285"/>
              <a:chOff x="285313" y="3196211"/>
              <a:chExt cx="1187475" cy="1269460"/>
            </a:xfrm>
            <a:solidFill>
              <a:schemeClr val="accent6"/>
            </a:solidFill>
          </p:grpSpPr>
          <p:sp>
            <p:nvSpPr>
              <p:cNvPr id="4133" name="Freeform 73">
                <a:extLst>
                  <a:ext uri="{FF2B5EF4-FFF2-40B4-BE49-F238E27FC236}">
                    <a16:creationId xmlns:a16="http://schemas.microsoft.com/office/drawing/2014/main" id="{BA4C8C18-732B-9C9B-CB49-6C32E0F905B4}"/>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134" name="Freeform 74">
                <a:extLst>
                  <a:ext uri="{FF2B5EF4-FFF2-40B4-BE49-F238E27FC236}">
                    <a16:creationId xmlns:a16="http://schemas.microsoft.com/office/drawing/2014/main" id="{5FF299A0-8859-52AD-E97D-B5569406DB00}"/>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135" name="Freeform 39">
                <a:extLst>
                  <a:ext uri="{FF2B5EF4-FFF2-40B4-BE49-F238E27FC236}">
                    <a16:creationId xmlns:a16="http://schemas.microsoft.com/office/drawing/2014/main" id="{BC9C1467-60B8-0B3E-02D5-AF2EE59BD4DD}"/>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136" name="Freeform 41">
                <a:extLst>
                  <a:ext uri="{FF2B5EF4-FFF2-40B4-BE49-F238E27FC236}">
                    <a16:creationId xmlns:a16="http://schemas.microsoft.com/office/drawing/2014/main" id="{76C26C15-63D3-E2CC-ED2E-74C6AE817A1F}"/>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grpSp>
        <p:cxnSp>
          <p:nvCxnSpPr>
            <p:cNvPr id="4137" name="Straight Arrow Connector 4136">
              <a:extLst>
                <a:ext uri="{FF2B5EF4-FFF2-40B4-BE49-F238E27FC236}">
                  <a16:creationId xmlns:a16="http://schemas.microsoft.com/office/drawing/2014/main" id="{39A6BF00-2032-1C9C-F6DC-DA9464577946}"/>
                </a:ext>
              </a:extLst>
            </p:cNvPr>
            <p:cNvCxnSpPr>
              <a:cxnSpLocks/>
            </p:cNvCxnSpPr>
            <p:nvPr/>
          </p:nvCxnSpPr>
          <p:spPr>
            <a:xfrm>
              <a:off x="1444170" y="5087258"/>
              <a:ext cx="41365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38" name="Straight Arrow Connector 4137">
              <a:extLst>
                <a:ext uri="{FF2B5EF4-FFF2-40B4-BE49-F238E27FC236}">
                  <a16:creationId xmlns:a16="http://schemas.microsoft.com/office/drawing/2014/main" id="{85C9EA2E-15F4-5638-D526-02B57CF622CC}"/>
                </a:ext>
              </a:extLst>
            </p:cNvPr>
            <p:cNvCxnSpPr>
              <a:cxnSpLocks/>
            </p:cNvCxnSpPr>
            <p:nvPr/>
          </p:nvCxnSpPr>
          <p:spPr>
            <a:xfrm>
              <a:off x="2902858" y="5087258"/>
              <a:ext cx="41365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231" name="Group 4230">
              <a:extLst>
                <a:ext uri="{FF2B5EF4-FFF2-40B4-BE49-F238E27FC236}">
                  <a16:creationId xmlns:a16="http://schemas.microsoft.com/office/drawing/2014/main" id="{3C726218-FA74-2049-55D3-B8E7DAE85962}"/>
                </a:ext>
              </a:extLst>
            </p:cNvPr>
            <p:cNvGrpSpPr/>
            <p:nvPr/>
          </p:nvGrpSpPr>
          <p:grpSpPr>
            <a:xfrm>
              <a:off x="1916890" y="4295022"/>
              <a:ext cx="910147" cy="1189368"/>
              <a:chOff x="1916890" y="4469193"/>
              <a:chExt cx="910147" cy="1189368"/>
            </a:xfrm>
          </p:grpSpPr>
          <p:grpSp>
            <p:nvGrpSpPr>
              <p:cNvPr id="4139" name="Group 4138">
                <a:extLst>
                  <a:ext uri="{FF2B5EF4-FFF2-40B4-BE49-F238E27FC236}">
                    <a16:creationId xmlns:a16="http://schemas.microsoft.com/office/drawing/2014/main" id="{A36BA1AF-CA42-1BC6-5E46-DE37500E8E18}"/>
                  </a:ext>
                </a:extLst>
              </p:cNvPr>
              <p:cNvGrpSpPr/>
              <p:nvPr/>
            </p:nvGrpSpPr>
            <p:grpSpPr>
              <a:xfrm>
                <a:off x="1916890" y="4763316"/>
                <a:ext cx="910147" cy="895245"/>
                <a:chOff x="7262775" y="2293259"/>
                <a:chExt cx="910147" cy="895245"/>
              </a:xfrm>
            </p:grpSpPr>
            <p:grpSp>
              <p:nvGrpSpPr>
                <p:cNvPr id="4140" name="Group 4139">
                  <a:extLst>
                    <a:ext uri="{FF2B5EF4-FFF2-40B4-BE49-F238E27FC236}">
                      <a16:creationId xmlns:a16="http://schemas.microsoft.com/office/drawing/2014/main" id="{55EBE9C8-08EE-9E4D-FDAD-7FFB228F8A18}"/>
                    </a:ext>
                  </a:extLst>
                </p:cNvPr>
                <p:cNvGrpSpPr/>
                <p:nvPr/>
              </p:nvGrpSpPr>
              <p:grpSpPr>
                <a:xfrm>
                  <a:off x="7311572" y="2293259"/>
                  <a:ext cx="811713" cy="849286"/>
                  <a:chOff x="1928737" y="2260171"/>
                  <a:chExt cx="954315" cy="998489"/>
                </a:xfrm>
              </p:grpSpPr>
              <p:sp>
                <p:nvSpPr>
                  <p:cNvPr id="4144" name="Rounded Rectangle 4143">
                    <a:extLst>
                      <a:ext uri="{FF2B5EF4-FFF2-40B4-BE49-F238E27FC236}">
                        <a16:creationId xmlns:a16="http://schemas.microsoft.com/office/drawing/2014/main" id="{5313904E-B3CF-9400-7989-AFFA7F72F014}"/>
                      </a:ext>
                    </a:extLst>
                  </p:cNvPr>
                  <p:cNvSpPr/>
                  <p:nvPr/>
                </p:nvSpPr>
                <p:spPr>
                  <a:xfrm rot="18802008">
                    <a:off x="2230527" y="2262332"/>
                    <a:ext cx="373530" cy="369207"/>
                  </a:xfrm>
                  <a:prstGeom prst="roundRect">
                    <a:avLst/>
                  </a:prstGeom>
                  <a:solidFill>
                    <a:schemeClr val="accent5"/>
                  </a:solidFill>
                  <a:ln w="9525">
                    <a:solidFill>
                      <a:schemeClr val="accent5">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45" name="Picture 4144">
                    <a:extLst>
                      <a:ext uri="{FF2B5EF4-FFF2-40B4-BE49-F238E27FC236}">
                        <a16:creationId xmlns:a16="http://schemas.microsoft.com/office/drawing/2014/main" id="{6FF6FDA5-1ED3-2219-9A23-1B49265D31C8}"/>
                      </a:ext>
                    </a:extLst>
                  </p:cNvPr>
                  <p:cNvPicPr>
                    <a:picLocks noChangeAspect="1"/>
                  </p:cNvPicPr>
                  <p:nvPr/>
                </p:nvPicPr>
                <p:blipFill>
                  <a:blip r:embed="rId3"/>
                  <a:stretch>
                    <a:fillRect/>
                  </a:stretch>
                </p:blipFill>
                <p:spPr>
                  <a:xfrm>
                    <a:off x="1928737" y="2460173"/>
                    <a:ext cx="954315" cy="798487"/>
                  </a:xfrm>
                  <a:prstGeom prst="rect">
                    <a:avLst/>
                  </a:prstGeom>
                </p:spPr>
              </p:pic>
              <p:sp>
                <p:nvSpPr>
                  <p:cNvPr id="4146" name="Oval 4145">
                    <a:extLst>
                      <a:ext uri="{FF2B5EF4-FFF2-40B4-BE49-F238E27FC236}">
                        <a16:creationId xmlns:a16="http://schemas.microsoft.com/office/drawing/2014/main" id="{8CDBD903-55F0-3111-21E7-715F049F0154}"/>
                      </a:ext>
                    </a:extLst>
                  </p:cNvPr>
                  <p:cNvSpPr/>
                  <p:nvPr/>
                </p:nvSpPr>
                <p:spPr>
                  <a:xfrm>
                    <a:off x="1982280" y="2473019"/>
                    <a:ext cx="174172" cy="174172"/>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41" name="Oval 4140">
                  <a:extLst>
                    <a:ext uri="{FF2B5EF4-FFF2-40B4-BE49-F238E27FC236}">
                      <a16:creationId xmlns:a16="http://schemas.microsoft.com/office/drawing/2014/main" id="{7D0805F0-31C9-8458-9DD3-B3B735CCC703}"/>
                    </a:ext>
                  </a:extLst>
                </p:cNvPr>
                <p:cNvSpPr/>
                <p:nvPr/>
              </p:nvSpPr>
              <p:spPr>
                <a:xfrm>
                  <a:off x="8024776" y="2619446"/>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2" name="Oval 4141">
                  <a:extLst>
                    <a:ext uri="{FF2B5EF4-FFF2-40B4-BE49-F238E27FC236}">
                      <a16:creationId xmlns:a16="http://schemas.microsoft.com/office/drawing/2014/main" id="{02EAE86C-6918-695C-FDC3-F76BF44ABBEA}"/>
                    </a:ext>
                  </a:extLst>
                </p:cNvPr>
                <p:cNvSpPr/>
                <p:nvPr/>
              </p:nvSpPr>
              <p:spPr>
                <a:xfrm>
                  <a:off x="7719974" y="3040358"/>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3" name="Oval 4142">
                  <a:extLst>
                    <a:ext uri="{FF2B5EF4-FFF2-40B4-BE49-F238E27FC236}">
                      <a16:creationId xmlns:a16="http://schemas.microsoft.com/office/drawing/2014/main" id="{AB5DEBFF-6273-65CA-8520-A54BF4686C56}"/>
                    </a:ext>
                  </a:extLst>
                </p:cNvPr>
                <p:cNvSpPr/>
                <p:nvPr/>
              </p:nvSpPr>
              <p:spPr>
                <a:xfrm>
                  <a:off x="7262775" y="2692017"/>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47" name="Group 4146">
                <a:extLst>
                  <a:ext uri="{FF2B5EF4-FFF2-40B4-BE49-F238E27FC236}">
                    <a16:creationId xmlns:a16="http://schemas.microsoft.com/office/drawing/2014/main" id="{23F9CD6B-3B07-DFC4-AA45-82D77061DCE0}"/>
                  </a:ext>
                </a:extLst>
              </p:cNvPr>
              <p:cNvGrpSpPr/>
              <p:nvPr/>
            </p:nvGrpSpPr>
            <p:grpSpPr>
              <a:xfrm rot="10800000">
                <a:off x="2246790" y="4469193"/>
                <a:ext cx="257017" cy="268285"/>
                <a:chOff x="285313" y="3196211"/>
                <a:chExt cx="1187475" cy="1269460"/>
              </a:xfrm>
              <a:solidFill>
                <a:schemeClr val="accent6"/>
              </a:solidFill>
            </p:grpSpPr>
            <p:sp>
              <p:nvSpPr>
                <p:cNvPr id="4148" name="Freeform 73">
                  <a:extLst>
                    <a:ext uri="{FF2B5EF4-FFF2-40B4-BE49-F238E27FC236}">
                      <a16:creationId xmlns:a16="http://schemas.microsoft.com/office/drawing/2014/main" id="{38877B95-DC1A-1A46-80FD-F9343D48A517}"/>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149" name="Freeform 74">
                  <a:extLst>
                    <a:ext uri="{FF2B5EF4-FFF2-40B4-BE49-F238E27FC236}">
                      <a16:creationId xmlns:a16="http://schemas.microsoft.com/office/drawing/2014/main" id="{30927B57-C592-4F30-0A34-74E80612DDF9}"/>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150" name="Freeform 39">
                  <a:extLst>
                    <a:ext uri="{FF2B5EF4-FFF2-40B4-BE49-F238E27FC236}">
                      <a16:creationId xmlns:a16="http://schemas.microsoft.com/office/drawing/2014/main" id="{DD1959E2-D3E2-2EA6-BCEA-14B1B3D8701A}"/>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151" name="Freeform 41">
                  <a:extLst>
                    <a:ext uri="{FF2B5EF4-FFF2-40B4-BE49-F238E27FC236}">
                      <a16:creationId xmlns:a16="http://schemas.microsoft.com/office/drawing/2014/main" id="{781D2C15-0A84-804D-F4DF-00970B5C318E}"/>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grpSp>
        </p:grpSp>
        <p:sp>
          <p:nvSpPr>
            <p:cNvPr id="4153" name="TextBox 4152">
              <a:extLst>
                <a:ext uri="{FF2B5EF4-FFF2-40B4-BE49-F238E27FC236}">
                  <a16:creationId xmlns:a16="http://schemas.microsoft.com/office/drawing/2014/main" id="{0A91758D-7BAA-7BA5-BA43-74CACAB086D8}"/>
                </a:ext>
              </a:extLst>
            </p:cNvPr>
            <p:cNvSpPr txBox="1"/>
            <p:nvPr/>
          </p:nvSpPr>
          <p:spPr>
            <a:xfrm>
              <a:off x="2975431" y="5941785"/>
              <a:ext cx="2706914" cy="255814"/>
            </a:xfrm>
            <a:prstGeom prst="rect">
              <a:avLst/>
            </a:prstGeom>
          </p:spPr>
          <p:txBody>
            <a:bodyPr vert="horz" wrap="square" lIns="0" tIns="0" rIns="0" bIns="0" rtlCol="0">
              <a:noAutofit/>
            </a:bodyPr>
            <a:lstStyle/>
            <a:p>
              <a:pPr algn="ctr"/>
              <a:r>
                <a:rPr lang="en-US" sz="1400" b="1">
                  <a:latin typeface="+mn-lt"/>
                </a:rPr>
                <a:t>Extravascular hemolysis</a:t>
              </a:r>
            </a:p>
          </p:txBody>
        </p:sp>
        <p:sp>
          <p:nvSpPr>
            <p:cNvPr id="4154" name="TextBox 4153">
              <a:extLst>
                <a:ext uri="{FF2B5EF4-FFF2-40B4-BE49-F238E27FC236}">
                  <a16:creationId xmlns:a16="http://schemas.microsoft.com/office/drawing/2014/main" id="{B546EE4E-5F6E-F4AA-DB5A-DBED5BCBAAE9}"/>
                </a:ext>
              </a:extLst>
            </p:cNvPr>
            <p:cNvSpPr txBox="1"/>
            <p:nvPr/>
          </p:nvSpPr>
          <p:spPr>
            <a:xfrm>
              <a:off x="2779486" y="3597730"/>
              <a:ext cx="3069772" cy="633185"/>
            </a:xfrm>
            <a:prstGeom prst="rect">
              <a:avLst/>
            </a:prstGeom>
          </p:spPr>
          <p:txBody>
            <a:bodyPr vert="horz" wrap="square" lIns="0" tIns="0" rIns="0" bIns="0" rtlCol="0">
              <a:noAutofit/>
            </a:bodyPr>
            <a:lstStyle/>
            <a:p>
              <a:pPr algn="ctr"/>
              <a:r>
                <a:rPr lang="en-US" sz="1200">
                  <a:latin typeface="+mn-lt"/>
                </a:rPr>
                <a:t>Opsonized red cells are phagocytosed and undergo extravascular hemolysis in the reticuloendothelial system</a:t>
              </a:r>
            </a:p>
          </p:txBody>
        </p:sp>
        <p:sp>
          <p:nvSpPr>
            <p:cNvPr id="4165" name="TextBox 4164">
              <a:extLst>
                <a:ext uri="{FF2B5EF4-FFF2-40B4-BE49-F238E27FC236}">
                  <a16:creationId xmlns:a16="http://schemas.microsoft.com/office/drawing/2014/main" id="{8CD5D4A9-B388-8742-E4E5-68E1B9EFA322}"/>
                </a:ext>
              </a:extLst>
            </p:cNvPr>
            <p:cNvSpPr txBox="1"/>
            <p:nvPr/>
          </p:nvSpPr>
          <p:spPr>
            <a:xfrm>
              <a:off x="286657" y="4635501"/>
              <a:ext cx="460829" cy="255814"/>
            </a:xfrm>
            <a:prstGeom prst="rect">
              <a:avLst/>
            </a:prstGeom>
          </p:spPr>
          <p:txBody>
            <a:bodyPr vert="horz" wrap="square" lIns="0" tIns="0" rIns="0" bIns="0" rtlCol="0">
              <a:noAutofit/>
            </a:bodyPr>
            <a:lstStyle/>
            <a:p>
              <a:r>
                <a:rPr lang="en-US" sz="1200" b="1">
                  <a:solidFill>
                    <a:schemeClr val="accent3"/>
                  </a:solidFill>
                  <a:latin typeface="+mn-lt"/>
                </a:rPr>
                <a:t>C3b</a:t>
              </a:r>
            </a:p>
          </p:txBody>
        </p:sp>
        <p:grpSp>
          <p:nvGrpSpPr>
            <p:cNvPr id="4246" name="Group 4245">
              <a:extLst>
                <a:ext uri="{FF2B5EF4-FFF2-40B4-BE49-F238E27FC236}">
                  <a16:creationId xmlns:a16="http://schemas.microsoft.com/office/drawing/2014/main" id="{0EE5A199-63C4-E425-DAC2-FE389A11B669}"/>
                </a:ext>
              </a:extLst>
            </p:cNvPr>
            <p:cNvGrpSpPr/>
            <p:nvPr/>
          </p:nvGrpSpPr>
          <p:grpSpPr>
            <a:xfrm rot="8944425">
              <a:off x="3869769" y="4171253"/>
              <a:ext cx="305196" cy="398824"/>
              <a:chOff x="1916890" y="4469193"/>
              <a:chExt cx="910147" cy="1189368"/>
            </a:xfrm>
          </p:grpSpPr>
          <p:grpSp>
            <p:nvGrpSpPr>
              <p:cNvPr id="4247" name="Group 4246">
                <a:extLst>
                  <a:ext uri="{FF2B5EF4-FFF2-40B4-BE49-F238E27FC236}">
                    <a16:creationId xmlns:a16="http://schemas.microsoft.com/office/drawing/2014/main" id="{AE5CE09E-3477-19B4-A61B-BB96ECCDB2CF}"/>
                  </a:ext>
                </a:extLst>
              </p:cNvPr>
              <p:cNvGrpSpPr/>
              <p:nvPr/>
            </p:nvGrpSpPr>
            <p:grpSpPr>
              <a:xfrm>
                <a:off x="1916890" y="4763316"/>
                <a:ext cx="910147" cy="895245"/>
                <a:chOff x="7262775" y="2293259"/>
                <a:chExt cx="910147" cy="895245"/>
              </a:xfrm>
            </p:grpSpPr>
            <p:grpSp>
              <p:nvGrpSpPr>
                <p:cNvPr id="4253" name="Group 4252">
                  <a:extLst>
                    <a:ext uri="{FF2B5EF4-FFF2-40B4-BE49-F238E27FC236}">
                      <a16:creationId xmlns:a16="http://schemas.microsoft.com/office/drawing/2014/main" id="{800E0C29-BE7D-0F57-5E39-B135FD959D86}"/>
                    </a:ext>
                  </a:extLst>
                </p:cNvPr>
                <p:cNvGrpSpPr/>
                <p:nvPr/>
              </p:nvGrpSpPr>
              <p:grpSpPr>
                <a:xfrm>
                  <a:off x="7311572" y="2293259"/>
                  <a:ext cx="811713" cy="849286"/>
                  <a:chOff x="1928737" y="2260171"/>
                  <a:chExt cx="954315" cy="998489"/>
                </a:xfrm>
              </p:grpSpPr>
              <p:sp>
                <p:nvSpPr>
                  <p:cNvPr id="4257" name="Rounded Rectangle 4256">
                    <a:extLst>
                      <a:ext uri="{FF2B5EF4-FFF2-40B4-BE49-F238E27FC236}">
                        <a16:creationId xmlns:a16="http://schemas.microsoft.com/office/drawing/2014/main" id="{EEB3DCEE-96D5-1298-459C-A53E81DE47B2}"/>
                      </a:ext>
                    </a:extLst>
                  </p:cNvPr>
                  <p:cNvSpPr/>
                  <p:nvPr/>
                </p:nvSpPr>
                <p:spPr>
                  <a:xfrm rot="18802008">
                    <a:off x="2230527" y="2262332"/>
                    <a:ext cx="373530" cy="369207"/>
                  </a:xfrm>
                  <a:prstGeom prst="roundRect">
                    <a:avLst/>
                  </a:prstGeom>
                  <a:solidFill>
                    <a:schemeClr val="accent5"/>
                  </a:solidFill>
                  <a:ln w="9525">
                    <a:solidFill>
                      <a:schemeClr val="accent5">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58" name="Picture 4257">
                    <a:extLst>
                      <a:ext uri="{FF2B5EF4-FFF2-40B4-BE49-F238E27FC236}">
                        <a16:creationId xmlns:a16="http://schemas.microsoft.com/office/drawing/2014/main" id="{45CD573B-93F9-93D5-EE3D-D9AD6D26F84E}"/>
                      </a:ext>
                    </a:extLst>
                  </p:cNvPr>
                  <p:cNvPicPr>
                    <a:picLocks noChangeAspect="1"/>
                  </p:cNvPicPr>
                  <p:nvPr/>
                </p:nvPicPr>
                <p:blipFill>
                  <a:blip r:embed="rId3"/>
                  <a:stretch>
                    <a:fillRect/>
                  </a:stretch>
                </p:blipFill>
                <p:spPr>
                  <a:xfrm>
                    <a:off x="1928737" y="2460173"/>
                    <a:ext cx="954315" cy="798487"/>
                  </a:xfrm>
                  <a:prstGeom prst="rect">
                    <a:avLst/>
                  </a:prstGeom>
                </p:spPr>
              </p:pic>
              <p:sp>
                <p:nvSpPr>
                  <p:cNvPr id="4259" name="Oval 4258">
                    <a:extLst>
                      <a:ext uri="{FF2B5EF4-FFF2-40B4-BE49-F238E27FC236}">
                        <a16:creationId xmlns:a16="http://schemas.microsoft.com/office/drawing/2014/main" id="{DF6E5505-EE34-6FC4-431A-B6767B66DCD4}"/>
                      </a:ext>
                    </a:extLst>
                  </p:cNvPr>
                  <p:cNvSpPr/>
                  <p:nvPr/>
                </p:nvSpPr>
                <p:spPr>
                  <a:xfrm>
                    <a:off x="1982280" y="2473019"/>
                    <a:ext cx="174172" cy="174172"/>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54" name="Oval 4253">
                  <a:extLst>
                    <a:ext uri="{FF2B5EF4-FFF2-40B4-BE49-F238E27FC236}">
                      <a16:creationId xmlns:a16="http://schemas.microsoft.com/office/drawing/2014/main" id="{925621FC-7858-548D-3577-263B10BB15B7}"/>
                    </a:ext>
                  </a:extLst>
                </p:cNvPr>
                <p:cNvSpPr/>
                <p:nvPr/>
              </p:nvSpPr>
              <p:spPr>
                <a:xfrm>
                  <a:off x="8024776" y="2619446"/>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5" name="Oval 4254">
                  <a:extLst>
                    <a:ext uri="{FF2B5EF4-FFF2-40B4-BE49-F238E27FC236}">
                      <a16:creationId xmlns:a16="http://schemas.microsoft.com/office/drawing/2014/main" id="{04C4B088-357B-F0B7-9141-D93C460CA118}"/>
                    </a:ext>
                  </a:extLst>
                </p:cNvPr>
                <p:cNvSpPr/>
                <p:nvPr/>
              </p:nvSpPr>
              <p:spPr>
                <a:xfrm>
                  <a:off x="7719974" y="3040358"/>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6" name="Oval 4255">
                  <a:extLst>
                    <a:ext uri="{FF2B5EF4-FFF2-40B4-BE49-F238E27FC236}">
                      <a16:creationId xmlns:a16="http://schemas.microsoft.com/office/drawing/2014/main" id="{BA526FE9-D6AD-E747-2825-913FC8B7657D}"/>
                    </a:ext>
                  </a:extLst>
                </p:cNvPr>
                <p:cNvSpPr/>
                <p:nvPr/>
              </p:nvSpPr>
              <p:spPr>
                <a:xfrm>
                  <a:off x="7262775" y="2692017"/>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48" name="Group 4247">
                <a:extLst>
                  <a:ext uri="{FF2B5EF4-FFF2-40B4-BE49-F238E27FC236}">
                    <a16:creationId xmlns:a16="http://schemas.microsoft.com/office/drawing/2014/main" id="{1D7EBDD7-487A-8741-2506-2D235DDC1EF3}"/>
                  </a:ext>
                </a:extLst>
              </p:cNvPr>
              <p:cNvGrpSpPr/>
              <p:nvPr/>
            </p:nvGrpSpPr>
            <p:grpSpPr>
              <a:xfrm rot="10800000">
                <a:off x="2246790" y="4469193"/>
                <a:ext cx="257017" cy="268285"/>
                <a:chOff x="285313" y="3196211"/>
                <a:chExt cx="1187475" cy="1269460"/>
              </a:xfrm>
              <a:solidFill>
                <a:schemeClr val="accent6"/>
              </a:solidFill>
            </p:grpSpPr>
            <p:sp>
              <p:nvSpPr>
                <p:cNvPr id="4249" name="Freeform 73">
                  <a:extLst>
                    <a:ext uri="{FF2B5EF4-FFF2-40B4-BE49-F238E27FC236}">
                      <a16:creationId xmlns:a16="http://schemas.microsoft.com/office/drawing/2014/main" id="{ED0D80D1-81B6-2702-9870-B13FC803FB16}"/>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250" name="Freeform 74">
                  <a:extLst>
                    <a:ext uri="{FF2B5EF4-FFF2-40B4-BE49-F238E27FC236}">
                      <a16:creationId xmlns:a16="http://schemas.microsoft.com/office/drawing/2014/main" id="{0964ECE1-F304-5790-7F27-05658288DAB5}"/>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251" name="Freeform 39">
                  <a:extLst>
                    <a:ext uri="{FF2B5EF4-FFF2-40B4-BE49-F238E27FC236}">
                      <a16:creationId xmlns:a16="http://schemas.microsoft.com/office/drawing/2014/main" id="{E9E160FB-732D-07C2-7499-7E53610B90D0}"/>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252" name="Freeform 41">
                  <a:extLst>
                    <a:ext uri="{FF2B5EF4-FFF2-40B4-BE49-F238E27FC236}">
                      <a16:creationId xmlns:a16="http://schemas.microsoft.com/office/drawing/2014/main" id="{EF260D6C-34D8-E054-5E12-3A378597151E}"/>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grpSp>
        </p:grpSp>
        <p:grpSp>
          <p:nvGrpSpPr>
            <p:cNvPr id="4281" name="Group 4280">
              <a:extLst>
                <a:ext uri="{FF2B5EF4-FFF2-40B4-BE49-F238E27FC236}">
                  <a16:creationId xmlns:a16="http://schemas.microsoft.com/office/drawing/2014/main" id="{E1239D0D-02C6-A598-07E8-2D79FC0BF9D9}"/>
                </a:ext>
              </a:extLst>
            </p:cNvPr>
            <p:cNvGrpSpPr/>
            <p:nvPr/>
          </p:nvGrpSpPr>
          <p:grpSpPr>
            <a:xfrm>
              <a:off x="3483125" y="4266824"/>
              <a:ext cx="1633160" cy="1606121"/>
              <a:chOff x="3708097" y="4623594"/>
              <a:chExt cx="1137556" cy="1118722"/>
            </a:xfrm>
          </p:grpSpPr>
          <p:sp>
            <p:nvSpPr>
              <p:cNvPr id="4260" name="Freeform 4259">
                <a:extLst>
                  <a:ext uri="{FF2B5EF4-FFF2-40B4-BE49-F238E27FC236}">
                    <a16:creationId xmlns:a16="http://schemas.microsoft.com/office/drawing/2014/main" id="{A8D92606-1817-5784-9022-F7DED0820057}"/>
                  </a:ext>
                </a:extLst>
              </p:cNvPr>
              <p:cNvSpPr/>
              <p:nvPr/>
            </p:nvSpPr>
            <p:spPr>
              <a:xfrm>
                <a:off x="3708097" y="4623594"/>
                <a:ext cx="1137556" cy="1118722"/>
              </a:xfrm>
              <a:custGeom>
                <a:avLst/>
                <a:gdLst>
                  <a:gd name="csX0" fmla="*/ 51103 w 1137556"/>
                  <a:gd name="csY0" fmla="*/ 833777 h 1118722"/>
                  <a:gd name="csX1" fmla="*/ 58360 w 1137556"/>
                  <a:gd name="csY1" fmla="*/ 695892 h 1118722"/>
                  <a:gd name="csX2" fmla="*/ 303 w 1137556"/>
                  <a:gd name="csY2" fmla="*/ 507206 h 1118722"/>
                  <a:gd name="csX3" fmla="*/ 87389 w 1137556"/>
                  <a:gd name="csY3" fmla="*/ 333035 h 1118722"/>
                  <a:gd name="csX4" fmla="*/ 181732 w 1137556"/>
                  <a:gd name="csY4" fmla="*/ 166120 h 1118722"/>
                  <a:gd name="csX5" fmla="*/ 232532 w 1137556"/>
                  <a:gd name="csY5" fmla="*/ 173377 h 1118722"/>
                  <a:gd name="csX6" fmla="*/ 319617 w 1137556"/>
                  <a:gd name="csY6" fmla="*/ 238692 h 1118722"/>
                  <a:gd name="csX7" fmla="*/ 457503 w 1137556"/>
                  <a:gd name="csY7" fmla="*/ 216920 h 1118722"/>
                  <a:gd name="csX8" fmla="*/ 544589 w 1137556"/>
                  <a:gd name="csY8" fmla="*/ 137092 h 1118722"/>
                  <a:gd name="csX9" fmla="*/ 551846 w 1137556"/>
                  <a:gd name="csY9" fmla="*/ 6463 h 1118722"/>
                  <a:gd name="csX10" fmla="*/ 667960 w 1137556"/>
                  <a:gd name="csY10" fmla="*/ 28235 h 1118722"/>
                  <a:gd name="csX11" fmla="*/ 747789 w 1137556"/>
                  <a:gd name="csY11" fmla="*/ 100806 h 1118722"/>
                  <a:gd name="csX12" fmla="*/ 863903 w 1137556"/>
                  <a:gd name="csY12" fmla="*/ 122577 h 1118722"/>
                  <a:gd name="csX13" fmla="*/ 958246 w 1137556"/>
                  <a:gd name="csY13" fmla="*/ 238692 h 1118722"/>
                  <a:gd name="csX14" fmla="*/ 1052589 w 1137556"/>
                  <a:gd name="csY14" fmla="*/ 340292 h 1118722"/>
                  <a:gd name="csX15" fmla="*/ 1132417 w 1137556"/>
                  <a:gd name="csY15" fmla="*/ 449149 h 1118722"/>
                  <a:gd name="csX16" fmla="*/ 1125160 w 1137556"/>
                  <a:gd name="csY16" fmla="*/ 645092 h 1118722"/>
                  <a:gd name="csX17" fmla="*/ 1088874 w 1137556"/>
                  <a:gd name="csY17" fmla="*/ 703149 h 1118722"/>
                  <a:gd name="csX18" fmla="*/ 1052589 w 1137556"/>
                  <a:gd name="csY18" fmla="*/ 768463 h 1118722"/>
                  <a:gd name="csX19" fmla="*/ 1045332 w 1137556"/>
                  <a:gd name="csY19" fmla="*/ 862806 h 1118722"/>
                  <a:gd name="csX20" fmla="*/ 958246 w 1137556"/>
                  <a:gd name="csY20" fmla="*/ 957149 h 1118722"/>
                  <a:gd name="csX21" fmla="*/ 907446 w 1137556"/>
                  <a:gd name="csY21" fmla="*/ 1080520 h 1118722"/>
                  <a:gd name="csX22" fmla="*/ 755046 w 1137556"/>
                  <a:gd name="csY22" fmla="*/ 1109549 h 1118722"/>
                  <a:gd name="csX23" fmla="*/ 653446 w 1137556"/>
                  <a:gd name="csY23" fmla="*/ 1116806 h 1118722"/>
                  <a:gd name="csX24" fmla="*/ 479274 w 1137556"/>
                  <a:gd name="csY24" fmla="*/ 1116806 h 1118722"/>
                  <a:gd name="csX25" fmla="*/ 370417 w 1137556"/>
                  <a:gd name="csY25" fmla="*/ 1095035 h 1118722"/>
                  <a:gd name="csX26" fmla="*/ 239789 w 1137556"/>
                  <a:gd name="csY26" fmla="*/ 1051492 h 1118722"/>
                  <a:gd name="csX27" fmla="*/ 181732 w 1137556"/>
                  <a:gd name="csY27" fmla="*/ 964406 h 1118722"/>
                  <a:gd name="csX28" fmla="*/ 51103 w 1137556"/>
                  <a:gd name="csY28" fmla="*/ 833777 h 11187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137556" h="1118722">
                    <a:moveTo>
                      <a:pt x="51103" y="833777"/>
                    </a:moveTo>
                    <a:cubicBezTo>
                      <a:pt x="30541" y="789025"/>
                      <a:pt x="66827" y="750320"/>
                      <a:pt x="58360" y="695892"/>
                    </a:cubicBezTo>
                    <a:cubicBezTo>
                      <a:pt x="49893" y="641464"/>
                      <a:pt x="-4535" y="567682"/>
                      <a:pt x="303" y="507206"/>
                    </a:cubicBezTo>
                    <a:cubicBezTo>
                      <a:pt x="5141" y="446730"/>
                      <a:pt x="57151" y="389883"/>
                      <a:pt x="87389" y="333035"/>
                    </a:cubicBezTo>
                    <a:cubicBezTo>
                      <a:pt x="117627" y="276187"/>
                      <a:pt x="157542" y="192730"/>
                      <a:pt x="181732" y="166120"/>
                    </a:cubicBezTo>
                    <a:cubicBezTo>
                      <a:pt x="205922" y="139510"/>
                      <a:pt x="209551" y="161282"/>
                      <a:pt x="232532" y="173377"/>
                    </a:cubicBezTo>
                    <a:cubicBezTo>
                      <a:pt x="255513" y="185472"/>
                      <a:pt x="282122" y="231435"/>
                      <a:pt x="319617" y="238692"/>
                    </a:cubicBezTo>
                    <a:cubicBezTo>
                      <a:pt x="357112" y="245949"/>
                      <a:pt x="420008" y="233853"/>
                      <a:pt x="457503" y="216920"/>
                    </a:cubicBezTo>
                    <a:cubicBezTo>
                      <a:pt x="494998" y="199987"/>
                      <a:pt x="528865" y="172168"/>
                      <a:pt x="544589" y="137092"/>
                    </a:cubicBezTo>
                    <a:cubicBezTo>
                      <a:pt x="560313" y="102016"/>
                      <a:pt x="531284" y="24606"/>
                      <a:pt x="551846" y="6463"/>
                    </a:cubicBezTo>
                    <a:cubicBezTo>
                      <a:pt x="572408" y="-11680"/>
                      <a:pt x="635303" y="12511"/>
                      <a:pt x="667960" y="28235"/>
                    </a:cubicBezTo>
                    <a:cubicBezTo>
                      <a:pt x="700617" y="43959"/>
                      <a:pt x="715132" y="85082"/>
                      <a:pt x="747789" y="100806"/>
                    </a:cubicBezTo>
                    <a:cubicBezTo>
                      <a:pt x="780446" y="116530"/>
                      <a:pt x="828827" y="99596"/>
                      <a:pt x="863903" y="122577"/>
                    </a:cubicBezTo>
                    <a:cubicBezTo>
                      <a:pt x="898979" y="145558"/>
                      <a:pt x="926798" y="202406"/>
                      <a:pt x="958246" y="238692"/>
                    </a:cubicBezTo>
                    <a:cubicBezTo>
                      <a:pt x="989694" y="274978"/>
                      <a:pt x="1023561" y="305216"/>
                      <a:pt x="1052589" y="340292"/>
                    </a:cubicBezTo>
                    <a:cubicBezTo>
                      <a:pt x="1081618" y="375368"/>
                      <a:pt x="1120322" y="398349"/>
                      <a:pt x="1132417" y="449149"/>
                    </a:cubicBezTo>
                    <a:cubicBezTo>
                      <a:pt x="1144512" y="499949"/>
                      <a:pt x="1132417" y="602759"/>
                      <a:pt x="1125160" y="645092"/>
                    </a:cubicBezTo>
                    <a:cubicBezTo>
                      <a:pt x="1117903" y="687425"/>
                      <a:pt x="1100969" y="682587"/>
                      <a:pt x="1088874" y="703149"/>
                    </a:cubicBezTo>
                    <a:cubicBezTo>
                      <a:pt x="1076779" y="723711"/>
                      <a:pt x="1059846" y="741854"/>
                      <a:pt x="1052589" y="768463"/>
                    </a:cubicBezTo>
                    <a:cubicBezTo>
                      <a:pt x="1045332" y="795072"/>
                      <a:pt x="1061056" y="831358"/>
                      <a:pt x="1045332" y="862806"/>
                    </a:cubicBezTo>
                    <a:cubicBezTo>
                      <a:pt x="1029608" y="894254"/>
                      <a:pt x="981227" y="920863"/>
                      <a:pt x="958246" y="957149"/>
                    </a:cubicBezTo>
                    <a:cubicBezTo>
                      <a:pt x="935265" y="993435"/>
                      <a:pt x="941313" y="1055120"/>
                      <a:pt x="907446" y="1080520"/>
                    </a:cubicBezTo>
                    <a:cubicBezTo>
                      <a:pt x="873579" y="1105920"/>
                      <a:pt x="797379" y="1103501"/>
                      <a:pt x="755046" y="1109549"/>
                    </a:cubicBezTo>
                    <a:cubicBezTo>
                      <a:pt x="712713" y="1115597"/>
                      <a:pt x="699408" y="1115597"/>
                      <a:pt x="653446" y="1116806"/>
                    </a:cubicBezTo>
                    <a:cubicBezTo>
                      <a:pt x="607484" y="1118015"/>
                      <a:pt x="526445" y="1120434"/>
                      <a:pt x="479274" y="1116806"/>
                    </a:cubicBezTo>
                    <a:cubicBezTo>
                      <a:pt x="432103" y="1113178"/>
                      <a:pt x="410331" y="1105921"/>
                      <a:pt x="370417" y="1095035"/>
                    </a:cubicBezTo>
                    <a:cubicBezTo>
                      <a:pt x="330503" y="1084149"/>
                      <a:pt x="271236" y="1073263"/>
                      <a:pt x="239789" y="1051492"/>
                    </a:cubicBezTo>
                    <a:cubicBezTo>
                      <a:pt x="208342" y="1029721"/>
                      <a:pt x="213180" y="1000692"/>
                      <a:pt x="181732" y="964406"/>
                    </a:cubicBezTo>
                    <a:cubicBezTo>
                      <a:pt x="150284" y="928120"/>
                      <a:pt x="71665" y="878529"/>
                      <a:pt x="51103" y="833777"/>
                    </a:cubicBezTo>
                    <a:close/>
                  </a:path>
                </a:pathLst>
              </a:custGeom>
              <a:solidFill>
                <a:srgbClr val="006466">
                  <a:alpha val="25098"/>
                </a:srgbClr>
              </a:solidFill>
              <a:ln w="19050">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1" name="Oval 4260">
                <a:extLst>
                  <a:ext uri="{FF2B5EF4-FFF2-40B4-BE49-F238E27FC236}">
                    <a16:creationId xmlns:a16="http://schemas.microsoft.com/office/drawing/2014/main" id="{036C9AE6-FD85-6B35-05D4-60B16343753A}"/>
                  </a:ext>
                </a:extLst>
              </p:cNvPr>
              <p:cNvSpPr/>
              <p:nvPr/>
            </p:nvSpPr>
            <p:spPr>
              <a:xfrm>
                <a:off x="3744686" y="4992913"/>
                <a:ext cx="333829" cy="333829"/>
              </a:xfrm>
              <a:prstGeom prst="ellipse">
                <a:avLst/>
              </a:prstGeom>
              <a:solidFill>
                <a:schemeClr val="bg1"/>
              </a:solidFill>
              <a:ln w="12700">
                <a:solidFill>
                  <a:schemeClr val="accent4"/>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2" name="Oval 4261">
                <a:extLst>
                  <a:ext uri="{FF2B5EF4-FFF2-40B4-BE49-F238E27FC236}">
                    <a16:creationId xmlns:a16="http://schemas.microsoft.com/office/drawing/2014/main" id="{079B5647-D81B-E36B-04EB-5BFC2F13563F}"/>
                  </a:ext>
                </a:extLst>
              </p:cNvPr>
              <p:cNvSpPr/>
              <p:nvPr/>
            </p:nvSpPr>
            <p:spPr>
              <a:xfrm>
                <a:off x="4085771" y="5079999"/>
                <a:ext cx="515257" cy="478972"/>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3" name="Oval 4262">
                <a:extLst>
                  <a:ext uri="{FF2B5EF4-FFF2-40B4-BE49-F238E27FC236}">
                    <a16:creationId xmlns:a16="http://schemas.microsoft.com/office/drawing/2014/main" id="{AD0EF2CD-C2FC-D815-84A6-CC8C6A07FB11}"/>
                  </a:ext>
                </a:extLst>
              </p:cNvPr>
              <p:cNvSpPr/>
              <p:nvPr/>
            </p:nvSpPr>
            <p:spPr>
              <a:xfrm flipV="1">
                <a:off x="4149272" y="4967605"/>
                <a:ext cx="49182" cy="45719"/>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4" name="Oval 4263">
                <a:extLst>
                  <a:ext uri="{FF2B5EF4-FFF2-40B4-BE49-F238E27FC236}">
                    <a16:creationId xmlns:a16="http://schemas.microsoft.com/office/drawing/2014/main" id="{FED21171-D782-0378-1D41-6E95E73A9680}"/>
                  </a:ext>
                </a:extLst>
              </p:cNvPr>
              <p:cNvSpPr/>
              <p:nvPr/>
            </p:nvSpPr>
            <p:spPr>
              <a:xfrm flipV="1">
                <a:off x="4298497" y="4773930"/>
                <a:ext cx="49182" cy="45719"/>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5" name="Oval 4264">
                <a:extLst>
                  <a:ext uri="{FF2B5EF4-FFF2-40B4-BE49-F238E27FC236}">
                    <a16:creationId xmlns:a16="http://schemas.microsoft.com/office/drawing/2014/main" id="{C64A3814-E980-EAEC-7D75-5BA2C48438D2}"/>
                  </a:ext>
                </a:extLst>
              </p:cNvPr>
              <p:cNvSpPr/>
              <p:nvPr/>
            </p:nvSpPr>
            <p:spPr>
              <a:xfrm flipV="1">
                <a:off x="4034972" y="5596255"/>
                <a:ext cx="49182" cy="45719"/>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6" name="Oval 4265">
                <a:extLst>
                  <a:ext uri="{FF2B5EF4-FFF2-40B4-BE49-F238E27FC236}">
                    <a16:creationId xmlns:a16="http://schemas.microsoft.com/office/drawing/2014/main" id="{C4B8CE20-1012-8118-DC7B-5C191A1E0F33}"/>
                  </a:ext>
                </a:extLst>
              </p:cNvPr>
              <p:cNvSpPr/>
              <p:nvPr/>
            </p:nvSpPr>
            <p:spPr>
              <a:xfrm flipV="1">
                <a:off x="4612822" y="5151755"/>
                <a:ext cx="49182" cy="45719"/>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7" name="Oval 4266">
                <a:extLst>
                  <a:ext uri="{FF2B5EF4-FFF2-40B4-BE49-F238E27FC236}">
                    <a16:creationId xmlns:a16="http://schemas.microsoft.com/office/drawing/2014/main" id="{A3D2F00A-9C78-17FE-7DDA-54B4E075ED4B}"/>
                  </a:ext>
                </a:extLst>
              </p:cNvPr>
              <p:cNvSpPr/>
              <p:nvPr/>
            </p:nvSpPr>
            <p:spPr>
              <a:xfrm flipV="1">
                <a:off x="4612822" y="5399405"/>
                <a:ext cx="49182" cy="45719"/>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8" name="Oval 4267">
                <a:extLst>
                  <a:ext uri="{FF2B5EF4-FFF2-40B4-BE49-F238E27FC236}">
                    <a16:creationId xmlns:a16="http://schemas.microsoft.com/office/drawing/2014/main" id="{1FAE50EA-4EAB-A5B7-06AE-2CEFA066062D}"/>
                  </a:ext>
                </a:extLst>
              </p:cNvPr>
              <p:cNvSpPr/>
              <p:nvPr/>
            </p:nvSpPr>
            <p:spPr>
              <a:xfrm flipV="1">
                <a:off x="4387397" y="5018403"/>
                <a:ext cx="36576" cy="36576"/>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9" name="Oval 4268">
                <a:extLst>
                  <a:ext uri="{FF2B5EF4-FFF2-40B4-BE49-F238E27FC236}">
                    <a16:creationId xmlns:a16="http://schemas.microsoft.com/office/drawing/2014/main" id="{5B6F22C2-0E02-196A-14F1-53A63A93930A}"/>
                  </a:ext>
                </a:extLst>
              </p:cNvPr>
              <p:cNvSpPr/>
              <p:nvPr/>
            </p:nvSpPr>
            <p:spPr>
              <a:xfrm flipV="1">
                <a:off x="4708072" y="5205728"/>
                <a:ext cx="36576" cy="36576"/>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0" name="Oval 4269">
                <a:extLst>
                  <a:ext uri="{FF2B5EF4-FFF2-40B4-BE49-F238E27FC236}">
                    <a16:creationId xmlns:a16="http://schemas.microsoft.com/office/drawing/2014/main" id="{EDB0F3B5-0FB5-16EC-78E3-61BC5960FF84}"/>
                  </a:ext>
                </a:extLst>
              </p:cNvPr>
              <p:cNvSpPr/>
              <p:nvPr/>
            </p:nvSpPr>
            <p:spPr>
              <a:xfrm flipV="1">
                <a:off x="4495347" y="5605778"/>
                <a:ext cx="36576" cy="36576"/>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1" name="Oval 4270">
                <a:extLst>
                  <a:ext uri="{FF2B5EF4-FFF2-40B4-BE49-F238E27FC236}">
                    <a16:creationId xmlns:a16="http://schemas.microsoft.com/office/drawing/2014/main" id="{5CA9E80E-97BD-3B20-9CD4-459541BA9EBC}"/>
                  </a:ext>
                </a:extLst>
              </p:cNvPr>
              <p:cNvSpPr/>
              <p:nvPr/>
            </p:nvSpPr>
            <p:spPr>
              <a:xfrm flipV="1">
                <a:off x="4254047" y="5596253"/>
                <a:ext cx="36576" cy="36576"/>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2" name="Oval 4271">
                <a:extLst>
                  <a:ext uri="{FF2B5EF4-FFF2-40B4-BE49-F238E27FC236}">
                    <a16:creationId xmlns:a16="http://schemas.microsoft.com/office/drawing/2014/main" id="{84696132-62F6-F024-F0EB-8620A9307E57}"/>
                  </a:ext>
                </a:extLst>
              </p:cNvPr>
              <p:cNvSpPr/>
              <p:nvPr/>
            </p:nvSpPr>
            <p:spPr>
              <a:xfrm flipV="1">
                <a:off x="3911147" y="5412103"/>
                <a:ext cx="36576" cy="36576"/>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3" name="Oval 4272">
                <a:extLst>
                  <a:ext uri="{FF2B5EF4-FFF2-40B4-BE49-F238E27FC236}">
                    <a16:creationId xmlns:a16="http://schemas.microsoft.com/office/drawing/2014/main" id="{2A9C945E-F638-9D10-9867-527887E806F0}"/>
                  </a:ext>
                </a:extLst>
              </p:cNvPr>
              <p:cNvSpPr/>
              <p:nvPr/>
            </p:nvSpPr>
            <p:spPr>
              <a:xfrm flipV="1">
                <a:off x="4034972" y="5408928"/>
                <a:ext cx="18288" cy="18288"/>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4" name="Oval 4273">
                <a:extLst>
                  <a:ext uri="{FF2B5EF4-FFF2-40B4-BE49-F238E27FC236}">
                    <a16:creationId xmlns:a16="http://schemas.microsoft.com/office/drawing/2014/main" id="{FBC471E4-7E17-74DF-C366-1E7D0A1213A6}"/>
                  </a:ext>
                </a:extLst>
              </p:cNvPr>
              <p:cNvSpPr/>
              <p:nvPr/>
            </p:nvSpPr>
            <p:spPr>
              <a:xfrm flipV="1">
                <a:off x="3996872" y="4929503"/>
                <a:ext cx="18288" cy="18288"/>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5" name="Oval 4274">
                <a:extLst>
                  <a:ext uri="{FF2B5EF4-FFF2-40B4-BE49-F238E27FC236}">
                    <a16:creationId xmlns:a16="http://schemas.microsoft.com/office/drawing/2014/main" id="{7D18251F-25A8-9B82-6330-A7F02FF94F9D}"/>
                  </a:ext>
                </a:extLst>
              </p:cNvPr>
              <p:cNvSpPr/>
              <p:nvPr/>
            </p:nvSpPr>
            <p:spPr>
              <a:xfrm flipV="1">
                <a:off x="4095297" y="5088253"/>
                <a:ext cx="18288" cy="18288"/>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6" name="Oval 4275">
                <a:extLst>
                  <a:ext uri="{FF2B5EF4-FFF2-40B4-BE49-F238E27FC236}">
                    <a16:creationId xmlns:a16="http://schemas.microsoft.com/office/drawing/2014/main" id="{AE605F33-7E16-4B27-DF90-5FF6F7262D91}"/>
                  </a:ext>
                </a:extLst>
              </p:cNvPr>
              <p:cNvSpPr/>
              <p:nvPr/>
            </p:nvSpPr>
            <p:spPr>
              <a:xfrm flipV="1">
                <a:off x="4184197" y="4872353"/>
                <a:ext cx="18288" cy="18288"/>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7" name="Oval 4276">
                <a:extLst>
                  <a:ext uri="{FF2B5EF4-FFF2-40B4-BE49-F238E27FC236}">
                    <a16:creationId xmlns:a16="http://schemas.microsoft.com/office/drawing/2014/main" id="{37087F6C-88FB-5314-E683-1C20368028A2}"/>
                  </a:ext>
                </a:extLst>
              </p:cNvPr>
              <p:cNvSpPr/>
              <p:nvPr/>
            </p:nvSpPr>
            <p:spPr>
              <a:xfrm flipV="1">
                <a:off x="4358822" y="4919978"/>
                <a:ext cx="18288" cy="18288"/>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8" name="Oval 4277">
                <a:extLst>
                  <a:ext uri="{FF2B5EF4-FFF2-40B4-BE49-F238E27FC236}">
                    <a16:creationId xmlns:a16="http://schemas.microsoft.com/office/drawing/2014/main" id="{684270E4-31D1-15C6-91F5-D7C262B143E7}"/>
                  </a:ext>
                </a:extLst>
              </p:cNvPr>
              <p:cNvSpPr/>
              <p:nvPr/>
            </p:nvSpPr>
            <p:spPr>
              <a:xfrm flipV="1">
                <a:off x="4435022" y="4796153"/>
                <a:ext cx="18288" cy="18288"/>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9" name="Oval 4278">
                <a:extLst>
                  <a:ext uri="{FF2B5EF4-FFF2-40B4-BE49-F238E27FC236}">
                    <a16:creationId xmlns:a16="http://schemas.microsoft.com/office/drawing/2014/main" id="{1643FEB5-316A-CBE7-1BE5-5A2DBBDC2205}"/>
                  </a:ext>
                </a:extLst>
              </p:cNvPr>
              <p:cNvSpPr/>
              <p:nvPr/>
            </p:nvSpPr>
            <p:spPr>
              <a:xfrm flipV="1">
                <a:off x="4549322" y="4986653"/>
                <a:ext cx="18288" cy="18288"/>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0" name="Oval 4279">
                <a:extLst>
                  <a:ext uri="{FF2B5EF4-FFF2-40B4-BE49-F238E27FC236}">
                    <a16:creationId xmlns:a16="http://schemas.microsoft.com/office/drawing/2014/main" id="{B06EACC8-FB2A-26FE-8167-24961D7A02DA}"/>
                  </a:ext>
                </a:extLst>
              </p:cNvPr>
              <p:cNvSpPr/>
              <p:nvPr/>
            </p:nvSpPr>
            <p:spPr>
              <a:xfrm flipV="1">
                <a:off x="4657272" y="5094603"/>
                <a:ext cx="18288" cy="18288"/>
              </a:xfrm>
              <a:prstGeom prst="ellipse">
                <a:avLst/>
              </a:prstGeom>
              <a:solidFill>
                <a:schemeClr val="accent4"/>
              </a:solidFill>
              <a:ln w="12700">
                <a:no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32" name="Group 4231">
              <a:extLst>
                <a:ext uri="{FF2B5EF4-FFF2-40B4-BE49-F238E27FC236}">
                  <a16:creationId xmlns:a16="http://schemas.microsoft.com/office/drawing/2014/main" id="{8D58F21B-ECD8-D7C2-AD4A-6B0DBF7F34DB}"/>
                </a:ext>
              </a:extLst>
            </p:cNvPr>
            <p:cNvGrpSpPr/>
            <p:nvPr/>
          </p:nvGrpSpPr>
          <p:grpSpPr>
            <a:xfrm rot="3180718">
              <a:off x="3630288" y="4809875"/>
              <a:ext cx="305196" cy="398824"/>
              <a:chOff x="1916890" y="4469193"/>
              <a:chExt cx="910147" cy="1189368"/>
            </a:xfrm>
          </p:grpSpPr>
          <p:grpSp>
            <p:nvGrpSpPr>
              <p:cNvPr id="4233" name="Group 4232">
                <a:extLst>
                  <a:ext uri="{FF2B5EF4-FFF2-40B4-BE49-F238E27FC236}">
                    <a16:creationId xmlns:a16="http://schemas.microsoft.com/office/drawing/2014/main" id="{7801572E-7503-7475-3C2D-DEC07426FD0C}"/>
                  </a:ext>
                </a:extLst>
              </p:cNvPr>
              <p:cNvGrpSpPr/>
              <p:nvPr/>
            </p:nvGrpSpPr>
            <p:grpSpPr>
              <a:xfrm>
                <a:off x="1916890" y="4763316"/>
                <a:ext cx="910147" cy="895245"/>
                <a:chOff x="7262775" y="2293259"/>
                <a:chExt cx="910147" cy="895245"/>
              </a:xfrm>
            </p:grpSpPr>
            <p:grpSp>
              <p:nvGrpSpPr>
                <p:cNvPr id="4239" name="Group 4238">
                  <a:extLst>
                    <a:ext uri="{FF2B5EF4-FFF2-40B4-BE49-F238E27FC236}">
                      <a16:creationId xmlns:a16="http://schemas.microsoft.com/office/drawing/2014/main" id="{3A557EC1-73FA-116D-1283-043B479DA8EA}"/>
                    </a:ext>
                  </a:extLst>
                </p:cNvPr>
                <p:cNvGrpSpPr/>
                <p:nvPr/>
              </p:nvGrpSpPr>
              <p:grpSpPr>
                <a:xfrm>
                  <a:off x="7311572" y="2293259"/>
                  <a:ext cx="811713" cy="849286"/>
                  <a:chOff x="1928737" y="2260171"/>
                  <a:chExt cx="954315" cy="998489"/>
                </a:xfrm>
              </p:grpSpPr>
              <p:sp>
                <p:nvSpPr>
                  <p:cNvPr id="4243" name="Rounded Rectangle 4242">
                    <a:extLst>
                      <a:ext uri="{FF2B5EF4-FFF2-40B4-BE49-F238E27FC236}">
                        <a16:creationId xmlns:a16="http://schemas.microsoft.com/office/drawing/2014/main" id="{2C60823A-0674-2329-D70A-93889C73E982}"/>
                      </a:ext>
                    </a:extLst>
                  </p:cNvPr>
                  <p:cNvSpPr/>
                  <p:nvPr/>
                </p:nvSpPr>
                <p:spPr>
                  <a:xfrm rot="18802008">
                    <a:off x="2230527" y="2262332"/>
                    <a:ext cx="373530" cy="369207"/>
                  </a:xfrm>
                  <a:prstGeom prst="roundRect">
                    <a:avLst/>
                  </a:prstGeom>
                  <a:solidFill>
                    <a:schemeClr val="accent5"/>
                  </a:solidFill>
                  <a:ln w="9525">
                    <a:solidFill>
                      <a:schemeClr val="accent5">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44" name="Picture 4243">
                    <a:extLst>
                      <a:ext uri="{FF2B5EF4-FFF2-40B4-BE49-F238E27FC236}">
                        <a16:creationId xmlns:a16="http://schemas.microsoft.com/office/drawing/2014/main" id="{0205018E-95DD-535B-513D-B86CBBD6C31B}"/>
                      </a:ext>
                    </a:extLst>
                  </p:cNvPr>
                  <p:cNvPicPr>
                    <a:picLocks noChangeAspect="1"/>
                  </p:cNvPicPr>
                  <p:nvPr/>
                </p:nvPicPr>
                <p:blipFill>
                  <a:blip r:embed="rId3"/>
                  <a:stretch>
                    <a:fillRect/>
                  </a:stretch>
                </p:blipFill>
                <p:spPr>
                  <a:xfrm>
                    <a:off x="1928737" y="2460173"/>
                    <a:ext cx="954315" cy="798487"/>
                  </a:xfrm>
                  <a:prstGeom prst="rect">
                    <a:avLst/>
                  </a:prstGeom>
                </p:spPr>
              </p:pic>
              <p:sp>
                <p:nvSpPr>
                  <p:cNvPr id="4245" name="Oval 4244">
                    <a:extLst>
                      <a:ext uri="{FF2B5EF4-FFF2-40B4-BE49-F238E27FC236}">
                        <a16:creationId xmlns:a16="http://schemas.microsoft.com/office/drawing/2014/main" id="{24E51EA8-1F22-B821-F73A-F85B4B1BB1A0}"/>
                      </a:ext>
                    </a:extLst>
                  </p:cNvPr>
                  <p:cNvSpPr/>
                  <p:nvPr/>
                </p:nvSpPr>
                <p:spPr>
                  <a:xfrm>
                    <a:off x="1982280" y="2473019"/>
                    <a:ext cx="174172" cy="174172"/>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40" name="Oval 4239">
                  <a:extLst>
                    <a:ext uri="{FF2B5EF4-FFF2-40B4-BE49-F238E27FC236}">
                      <a16:creationId xmlns:a16="http://schemas.microsoft.com/office/drawing/2014/main" id="{BBDEE9BB-96CA-3902-39CF-EF943D053296}"/>
                    </a:ext>
                  </a:extLst>
                </p:cNvPr>
                <p:cNvSpPr/>
                <p:nvPr/>
              </p:nvSpPr>
              <p:spPr>
                <a:xfrm>
                  <a:off x="8024776" y="2619446"/>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1" name="Oval 4240">
                  <a:extLst>
                    <a:ext uri="{FF2B5EF4-FFF2-40B4-BE49-F238E27FC236}">
                      <a16:creationId xmlns:a16="http://schemas.microsoft.com/office/drawing/2014/main" id="{4DF4B9F8-C973-B027-1C45-CBBCDFC41C47}"/>
                    </a:ext>
                  </a:extLst>
                </p:cNvPr>
                <p:cNvSpPr/>
                <p:nvPr/>
              </p:nvSpPr>
              <p:spPr>
                <a:xfrm>
                  <a:off x="7719974" y="3040358"/>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2" name="Oval 4241">
                  <a:extLst>
                    <a:ext uri="{FF2B5EF4-FFF2-40B4-BE49-F238E27FC236}">
                      <a16:creationId xmlns:a16="http://schemas.microsoft.com/office/drawing/2014/main" id="{E10551FC-286D-F15D-F312-0FE6C9FF0759}"/>
                    </a:ext>
                  </a:extLst>
                </p:cNvPr>
                <p:cNvSpPr/>
                <p:nvPr/>
              </p:nvSpPr>
              <p:spPr>
                <a:xfrm>
                  <a:off x="7262775" y="2692017"/>
                  <a:ext cx="148146" cy="148146"/>
                </a:xfrm>
                <a:prstGeom prst="ellipse">
                  <a:avLst/>
                </a:prstGeom>
                <a:solidFill>
                  <a:schemeClr val="accent3"/>
                </a:solidFill>
                <a:ln w="9525">
                  <a:solidFill>
                    <a:schemeClr val="accent3">
                      <a:lumMod val="50000"/>
                    </a:schemeClr>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34" name="Group 4233">
                <a:extLst>
                  <a:ext uri="{FF2B5EF4-FFF2-40B4-BE49-F238E27FC236}">
                    <a16:creationId xmlns:a16="http://schemas.microsoft.com/office/drawing/2014/main" id="{4C267BF2-A044-DBB8-3372-565C09A702E9}"/>
                  </a:ext>
                </a:extLst>
              </p:cNvPr>
              <p:cNvGrpSpPr/>
              <p:nvPr/>
            </p:nvGrpSpPr>
            <p:grpSpPr>
              <a:xfrm rot="10800000">
                <a:off x="2246790" y="4469193"/>
                <a:ext cx="257017" cy="268285"/>
                <a:chOff x="285313" y="3196211"/>
                <a:chExt cx="1187475" cy="1269460"/>
              </a:xfrm>
              <a:solidFill>
                <a:schemeClr val="accent6"/>
              </a:solidFill>
            </p:grpSpPr>
            <p:sp>
              <p:nvSpPr>
                <p:cNvPr id="4235" name="Freeform 73">
                  <a:extLst>
                    <a:ext uri="{FF2B5EF4-FFF2-40B4-BE49-F238E27FC236}">
                      <a16:creationId xmlns:a16="http://schemas.microsoft.com/office/drawing/2014/main" id="{36C8A2FA-0961-72A8-EBFE-55BDCC3B0C3E}"/>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236" name="Freeform 74">
                  <a:extLst>
                    <a:ext uri="{FF2B5EF4-FFF2-40B4-BE49-F238E27FC236}">
                      <a16:creationId xmlns:a16="http://schemas.microsoft.com/office/drawing/2014/main" id="{69042244-BAF9-C668-52C5-8DCE922FE090}"/>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237" name="Freeform 39">
                  <a:extLst>
                    <a:ext uri="{FF2B5EF4-FFF2-40B4-BE49-F238E27FC236}">
                      <a16:creationId xmlns:a16="http://schemas.microsoft.com/office/drawing/2014/main" id="{D5B5CD7C-8495-B734-5FC3-C2F128BE011B}"/>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sp>
              <p:nvSpPr>
                <p:cNvPr id="4238" name="Freeform 41">
                  <a:extLst>
                    <a:ext uri="{FF2B5EF4-FFF2-40B4-BE49-F238E27FC236}">
                      <a16:creationId xmlns:a16="http://schemas.microsoft.com/office/drawing/2014/main" id="{D8504839-8524-F7EA-03FC-B08345D4536A}"/>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mn-lt"/>
                    <a:cs typeface="Calibri" panose="020F0502020204030204" pitchFamily="34" charset="0"/>
                  </a:endParaRPr>
                </a:p>
              </p:txBody>
            </p:sp>
          </p:grpSp>
        </p:grpSp>
      </p:grpSp>
    </p:spTree>
    <p:extLst>
      <p:ext uri="{BB962C8B-B14F-4D97-AF65-F5344CB8AC3E}">
        <p14:creationId xmlns:p14="http://schemas.microsoft.com/office/powerpoint/2010/main" val="33040801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B3D9B-63BB-67A9-B740-1CCCEC9AB867}"/>
              </a:ext>
            </a:extLst>
          </p:cNvPr>
          <p:cNvSpPr>
            <a:spLocks noGrp="1"/>
          </p:cNvSpPr>
          <p:nvPr>
            <p:ph type="title"/>
          </p:nvPr>
        </p:nvSpPr>
        <p:spPr/>
        <p:txBody>
          <a:bodyPr/>
          <a:lstStyle/>
          <a:p>
            <a:r>
              <a:rPr lang="en-US" sz="3200" kern="0">
                <a:latin typeface="Times New Roman" panose="02020603050405020304" pitchFamily="18" charset="0"/>
                <a:cs typeface="Times New Roman" panose="02020603050405020304" pitchFamily="18" charset="0"/>
              </a:rPr>
              <a:t>Managing </a:t>
            </a:r>
            <a:r>
              <a:rPr lang="en-US" sz="3200">
                <a:latin typeface="Times New Roman" panose="02020603050405020304" pitchFamily="18" charset="0"/>
                <a:cs typeface="Times New Roman" panose="02020603050405020304" pitchFamily="18" charset="0"/>
              </a:rPr>
              <a:t>Breakthrough Hemolysis in PNH</a:t>
            </a:r>
            <a:r>
              <a:rPr lang="en-US" sz="3200" kern="0">
                <a:latin typeface="Times New Roman" panose="02020603050405020304" pitchFamily="18" charset="0"/>
                <a:cs typeface="Times New Roman" panose="02020603050405020304" pitchFamily="18" charset="0"/>
              </a:rPr>
              <a:t> </a:t>
            </a:r>
            <a:endParaRPr lang="en-US" sz="3200">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2C654767-75E8-AAD0-CE4B-BF0FB8C1ACD7}"/>
              </a:ext>
            </a:extLst>
          </p:cNvPr>
          <p:cNvSpPr>
            <a:spLocks noGrp="1"/>
          </p:cNvSpPr>
          <p:nvPr>
            <p:ph sz="quarter" idx="10"/>
          </p:nvPr>
        </p:nvSpPr>
        <p:spPr/>
        <p:txBody>
          <a:bodyPr/>
          <a:lstStyle/>
          <a:p>
            <a:endParaRPr lang="en-US"/>
          </a:p>
        </p:txBody>
      </p:sp>
      <p:graphicFrame>
        <p:nvGraphicFramePr>
          <p:cNvPr id="4" name="Diagram 3">
            <a:extLst>
              <a:ext uri="{FF2B5EF4-FFF2-40B4-BE49-F238E27FC236}">
                <a16:creationId xmlns:a16="http://schemas.microsoft.com/office/drawing/2014/main" id="{1F68E161-7514-71EF-40FE-C46775FBB506}"/>
              </a:ext>
            </a:extLst>
          </p:cNvPr>
          <p:cNvGraphicFramePr/>
          <p:nvPr>
            <p:extLst>
              <p:ext uri="{D42A27DB-BD31-4B8C-83A1-F6EECF244321}">
                <p14:modId xmlns:p14="http://schemas.microsoft.com/office/powerpoint/2010/main" val="791932241"/>
              </p:ext>
            </p:extLst>
          </p:nvPr>
        </p:nvGraphicFramePr>
        <p:xfrm>
          <a:off x="1606750" y="1333499"/>
          <a:ext cx="9293477" cy="47625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03474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608D6-D3AE-FA7D-871B-E29F4C30C0AB}"/>
              </a:ext>
            </a:extLst>
          </p:cNvPr>
          <p:cNvSpPr>
            <a:spLocks noGrp="1"/>
          </p:cNvSpPr>
          <p:nvPr>
            <p:ph type="title"/>
          </p:nvPr>
        </p:nvSpPr>
        <p:spPr/>
        <p:txBody>
          <a:bodyPr/>
          <a:lstStyle/>
          <a:p>
            <a:r>
              <a:rPr lang="en-US" sz="3200" b="1">
                <a:latin typeface="Times New Roman" panose="02020603050405020304" pitchFamily="18" charset="0"/>
                <a:cs typeface="Times New Roman" panose="02020603050405020304" pitchFamily="18" charset="0"/>
              </a:rPr>
              <a:t>Pregnancy and PNH</a:t>
            </a:r>
          </a:p>
        </p:txBody>
      </p:sp>
      <p:sp>
        <p:nvSpPr>
          <p:cNvPr id="4" name="Content Placeholder 3">
            <a:extLst>
              <a:ext uri="{FF2B5EF4-FFF2-40B4-BE49-F238E27FC236}">
                <a16:creationId xmlns:a16="http://schemas.microsoft.com/office/drawing/2014/main" id="{4F9D1876-1D6C-0115-5249-391C69C02C62}"/>
              </a:ext>
            </a:extLst>
          </p:cNvPr>
          <p:cNvSpPr>
            <a:spLocks noGrp="1"/>
          </p:cNvSpPr>
          <p:nvPr>
            <p:ph idx="1"/>
          </p:nvPr>
        </p:nvSpPr>
        <p:spPr>
          <a:xfrm>
            <a:off x="231078" y="1335023"/>
            <a:ext cx="10596579" cy="4754880"/>
          </a:xfrm>
        </p:spPr>
        <p:txBody>
          <a:bodyPr/>
          <a:lstStyle/>
          <a:p>
            <a:pPr marL="342900" indent="-342900">
              <a:lnSpc>
                <a:spcPct val="90000"/>
              </a:lnSpc>
              <a:spcBef>
                <a:spcPts val="1000"/>
              </a:spcBef>
              <a:spcAft>
                <a:spcPts val="700"/>
              </a:spcAft>
              <a:buFont typeface="Arial" panose="020B0604020202020204" pitchFamily="34" charset="0"/>
              <a:buChar char="•"/>
            </a:pPr>
            <a:r>
              <a:rPr lang="en-US"/>
              <a:t>High risk of thrombosis, miscarriage</a:t>
            </a:r>
          </a:p>
          <a:p>
            <a:pPr marL="342900" indent="-342900">
              <a:lnSpc>
                <a:spcPct val="90000"/>
              </a:lnSpc>
              <a:spcBef>
                <a:spcPts val="1000"/>
              </a:spcBef>
              <a:spcAft>
                <a:spcPts val="700"/>
              </a:spcAft>
              <a:buFont typeface="Arial" panose="020B0604020202020204" pitchFamily="34" charset="0"/>
              <a:buChar char="•"/>
            </a:pPr>
            <a:r>
              <a:rPr lang="en-US"/>
              <a:t>Pregnancy in a patient with PNH should be planned</a:t>
            </a:r>
          </a:p>
          <a:p>
            <a:pPr marL="342900" indent="-342900">
              <a:lnSpc>
                <a:spcPct val="90000"/>
              </a:lnSpc>
              <a:spcBef>
                <a:spcPts val="1000"/>
              </a:spcBef>
              <a:spcAft>
                <a:spcPts val="700"/>
              </a:spcAft>
              <a:buFont typeface="Arial" panose="020B0604020202020204" pitchFamily="34" charset="0"/>
              <a:buChar char="•"/>
            </a:pPr>
            <a:r>
              <a:rPr lang="en-US"/>
              <a:t>Most experience is with eculizumab (vs ravulizumab)</a:t>
            </a:r>
          </a:p>
          <a:p>
            <a:pPr marL="342900" indent="-342900">
              <a:lnSpc>
                <a:spcPct val="90000"/>
              </a:lnSpc>
              <a:spcBef>
                <a:spcPts val="1000"/>
              </a:spcBef>
              <a:spcAft>
                <a:spcPts val="700"/>
              </a:spcAft>
              <a:buFont typeface="Arial" panose="020B0604020202020204" pitchFamily="34" charset="0"/>
              <a:buChar char="•"/>
            </a:pPr>
            <a:r>
              <a:rPr lang="en-US"/>
              <a:t>Dose adjustment to keep drug therapeutic (CH50)</a:t>
            </a:r>
          </a:p>
          <a:p>
            <a:pPr marL="342900" indent="-342900">
              <a:lnSpc>
                <a:spcPct val="90000"/>
              </a:lnSpc>
              <a:spcBef>
                <a:spcPts val="1000"/>
              </a:spcBef>
              <a:spcAft>
                <a:spcPts val="700"/>
              </a:spcAft>
              <a:buFont typeface="Arial" panose="020B0604020202020204" pitchFamily="34" charset="0"/>
              <a:buChar char="•"/>
            </a:pPr>
            <a:r>
              <a:rPr lang="en-US"/>
              <a:t>Anticoagulation from second trimester until postpartum</a:t>
            </a:r>
          </a:p>
          <a:p>
            <a:pPr marL="342900" indent="-342900">
              <a:lnSpc>
                <a:spcPct val="90000"/>
              </a:lnSpc>
              <a:spcBef>
                <a:spcPts val="1000"/>
              </a:spcBef>
              <a:spcAft>
                <a:spcPts val="700"/>
              </a:spcAft>
              <a:buFont typeface="Arial" panose="020B0604020202020204" pitchFamily="34" charset="0"/>
              <a:buChar char="•"/>
            </a:pPr>
            <a:r>
              <a:rPr lang="en-US"/>
              <a:t>Best managed by a team experienced in high-risk pregnancy and a PNH expert</a:t>
            </a:r>
          </a:p>
          <a:p>
            <a:pPr marL="342900" indent="-342900">
              <a:lnSpc>
                <a:spcPct val="90000"/>
              </a:lnSpc>
              <a:spcBef>
                <a:spcPts val="1000"/>
              </a:spcBef>
              <a:spcAft>
                <a:spcPts val="700"/>
              </a:spcAft>
              <a:buFont typeface="Arial" panose="020B0604020202020204" pitchFamily="34" charset="0"/>
              <a:buChar char="•"/>
            </a:pPr>
            <a:endParaRPr lang="en-US"/>
          </a:p>
        </p:txBody>
      </p:sp>
      <p:sp>
        <p:nvSpPr>
          <p:cNvPr id="3" name="Oval 2">
            <a:extLst>
              <a:ext uri="{FF2B5EF4-FFF2-40B4-BE49-F238E27FC236}">
                <a16:creationId xmlns:a16="http://schemas.microsoft.com/office/drawing/2014/main" id="{51BBC4CF-409A-77F3-6B6C-78D39534CDE3}"/>
              </a:ext>
            </a:extLst>
          </p:cNvPr>
          <p:cNvSpPr/>
          <p:nvPr/>
        </p:nvSpPr>
        <p:spPr>
          <a:xfrm>
            <a:off x="10069955" y="380092"/>
            <a:ext cx="1834711" cy="1696720"/>
          </a:xfrm>
          <a:prstGeom prst="ellipse">
            <a:avLst/>
          </a:prstGeom>
          <a:solidFill>
            <a:schemeClr val="bg2"/>
          </a:solidFill>
          <a:ln w="952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Pregnant lady with solid fill">
            <a:extLst>
              <a:ext uri="{FF2B5EF4-FFF2-40B4-BE49-F238E27FC236}">
                <a16:creationId xmlns:a16="http://schemas.microsoft.com/office/drawing/2014/main" id="{9A100B56-4A9C-6216-9400-8F02F3CEB3A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10274456" y="496932"/>
            <a:ext cx="1463040" cy="1463040"/>
          </a:xfrm>
          <a:prstGeom prst="rect">
            <a:avLst/>
          </a:prstGeom>
        </p:spPr>
      </p:pic>
    </p:spTree>
    <p:extLst>
      <p:ext uri="{BB962C8B-B14F-4D97-AF65-F5344CB8AC3E}">
        <p14:creationId xmlns:p14="http://schemas.microsoft.com/office/powerpoint/2010/main" val="18331948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3FCFF-4AC0-4BAA-912A-36B13553B371}"/>
              </a:ext>
            </a:extLst>
          </p:cNvPr>
          <p:cNvSpPr>
            <a:spLocks noGrp="1"/>
          </p:cNvSpPr>
          <p:nvPr>
            <p:ph type="title"/>
          </p:nvPr>
        </p:nvSpPr>
        <p:spPr/>
        <p:txBody>
          <a:bodyPr>
            <a:noAutofit/>
          </a:bodyPr>
          <a:lstStyle/>
          <a:p>
            <a:r>
              <a:rPr lang="en-US" sz="3200">
                <a:latin typeface="Times New Roman" panose="02020603050405020304" pitchFamily="18" charset="0"/>
                <a:cs typeface="Times New Roman" panose="02020603050405020304" pitchFamily="18" charset="0"/>
              </a:rPr>
              <a:t>Communication: Patient Discussions and Strategies to Address Disease Burden of PNH</a:t>
            </a:r>
          </a:p>
        </p:txBody>
      </p:sp>
      <p:sp>
        <p:nvSpPr>
          <p:cNvPr id="5" name="Content Placeholder 4">
            <a:extLst>
              <a:ext uri="{FF2B5EF4-FFF2-40B4-BE49-F238E27FC236}">
                <a16:creationId xmlns:a16="http://schemas.microsoft.com/office/drawing/2014/main" id="{AF65374E-3748-32E9-D975-202E81DBFACB}"/>
              </a:ext>
            </a:extLst>
          </p:cNvPr>
          <p:cNvSpPr>
            <a:spLocks noGrp="1"/>
          </p:cNvSpPr>
          <p:nvPr>
            <p:ph sz="quarter" idx="10"/>
          </p:nvPr>
        </p:nvSpPr>
        <p:spPr/>
        <p:txBody>
          <a:bodyPr/>
          <a:lstStyle/>
          <a:p>
            <a:r>
              <a:rPr lang="en-US"/>
              <a:t>Bektas. J Manag Care Spec Pharm. 2020;26:S8. Schrezenmeier. Ann Hematol. 2020;99:1505. </a:t>
            </a:r>
          </a:p>
        </p:txBody>
      </p:sp>
      <p:graphicFrame>
        <p:nvGraphicFramePr>
          <p:cNvPr id="4" name="Diagram 3">
            <a:extLst>
              <a:ext uri="{FF2B5EF4-FFF2-40B4-BE49-F238E27FC236}">
                <a16:creationId xmlns:a16="http://schemas.microsoft.com/office/drawing/2014/main" id="{F01C4425-B5FE-A536-F797-D272D6804F0D}"/>
              </a:ext>
            </a:extLst>
          </p:cNvPr>
          <p:cNvGraphicFramePr/>
          <p:nvPr>
            <p:extLst>
              <p:ext uri="{D42A27DB-BD31-4B8C-83A1-F6EECF244321}">
                <p14:modId xmlns:p14="http://schemas.microsoft.com/office/powerpoint/2010/main" val="1831835053"/>
              </p:ext>
            </p:extLst>
          </p:nvPr>
        </p:nvGraphicFramePr>
        <p:xfrm>
          <a:off x="967474" y="1112293"/>
          <a:ext cx="10012150" cy="4998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78949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E17F0-965D-4D39-83F3-2317E3122C95}"/>
              </a:ext>
            </a:extLst>
          </p:cNvPr>
          <p:cNvSpPr>
            <a:spLocks noGrp="1"/>
          </p:cNvSpPr>
          <p:nvPr>
            <p:ph type="title"/>
          </p:nvPr>
        </p:nvSpPr>
        <p:spPr/>
        <p:txBody>
          <a:bodyPr/>
          <a:lstStyle/>
          <a:p>
            <a:r>
              <a:rPr lang="en-US">
                <a:latin typeface="Times New Roman" panose="02020603050405020304" pitchFamily="18" charset="0"/>
                <a:cs typeface="Times New Roman" panose="02020603050405020304" pitchFamily="18" charset="0"/>
              </a:rPr>
              <a:t>Education for Patients and Their Caregivers: Resources for Patients With PNH</a:t>
            </a:r>
          </a:p>
        </p:txBody>
      </p:sp>
      <p:sp>
        <p:nvSpPr>
          <p:cNvPr id="3" name="Content Placeholder 2">
            <a:extLst>
              <a:ext uri="{FF2B5EF4-FFF2-40B4-BE49-F238E27FC236}">
                <a16:creationId xmlns:a16="http://schemas.microsoft.com/office/drawing/2014/main" id="{39F43657-358E-431C-B8D9-B6BBD1B7BAE3}"/>
              </a:ext>
            </a:extLst>
          </p:cNvPr>
          <p:cNvSpPr>
            <a:spLocks noGrp="1"/>
          </p:cNvSpPr>
          <p:nvPr>
            <p:ph idx="1"/>
          </p:nvPr>
        </p:nvSpPr>
        <p:spPr/>
        <p:txBody>
          <a:bodyPr/>
          <a:lstStyle/>
          <a:p>
            <a:pPr marL="342900" indent="-342900">
              <a:lnSpc>
                <a:spcPct val="90000"/>
              </a:lnSpc>
              <a:spcBef>
                <a:spcPts val="1000"/>
              </a:spcBef>
              <a:spcAft>
                <a:spcPts val="700"/>
              </a:spcAft>
              <a:buFont typeface="Arial" panose="020B0604020202020204" pitchFamily="34" charset="0"/>
              <a:buChar char="•"/>
            </a:pPr>
            <a:r>
              <a:rPr lang="en-US"/>
              <a:t>Aplastic Anemia and MDS International Foundation (AAMDSIF): www.aamds.org</a:t>
            </a:r>
          </a:p>
          <a:p>
            <a:pPr marL="342900" indent="-342900">
              <a:lnSpc>
                <a:spcPct val="90000"/>
              </a:lnSpc>
              <a:spcBef>
                <a:spcPts val="1000"/>
              </a:spcBef>
              <a:spcAft>
                <a:spcPts val="700"/>
              </a:spcAft>
              <a:buFont typeface="Arial" panose="020B0604020202020204" pitchFamily="34" charset="0"/>
              <a:buChar char="•"/>
            </a:pPr>
            <a:r>
              <a:rPr lang="en-US"/>
              <a:t>National Organization for Rare Disorders (NORD): rarediseases.org/</a:t>
            </a:r>
          </a:p>
          <a:p>
            <a:pPr marL="342900" indent="-342900">
              <a:lnSpc>
                <a:spcPct val="90000"/>
              </a:lnSpc>
              <a:spcBef>
                <a:spcPts val="1000"/>
              </a:spcBef>
              <a:spcAft>
                <a:spcPts val="700"/>
              </a:spcAft>
              <a:buFont typeface="Arial" panose="020B0604020202020204" pitchFamily="34" charset="0"/>
              <a:buChar char="•"/>
            </a:pPr>
            <a:r>
              <a:rPr lang="en-US"/>
              <a:t>PNH Global Alliance: pnhglobalalliance.org/  </a:t>
            </a:r>
          </a:p>
          <a:p>
            <a:pPr marL="342900" indent="-342900">
              <a:lnSpc>
                <a:spcPct val="90000"/>
              </a:lnSpc>
              <a:spcBef>
                <a:spcPts val="1000"/>
              </a:spcBef>
              <a:spcAft>
                <a:spcPts val="700"/>
              </a:spcAft>
              <a:buFont typeface="Arial" panose="020B0604020202020204" pitchFamily="34" charset="0"/>
              <a:buChar char="•"/>
            </a:pPr>
            <a:r>
              <a:rPr lang="en-US"/>
              <a:t>myPNHteam:  www.mypnhteam.com/about</a:t>
            </a:r>
          </a:p>
        </p:txBody>
      </p:sp>
      <p:grpSp>
        <p:nvGrpSpPr>
          <p:cNvPr id="24" name="Group 23">
            <a:extLst>
              <a:ext uri="{FF2B5EF4-FFF2-40B4-BE49-F238E27FC236}">
                <a16:creationId xmlns:a16="http://schemas.microsoft.com/office/drawing/2014/main" id="{E4E6D600-CC9D-DAF9-20A0-8F00B7B0B5FE}"/>
              </a:ext>
            </a:extLst>
          </p:cNvPr>
          <p:cNvGrpSpPr/>
          <p:nvPr/>
        </p:nvGrpSpPr>
        <p:grpSpPr>
          <a:xfrm>
            <a:off x="2211705" y="4485640"/>
            <a:ext cx="7466200" cy="1381760"/>
            <a:chOff x="2164080" y="5476240"/>
            <a:chExt cx="7466200" cy="1381760"/>
          </a:xfrm>
        </p:grpSpPr>
        <p:sp>
          <p:nvSpPr>
            <p:cNvPr id="20" name="Rectangle 19">
              <a:extLst>
                <a:ext uri="{FF2B5EF4-FFF2-40B4-BE49-F238E27FC236}">
                  <a16:creationId xmlns:a16="http://schemas.microsoft.com/office/drawing/2014/main" id="{207A3A2F-1359-FF6E-D296-3D983489CCDD}"/>
                </a:ext>
              </a:extLst>
            </p:cNvPr>
            <p:cNvSpPr/>
            <p:nvPr/>
          </p:nvSpPr>
          <p:spPr>
            <a:xfrm>
              <a:off x="2164080" y="5476240"/>
              <a:ext cx="1840445" cy="138176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44C8E0A-F241-930A-A28F-4E64C65477A9}"/>
                </a:ext>
              </a:extLst>
            </p:cNvPr>
            <p:cNvSpPr/>
            <p:nvPr/>
          </p:nvSpPr>
          <p:spPr>
            <a:xfrm>
              <a:off x="4035945" y="5476240"/>
              <a:ext cx="1840445" cy="138176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C679385-DF00-4669-0200-502722D70BB6}"/>
                </a:ext>
              </a:extLst>
            </p:cNvPr>
            <p:cNvSpPr/>
            <p:nvPr/>
          </p:nvSpPr>
          <p:spPr>
            <a:xfrm>
              <a:off x="5917970" y="5476240"/>
              <a:ext cx="1840445" cy="138176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5E1EAB9-7498-099B-4DFF-05DBD3D84FDE}"/>
                </a:ext>
              </a:extLst>
            </p:cNvPr>
            <p:cNvSpPr/>
            <p:nvPr/>
          </p:nvSpPr>
          <p:spPr>
            <a:xfrm>
              <a:off x="7789835" y="5476240"/>
              <a:ext cx="1840445" cy="138176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Graphic 18" descr="Questions outline">
            <a:extLst>
              <a:ext uri="{FF2B5EF4-FFF2-40B4-BE49-F238E27FC236}">
                <a16:creationId xmlns:a16="http://schemas.microsoft.com/office/drawing/2014/main" id="{7AB40031-FC9B-57AB-DE9E-41E8F8FF5E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09432" y="4582160"/>
            <a:ext cx="1188720" cy="1188720"/>
          </a:xfrm>
          <a:prstGeom prst="rect">
            <a:avLst/>
          </a:prstGeom>
        </p:spPr>
      </p:pic>
      <p:pic>
        <p:nvPicPr>
          <p:cNvPr id="15" name="Graphic 14" descr="Remote learning language outline">
            <a:extLst>
              <a:ext uri="{FF2B5EF4-FFF2-40B4-BE49-F238E27FC236}">
                <a16:creationId xmlns:a16="http://schemas.microsoft.com/office/drawing/2014/main" id="{BEA15B6F-B6EA-BD26-7C0D-A5DB0DDB847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48470" y="4582160"/>
            <a:ext cx="1188720" cy="1188720"/>
          </a:xfrm>
          <a:prstGeom prst="rect">
            <a:avLst/>
          </a:prstGeom>
        </p:spPr>
      </p:pic>
      <p:pic>
        <p:nvPicPr>
          <p:cNvPr id="11" name="Graphic 10" descr="Open book outline">
            <a:extLst>
              <a:ext uri="{FF2B5EF4-FFF2-40B4-BE49-F238E27FC236}">
                <a16:creationId xmlns:a16="http://schemas.microsoft.com/office/drawing/2014/main" id="{361C3461-4A40-BF80-4E1B-9B6B6825374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91457" y="4640580"/>
            <a:ext cx="1188720" cy="1188720"/>
          </a:xfrm>
          <a:prstGeom prst="rect">
            <a:avLst/>
          </a:prstGeom>
        </p:spPr>
      </p:pic>
      <p:pic>
        <p:nvPicPr>
          <p:cNvPr id="27" name="Graphic 26" descr="Online meeting outline">
            <a:extLst>
              <a:ext uri="{FF2B5EF4-FFF2-40B4-BE49-F238E27FC236}">
                <a16:creationId xmlns:a16="http://schemas.microsoft.com/office/drawing/2014/main" id="{20ACFAA1-22FF-C93E-5B33-72098D35544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163322" y="4582160"/>
            <a:ext cx="1188720" cy="1188720"/>
          </a:xfrm>
          <a:prstGeom prst="rect">
            <a:avLst/>
          </a:prstGeom>
        </p:spPr>
      </p:pic>
    </p:spTree>
    <p:extLst>
      <p:ext uri="{BB962C8B-B14F-4D97-AF65-F5344CB8AC3E}">
        <p14:creationId xmlns:p14="http://schemas.microsoft.com/office/powerpoint/2010/main" val="26339830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417288"/>
            <a:ext cx="11740260" cy="667875"/>
          </a:xfrm>
        </p:spPr>
        <p:txBody>
          <a:bodyPr/>
          <a:lstStyle/>
          <a:p>
            <a:r>
              <a:rPr lang="en-US"/>
              <a:t>Additional CME/CE-certified podcast on </a:t>
            </a:r>
            <a:r>
              <a:rPr lang="en-US">
                <a:hlinkClick r:id="rId3"/>
              </a:rPr>
              <a:t>Modern Management of PNH | Decera Clinical Education</a:t>
            </a:r>
            <a:r>
              <a:rPr lang="en-US"/>
              <a:t> with expert faculty commentary</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p:txBody>
          <a:bodyPr/>
          <a:lstStyle/>
          <a:p>
            <a:r>
              <a:rPr lang="en-US" altLang="en-US"/>
              <a:t>Go Online for More Coverage of PNH!</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165601"/>
            <a:ext cx="11740260" cy="667875"/>
          </a:xfrm>
        </p:spPr>
        <p:txBody>
          <a:bodyPr/>
          <a:lstStyle/>
          <a:p>
            <a:r>
              <a:rPr lang="en-US" dirty="0">
                <a:hlinkClick r:id="rId4"/>
              </a:rPr>
              <a:t>deceraclinical.com/education/activities/oncology/modern-management-of-</a:t>
            </a:r>
            <a:r>
              <a:rPr lang="en-US" dirty="0" err="1">
                <a:hlinkClick r:id="rId4"/>
              </a:rPr>
              <a:t>pnh</a:t>
            </a:r>
            <a:r>
              <a:rPr lang="en-US" dirty="0">
                <a:hlinkClick r:id="rId4"/>
              </a:rPr>
              <a:t>/121615/info</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161616"/>
              </a:solidFill>
              <a:effectLst/>
              <a:uLnTx/>
              <a:uFillTx/>
              <a:latin typeface="Times" panose="02020603050405020304" pitchFamily="18" charset="0"/>
              <a:ea typeface="+mn-ea"/>
              <a:cs typeface="+mn-c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AUTOMATIONTAG" val="One Content"/>
  <p:tag name="SLIDEAUTOMATIONTYPE" val="Standard"/>
  <p:tag name="SLIDELAYOUTNAME" val="One Content"/>
  <p:tag name="SLIDETOCOUTLINELEVEL" val="2"/>
</p:tagLst>
</file>

<file path=ppt/tags/tag3.xml><?xml version="1.0" encoding="utf-8"?>
<p:tagLst xmlns:a="http://schemas.openxmlformats.org/drawingml/2006/main" xmlns:r="http://schemas.openxmlformats.org/officeDocument/2006/relationships" xmlns:p="http://schemas.openxmlformats.org/presentationml/2006/main">
  <p:tag name="ORIGINAL_HEIGHT" val="53.75"/>
  <p:tag name="ORIGINAL_WIDTH" val="759.6251"/>
</p:tagLst>
</file>

<file path=ppt/theme/theme1.xml><?xml version="1.0" encoding="utf-8"?>
<a:theme xmlns:a="http://schemas.openxmlformats.org/drawingml/2006/main" name="6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7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86c28b9-5376-4d9c-b65f-e1a3255ee604">
      <Terms xmlns="http://schemas.microsoft.com/office/infopath/2007/PartnerControls"/>
    </lcf76f155ced4ddcb4097134ff3c332f>
    <TaxCatchAll xmlns="22fd6914-46d4-4c7e-bbad-46e82841b69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6C2DCE7855D614CA122E44ECBF74950" ma:contentTypeVersion="10" ma:contentTypeDescription="Create a new document." ma:contentTypeScope="" ma:versionID="1ff4b686c5212189468cf1373edeb667">
  <xsd:schema xmlns:xsd="http://www.w3.org/2001/XMLSchema" xmlns:xs="http://www.w3.org/2001/XMLSchema" xmlns:p="http://schemas.microsoft.com/office/2006/metadata/properties" xmlns:ns2="c86c28b9-5376-4d9c-b65f-e1a3255ee604" xmlns:ns3="22fd6914-46d4-4c7e-bbad-46e82841b69d" targetNamespace="http://schemas.microsoft.com/office/2006/metadata/properties" ma:root="true" ma:fieldsID="c9241841a50c919464c7bb8e7958bbfb" ns2:_="" ns3:_="">
    <xsd:import namespace="c86c28b9-5376-4d9c-b65f-e1a3255ee604"/>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6c28b9-5376-4d9c-b65f-e1a3255ee6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http://purl.org/dc/terms/"/>
    <ds:schemaRef ds:uri="http://purl.org/dc/dcmitype/"/>
    <ds:schemaRef ds:uri="http://purl.org/dc/elements/1.1/"/>
    <ds:schemaRef ds:uri="22fd6914-46d4-4c7e-bbad-46e82841b69d"/>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c86c28b9-5376-4d9c-b65f-e1a3255ee604"/>
  </ds:schemaRefs>
</ds:datastoreItem>
</file>

<file path=customXml/itemProps2.xml><?xml version="1.0" encoding="utf-8"?>
<ds:datastoreItem xmlns:ds="http://schemas.openxmlformats.org/officeDocument/2006/customXml" ds:itemID="{8A2B4AA1-014B-4273-A1E0-F20FB6566BD4}">
  <ds:schemaRefs>
    <ds:schemaRef ds:uri="22fd6914-46d4-4c7e-bbad-46e82841b69d"/>
    <ds:schemaRef ds:uri="c86c28b9-5376-4d9c-b65f-e1a3255ee60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TotalTime>
  <Words>5966</Words>
  <Application>Microsoft Office PowerPoint</Application>
  <PresentationFormat>Widescreen</PresentationFormat>
  <Paragraphs>1639</Paragraphs>
  <Slides>48</Slides>
  <Notes>25</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48</vt:i4>
      </vt:variant>
    </vt:vector>
  </HeadingPairs>
  <TitlesOfParts>
    <vt:vector size="60" baseType="lpstr">
      <vt:lpstr>Arial</vt:lpstr>
      <vt:lpstr>BlinkMacSystemFont</vt:lpstr>
      <vt:lpstr>Calibri</vt:lpstr>
      <vt:lpstr>Newsreader ExtraBold</vt:lpstr>
      <vt:lpstr>Poppins</vt:lpstr>
      <vt:lpstr>Poppins Light</vt:lpstr>
      <vt:lpstr>Poppins Medium</vt:lpstr>
      <vt:lpstr>Times</vt:lpstr>
      <vt:lpstr>Times New Roman</vt:lpstr>
      <vt:lpstr>Wingdings</vt:lpstr>
      <vt:lpstr>6_Office</vt:lpstr>
      <vt:lpstr>7_Office</vt:lpstr>
      <vt:lpstr>Clinical Focus in Paroxysmal Nocturnal Hemoglobinuria: New Strategies for Evading the Complement Cascade</vt:lpstr>
      <vt:lpstr>Faculty </vt:lpstr>
      <vt:lpstr>Disclosures</vt:lpstr>
      <vt:lpstr>Learning Objectives</vt:lpstr>
      <vt:lpstr>About These Slides</vt:lpstr>
      <vt:lpstr>New and Emerging Approaches for Paroxysmal Nocturnal Hemoglobinuria </vt:lpstr>
      <vt:lpstr>Complement Activation </vt:lpstr>
      <vt:lpstr>PNH Molecular Pathogenesis: PIGA Mutation and Glycosylphosphatidylinositol (GPI) Anchors </vt:lpstr>
      <vt:lpstr>Clinical Pathogenesis of PNH</vt:lpstr>
      <vt:lpstr>Disease Presentation: Suspicion of PNH</vt:lpstr>
      <vt:lpstr>Diagnosis of PNH: Flow Cytometry</vt:lpstr>
      <vt:lpstr>PNH: Differential Diagnosis and Recommended Testing </vt:lpstr>
      <vt:lpstr>Therapy for Classic Hemolytic PNH</vt:lpstr>
      <vt:lpstr>PNH: Current Classification and Standard of Care</vt:lpstr>
      <vt:lpstr>Eculizumab and Ravulizumab in PNH</vt:lpstr>
      <vt:lpstr>Recent Practice-Changing Approvals of Complement Inhibitors in PNH</vt:lpstr>
      <vt:lpstr>PEGASUS: Pegcetacoplan vs Eculizumab in Patients With PNH</vt:lpstr>
      <vt:lpstr>PEGASUS: Mean Hb Levels of Pegcetacoplan vs Eculizumab</vt:lpstr>
      <vt:lpstr>Long-term Efficacy of Pegcetacoplan in Patients With PNH</vt:lpstr>
      <vt:lpstr>APPLY-PNH: Oral, Twice-Daily Iptacopan in Adults With PNH and Residual Anemia</vt:lpstr>
      <vt:lpstr>APPLY-PNH: Results of Iptacopan on Anemia and Mean Hb</vt:lpstr>
      <vt:lpstr>APPLY-PNH: Impact of Iptacopan on Fatigue</vt:lpstr>
      <vt:lpstr>APPULSE-PNH: Iptacopan in Patients With PNH Who Switched From Current SoC</vt:lpstr>
      <vt:lpstr>APPULSE-PNH </vt:lpstr>
      <vt:lpstr>ALPHA Long-term Study With Danicopan as Add-on Treatment to Anti-C5 for Patients With PNH and cs-EVH</vt:lpstr>
      <vt:lpstr>ALPHA: Hemoglobin Levels Over Time</vt:lpstr>
      <vt:lpstr>ALPHA: Fatigue Scores After Week 12 With Danicopan as Add-on Treatment</vt:lpstr>
      <vt:lpstr>Crovalimab: Properties</vt:lpstr>
      <vt:lpstr>COMPOSER: 3-Part Adaptive Phase I/II Trial of Crovalimab in Healthy Volunteers and Patients With PNH</vt:lpstr>
      <vt:lpstr>COMMODORE 2: Crovalimab vs Eculizumab in Patients With PNH Naive to Complement Inhibitor</vt:lpstr>
      <vt:lpstr>Complement Inhibition in PNH</vt:lpstr>
      <vt:lpstr>Phase II Trial of Pozelimab and Cemdisiran in Patients With PNH</vt:lpstr>
      <vt:lpstr>Phase II: Pozelimab and Cemdisiran Outcomes </vt:lpstr>
      <vt:lpstr>Phase II Trial of Tesidolumab in Patients With Variant and Nonvariant C5: Key Clinical Endpoints</vt:lpstr>
      <vt:lpstr>Considerations for Treatment Selection in PNH</vt:lpstr>
      <vt:lpstr>Allogeneic Transplant for PNH</vt:lpstr>
      <vt:lpstr>Addressing the Burden of Paroxysmal Nocturnal Hemoglobinuria: Potential Complications and Patient-Centered Care  </vt:lpstr>
      <vt:lpstr>PNH and Disease Burden</vt:lpstr>
      <vt:lpstr>Challenges of Delayed Diagnosis of PNH</vt:lpstr>
      <vt:lpstr>FDA-Approved PNH Medications: Vaccinations and Infections</vt:lpstr>
      <vt:lpstr>Treatment-Related Adverse Events Associated With Complement Inhibitors in PNH</vt:lpstr>
      <vt:lpstr>Persistent Anemia in PNH</vt:lpstr>
      <vt:lpstr>Disease Burden: Breakthrough Hemolysis in PNH</vt:lpstr>
      <vt:lpstr>Managing Breakthrough Hemolysis in PNH </vt:lpstr>
      <vt:lpstr>Pregnancy and PNH</vt:lpstr>
      <vt:lpstr>Communication: Patient Discussions and Strategies to Address Disease Burden of PNH</vt:lpstr>
      <vt:lpstr>Education for Patients and Their Caregivers: Resources for Patients With PNH</vt:lpstr>
      <vt:lpstr>Go Online for More Coverage of PNH!</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Focus in Paroxysmal Nocturnal Hemoglobinuria: New Strategies for Evading the Complement Cascade</dc:title>
  <dc:creator>Preferred User</dc:creator>
  <cp:lastModifiedBy>Valerie Wenzel</cp:lastModifiedBy>
  <cp:revision>2</cp:revision>
  <cp:lastPrinted>2016-09-26T20:21:49Z</cp:lastPrinted>
  <dcterms:created xsi:type="dcterms:W3CDTF">2005-05-27T15:08:01Z</dcterms:created>
  <dcterms:modified xsi:type="dcterms:W3CDTF">2026-03-05T20:41:30Z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0x010100D6C2DCE7855D614CA122E44ECBF74950</vt:lpwstr>
  </property>
  <property fmtid="{D5CDD505-2E9C-101B-9397-08002B2CF9AE}" pid="9" name="MediaServiceImageTags">
    <vt:lpwstr/>
  </property>
</Properties>
</file>