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4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71" r:id="rId6"/>
    <p:sldMasterId id="2147483820" r:id="rId7"/>
    <p:sldMasterId id="2147483904" r:id="rId8"/>
  </p:sldMasterIdLst>
  <p:notesMasterIdLst>
    <p:notesMasterId r:id="rId43"/>
  </p:notesMasterIdLst>
  <p:handoutMasterIdLst>
    <p:handoutMasterId r:id="rId44"/>
  </p:handoutMasterIdLst>
  <p:sldIdLst>
    <p:sldId id="2147473663" r:id="rId9"/>
    <p:sldId id="2141412202" r:id="rId10"/>
    <p:sldId id="2147470255" r:id="rId11"/>
    <p:sldId id="11058" r:id="rId12"/>
    <p:sldId id="2147475242" r:id="rId13"/>
    <p:sldId id="2147475254" r:id="rId14"/>
    <p:sldId id="2147475243" r:id="rId15"/>
    <p:sldId id="2147475237" r:id="rId16"/>
    <p:sldId id="2147475255" r:id="rId17"/>
    <p:sldId id="2147475235" r:id="rId18"/>
    <p:sldId id="11056" r:id="rId19"/>
    <p:sldId id="2147475256" r:id="rId20"/>
    <p:sldId id="2147475257" r:id="rId21"/>
    <p:sldId id="4455" r:id="rId22"/>
    <p:sldId id="2147475258" r:id="rId23"/>
    <p:sldId id="278" r:id="rId24"/>
    <p:sldId id="2147475247" r:id="rId25"/>
    <p:sldId id="279" r:id="rId26"/>
    <p:sldId id="2147475248" r:id="rId27"/>
    <p:sldId id="2147475259" r:id="rId28"/>
    <p:sldId id="2147471462" r:id="rId29"/>
    <p:sldId id="2147471479" r:id="rId30"/>
    <p:sldId id="2147475260" r:id="rId31"/>
    <p:sldId id="2147475261" r:id="rId32"/>
    <p:sldId id="2147475262" r:id="rId33"/>
    <p:sldId id="2147475263" r:id="rId34"/>
    <p:sldId id="2147471481" r:id="rId35"/>
    <p:sldId id="2147471482" r:id="rId36"/>
    <p:sldId id="2147471474" r:id="rId37"/>
    <p:sldId id="2147475233" r:id="rId38"/>
    <p:sldId id="2147475249" r:id="rId39"/>
    <p:sldId id="2147471517" r:id="rId40"/>
    <p:sldId id="2147473815" r:id="rId41"/>
    <p:sldId id="31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PD Template" id="{849298C6-8EC0-9D4B-B0AC-AF0329C017DC}">
          <p14:sldIdLst>
            <p14:sldId id="2147473663"/>
            <p14:sldId id="2141412202"/>
            <p14:sldId id="2147470255"/>
            <p14:sldId id="11058"/>
            <p14:sldId id="2147475242"/>
            <p14:sldId id="2147475254"/>
            <p14:sldId id="2147475243"/>
            <p14:sldId id="2147475237"/>
            <p14:sldId id="2147475255"/>
            <p14:sldId id="2147475235"/>
            <p14:sldId id="11056"/>
            <p14:sldId id="2147475256"/>
            <p14:sldId id="2147475257"/>
            <p14:sldId id="4455"/>
            <p14:sldId id="2147475258"/>
            <p14:sldId id="278"/>
            <p14:sldId id="2147475247"/>
            <p14:sldId id="279"/>
            <p14:sldId id="2147475248"/>
            <p14:sldId id="2147475259"/>
            <p14:sldId id="2147471462"/>
            <p14:sldId id="2147471479"/>
            <p14:sldId id="2147475260"/>
            <p14:sldId id="2147475261"/>
            <p14:sldId id="2147475262"/>
            <p14:sldId id="2147475263"/>
            <p14:sldId id="2147471481"/>
            <p14:sldId id="2147471482"/>
            <p14:sldId id="2147471474"/>
            <p14:sldId id="2147475233"/>
            <p14:sldId id="2147475249"/>
            <p14:sldId id="2147471517"/>
            <p14:sldId id="2147473815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36" userDrawn="1">
          <p15:clr>
            <a:srgbClr val="A4A3A4"/>
          </p15:clr>
        </p15:guide>
        <p15:guide id="4" orient="horz" pos="3216" userDrawn="1">
          <p15:clr>
            <a:srgbClr val="A4A3A4"/>
          </p15:clr>
        </p15:guide>
        <p15:guide id="8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11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2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2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Andrea Boecler" initials="AB" lastIdx="3" clrIdx="9">
    <p:extLst>
      <p:ext uri="{19B8F6BF-5375-455C-9EA6-DF929625EA0E}">
        <p15:presenceInfo xmlns:p15="http://schemas.microsoft.com/office/powerpoint/2012/main" userId="S::aboecler@clinicaloptions.com::28e82037-1239-4052-943b-ae184e0bc2af" providerId="AD"/>
      </p:ext>
    </p:extLst>
  </p:cmAuthor>
  <p:cmAuthor id="11" name="Mandi Murph" initials="MM" lastIdx="55" clrIdx="10">
    <p:extLst>
      <p:ext uri="{19B8F6BF-5375-455C-9EA6-DF929625EA0E}">
        <p15:presenceInfo xmlns:p15="http://schemas.microsoft.com/office/powerpoint/2012/main" userId="S::MMurph@cealliance.com::17b68f88-caf0-4bf5-9fa1-7c1066b02ecf" providerId="AD"/>
      </p:ext>
    </p:extLst>
  </p:cmAuthor>
  <p:cmAuthor id="12" name="Liz Donohue" initials="LD" lastIdx="3" clrIdx="11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  <p:cmAuthor id="13" name="Timothy Quill" initials="TQ" lastIdx="29" clrIdx="12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14" name="Jennifer Eimers" initials="JE" lastIdx="1" clrIdx="13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6CA"/>
    <a:srgbClr val="BA3000"/>
    <a:srgbClr val="992000"/>
    <a:srgbClr val="FFFFFF"/>
    <a:srgbClr val="8B8B92"/>
    <a:srgbClr val="7D7D7D"/>
    <a:srgbClr val="B57629"/>
    <a:srgbClr val="A36DF7"/>
    <a:srgbClr val="FCB19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C225C7-A426-480E-BA60-6AC9E727312E}" v="3" dt="2026-02-12T21:15:43.732"/>
    <p1510:client id="{9332B33B-5FFB-C90A-D672-C473BC85BEA0}" v="2" dt="2026-02-12T23:05:44.6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9" d="100"/>
          <a:sy n="139" d="100"/>
        </p:scale>
        <p:origin x="132" y="294"/>
      </p:cViewPr>
      <p:guideLst>
        <p:guide orient="horz" pos="2136"/>
        <p:guide orient="horz" pos="321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2" d="100"/>
        <a:sy n="192" d="100"/>
      </p:scale>
      <p:origin x="0" y="-726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handoutMaster" Target="handoutMasters/handoutMaster1.xml"/><Relationship Id="rId52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presProps" Target="presProps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ndi Murph" userId="S::mmurph@cealliance.com::17b68f88-caf0-4bf5-9fa1-7c1066b02ecf" providerId="AD" clId="Web-{9332B33B-5FFB-C90A-D672-C473BC85BEA0}"/>
    <pc:docChg chg="delSld modSection">
      <pc:chgData name="Mandi Murph" userId="S::mmurph@cealliance.com::17b68f88-caf0-4bf5-9fa1-7c1066b02ecf" providerId="AD" clId="Web-{9332B33B-5FFB-C90A-D672-C473BC85BEA0}" dt="2026-02-12T23:05:44.601" v="0"/>
      <pc:docMkLst>
        <pc:docMk/>
      </pc:docMkLst>
      <pc:sldChg chg="del">
        <pc:chgData name="Mandi Murph" userId="S::mmurph@cealliance.com::17b68f88-caf0-4bf5-9fa1-7c1066b02ecf" providerId="AD" clId="Web-{9332B33B-5FFB-C90A-D672-C473BC85BEA0}" dt="2026-02-12T23:05:44.601" v="0"/>
        <pc:sldMkLst>
          <pc:docMk/>
          <pc:sldMk cId="2203944586" sldId="308"/>
        </pc:sldMkLst>
      </pc:sldChg>
    </pc:docChg>
  </pc:docChgLst>
  <pc:docChgLst>
    <pc:chgData name="Timothy Quill" userId="b1dc6efb-2995-45e7-a306-57a2c67aa886" providerId="ADAL" clId="{C2669144-A774-4465-9329-8A6790A96C35}"/>
    <pc:docChg chg="custSel modSld">
      <pc:chgData name="Timothy Quill" userId="b1dc6efb-2995-45e7-a306-57a2c67aa886" providerId="ADAL" clId="{C2669144-A774-4465-9329-8A6790A96C35}" dt="2026-02-06T23:59:18.726" v="22" actId="478"/>
      <pc:docMkLst>
        <pc:docMk/>
      </pc:docMkLst>
      <pc:sldChg chg="modCm">
        <pc:chgData name="Timothy Quill" userId="b1dc6efb-2995-45e7-a306-57a2c67aa886" providerId="ADAL" clId="{C2669144-A774-4465-9329-8A6790A96C35}" dt="2026-01-27T23:38:03.927" v="0"/>
        <pc:sldMkLst>
          <pc:docMk/>
          <pc:sldMk cId="2203944586" sldId="308"/>
        </pc:sldMkLst>
      </pc:sldChg>
      <pc:sldChg chg="modCm">
        <pc:chgData name="Timothy Quill" userId="b1dc6efb-2995-45e7-a306-57a2c67aa886" providerId="ADAL" clId="{C2669144-A774-4465-9329-8A6790A96C35}" dt="2026-02-06T23:56:18.472" v="19"/>
        <pc:sldMkLst>
          <pc:docMk/>
          <pc:sldMk cId="0" sldId="318"/>
        </pc:sldMkLst>
      </pc:sldChg>
      <pc:sldChg chg="modCm">
        <pc:chgData name="Timothy Quill" userId="b1dc6efb-2995-45e7-a306-57a2c67aa886" providerId="ADAL" clId="{C2669144-A774-4465-9329-8A6790A96C35}" dt="2026-02-06T23:57:53.497" v="20"/>
        <pc:sldMkLst>
          <pc:docMk/>
          <pc:sldMk cId="622045258" sldId="11058"/>
        </pc:sldMkLst>
      </pc:sldChg>
      <pc:sldChg chg="delSp mod modCm">
        <pc:chgData name="Timothy Quill" userId="b1dc6efb-2995-45e7-a306-57a2c67aa886" providerId="ADAL" clId="{C2669144-A774-4465-9329-8A6790A96C35}" dt="2026-02-06T23:59:18.726" v="22" actId="478"/>
        <pc:sldMkLst>
          <pc:docMk/>
          <pc:sldMk cId="547953083" sldId="2147471517"/>
        </pc:sldMkLst>
      </pc:sldChg>
      <pc:sldChg chg="modSp mod">
        <pc:chgData name="Timothy Quill" userId="b1dc6efb-2995-45e7-a306-57a2c67aa886" providerId="ADAL" clId="{C2669144-A774-4465-9329-8A6790A96C35}" dt="2026-01-27T23:38:04.086" v="1" actId="27636"/>
        <pc:sldMkLst>
          <pc:docMk/>
          <pc:sldMk cId="2634731740" sldId="2147473663"/>
        </pc:sldMkLst>
        <pc:spChg chg="mod">
          <ac:chgData name="Timothy Quill" userId="b1dc6efb-2995-45e7-a306-57a2c67aa886" providerId="ADAL" clId="{C2669144-A774-4465-9329-8A6790A96C35}" dt="2026-01-27T23:38:04.086" v="1" actId="27636"/>
          <ac:spMkLst>
            <pc:docMk/>
            <pc:sldMk cId="2634731740" sldId="2147473663"/>
            <ac:spMk id="7171" creationId="{4D67E167-2F37-481F-AB26-A6E236679EF3}"/>
          </ac:spMkLst>
        </pc:spChg>
      </pc:sldChg>
      <pc:sldChg chg="modCm">
        <pc:chgData name="Timothy Quill" userId="b1dc6efb-2995-45e7-a306-57a2c67aa886" providerId="ADAL" clId="{C2669144-A774-4465-9329-8A6790A96C35}" dt="2026-01-28T02:00:01.288" v="13"/>
        <pc:sldMkLst>
          <pc:docMk/>
          <pc:sldMk cId="3012173516" sldId="2147475233"/>
        </pc:sldMkLst>
      </pc:sldChg>
      <pc:sldChg chg="modCm">
        <pc:chgData name="Timothy Quill" userId="b1dc6efb-2995-45e7-a306-57a2c67aa886" providerId="ADAL" clId="{C2669144-A774-4465-9329-8A6790A96C35}" dt="2026-02-06T23:58:41.312" v="21"/>
        <pc:sldMkLst>
          <pc:docMk/>
          <pc:sldMk cId="3858884956" sldId="2147475242"/>
        </pc:sldMkLst>
      </pc:sldChg>
      <pc:sldChg chg="modCm">
        <pc:chgData name="Timothy Quill" userId="b1dc6efb-2995-45e7-a306-57a2c67aa886" providerId="ADAL" clId="{C2669144-A774-4465-9329-8A6790A96C35}" dt="2026-01-27T23:49:16.625" v="5"/>
        <pc:sldMkLst>
          <pc:docMk/>
          <pc:sldMk cId="112954944" sldId="2147475254"/>
        </pc:sldMkLst>
      </pc:sldChg>
      <pc:sldChg chg="modCm">
        <pc:chgData name="Timothy Quill" userId="b1dc6efb-2995-45e7-a306-57a2c67aa886" providerId="ADAL" clId="{C2669144-A774-4465-9329-8A6790A96C35}" dt="2026-02-06T21:35:23.610" v="16"/>
        <pc:sldMkLst>
          <pc:docMk/>
          <pc:sldMk cId="2935513828" sldId="2147475256"/>
        </pc:sldMkLst>
      </pc:sldChg>
      <pc:sldChg chg="modCm">
        <pc:chgData name="Timothy Quill" userId="b1dc6efb-2995-45e7-a306-57a2c67aa886" providerId="ADAL" clId="{C2669144-A774-4465-9329-8A6790A96C35}" dt="2026-01-28T01:28:44.031" v="8"/>
        <pc:sldMkLst>
          <pc:docMk/>
          <pc:sldMk cId="2674571977" sldId="2147475258"/>
        </pc:sldMkLst>
      </pc:sldChg>
      <pc:sldChg chg="modCm">
        <pc:chgData name="Timothy Quill" userId="b1dc6efb-2995-45e7-a306-57a2c67aa886" providerId="ADAL" clId="{C2669144-A774-4465-9329-8A6790A96C35}" dt="2026-01-28T01:57:45.447" v="12"/>
        <pc:sldMkLst>
          <pc:docMk/>
          <pc:sldMk cId="2969298915" sldId="2147475259"/>
        </pc:sldMkLst>
      </pc:sldChg>
    </pc:docChg>
  </pc:docChgLst>
  <pc:docChgLst>
    <pc:chgData name="Jennifer Eimers" userId="e496f3f7-6a48-4339-9b0c-9f426a43f948" providerId="ADAL" clId="{EA77C4EE-4DBD-4AED-BD7D-063333E8A9EF}"/>
    <pc:docChg chg="undo redo custSel modSld delMainMaster modMainMaster">
      <pc:chgData name="Jennifer Eimers" userId="e496f3f7-6a48-4339-9b0c-9f426a43f948" providerId="ADAL" clId="{EA77C4EE-4DBD-4AED-BD7D-063333E8A9EF}" dt="2026-02-12T21:17:13.251" v="707" actId="478"/>
      <pc:docMkLst>
        <pc:docMk/>
      </pc:docMkLst>
      <pc:sldChg chg="addSp delSp modSp mod modClrScheme chgLayout">
        <pc:chgData name="Jennifer Eimers" userId="e496f3f7-6a48-4339-9b0c-9f426a43f948" providerId="ADAL" clId="{EA77C4EE-4DBD-4AED-BD7D-063333E8A9EF}" dt="2026-02-11T14:15:48.370" v="637" actId="403"/>
        <pc:sldMkLst>
          <pc:docMk/>
          <pc:sldMk cId="3034163943" sldId="278"/>
        </pc:sldMkLst>
        <pc:spChg chg="add mod">
          <ac:chgData name="Jennifer Eimers" userId="e496f3f7-6a48-4339-9b0c-9f426a43f948" providerId="ADAL" clId="{EA77C4EE-4DBD-4AED-BD7D-063333E8A9EF}" dt="2026-02-11T14:02:42.435" v="255" actId="14100"/>
          <ac:spMkLst>
            <pc:docMk/>
            <pc:sldMk cId="3034163943" sldId="278"/>
            <ac:spMk id="2" creationId="{35A0BCFD-F045-1FE2-A0F9-DAFE171AB48D}"/>
          </ac:spMkLst>
        </pc:spChg>
        <pc:spChg chg="mod ord">
          <ac:chgData name="Jennifer Eimers" userId="e496f3f7-6a48-4339-9b0c-9f426a43f948" providerId="ADAL" clId="{EA77C4EE-4DBD-4AED-BD7D-063333E8A9EF}" dt="2026-02-11T14:15:48.370" v="637" actId="403"/>
          <ac:spMkLst>
            <pc:docMk/>
            <pc:sldMk cId="3034163943" sldId="278"/>
            <ac:spMk id="4" creationId="{BF9B4553-1F0F-D16D-C4CC-8C966C6643EC}"/>
          </ac:spMkLst>
        </pc:spChg>
        <pc:spChg chg="del mod ord">
          <ac:chgData name="Jennifer Eimers" userId="e496f3f7-6a48-4339-9b0c-9f426a43f948" providerId="ADAL" clId="{EA77C4EE-4DBD-4AED-BD7D-063333E8A9EF}" dt="2026-02-11T14:02:36.300" v="252" actId="478"/>
          <ac:spMkLst>
            <pc:docMk/>
            <pc:sldMk cId="3034163943" sldId="278"/>
            <ac:spMk id="13" creationId="{4384183D-2E54-9B38-6208-B9198E2C767A}"/>
          </ac:spMkLst>
        </pc:spChg>
        <pc:spChg chg="mod ord">
          <ac:chgData name="Jennifer Eimers" userId="e496f3f7-6a48-4339-9b0c-9f426a43f948" providerId="ADAL" clId="{EA77C4EE-4DBD-4AED-BD7D-063333E8A9EF}" dt="2026-02-11T14:02:17.662" v="247" actId="700"/>
          <ac:spMkLst>
            <pc:docMk/>
            <pc:sldMk cId="3034163943" sldId="278"/>
            <ac:spMk id="14" creationId="{CFE5B91A-88B1-B549-C842-22CC9B65B5D4}"/>
          </ac:spMkLst>
        </pc:spChg>
        <pc:spChg chg="mod">
          <ac:chgData name="Jennifer Eimers" userId="e496f3f7-6a48-4339-9b0c-9f426a43f948" providerId="ADAL" clId="{EA77C4EE-4DBD-4AED-BD7D-063333E8A9EF}" dt="2026-02-11T14:02:13.595" v="245" actId="207"/>
          <ac:spMkLst>
            <pc:docMk/>
            <pc:sldMk cId="3034163943" sldId="278"/>
            <ac:spMk id="19" creationId="{005E2E9F-3880-358C-609B-DC42600D7D07}"/>
          </ac:spMkLst>
        </pc:spChg>
        <pc:spChg chg="mod">
          <ac:chgData name="Jennifer Eimers" userId="e496f3f7-6a48-4339-9b0c-9f426a43f948" providerId="ADAL" clId="{EA77C4EE-4DBD-4AED-BD7D-063333E8A9EF}" dt="2026-02-11T14:02:13.595" v="245" actId="207"/>
          <ac:spMkLst>
            <pc:docMk/>
            <pc:sldMk cId="3034163943" sldId="278"/>
            <ac:spMk id="34" creationId="{D254C076-7FB7-E013-DEDD-4482670412E9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2T21:15:46.636" v="688" actId="1582"/>
        <pc:sldMkLst>
          <pc:docMk/>
          <pc:sldMk cId="2306464086" sldId="279"/>
        </pc:sldMkLst>
        <pc:spChg chg="mod ord">
          <ac:chgData name="Jennifer Eimers" userId="e496f3f7-6a48-4339-9b0c-9f426a43f948" providerId="ADAL" clId="{EA77C4EE-4DBD-4AED-BD7D-063333E8A9EF}" dt="2026-02-11T14:15:31.259" v="633" actId="700"/>
          <ac:spMkLst>
            <pc:docMk/>
            <pc:sldMk cId="2306464086" sldId="279"/>
            <ac:spMk id="2" creationId="{E58FF8B3-A555-1854-488B-4425E603481B}"/>
          </ac:spMkLst>
        </pc:spChg>
        <pc:spChg chg="mod ord">
          <ac:chgData name="Jennifer Eimers" userId="e496f3f7-6a48-4339-9b0c-9f426a43f948" providerId="ADAL" clId="{EA77C4EE-4DBD-4AED-BD7D-063333E8A9EF}" dt="2026-02-11T14:15:39.723" v="636" actId="20577"/>
          <ac:spMkLst>
            <pc:docMk/>
            <pc:sldMk cId="2306464086" sldId="279"/>
            <ac:spMk id="3" creationId="{207AF8E0-9E41-16E3-0BBA-44C6B94A0EDE}"/>
          </ac:spMkLst>
        </pc:spChg>
        <pc:spChg chg="del mod">
          <ac:chgData name="Jennifer Eimers" userId="e496f3f7-6a48-4339-9b0c-9f426a43f948" providerId="ADAL" clId="{EA77C4EE-4DBD-4AED-BD7D-063333E8A9EF}" dt="2026-02-11T14:15:21.159" v="630" actId="478"/>
          <ac:spMkLst>
            <pc:docMk/>
            <pc:sldMk cId="2306464086" sldId="279"/>
            <ac:spMk id="5" creationId="{E6190F57-4945-1500-496A-5F2B424E02F2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7" creationId="{5F2C782D-49C2-46F5-561D-36266946C870}"/>
          </ac:spMkLst>
        </pc:spChg>
        <pc:spChg chg="add del">
          <ac:chgData name="Jennifer Eimers" userId="e496f3f7-6a48-4339-9b0c-9f426a43f948" providerId="ADAL" clId="{EA77C4EE-4DBD-4AED-BD7D-063333E8A9EF}" dt="2026-02-11T14:15:31.259" v="633" actId="700"/>
          <ac:spMkLst>
            <pc:docMk/>
            <pc:sldMk cId="2306464086" sldId="279"/>
            <ac:spMk id="8" creationId="{FD9F8CE6-B84C-A76E-4CA6-26A03F48A457}"/>
          </ac:spMkLst>
        </pc:spChg>
        <pc:spChg chg="mod">
          <ac:chgData name="Jennifer Eimers" userId="e496f3f7-6a48-4339-9b0c-9f426a43f948" providerId="ADAL" clId="{EA77C4EE-4DBD-4AED-BD7D-063333E8A9EF}" dt="2026-02-11T14:04:11.960" v="284" actId="1035"/>
          <ac:spMkLst>
            <pc:docMk/>
            <pc:sldMk cId="2306464086" sldId="279"/>
            <ac:spMk id="20" creationId="{10FABF6F-5C74-81A9-71D0-94D73D9CAA1C}"/>
          </ac:spMkLst>
        </pc:spChg>
        <pc:spChg chg="mod">
          <ac:chgData name="Jennifer Eimers" userId="e496f3f7-6a48-4339-9b0c-9f426a43f948" providerId="ADAL" clId="{EA77C4EE-4DBD-4AED-BD7D-063333E8A9EF}" dt="2026-02-11T14:04:01.640" v="277" actId="14100"/>
          <ac:spMkLst>
            <pc:docMk/>
            <pc:sldMk cId="2306464086" sldId="279"/>
            <ac:spMk id="35" creationId="{EC5AC0C2-1C72-B543-F593-03ED8443C6E5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38" creationId="{16A8B1B5-46A6-9F77-4927-46B0DC15C85B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39" creationId="{A1818D5F-B900-6EF6-FFEE-AC2A85262F5B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44" creationId="{F54C061B-E9CB-ED1D-E9D9-E4C84A924B26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49" creationId="{8C8306F1-3665-48F4-5075-245F4383EB3D}"/>
          </ac:spMkLst>
        </pc:spChg>
        <pc:spChg chg="mod">
          <ac:chgData name="Jennifer Eimers" userId="e496f3f7-6a48-4339-9b0c-9f426a43f948" providerId="ADAL" clId="{EA77C4EE-4DBD-4AED-BD7D-063333E8A9EF}" dt="2026-02-11T14:03:58.121" v="276" actId="1037"/>
          <ac:spMkLst>
            <pc:docMk/>
            <pc:sldMk cId="2306464086" sldId="279"/>
            <ac:spMk id="55" creationId="{AE043030-DA61-49D7-49FA-3D05D5ADD6AF}"/>
          </ac:spMkLst>
        </pc:spChg>
        <pc:spChg chg="mod">
          <ac:chgData name="Jennifer Eimers" userId="e496f3f7-6a48-4339-9b0c-9f426a43f948" providerId="ADAL" clId="{EA77C4EE-4DBD-4AED-BD7D-063333E8A9EF}" dt="2026-02-11T14:03:58.121" v="276" actId="1037"/>
          <ac:spMkLst>
            <pc:docMk/>
            <pc:sldMk cId="2306464086" sldId="279"/>
            <ac:spMk id="56" creationId="{32723CC7-44B0-6FA8-DC7F-39EA01F1659A}"/>
          </ac:spMkLst>
        </pc:spChg>
        <pc:spChg chg="mod">
          <ac:chgData name="Jennifer Eimers" userId="e496f3f7-6a48-4339-9b0c-9f426a43f948" providerId="ADAL" clId="{EA77C4EE-4DBD-4AED-BD7D-063333E8A9EF}" dt="2026-02-11T14:03:58.121" v="276" actId="1037"/>
          <ac:spMkLst>
            <pc:docMk/>
            <pc:sldMk cId="2306464086" sldId="279"/>
            <ac:spMk id="57" creationId="{C36A2541-C0D2-5ADB-8609-D28E23B2EC12}"/>
          </ac:spMkLst>
        </pc:spChg>
        <pc:spChg chg="mod">
          <ac:chgData name="Jennifer Eimers" userId="e496f3f7-6a48-4339-9b0c-9f426a43f948" providerId="ADAL" clId="{EA77C4EE-4DBD-4AED-BD7D-063333E8A9EF}" dt="2026-02-11T14:03:58.121" v="276" actId="1037"/>
          <ac:spMkLst>
            <pc:docMk/>
            <pc:sldMk cId="2306464086" sldId="279"/>
            <ac:spMk id="58" creationId="{12F3D0DF-5FA4-3591-4C38-68EBC55BC7A1}"/>
          </ac:spMkLst>
        </pc:spChg>
        <pc:spChg chg="mod">
          <ac:chgData name="Jennifer Eimers" userId="e496f3f7-6a48-4339-9b0c-9f426a43f948" providerId="ADAL" clId="{EA77C4EE-4DBD-4AED-BD7D-063333E8A9EF}" dt="2026-02-11T14:03:58.121" v="276" actId="1037"/>
          <ac:spMkLst>
            <pc:docMk/>
            <pc:sldMk cId="2306464086" sldId="279"/>
            <ac:spMk id="59" creationId="{4C01B08D-A97F-2BBB-085E-B67B676E0E3B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60" creationId="{B0EC29A0-730B-B600-EF56-5177ECA36052}"/>
          </ac:spMkLst>
        </pc:spChg>
        <pc:spChg chg="mod">
          <ac:chgData name="Jennifer Eimers" userId="e496f3f7-6a48-4339-9b0c-9f426a43f948" providerId="ADAL" clId="{EA77C4EE-4DBD-4AED-BD7D-063333E8A9EF}" dt="2026-02-11T14:03:58.121" v="276" actId="1037"/>
          <ac:spMkLst>
            <pc:docMk/>
            <pc:sldMk cId="2306464086" sldId="279"/>
            <ac:spMk id="61" creationId="{05C6AA93-C8DA-EBA2-82A0-99C5CE513DDE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62" creationId="{490EDDE8-9A8C-CE97-3A47-E8963A4BBB2A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65" creationId="{CB6DF567-6E13-F203-B752-7962EA95CD3F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66" creationId="{5CA6D5D7-3788-D8F3-823C-D06EB15C5633}"/>
          </ac:spMkLst>
        </pc:spChg>
        <pc:spChg chg="mod">
          <ac:chgData name="Jennifer Eimers" userId="e496f3f7-6a48-4339-9b0c-9f426a43f948" providerId="ADAL" clId="{EA77C4EE-4DBD-4AED-BD7D-063333E8A9EF}" dt="2026-02-11T14:04:20.555" v="301" actId="1035"/>
          <ac:spMkLst>
            <pc:docMk/>
            <pc:sldMk cId="2306464086" sldId="279"/>
            <ac:spMk id="68" creationId="{2D8421E9-523D-B05D-0DA3-9314525B8EF7}"/>
          </ac:spMkLst>
        </pc:spChg>
        <pc:spChg chg="mod">
          <ac:chgData name="Jennifer Eimers" userId="e496f3f7-6a48-4339-9b0c-9f426a43f948" providerId="ADAL" clId="{EA77C4EE-4DBD-4AED-BD7D-063333E8A9EF}" dt="2026-02-11T14:04:28.838" v="317" actId="404"/>
          <ac:spMkLst>
            <pc:docMk/>
            <pc:sldMk cId="2306464086" sldId="279"/>
            <ac:spMk id="126" creationId="{CF11E063-5F63-7893-4C6A-815EFB6FB478}"/>
          </ac:spMkLst>
        </pc:spChg>
        <pc:grpChg chg="add mod">
          <ac:chgData name="Jennifer Eimers" userId="e496f3f7-6a48-4339-9b0c-9f426a43f948" providerId="ADAL" clId="{EA77C4EE-4DBD-4AED-BD7D-063333E8A9EF}" dt="2026-02-12T21:15:43.731" v="687" actId="164"/>
          <ac:grpSpMkLst>
            <pc:docMk/>
            <pc:sldMk cId="2306464086" sldId="279"/>
            <ac:grpSpMk id="5" creationId="{BC08CC3A-95BC-D74C-83CD-0283FD555D04}"/>
          </ac:grpSpMkLst>
        </pc:grpChg>
        <pc:grpChg chg="mod">
          <ac:chgData name="Jennifer Eimers" userId="e496f3f7-6a48-4339-9b0c-9f426a43f948" providerId="ADAL" clId="{EA77C4EE-4DBD-4AED-BD7D-063333E8A9EF}" dt="2026-02-11T14:03:58.121" v="276" actId="1037"/>
          <ac:grpSpMkLst>
            <pc:docMk/>
            <pc:sldMk cId="2306464086" sldId="279"/>
            <ac:grpSpMk id="53" creationId="{8064B3EB-2930-BC81-BE37-35BEB1FF75D1}"/>
          </ac:grpSpMkLst>
        </pc:grpChg>
        <pc:grpChg chg="mod">
          <ac:chgData name="Jennifer Eimers" userId="e496f3f7-6a48-4339-9b0c-9f426a43f948" providerId="ADAL" clId="{EA77C4EE-4DBD-4AED-BD7D-063333E8A9EF}" dt="2026-02-11T14:03:58.121" v="276" actId="1037"/>
          <ac:grpSpMkLst>
            <pc:docMk/>
            <pc:sldMk cId="2306464086" sldId="279"/>
            <ac:grpSpMk id="54" creationId="{C4772289-BB55-5CB4-2D5F-C2D7CCBCBBA7}"/>
          </ac:grpSpMkLst>
        </pc:grpChg>
        <pc:graphicFrameChg chg="mod modGraphic">
          <ac:chgData name="Jennifer Eimers" userId="e496f3f7-6a48-4339-9b0c-9f426a43f948" providerId="ADAL" clId="{EA77C4EE-4DBD-4AED-BD7D-063333E8A9EF}" dt="2026-02-11T14:03:09.815" v="260" actId="1076"/>
          <ac:graphicFrameMkLst>
            <pc:docMk/>
            <pc:sldMk cId="2306464086" sldId="279"/>
            <ac:graphicFrameMk id="131" creationId="{E7F8AB97-D711-1A67-F41A-E713745693DC}"/>
          </ac:graphicFrameMkLst>
        </pc:graphicFrame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1" creationId="{0DDC2372-47D6-429D-5515-D5775ADBFA5D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2" creationId="{A197AA2F-A049-B778-35C1-F1982D791C06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3" creationId="{04090084-1C98-7D1E-C00E-CCF27EB83438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4" creationId="{313E8465-9494-2AF3-6545-E257B3C747CB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5" creationId="{7FF02FC5-90CB-D5A3-F6ED-F2967D0B6793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6" creationId="{0EDB26CF-C35A-F434-E7B0-65E46A42E9CB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27" creationId="{464B619F-CDDE-8B13-61F9-7F34ECE6E8B1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63" creationId="{94A0DD79-E937-4DD5-FC4B-24ED7E5E8543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64" creationId="{AD69CDE5-D98B-6CE5-C2FE-04300158BC8B}"/>
          </ac:cxnSpMkLst>
        </pc:cxnChg>
        <pc:cxnChg chg="mod">
          <ac:chgData name="Jennifer Eimers" userId="e496f3f7-6a48-4339-9b0c-9f426a43f948" providerId="ADAL" clId="{EA77C4EE-4DBD-4AED-BD7D-063333E8A9EF}" dt="2026-02-12T21:15:46.636" v="688" actId="1582"/>
          <ac:cxnSpMkLst>
            <pc:docMk/>
            <pc:sldMk cId="2306464086" sldId="279"/>
            <ac:cxnSpMk id="71" creationId="{2A82E497-B244-CC3C-46DE-BA2E46B63380}"/>
          </ac:cxnSpMkLst>
        </pc:cxnChg>
      </pc:sldChg>
      <pc:sldChg chg="modSp mod modCm">
        <pc:chgData name="Jennifer Eimers" userId="e496f3f7-6a48-4339-9b0c-9f426a43f948" providerId="ADAL" clId="{EA77C4EE-4DBD-4AED-BD7D-063333E8A9EF}" dt="2026-02-12T21:15:01.473" v="681"/>
        <pc:sldMkLst>
          <pc:docMk/>
          <pc:sldMk cId="2203944586" sldId="308"/>
        </pc:sldMkLst>
        <pc:spChg chg="mod">
          <ac:chgData name="Jennifer Eimers" userId="e496f3f7-6a48-4339-9b0c-9f426a43f948" providerId="ADAL" clId="{EA77C4EE-4DBD-4AED-BD7D-063333E8A9EF}" dt="2026-02-12T21:14:29.589" v="659" actId="1076"/>
          <ac:spMkLst>
            <pc:docMk/>
            <pc:sldMk cId="2203944586" sldId="308"/>
            <ac:spMk id="4" creationId="{2A8AC428-AE80-1AFA-908E-56DC140B43BD}"/>
          </ac:spMkLst>
        </pc:spChg>
      </pc:sldChg>
      <pc:sldChg chg="modSp mod modClrScheme chgLayout">
        <pc:chgData name="Jennifer Eimers" userId="e496f3f7-6a48-4339-9b0c-9f426a43f948" providerId="ADAL" clId="{EA77C4EE-4DBD-4AED-BD7D-063333E8A9EF}" dt="2026-02-11T14:01:17.627" v="235" actId="1035"/>
        <pc:sldMkLst>
          <pc:docMk/>
          <pc:sldMk cId="3629407227" sldId="4455"/>
        </pc:sldMkLst>
        <pc:spChg chg="mod ord">
          <ac:chgData name="Jennifer Eimers" userId="e496f3f7-6a48-4339-9b0c-9f426a43f948" providerId="ADAL" clId="{EA77C4EE-4DBD-4AED-BD7D-063333E8A9EF}" dt="2026-02-11T14:00:53.205" v="217" actId="700"/>
          <ac:spMkLst>
            <pc:docMk/>
            <pc:sldMk cId="3629407227" sldId="4455"/>
            <ac:spMk id="3" creationId="{F28B7540-B728-E054-0FEA-F8CA1FFB93A8}"/>
          </ac:spMkLst>
        </pc:spChg>
        <pc:spChg chg="mod ord">
          <ac:chgData name="Jennifer Eimers" userId="e496f3f7-6a48-4339-9b0c-9f426a43f948" providerId="ADAL" clId="{EA77C4EE-4DBD-4AED-BD7D-063333E8A9EF}" dt="2026-02-11T14:00:57.818" v="218" actId="122"/>
          <ac:spMkLst>
            <pc:docMk/>
            <pc:sldMk cId="3629407227" sldId="4455"/>
            <ac:spMk id="4" creationId="{C55B9CFC-220C-8A4F-16F7-D44AE1BD18B9}"/>
          </ac:spMkLst>
        </pc:spChg>
        <pc:spChg chg="mod">
          <ac:chgData name="Jennifer Eimers" userId="e496f3f7-6a48-4339-9b0c-9f426a43f948" providerId="ADAL" clId="{EA77C4EE-4DBD-4AED-BD7D-063333E8A9EF}" dt="2026-02-11T14:01:04.257" v="219" actId="207"/>
          <ac:spMkLst>
            <pc:docMk/>
            <pc:sldMk cId="3629407227" sldId="4455"/>
            <ac:spMk id="8" creationId="{0290E5A4-8A52-C67B-2A0E-4D713136FC6F}"/>
          </ac:spMkLst>
        </pc:spChg>
        <pc:spChg chg="mod">
          <ac:chgData name="Jennifer Eimers" userId="e496f3f7-6a48-4339-9b0c-9f426a43f948" providerId="ADAL" clId="{EA77C4EE-4DBD-4AED-BD7D-063333E8A9EF}" dt="2026-02-11T14:01:14.185" v="226" actId="1036"/>
          <ac:spMkLst>
            <pc:docMk/>
            <pc:sldMk cId="3629407227" sldId="4455"/>
            <ac:spMk id="16" creationId="{FB987883-2B40-7B8E-00C4-C8068577BDED}"/>
          </ac:spMkLst>
        </pc:spChg>
        <pc:spChg chg="mod">
          <ac:chgData name="Jennifer Eimers" userId="e496f3f7-6a48-4339-9b0c-9f426a43f948" providerId="ADAL" clId="{EA77C4EE-4DBD-4AED-BD7D-063333E8A9EF}" dt="2026-02-11T14:01:10.246" v="220" actId="1076"/>
          <ac:spMkLst>
            <pc:docMk/>
            <pc:sldMk cId="3629407227" sldId="4455"/>
            <ac:spMk id="17" creationId="{44825381-7480-2DEA-E7AC-C05F0C4E500D}"/>
          </ac:spMkLst>
        </pc:spChg>
        <pc:spChg chg="mod">
          <ac:chgData name="Jennifer Eimers" userId="e496f3f7-6a48-4339-9b0c-9f426a43f948" providerId="ADAL" clId="{EA77C4EE-4DBD-4AED-BD7D-063333E8A9EF}" dt="2026-02-11T14:01:10.246" v="220" actId="1076"/>
          <ac:spMkLst>
            <pc:docMk/>
            <pc:sldMk cId="3629407227" sldId="4455"/>
            <ac:spMk id="18" creationId="{9CAD48DE-BA92-A250-02DC-26A879E71FBF}"/>
          </ac:spMkLst>
        </pc:spChg>
        <pc:spChg chg="mod">
          <ac:chgData name="Jennifer Eimers" userId="e496f3f7-6a48-4339-9b0c-9f426a43f948" providerId="ADAL" clId="{EA77C4EE-4DBD-4AED-BD7D-063333E8A9EF}" dt="2026-02-11T14:01:17.627" v="235" actId="1035"/>
          <ac:spMkLst>
            <pc:docMk/>
            <pc:sldMk cId="3629407227" sldId="4455"/>
            <ac:spMk id="19" creationId="{81089FB9-F9A2-BF47-3A57-31719368CA28}"/>
          </ac:spMkLst>
        </pc:spChg>
        <pc:spChg chg="mod">
          <ac:chgData name="Jennifer Eimers" userId="e496f3f7-6a48-4339-9b0c-9f426a43f948" providerId="ADAL" clId="{EA77C4EE-4DBD-4AED-BD7D-063333E8A9EF}" dt="2026-02-11T14:01:04.257" v="219" actId="207"/>
          <ac:spMkLst>
            <pc:docMk/>
            <pc:sldMk cId="3629407227" sldId="4455"/>
            <ac:spMk id="20" creationId="{983DA44C-5074-66F7-DF76-5FADAFDEA9B8}"/>
          </ac:spMkLst>
        </pc:spChg>
      </pc:sldChg>
      <pc:sldChg chg="modSp mod">
        <pc:chgData name="Jennifer Eimers" userId="e496f3f7-6a48-4339-9b0c-9f426a43f948" providerId="ADAL" clId="{EA77C4EE-4DBD-4AED-BD7D-063333E8A9EF}" dt="2026-02-11T13:59:37.058" v="198" actId="14100"/>
        <pc:sldMkLst>
          <pc:docMk/>
          <pc:sldMk cId="2792544401" sldId="11056"/>
        </pc:sldMkLst>
        <pc:graphicFrameChg chg="mod modGraphic">
          <ac:chgData name="Jennifer Eimers" userId="e496f3f7-6a48-4339-9b0c-9f426a43f948" providerId="ADAL" clId="{EA77C4EE-4DBD-4AED-BD7D-063333E8A9EF}" dt="2026-02-11T13:59:37.058" v="198" actId="14100"/>
          <ac:graphicFrameMkLst>
            <pc:docMk/>
            <pc:sldMk cId="2792544401" sldId="11056"/>
            <ac:graphicFrameMk id="3" creationId="{13E33B08-C574-4C5C-A5DF-B6951B9DB5AE}"/>
          </ac:graphicFrameMkLst>
        </pc:graphicFrameChg>
      </pc:sldChg>
      <pc:sldChg chg="addSp delSp modSp mod modClrScheme chgLayout">
        <pc:chgData name="Jennifer Eimers" userId="e496f3f7-6a48-4339-9b0c-9f426a43f948" providerId="ADAL" clId="{EA77C4EE-4DBD-4AED-BD7D-063333E8A9EF}" dt="2026-02-12T21:14:51.038" v="680" actId="1036"/>
        <pc:sldMkLst>
          <pc:docMk/>
          <pc:sldMk cId="622045258" sldId="11058"/>
        </pc:sldMkLst>
        <pc:spChg chg="mod ord">
          <ac:chgData name="Jennifer Eimers" userId="e496f3f7-6a48-4339-9b0c-9f426a43f948" providerId="ADAL" clId="{EA77C4EE-4DBD-4AED-BD7D-063333E8A9EF}" dt="2026-02-11T13:54:14.909" v="60" actId="700"/>
          <ac:spMkLst>
            <pc:docMk/>
            <pc:sldMk cId="622045258" sldId="11058"/>
            <ac:spMk id="2" creationId="{6190BC85-50B3-D98E-1677-F1FDBC03D41B}"/>
          </ac:spMkLst>
        </pc:spChg>
        <pc:spChg chg="del mod ord">
          <ac:chgData name="Jennifer Eimers" userId="e496f3f7-6a48-4339-9b0c-9f426a43f948" providerId="ADAL" clId="{EA77C4EE-4DBD-4AED-BD7D-063333E8A9EF}" dt="2026-02-11T13:54:20.230" v="62" actId="478"/>
          <ac:spMkLst>
            <pc:docMk/>
            <pc:sldMk cId="622045258" sldId="11058"/>
            <ac:spMk id="3" creationId="{F04B34D7-0B08-2818-8A34-F13489964F86}"/>
          </ac:spMkLst>
        </pc:spChg>
        <pc:spChg chg="add mod ord">
          <ac:chgData name="Jennifer Eimers" userId="e496f3f7-6a48-4339-9b0c-9f426a43f948" providerId="ADAL" clId="{EA77C4EE-4DBD-4AED-BD7D-063333E8A9EF}" dt="2026-02-11T13:54:27.586" v="69" actId="1037"/>
          <ac:spMkLst>
            <pc:docMk/>
            <pc:sldMk cId="622045258" sldId="11058"/>
            <ac:spMk id="4" creationId="{DEF11E2C-FA92-A28F-3E7F-45D74ABCBF8A}"/>
          </ac:spMkLst>
        </pc:spChg>
        <pc:spChg chg="mod">
          <ac:chgData name="Jennifer Eimers" userId="e496f3f7-6a48-4339-9b0c-9f426a43f948" providerId="ADAL" clId="{EA77C4EE-4DBD-4AED-BD7D-063333E8A9EF}" dt="2026-02-12T21:14:51.038" v="680" actId="1036"/>
          <ac:spMkLst>
            <pc:docMk/>
            <pc:sldMk cId="622045258" sldId="11058"/>
            <ac:spMk id="9" creationId="{3E4AAD9C-4E6A-618E-4C32-EE6525C869FF}"/>
          </ac:spMkLst>
        </pc:spChg>
        <pc:spChg chg="mod">
          <ac:chgData name="Jennifer Eimers" userId="e496f3f7-6a48-4339-9b0c-9f426a43f948" providerId="ADAL" clId="{EA77C4EE-4DBD-4AED-BD7D-063333E8A9EF}" dt="2026-02-12T21:14:51.038" v="680" actId="1036"/>
          <ac:spMkLst>
            <pc:docMk/>
            <pc:sldMk cId="622045258" sldId="11058"/>
            <ac:spMk id="10" creationId="{73A26BBD-E01E-EA67-FECA-E7678569CB97}"/>
          </ac:spMkLst>
        </pc:spChg>
        <pc:spChg chg="mod">
          <ac:chgData name="Jennifer Eimers" userId="e496f3f7-6a48-4339-9b0c-9f426a43f948" providerId="ADAL" clId="{EA77C4EE-4DBD-4AED-BD7D-063333E8A9EF}" dt="2026-02-12T21:14:51.038" v="680" actId="1036"/>
          <ac:spMkLst>
            <pc:docMk/>
            <pc:sldMk cId="622045258" sldId="11058"/>
            <ac:spMk id="11" creationId="{CAEF48A7-BE91-7197-7A31-41E762208522}"/>
          </ac:spMkLst>
        </pc:spChg>
        <pc:graphicFrameChg chg="mod modGraphic">
          <ac:chgData name="Jennifer Eimers" userId="e496f3f7-6a48-4339-9b0c-9f426a43f948" providerId="ADAL" clId="{EA77C4EE-4DBD-4AED-BD7D-063333E8A9EF}" dt="2026-02-12T21:14:51.038" v="680" actId="1036"/>
          <ac:graphicFrameMkLst>
            <pc:docMk/>
            <pc:sldMk cId="622045258" sldId="11058"/>
            <ac:graphicFrameMk id="6" creationId="{0C24F004-1D24-7206-6C43-FB9941EEC736}"/>
          </ac:graphicFrameMkLst>
        </pc:graphicFrameChg>
        <pc:graphicFrameChg chg="mod">
          <ac:chgData name="Jennifer Eimers" userId="e496f3f7-6a48-4339-9b0c-9f426a43f948" providerId="ADAL" clId="{EA77C4EE-4DBD-4AED-BD7D-063333E8A9EF}" dt="2026-02-12T21:14:51.038" v="680" actId="1036"/>
          <ac:graphicFrameMkLst>
            <pc:docMk/>
            <pc:sldMk cId="622045258" sldId="11058"/>
            <ac:graphicFrameMk id="8" creationId="{56B40005-02A1-3B85-0A8F-CC663FE13677}"/>
          </ac:graphicFrameMkLst>
        </pc:graphicFrameChg>
      </pc:sldChg>
      <pc:sldChg chg="addSp delSp modSp mod modClrScheme chgLayout">
        <pc:chgData name="Jennifer Eimers" userId="e496f3f7-6a48-4339-9b0c-9f426a43f948" providerId="ADAL" clId="{EA77C4EE-4DBD-4AED-BD7D-063333E8A9EF}" dt="2026-02-11T14:16:28.370" v="644" actId="700"/>
        <pc:sldMkLst>
          <pc:docMk/>
          <pc:sldMk cId="3967954724" sldId="2141412202"/>
        </pc:sldMkLst>
        <pc:spChg chg="add del mod ord">
          <ac:chgData name="Jennifer Eimers" userId="e496f3f7-6a48-4339-9b0c-9f426a43f948" providerId="ADAL" clId="{EA77C4EE-4DBD-4AED-BD7D-063333E8A9EF}" dt="2026-02-11T13:50:59.715" v="6" actId="478"/>
          <ac:spMkLst>
            <pc:docMk/>
            <pc:sldMk cId="3967954724" sldId="2141412202"/>
            <ac:spMk id="2" creationId="{06D71376-5495-6680-94E7-C22A95BB17A4}"/>
          </ac:spMkLst>
        </pc:spChg>
        <pc:spChg chg="mod ord">
          <ac:chgData name="Jennifer Eimers" userId="e496f3f7-6a48-4339-9b0c-9f426a43f948" providerId="ADAL" clId="{EA77C4EE-4DBD-4AED-BD7D-063333E8A9EF}" dt="2026-02-11T14:16:28.370" v="644" actId="700"/>
          <ac:spMkLst>
            <pc:docMk/>
            <pc:sldMk cId="3967954724" sldId="2141412202"/>
            <ac:spMk id="3" creationId="{EFA2BA48-1BEB-7177-918D-A9CE517772E9}"/>
          </ac:spMkLst>
        </pc:spChg>
        <pc:spChg chg="mod ord">
          <ac:chgData name="Jennifer Eimers" userId="e496f3f7-6a48-4339-9b0c-9f426a43f948" providerId="ADAL" clId="{EA77C4EE-4DBD-4AED-BD7D-063333E8A9EF}" dt="2026-02-11T14:16:28.370" v="644" actId="700"/>
          <ac:spMkLst>
            <pc:docMk/>
            <pc:sldMk cId="3967954724" sldId="2141412202"/>
            <ac:spMk id="9218" creationId="{8546831A-73CD-4F8E-9FF8-D931364866CE}"/>
          </ac:spMkLst>
        </pc:spChg>
        <pc:spChg chg="mod ord">
          <ac:chgData name="Jennifer Eimers" userId="e496f3f7-6a48-4339-9b0c-9f426a43f948" providerId="ADAL" clId="{EA77C4EE-4DBD-4AED-BD7D-063333E8A9EF}" dt="2026-02-11T14:16:28.370" v="644" actId="700"/>
          <ac:spMkLst>
            <pc:docMk/>
            <pc:sldMk cId="3967954724" sldId="2141412202"/>
            <ac:spMk id="9219" creationId="{D25C30B9-DB9B-4F0D-825F-3ADFC7E0F72C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1T14:16:46.810" v="649" actId="948"/>
        <pc:sldMkLst>
          <pc:docMk/>
          <pc:sldMk cId="1368564525" sldId="2147470255"/>
        </pc:sldMkLst>
        <pc:spChg chg="add del mod ord">
          <ac:chgData name="Jennifer Eimers" userId="e496f3f7-6a48-4339-9b0c-9f426a43f948" providerId="ADAL" clId="{EA77C4EE-4DBD-4AED-BD7D-063333E8A9EF}" dt="2026-02-11T13:51:33.204" v="14" actId="478"/>
          <ac:spMkLst>
            <pc:docMk/>
            <pc:sldMk cId="1368564525" sldId="2147470255"/>
            <ac:spMk id="2" creationId="{D357E532-DAF7-0658-5324-8854B751D487}"/>
          </ac:spMkLst>
        </pc:spChg>
        <pc:spChg chg="mod ord">
          <ac:chgData name="Jennifer Eimers" userId="e496f3f7-6a48-4339-9b0c-9f426a43f948" providerId="ADAL" clId="{EA77C4EE-4DBD-4AED-BD7D-063333E8A9EF}" dt="2026-02-11T14:16:31.703" v="645" actId="700"/>
          <ac:spMkLst>
            <pc:docMk/>
            <pc:sldMk cId="1368564525" sldId="2147470255"/>
            <ac:spMk id="9218" creationId="{8546831A-73CD-4F8E-9FF8-D931364866CE}"/>
          </ac:spMkLst>
        </pc:spChg>
        <pc:spChg chg="mod ord">
          <ac:chgData name="Jennifer Eimers" userId="e496f3f7-6a48-4339-9b0c-9f426a43f948" providerId="ADAL" clId="{EA77C4EE-4DBD-4AED-BD7D-063333E8A9EF}" dt="2026-02-11T14:16:46.810" v="649" actId="948"/>
          <ac:spMkLst>
            <pc:docMk/>
            <pc:sldMk cId="1368564525" sldId="2147470255"/>
            <ac:spMk id="9219" creationId="{D25C30B9-DB9B-4F0D-825F-3ADFC7E0F72C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1T14:06:22.355" v="383" actId="1038"/>
        <pc:sldMkLst>
          <pc:docMk/>
          <pc:sldMk cId="2173870626" sldId="2147471462"/>
        </pc:sldMkLst>
        <pc:spChg chg="mod ord">
          <ac:chgData name="Jennifer Eimers" userId="e496f3f7-6a48-4339-9b0c-9f426a43f948" providerId="ADAL" clId="{EA77C4EE-4DBD-4AED-BD7D-063333E8A9EF}" dt="2026-02-11T14:05:17.283" v="332" actId="700"/>
          <ac:spMkLst>
            <pc:docMk/>
            <pc:sldMk cId="2173870626" sldId="2147471462"/>
            <ac:spMk id="2" creationId="{15A02C8F-92F5-603B-FBE5-CC2B74D7C9B6}"/>
          </ac:spMkLst>
        </pc:spChg>
        <pc:spChg chg="mod ord">
          <ac:chgData name="Jennifer Eimers" userId="e496f3f7-6a48-4339-9b0c-9f426a43f948" providerId="ADAL" clId="{EA77C4EE-4DBD-4AED-BD7D-063333E8A9EF}" dt="2026-02-11T14:06:16.393" v="373" actId="1036"/>
          <ac:spMkLst>
            <pc:docMk/>
            <pc:sldMk cId="2173870626" sldId="2147471462"/>
            <ac:spMk id="3" creationId="{EC90A8D0-99F3-A09F-2D8A-B3D038DAF8B3}"/>
          </ac:spMkLst>
        </pc:spChg>
        <pc:spChg chg="mod">
          <ac:chgData name="Jennifer Eimers" userId="e496f3f7-6a48-4339-9b0c-9f426a43f948" providerId="ADAL" clId="{EA77C4EE-4DBD-4AED-BD7D-063333E8A9EF}" dt="2026-02-11T14:06:07.886" v="355" actId="14100"/>
          <ac:spMkLst>
            <pc:docMk/>
            <pc:sldMk cId="2173870626" sldId="2147471462"/>
            <ac:spMk id="5" creationId="{B930DC59-85E3-74EC-43A3-FA42921C92E7}"/>
          </ac:spMkLst>
        </pc:spChg>
        <pc:spChg chg="mod">
          <ac:chgData name="Jennifer Eimers" userId="e496f3f7-6a48-4339-9b0c-9f426a43f948" providerId="ADAL" clId="{EA77C4EE-4DBD-4AED-BD7D-063333E8A9EF}" dt="2026-02-11T14:06:07.886" v="355" actId="14100"/>
          <ac:spMkLst>
            <pc:docMk/>
            <pc:sldMk cId="2173870626" sldId="2147471462"/>
            <ac:spMk id="6" creationId="{6AF53D58-5C37-6F5F-8377-A11F99570E64}"/>
          </ac:spMkLst>
        </pc:spChg>
        <pc:spChg chg="mod">
          <ac:chgData name="Jennifer Eimers" userId="e496f3f7-6a48-4339-9b0c-9f426a43f948" providerId="ADAL" clId="{EA77C4EE-4DBD-4AED-BD7D-063333E8A9EF}" dt="2026-02-11T14:06:07.886" v="355" actId="14100"/>
          <ac:spMkLst>
            <pc:docMk/>
            <pc:sldMk cId="2173870626" sldId="2147471462"/>
            <ac:spMk id="7" creationId="{ABBC4709-107D-C172-DDD6-5E05247410ED}"/>
          </ac:spMkLst>
        </pc:spChg>
        <pc:spChg chg="mod">
          <ac:chgData name="Jennifer Eimers" userId="e496f3f7-6a48-4339-9b0c-9f426a43f948" providerId="ADAL" clId="{EA77C4EE-4DBD-4AED-BD7D-063333E8A9EF}" dt="2026-02-11T14:06:07.886" v="355" actId="14100"/>
          <ac:spMkLst>
            <pc:docMk/>
            <pc:sldMk cId="2173870626" sldId="2147471462"/>
            <ac:spMk id="8" creationId="{89EFF4AE-31FF-98B2-B4CA-C283016C7CFA}"/>
          </ac:spMkLst>
        </pc:spChg>
        <pc:spChg chg="del mod">
          <ac:chgData name="Jennifer Eimers" userId="e496f3f7-6a48-4339-9b0c-9f426a43f948" providerId="ADAL" clId="{EA77C4EE-4DBD-4AED-BD7D-063333E8A9EF}" dt="2026-02-11T14:05:34.290" v="337" actId="478"/>
          <ac:spMkLst>
            <pc:docMk/>
            <pc:sldMk cId="2173870626" sldId="2147471462"/>
            <ac:spMk id="9" creationId="{457326AA-5F4D-0316-20BC-04E0A4B7137A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10" creationId="{D791FCA7-EBB9-2DF8-E2BB-6E614197F78C}"/>
          </ac:spMkLst>
        </pc:spChg>
        <pc:spChg chg="add mod ord">
          <ac:chgData name="Jennifer Eimers" userId="e496f3f7-6a48-4339-9b0c-9f426a43f948" providerId="ADAL" clId="{EA77C4EE-4DBD-4AED-BD7D-063333E8A9EF}" dt="2026-02-11T14:05:37.616" v="340" actId="122"/>
          <ac:spMkLst>
            <pc:docMk/>
            <pc:sldMk cId="2173870626" sldId="2147471462"/>
            <ac:spMk id="11" creationId="{DBD35F5D-D18F-CF2D-989E-436A20BEBCBF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14" creationId="{4AE1C579-0D6D-2810-50CB-26258B8A3632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15" creationId="{548B59F2-87FE-622D-9965-F2C1B9090D80}"/>
          </ac:spMkLst>
        </pc:spChg>
        <pc:spChg chg="mod">
          <ac:chgData name="Jennifer Eimers" userId="e496f3f7-6a48-4339-9b0c-9f426a43f948" providerId="ADAL" clId="{EA77C4EE-4DBD-4AED-BD7D-063333E8A9EF}" dt="2026-02-11T14:05:48.602" v="342" actId="404"/>
          <ac:spMkLst>
            <pc:docMk/>
            <pc:sldMk cId="2173870626" sldId="2147471462"/>
            <ac:spMk id="28" creationId="{8458E18F-397C-68CC-F013-BF51B69673EA}"/>
          </ac:spMkLst>
        </pc:spChg>
        <pc:spChg chg="mod">
          <ac:chgData name="Jennifer Eimers" userId="e496f3f7-6a48-4339-9b0c-9f426a43f948" providerId="ADAL" clId="{EA77C4EE-4DBD-4AED-BD7D-063333E8A9EF}" dt="2026-02-11T14:05:48.602" v="342" actId="404"/>
          <ac:spMkLst>
            <pc:docMk/>
            <pc:sldMk cId="2173870626" sldId="2147471462"/>
            <ac:spMk id="30" creationId="{12D28184-1472-C314-B27D-28AA046E831D}"/>
          </ac:spMkLst>
        </pc:spChg>
        <pc:spChg chg="mod">
          <ac:chgData name="Jennifer Eimers" userId="e496f3f7-6a48-4339-9b0c-9f426a43f948" providerId="ADAL" clId="{EA77C4EE-4DBD-4AED-BD7D-063333E8A9EF}" dt="2026-02-11T14:05:48.602" v="342" actId="404"/>
          <ac:spMkLst>
            <pc:docMk/>
            <pc:sldMk cId="2173870626" sldId="2147471462"/>
            <ac:spMk id="31" creationId="{0F769ED7-21FB-4343-377C-3433B8433B61}"/>
          </ac:spMkLst>
        </pc:spChg>
        <pc:spChg chg="mod">
          <ac:chgData name="Jennifer Eimers" userId="e496f3f7-6a48-4339-9b0c-9f426a43f948" providerId="ADAL" clId="{EA77C4EE-4DBD-4AED-BD7D-063333E8A9EF}" dt="2026-02-11T14:05:48.602" v="342" actId="404"/>
          <ac:spMkLst>
            <pc:docMk/>
            <pc:sldMk cId="2173870626" sldId="2147471462"/>
            <ac:spMk id="34" creationId="{7312AF2A-64EF-F806-FF9B-1ADC6144F908}"/>
          </ac:spMkLst>
        </pc:spChg>
        <pc:spChg chg="mod">
          <ac:chgData name="Jennifer Eimers" userId="e496f3f7-6a48-4339-9b0c-9f426a43f948" providerId="ADAL" clId="{EA77C4EE-4DBD-4AED-BD7D-063333E8A9EF}" dt="2026-02-11T14:05:48.602" v="342" actId="404"/>
          <ac:spMkLst>
            <pc:docMk/>
            <pc:sldMk cId="2173870626" sldId="2147471462"/>
            <ac:spMk id="37" creationId="{65499444-D6E6-0456-C857-DED1BCA2D07B}"/>
          </ac:spMkLst>
        </pc:spChg>
        <pc:spChg chg="mod">
          <ac:chgData name="Jennifer Eimers" userId="e496f3f7-6a48-4339-9b0c-9f426a43f948" providerId="ADAL" clId="{EA77C4EE-4DBD-4AED-BD7D-063333E8A9EF}" dt="2026-02-11T14:05:48.602" v="342" actId="404"/>
          <ac:spMkLst>
            <pc:docMk/>
            <pc:sldMk cId="2173870626" sldId="2147471462"/>
            <ac:spMk id="40" creationId="{F8B2BFD4-6A2B-1B16-9AF1-ADFFD2A2822B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51" creationId="{02FF515A-C2C1-6EB4-B8BB-B3CA01148A8F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52" creationId="{350779BF-85C2-6DA5-2FCF-05AE707B9F25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53" creationId="{AB6E4C84-D1AC-27FD-FAFA-7DC2AEEBFDA7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54" creationId="{6DFC1E46-2FA0-41AE-3B5A-6FE7AF492BB9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55" creationId="{0EA7BD31-8019-A17F-78A9-F23E7C29FB76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61" creationId="{3AE0F67C-4D74-3BB9-AA32-5151C566ACC7}"/>
          </ac:spMkLst>
        </pc:spChg>
        <pc:spChg chg="mod">
          <ac:chgData name="Jennifer Eimers" userId="e496f3f7-6a48-4339-9b0c-9f426a43f948" providerId="ADAL" clId="{EA77C4EE-4DBD-4AED-BD7D-063333E8A9EF}" dt="2026-02-11T14:06:22.355" v="383" actId="1038"/>
          <ac:spMkLst>
            <pc:docMk/>
            <pc:sldMk cId="2173870626" sldId="2147471462"/>
            <ac:spMk id="63" creationId="{52D82DED-A679-22A2-B5E5-60E536F8134B}"/>
          </ac:spMkLst>
        </pc:spChg>
      </pc:sldChg>
      <pc:sldChg chg="addSp delSp modSp mod">
        <pc:chgData name="Jennifer Eimers" userId="e496f3f7-6a48-4339-9b0c-9f426a43f948" providerId="ADAL" clId="{EA77C4EE-4DBD-4AED-BD7D-063333E8A9EF}" dt="2026-02-11T14:12:05.307" v="527" actId="1037"/>
        <pc:sldMkLst>
          <pc:docMk/>
          <pc:sldMk cId="2444769726" sldId="2147471474"/>
        </pc:sldMkLst>
        <pc:spChg chg="mod">
          <ac:chgData name="Jennifer Eimers" userId="e496f3f7-6a48-4339-9b0c-9f426a43f948" providerId="ADAL" clId="{EA77C4EE-4DBD-4AED-BD7D-063333E8A9EF}" dt="2026-02-11T14:11:58.112" v="518" actId="14100"/>
          <ac:spMkLst>
            <pc:docMk/>
            <pc:sldMk cId="2444769726" sldId="2147471474"/>
            <ac:spMk id="2" creationId="{A820A68A-3C5A-E624-FA4A-B974DCF04D48}"/>
          </ac:spMkLst>
        </pc:spChg>
        <pc:spChg chg="mod">
          <ac:chgData name="Jennifer Eimers" userId="e496f3f7-6a48-4339-9b0c-9f426a43f948" providerId="ADAL" clId="{EA77C4EE-4DBD-4AED-BD7D-063333E8A9EF}" dt="2026-02-11T14:12:00.725" v="526" actId="1037"/>
          <ac:spMkLst>
            <pc:docMk/>
            <pc:sldMk cId="2444769726" sldId="2147471474"/>
            <ac:spMk id="3" creationId="{1072C8FE-3D86-9B06-5DC5-7F04A2EEA37F}"/>
          </ac:spMkLst>
        </pc:spChg>
        <pc:spChg chg="del mod">
          <ac:chgData name="Jennifer Eimers" userId="e496f3f7-6a48-4339-9b0c-9f426a43f948" providerId="ADAL" clId="{EA77C4EE-4DBD-4AED-BD7D-063333E8A9EF}" dt="2026-02-11T14:11:07.718" v="471" actId="478"/>
          <ac:spMkLst>
            <pc:docMk/>
            <pc:sldMk cId="2444769726" sldId="2147471474"/>
            <ac:spMk id="5" creationId="{91EE24A0-1084-0304-8EF3-AF5934A8054D}"/>
          </ac:spMkLst>
        </pc:spChg>
        <pc:spChg chg="mod">
          <ac:chgData name="Jennifer Eimers" userId="e496f3f7-6a48-4339-9b0c-9f426a43f948" providerId="ADAL" clId="{EA77C4EE-4DBD-4AED-BD7D-063333E8A9EF}" dt="2026-02-11T14:12:05.307" v="527" actId="1037"/>
          <ac:spMkLst>
            <pc:docMk/>
            <pc:sldMk cId="2444769726" sldId="2147471474"/>
            <ac:spMk id="6" creationId="{782BA57E-DCFF-48FB-5F6B-01A117BA946E}"/>
          </ac:spMkLst>
        </pc:spChg>
        <pc:spChg chg="add mod">
          <ac:chgData name="Jennifer Eimers" userId="e496f3f7-6a48-4339-9b0c-9f426a43f948" providerId="ADAL" clId="{EA77C4EE-4DBD-4AED-BD7D-063333E8A9EF}" dt="2026-02-11T14:11:03.067" v="469"/>
          <ac:spMkLst>
            <pc:docMk/>
            <pc:sldMk cId="2444769726" sldId="2147471474"/>
            <ac:spMk id="8" creationId="{6F5FD8E0-5C97-3C97-A46C-655BCA2A8B5B}"/>
          </ac:spMkLst>
        </pc:spChg>
        <pc:spChg chg="mod">
          <ac:chgData name="Jennifer Eimers" userId="e496f3f7-6a48-4339-9b0c-9f426a43f948" providerId="ADAL" clId="{EA77C4EE-4DBD-4AED-BD7D-063333E8A9EF}" dt="2026-02-11T14:12:00.725" v="526" actId="1037"/>
          <ac:spMkLst>
            <pc:docMk/>
            <pc:sldMk cId="2444769726" sldId="2147471474"/>
            <ac:spMk id="9" creationId="{A58A5FC5-12ED-0C73-A2CC-176455117C30}"/>
          </ac:spMkLst>
        </pc:spChg>
        <pc:graphicFrameChg chg="mod modGraphic">
          <ac:chgData name="Jennifer Eimers" userId="e496f3f7-6a48-4339-9b0c-9f426a43f948" providerId="ADAL" clId="{EA77C4EE-4DBD-4AED-BD7D-063333E8A9EF}" dt="2026-02-11T14:11:19.654" v="474" actId="1076"/>
          <ac:graphicFrameMkLst>
            <pc:docMk/>
            <pc:sldMk cId="2444769726" sldId="2147471474"/>
            <ac:graphicFrameMk id="7" creationId="{DBBEDBC8-129F-1A0C-6FC9-3BEB6B2C622D}"/>
          </ac:graphicFrameMkLst>
        </pc:graphicFrameChg>
      </pc:sldChg>
      <pc:sldChg chg="addSp delSp modSp mod modClrScheme chgLayout">
        <pc:chgData name="Jennifer Eimers" userId="e496f3f7-6a48-4339-9b0c-9f426a43f948" providerId="ADAL" clId="{EA77C4EE-4DBD-4AED-BD7D-063333E8A9EF}" dt="2026-02-11T14:07:42.362" v="417" actId="478"/>
        <pc:sldMkLst>
          <pc:docMk/>
          <pc:sldMk cId="4117039947" sldId="2147471479"/>
        </pc:sldMkLst>
        <pc:spChg chg="mod ord">
          <ac:chgData name="Jennifer Eimers" userId="e496f3f7-6a48-4339-9b0c-9f426a43f948" providerId="ADAL" clId="{EA77C4EE-4DBD-4AED-BD7D-063333E8A9EF}" dt="2026-02-11T14:06:38.510" v="387" actId="20577"/>
          <ac:spMkLst>
            <pc:docMk/>
            <pc:sldMk cId="4117039947" sldId="2147471479"/>
            <ac:spMk id="2" creationId="{2C3238B0-B59E-1272-EA6A-56B446A9CA31}"/>
          </ac:spMkLst>
        </pc:spChg>
        <pc:spChg chg="del">
          <ac:chgData name="Jennifer Eimers" userId="e496f3f7-6a48-4339-9b0c-9f426a43f948" providerId="ADAL" clId="{EA77C4EE-4DBD-4AED-BD7D-063333E8A9EF}" dt="2026-02-11T14:07:42.362" v="417" actId="478"/>
          <ac:spMkLst>
            <pc:docMk/>
            <pc:sldMk cId="4117039947" sldId="2147471479"/>
            <ac:spMk id="3" creationId="{3CFE9463-3333-022F-0AB2-897EE6FA47B6}"/>
          </ac:spMkLst>
        </pc:spChg>
        <pc:spChg chg="add del mod ord">
          <ac:chgData name="Jennifer Eimers" userId="e496f3f7-6a48-4339-9b0c-9f426a43f948" providerId="ADAL" clId="{EA77C4EE-4DBD-4AED-BD7D-063333E8A9EF}" dt="2026-02-11T14:06:32.483" v="385" actId="700"/>
          <ac:spMkLst>
            <pc:docMk/>
            <pc:sldMk cId="4117039947" sldId="2147471479"/>
            <ac:spMk id="4" creationId="{5C71F1DE-400F-9E49-BB8F-C0EDB8102378}"/>
          </ac:spMkLst>
        </pc:spChg>
        <pc:spChg chg="add mod">
          <ac:chgData name="Jennifer Eimers" userId="e496f3f7-6a48-4339-9b0c-9f426a43f948" providerId="ADAL" clId="{EA77C4EE-4DBD-4AED-BD7D-063333E8A9EF}" dt="2026-02-11T14:07:40.332" v="416"/>
          <ac:spMkLst>
            <pc:docMk/>
            <pc:sldMk cId="4117039947" sldId="2147471479"/>
            <ac:spMk id="5" creationId="{B0E0DF02-1694-29EC-2F00-EDD0142D48DB}"/>
          </ac:spMkLst>
        </pc:spChg>
        <pc:spChg chg="mod">
          <ac:chgData name="Jennifer Eimers" userId="e496f3f7-6a48-4339-9b0c-9f426a43f948" providerId="ADAL" clId="{EA77C4EE-4DBD-4AED-BD7D-063333E8A9EF}" dt="2026-02-11T14:07:01.648" v="408" actId="403"/>
          <ac:spMkLst>
            <pc:docMk/>
            <pc:sldMk cId="4117039947" sldId="2147471479"/>
            <ac:spMk id="12" creationId="{0937E033-15AC-774A-1584-27F5C34804C9}"/>
          </ac:spMkLst>
        </pc:spChg>
        <pc:spChg chg="mod ord">
          <ac:chgData name="Jennifer Eimers" userId="e496f3f7-6a48-4339-9b0c-9f426a43f948" providerId="ADAL" clId="{EA77C4EE-4DBD-4AED-BD7D-063333E8A9EF}" dt="2026-02-11T14:07:29.940" v="415" actId="12"/>
          <ac:spMkLst>
            <pc:docMk/>
            <pc:sldMk cId="4117039947" sldId="2147471479"/>
            <ac:spMk id="15" creationId="{43DD2B6F-FC58-D0CF-619C-CEA073523ABC}"/>
          </ac:spMkLst>
        </pc:spChg>
        <pc:graphicFrameChg chg="mod modGraphic">
          <ac:chgData name="Jennifer Eimers" userId="e496f3f7-6a48-4339-9b0c-9f426a43f948" providerId="ADAL" clId="{EA77C4EE-4DBD-4AED-BD7D-063333E8A9EF}" dt="2026-02-11T14:06:53.283" v="400" actId="1036"/>
          <ac:graphicFrameMkLst>
            <pc:docMk/>
            <pc:sldMk cId="4117039947" sldId="2147471479"/>
            <ac:graphicFrameMk id="9" creationId="{F944B6F7-5641-DEA8-BDD5-538C51521D59}"/>
          </ac:graphicFrameMkLst>
        </pc:graphicFrameChg>
      </pc:sldChg>
      <pc:sldChg chg="addSp delSp modSp mod modClrScheme chgLayout">
        <pc:chgData name="Jennifer Eimers" userId="e496f3f7-6a48-4339-9b0c-9f426a43f948" providerId="ADAL" clId="{EA77C4EE-4DBD-4AED-BD7D-063333E8A9EF}" dt="2026-02-11T14:09:55.853" v="452" actId="478"/>
        <pc:sldMkLst>
          <pc:docMk/>
          <pc:sldMk cId="1269038878" sldId="2147471481"/>
        </pc:sldMkLst>
        <pc:spChg chg="mod ord">
          <ac:chgData name="Jennifer Eimers" userId="e496f3f7-6a48-4339-9b0c-9f426a43f948" providerId="ADAL" clId="{EA77C4EE-4DBD-4AED-BD7D-063333E8A9EF}" dt="2026-02-11T14:09:22.643" v="442" actId="1076"/>
          <ac:spMkLst>
            <pc:docMk/>
            <pc:sldMk cId="1269038878" sldId="2147471481"/>
            <ac:spMk id="3" creationId="{9608AF12-F233-1F5B-F1DD-1D60608BDCA6}"/>
          </ac:spMkLst>
        </pc:spChg>
        <pc:spChg chg="mod ord">
          <ac:chgData name="Jennifer Eimers" userId="e496f3f7-6a48-4339-9b0c-9f426a43f948" providerId="ADAL" clId="{EA77C4EE-4DBD-4AED-BD7D-063333E8A9EF}" dt="2026-02-11T14:09:07.789" v="439" actId="14100"/>
          <ac:spMkLst>
            <pc:docMk/>
            <pc:sldMk cId="1269038878" sldId="2147471481"/>
            <ac:spMk id="4" creationId="{4055EC8E-5AF2-A86C-FBD9-F9DD03480924}"/>
          </ac:spMkLst>
        </pc:spChg>
        <pc:spChg chg="add mod">
          <ac:chgData name="Jennifer Eimers" userId="e496f3f7-6a48-4339-9b0c-9f426a43f948" providerId="ADAL" clId="{EA77C4EE-4DBD-4AED-BD7D-063333E8A9EF}" dt="2026-02-11T14:09:53.862" v="451"/>
          <ac:spMkLst>
            <pc:docMk/>
            <pc:sldMk cId="1269038878" sldId="2147471481"/>
            <ac:spMk id="5" creationId="{ACECB4D4-F16F-3BA9-E043-15C85402632B}"/>
          </ac:spMkLst>
        </pc:spChg>
        <pc:spChg chg="mod ord">
          <ac:chgData name="Jennifer Eimers" userId="e496f3f7-6a48-4339-9b0c-9f426a43f948" providerId="ADAL" clId="{EA77C4EE-4DBD-4AED-BD7D-063333E8A9EF}" dt="2026-02-11T14:08:41.772" v="431" actId="20577"/>
          <ac:spMkLst>
            <pc:docMk/>
            <pc:sldMk cId="1269038878" sldId="2147471481"/>
            <ac:spMk id="6" creationId="{E7A0B738-1137-655F-1668-1173DF833E8E}"/>
          </ac:spMkLst>
        </pc:spChg>
        <pc:spChg chg="del">
          <ac:chgData name="Jennifer Eimers" userId="e496f3f7-6a48-4339-9b0c-9f426a43f948" providerId="ADAL" clId="{EA77C4EE-4DBD-4AED-BD7D-063333E8A9EF}" dt="2026-02-11T14:09:55.853" v="452" actId="478"/>
          <ac:spMkLst>
            <pc:docMk/>
            <pc:sldMk cId="1269038878" sldId="2147471481"/>
            <ac:spMk id="8" creationId="{AE3AA881-D856-B184-C2A5-712FB973F487}"/>
          </ac:spMkLst>
        </pc:spChg>
        <pc:graphicFrameChg chg="mod modGraphic">
          <ac:chgData name="Jennifer Eimers" userId="e496f3f7-6a48-4339-9b0c-9f426a43f948" providerId="ADAL" clId="{EA77C4EE-4DBD-4AED-BD7D-063333E8A9EF}" dt="2026-02-11T14:09:37.679" v="448" actId="207"/>
          <ac:graphicFrameMkLst>
            <pc:docMk/>
            <pc:sldMk cId="1269038878" sldId="2147471481"/>
            <ac:graphicFrameMk id="2" creationId="{C79729F2-6ADE-1F85-81A8-A5D503B862C6}"/>
          </ac:graphicFrameMkLst>
        </pc:graphicFrameChg>
      </pc:sldChg>
      <pc:sldChg chg="addSp delSp modSp mod modClrScheme chgLayout">
        <pc:chgData name="Jennifer Eimers" userId="e496f3f7-6a48-4339-9b0c-9f426a43f948" providerId="ADAL" clId="{EA77C4EE-4DBD-4AED-BD7D-063333E8A9EF}" dt="2026-02-11T14:10:56.242" v="468" actId="207"/>
        <pc:sldMkLst>
          <pc:docMk/>
          <pc:sldMk cId="4104470413" sldId="2147471482"/>
        </pc:sldMkLst>
        <pc:spChg chg="mod ord">
          <ac:chgData name="Jennifer Eimers" userId="e496f3f7-6a48-4339-9b0c-9f426a43f948" providerId="ADAL" clId="{EA77C4EE-4DBD-4AED-BD7D-063333E8A9EF}" dt="2026-02-11T14:09:45.882" v="449" actId="700"/>
          <ac:spMkLst>
            <pc:docMk/>
            <pc:sldMk cId="4104470413" sldId="2147471482"/>
            <ac:spMk id="2" creationId="{EC1C0AD0-8A20-F16B-BE57-20D6C30F5B94}"/>
          </ac:spMkLst>
        </pc:spChg>
        <pc:spChg chg="add del mod ord">
          <ac:chgData name="Jennifer Eimers" userId="e496f3f7-6a48-4339-9b0c-9f426a43f948" providerId="ADAL" clId="{EA77C4EE-4DBD-4AED-BD7D-063333E8A9EF}" dt="2026-02-11T14:09:48.364" v="450" actId="478"/>
          <ac:spMkLst>
            <pc:docMk/>
            <pc:sldMk cId="4104470413" sldId="2147471482"/>
            <ac:spMk id="3" creationId="{19863E89-4ADB-2706-2E9C-015BC9D4D450}"/>
          </ac:spMkLst>
        </pc:spChg>
        <pc:spChg chg="add mod">
          <ac:chgData name="Jennifer Eimers" userId="e496f3f7-6a48-4339-9b0c-9f426a43f948" providerId="ADAL" clId="{EA77C4EE-4DBD-4AED-BD7D-063333E8A9EF}" dt="2026-02-11T14:09:57.586" v="453"/>
          <ac:spMkLst>
            <pc:docMk/>
            <pc:sldMk cId="4104470413" sldId="2147471482"/>
            <ac:spMk id="4" creationId="{46DF2E0C-5D73-D33B-5C23-42CEC704BAD4}"/>
          </ac:spMkLst>
        </pc:spChg>
        <pc:spChg chg="mod">
          <ac:chgData name="Jennifer Eimers" userId="e496f3f7-6a48-4339-9b0c-9f426a43f948" providerId="ADAL" clId="{EA77C4EE-4DBD-4AED-BD7D-063333E8A9EF}" dt="2026-02-11T14:10:54.153" v="467" actId="207"/>
          <ac:spMkLst>
            <pc:docMk/>
            <pc:sldMk cId="4104470413" sldId="2147471482"/>
            <ac:spMk id="6" creationId="{5BB1DAFD-47D4-5AD1-F298-89B389FB3A67}"/>
          </ac:spMkLst>
        </pc:spChg>
        <pc:spChg chg="mod">
          <ac:chgData name="Jennifer Eimers" userId="e496f3f7-6a48-4339-9b0c-9f426a43f948" providerId="ADAL" clId="{EA77C4EE-4DBD-4AED-BD7D-063333E8A9EF}" dt="2026-02-11T14:10:44.035" v="465" actId="242"/>
          <ac:spMkLst>
            <pc:docMk/>
            <pc:sldMk cId="4104470413" sldId="2147471482"/>
            <ac:spMk id="7" creationId="{E5624BBA-4CEB-2852-10F1-18AFD0CF0FDF}"/>
          </ac:spMkLst>
        </pc:spChg>
        <pc:spChg chg="del">
          <ac:chgData name="Jennifer Eimers" userId="e496f3f7-6a48-4339-9b0c-9f426a43f948" providerId="ADAL" clId="{EA77C4EE-4DBD-4AED-BD7D-063333E8A9EF}" dt="2026-02-11T14:10:04.811" v="454" actId="478"/>
          <ac:spMkLst>
            <pc:docMk/>
            <pc:sldMk cId="4104470413" sldId="2147471482"/>
            <ac:spMk id="8" creationId="{1E114FF5-2D20-DF92-2B06-BA434EC64DCA}"/>
          </ac:spMkLst>
        </pc:spChg>
        <pc:spChg chg="mod">
          <ac:chgData name="Jennifer Eimers" userId="e496f3f7-6a48-4339-9b0c-9f426a43f948" providerId="ADAL" clId="{EA77C4EE-4DBD-4AED-BD7D-063333E8A9EF}" dt="2026-02-11T14:10:48.184" v="466" actId="14100"/>
          <ac:spMkLst>
            <pc:docMk/>
            <pc:sldMk cId="4104470413" sldId="2147471482"/>
            <ac:spMk id="14" creationId="{D05F747B-C75A-3612-B2B1-829F1D24B7D8}"/>
          </ac:spMkLst>
        </pc:spChg>
        <pc:spChg chg="mod">
          <ac:chgData name="Jennifer Eimers" userId="e496f3f7-6a48-4339-9b0c-9f426a43f948" providerId="ADAL" clId="{EA77C4EE-4DBD-4AED-BD7D-063333E8A9EF}" dt="2026-02-11T14:10:56.242" v="468" actId="207"/>
          <ac:spMkLst>
            <pc:docMk/>
            <pc:sldMk cId="4104470413" sldId="2147471482"/>
            <ac:spMk id="15" creationId="{8F015EB3-A228-4C1F-1A9C-6C9ADDC8F527}"/>
          </ac:spMkLst>
        </pc:spChg>
        <pc:grpChg chg="mod">
          <ac:chgData name="Jennifer Eimers" userId="e496f3f7-6a48-4339-9b0c-9f426a43f948" providerId="ADAL" clId="{EA77C4EE-4DBD-4AED-BD7D-063333E8A9EF}" dt="2026-02-11T14:10:34.273" v="462" actId="14100"/>
          <ac:grpSpMkLst>
            <pc:docMk/>
            <pc:sldMk cId="4104470413" sldId="2147471482"/>
            <ac:grpSpMk id="10" creationId="{7149C02D-F3B3-76EE-5D8F-0635D59680D7}"/>
          </ac:grpSpMkLst>
        </pc:grpChg>
        <pc:grpChg chg="mod">
          <ac:chgData name="Jennifer Eimers" userId="e496f3f7-6a48-4339-9b0c-9f426a43f948" providerId="ADAL" clId="{EA77C4EE-4DBD-4AED-BD7D-063333E8A9EF}" dt="2026-02-11T14:10:37.764" v="463" actId="14100"/>
          <ac:grpSpMkLst>
            <pc:docMk/>
            <pc:sldMk cId="4104470413" sldId="2147471482"/>
            <ac:grpSpMk id="11" creationId="{FB439626-8F21-74CB-4BD1-1CAC0238C9CB}"/>
          </ac:grpSpMkLst>
        </pc:grpChg>
      </pc:sldChg>
      <pc:sldChg chg="modSp mod modClrScheme chgLayout">
        <pc:chgData name="Jennifer Eimers" userId="e496f3f7-6a48-4339-9b0c-9f426a43f948" providerId="ADAL" clId="{EA77C4EE-4DBD-4AED-BD7D-063333E8A9EF}" dt="2026-02-11T14:14:44.549" v="615" actId="207"/>
        <pc:sldMkLst>
          <pc:docMk/>
          <pc:sldMk cId="547953083" sldId="2147471517"/>
        </pc:sldMkLst>
        <pc:spChg chg="mod ord">
          <ac:chgData name="Jennifer Eimers" userId="e496f3f7-6a48-4339-9b0c-9f426a43f948" providerId="ADAL" clId="{EA77C4EE-4DBD-4AED-BD7D-063333E8A9EF}" dt="2026-02-11T14:13:54.084" v="574" actId="1036"/>
          <ac:spMkLst>
            <pc:docMk/>
            <pc:sldMk cId="547953083" sldId="2147471517"/>
            <ac:spMk id="3" creationId="{0C38C817-FA2E-8A77-3413-DC368260066A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5" creationId="{FDC9FA8F-B3BA-3E4D-8770-B5026948A8EA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6" creationId="{FA5A1817-CB35-EA5A-A8EE-E205354D61CD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7" creationId="{6C9FBE20-2475-5A83-DDF5-846D3B56569B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8" creationId="{C1E598A8-1DC9-B79C-FEC3-79488EBA870C}"/>
          </ac:spMkLst>
        </pc:spChg>
        <pc:spChg chg="mod ord">
          <ac:chgData name="Jennifer Eimers" userId="e496f3f7-6a48-4339-9b0c-9f426a43f948" providerId="ADAL" clId="{EA77C4EE-4DBD-4AED-BD7D-063333E8A9EF}" dt="2026-02-11T14:14:35.138" v="590" actId="1076"/>
          <ac:spMkLst>
            <pc:docMk/>
            <pc:sldMk cId="547953083" sldId="2147471517"/>
            <ac:spMk id="14" creationId="{0D7E0D25-B4AE-9079-D231-7CBC1AD75BF8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28" creationId="{0EBF128A-E339-0770-5DF0-26CEF0073A3C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29" creationId="{FD74B9EB-F2F1-3A6E-A9C8-ACE23E6B7FDE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30" creationId="{5E64318E-EB25-D213-CE59-0B4E918953CE}"/>
          </ac:spMkLst>
        </pc:spChg>
        <pc:spChg chg="mod">
          <ac:chgData name="Jennifer Eimers" userId="e496f3f7-6a48-4339-9b0c-9f426a43f948" providerId="ADAL" clId="{EA77C4EE-4DBD-4AED-BD7D-063333E8A9EF}" dt="2026-02-11T14:14:44.549" v="615" actId="207"/>
          <ac:spMkLst>
            <pc:docMk/>
            <pc:sldMk cId="547953083" sldId="2147471517"/>
            <ac:spMk id="32" creationId="{9BB99570-D48E-C680-9A2B-0F7BB4D04B29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57" creationId="{E07099C7-9795-6306-43A6-3DE01CE07E54}"/>
          </ac:spMkLst>
        </pc:spChg>
        <pc:spChg chg="mod">
          <ac:chgData name="Jennifer Eimers" userId="e496f3f7-6a48-4339-9b0c-9f426a43f948" providerId="ADAL" clId="{EA77C4EE-4DBD-4AED-BD7D-063333E8A9EF}" dt="2026-02-11T14:14:40.055" v="614" actId="1038"/>
          <ac:spMkLst>
            <pc:docMk/>
            <pc:sldMk cId="547953083" sldId="2147471517"/>
            <ac:spMk id="59" creationId="{D4AD3299-04DA-25B1-61E8-EB9AD66E039F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2T21:12:27.509" v="656" actId="478"/>
        <pc:sldMkLst>
          <pc:docMk/>
          <pc:sldMk cId="2634731740" sldId="2147473663"/>
        </pc:sldMkLst>
        <pc:spChg chg="del mod ord">
          <ac:chgData name="Jennifer Eimers" userId="e496f3f7-6a48-4339-9b0c-9f426a43f948" providerId="ADAL" clId="{EA77C4EE-4DBD-4AED-BD7D-063333E8A9EF}" dt="2026-02-11T13:50:21.399" v="0" actId="700"/>
          <ac:spMkLst>
            <pc:docMk/>
            <pc:sldMk cId="2634731740" sldId="2147473663"/>
            <ac:spMk id="2" creationId="{A0051D80-7AC1-54A7-03F6-44B6AB75581D}"/>
          </ac:spMkLst>
        </pc:spChg>
        <pc:spChg chg="add del mod ord">
          <ac:chgData name="Jennifer Eimers" userId="e496f3f7-6a48-4339-9b0c-9f426a43f948" providerId="ADAL" clId="{EA77C4EE-4DBD-4AED-BD7D-063333E8A9EF}" dt="2026-02-11T13:50:25.288" v="2" actId="700"/>
          <ac:spMkLst>
            <pc:docMk/>
            <pc:sldMk cId="2634731740" sldId="2147473663"/>
            <ac:spMk id="4" creationId="{13E3F0E6-14EA-A9FF-6C9E-B1B810F268FC}"/>
          </ac:spMkLst>
        </pc:spChg>
        <pc:spChg chg="add del mod">
          <ac:chgData name="Jennifer Eimers" userId="e496f3f7-6a48-4339-9b0c-9f426a43f948" providerId="ADAL" clId="{EA77C4EE-4DBD-4AED-BD7D-063333E8A9EF}" dt="2026-02-12T21:12:04.862" v="651" actId="478"/>
          <ac:spMkLst>
            <pc:docMk/>
            <pc:sldMk cId="2634731740" sldId="2147473663"/>
            <ac:spMk id="4" creationId="{363C00F7-2506-53EF-7153-B3419186D798}"/>
          </ac:spMkLst>
        </pc:spChg>
        <pc:spChg chg="add del mod ord">
          <ac:chgData name="Jennifer Eimers" userId="e496f3f7-6a48-4339-9b0c-9f426a43f948" providerId="ADAL" clId="{EA77C4EE-4DBD-4AED-BD7D-063333E8A9EF}" dt="2026-02-11T13:50:25.288" v="2" actId="700"/>
          <ac:spMkLst>
            <pc:docMk/>
            <pc:sldMk cId="2634731740" sldId="2147473663"/>
            <ac:spMk id="5" creationId="{0AAFB117-FDD2-3067-A587-4E929A3CEC8C}"/>
          </ac:spMkLst>
        </pc:spChg>
        <pc:spChg chg="add del mod ord">
          <ac:chgData name="Jennifer Eimers" userId="e496f3f7-6a48-4339-9b0c-9f426a43f948" providerId="ADAL" clId="{EA77C4EE-4DBD-4AED-BD7D-063333E8A9EF}" dt="2026-02-11T13:50:31.823" v="3" actId="700"/>
          <ac:spMkLst>
            <pc:docMk/>
            <pc:sldMk cId="2634731740" sldId="2147473663"/>
            <ac:spMk id="6" creationId="{CFC49FDF-D606-430A-D9F7-78F10CAFEC07}"/>
          </ac:spMkLst>
        </pc:spChg>
        <pc:spChg chg="add del mod ord">
          <ac:chgData name="Jennifer Eimers" userId="e496f3f7-6a48-4339-9b0c-9f426a43f948" providerId="ADAL" clId="{EA77C4EE-4DBD-4AED-BD7D-063333E8A9EF}" dt="2026-02-11T13:50:31.823" v="3" actId="700"/>
          <ac:spMkLst>
            <pc:docMk/>
            <pc:sldMk cId="2634731740" sldId="2147473663"/>
            <ac:spMk id="7" creationId="{77665A93-925F-4159-AA56-932F23E018BA}"/>
          </ac:spMkLst>
        </pc:spChg>
        <pc:spChg chg="add del mod ord">
          <ac:chgData name="Jennifer Eimers" userId="e496f3f7-6a48-4339-9b0c-9f426a43f948" providerId="ADAL" clId="{EA77C4EE-4DBD-4AED-BD7D-063333E8A9EF}" dt="2026-02-12T21:12:27.509" v="656" actId="478"/>
          <ac:spMkLst>
            <pc:docMk/>
            <pc:sldMk cId="2634731740" sldId="2147473663"/>
            <ac:spMk id="8" creationId="{4354F13A-1394-6A56-BD23-E906BF6327DF}"/>
          </ac:spMkLst>
        </pc:spChg>
        <pc:spChg chg="add del mod ord">
          <ac:chgData name="Jennifer Eimers" userId="e496f3f7-6a48-4339-9b0c-9f426a43f948" providerId="ADAL" clId="{EA77C4EE-4DBD-4AED-BD7D-063333E8A9EF}" dt="2026-02-11T13:50:35.343" v="4" actId="478"/>
          <ac:spMkLst>
            <pc:docMk/>
            <pc:sldMk cId="2634731740" sldId="2147473663"/>
            <ac:spMk id="10" creationId="{70CA60F1-E4BD-6489-A480-1A63DA9B0BF2}"/>
          </ac:spMkLst>
        </pc:spChg>
        <pc:spChg chg="mod ord">
          <ac:chgData name="Jennifer Eimers" userId="e496f3f7-6a48-4339-9b0c-9f426a43f948" providerId="ADAL" clId="{EA77C4EE-4DBD-4AED-BD7D-063333E8A9EF}" dt="2026-02-12T21:12:22.259" v="655" actId="404"/>
          <ac:spMkLst>
            <pc:docMk/>
            <pc:sldMk cId="2634731740" sldId="2147473663"/>
            <ac:spMk id="7171" creationId="{4D67E167-2F37-481F-AB26-A6E236679EF3}"/>
          </ac:spMkLst>
        </pc:spChg>
        <pc:picChg chg="del mod ord">
          <ac:chgData name="Jennifer Eimers" userId="e496f3f7-6a48-4339-9b0c-9f426a43f948" providerId="ADAL" clId="{EA77C4EE-4DBD-4AED-BD7D-063333E8A9EF}" dt="2026-02-12T21:12:04" v="650" actId="478"/>
          <ac:picMkLst>
            <pc:docMk/>
            <pc:sldMk cId="2634731740" sldId="2147473663"/>
            <ac:picMk id="9" creationId="{84F8199E-6281-6EEA-2F25-63D7C80DAF40}"/>
          </ac:picMkLst>
        </pc:picChg>
      </pc:sldChg>
      <pc:sldChg chg="addSp delSp modSp mod modClrScheme chgLayout">
        <pc:chgData name="Jennifer Eimers" userId="e496f3f7-6a48-4339-9b0c-9f426a43f948" providerId="ADAL" clId="{EA77C4EE-4DBD-4AED-BD7D-063333E8A9EF}" dt="2026-02-11T14:15:10.213" v="628" actId="1036"/>
        <pc:sldMkLst>
          <pc:docMk/>
          <pc:sldMk cId="2072224044" sldId="2147473815"/>
        </pc:sldMkLst>
        <pc:spChg chg="mod ord">
          <ac:chgData name="Jennifer Eimers" userId="e496f3f7-6a48-4339-9b0c-9f426a43f948" providerId="ADAL" clId="{EA77C4EE-4DBD-4AED-BD7D-063333E8A9EF}" dt="2026-02-11T14:14:54.498" v="620" actId="404"/>
          <ac:spMkLst>
            <pc:docMk/>
            <pc:sldMk cId="2072224044" sldId="2147473815"/>
            <ac:spMk id="2" creationId="{C8002517-CCD2-D359-ED4B-5D73D085589E}"/>
          </ac:spMkLst>
        </pc:spChg>
        <pc:spChg chg="add del mod ord">
          <ac:chgData name="Jennifer Eimers" userId="e496f3f7-6a48-4339-9b0c-9f426a43f948" providerId="ADAL" clId="{EA77C4EE-4DBD-4AED-BD7D-063333E8A9EF}" dt="2026-02-11T14:14:50.691" v="617" actId="700"/>
          <ac:spMkLst>
            <pc:docMk/>
            <pc:sldMk cId="2072224044" sldId="2147473815"/>
            <ac:spMk id="4" creationId="{6F10CB85-5561-577C-EA97-945F8EBF77A8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5" creationId="{C0B6FFFA-C18B-E9B3-D0EF-2FB6502CFC79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6" creationId="{D9C56894-385A-8C69-D83C-E220588D29FD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8" creationId="{F39930BC-6E7B-51D1-9155-7B1664BDE71C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9" creationId="{BEA797FF-DA89-462C-BEF7-07C0E8C8F1D1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12" creationId="{4DDC5F40-3CD2-1AFB-F6CB-B2DFAE0D0BAC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13" creationId="{1A0363EB-9941-2CAC-857B-FC1846DBA15A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14" creationId="{C6C7947A-5555-DCFC-483D-108232A03B53}"/>
          </ac:spMkLst>
        </pc:spChg>
        <pc:spChg chg="mod">
          <ac:chgData name="Jennifer Eimers" userId="e496f3f7-6a48-4339-9b0c-9f426a43f948" providerId="ADAL" clId="{EA77C4EE-4DBD-4AED-BD7D-063333E8A9EF}" dt="2026-02-11T14:15:10.213" v="628" actId="1036"/>
          <ac:spMkLst>
            <pc:docMk/>
            <pc:sldMk cId="2072224044" sldId="2147473815"/>
            <ac:spMk id="23" creationId="{645094CC-C77A-0E96-69BB-0811E3FEBDCD}"/>
          </ac:spMkLst>
        </pc:spChg>
        <pc:graphicFrameChg chg="mod">
          <ac:chgData name="Jennifer Eimers" userId="e496f3f7-6a48-4339-9b0c-9f426a43f948" providerId="ADAL" clId="{EA77C4EE-4DBD-4AED-BD7D-063333E8A9EF}" dt="2026-02-11T14:15:03.319" v="622" actId="1076"/>
          <ac:graphicFrameMkLst>
            <pc:docMk/>
            <pc:sldMk cId="2072224044" sldId="2147473815"/>
            <ac:graphicFrameMk id="3" creationId="{95D5B5AB-BEA2-1EF5-B277-63C42DBF84FC}"/>
          </ac:graphicFrameMkLst>
        </pc:graphicFrameChg>
        <pc:picChg chg="mod">
          <ac:chgData name="Jennifer Eimers" userId="e496f3f7-6a48-4339-9b0c-9f426a43f948" providerId="ADAL" clId="{EA77C4EE-4DBD-4AED-BD7D-063333E8A9EF}" dt="2026-02-11T14:15:10.213" v="628" actId="1036"/>
          <ac:picMkLst>
            <pc:docMk/>
            <pc:sldMk cId="2072224044" sldId="2147473815"/>
            <ac:picMk id="20" creationId="{2F2A5218-8804-442A-FF90-970DEE80A3C6}"/>
          </ac:picMkLst>
        </pc:picChg>
        <pc:picChg chg="mod">
          <ac:chgData name="Jennifer Eimers" userId="e496f3f7-6a48-4339-9b0c-9f426a43f948" providerId="ADAL" clId="{EA77C4EE-4DBD-4AED-BD7D-063333E8A9EF}" dt="2026-02-11T14:15:10.213" v="628" actId="1036"/>
          <ac:picMkLst>
            <pc:docMk/>
            <pc:sldMk cId="2072224044" sldId="2147473815"/>
            <ac:picMk id="22" creationId="{E1CEDEFA-C4A8-C195-4E53-A372D3AF9034}"/>
          </ac:picMkLst>
        </pc:picChg>
      </pc:sldChg>
      <pc:sldChg chg="modSp mod">
        <pc:chgData name="Jennifer Eimers" userId="e496f3f7-6a48-4339-9b0c-9f426a43f948" providerId="ADAL" clId="{EA77C4EE-4DBD-4AED-BD7D-063333E8A9EF}" dt="2026-02-11T14:12:12.016" v="533" actId="1037"/>
        <pc:sldMkLst>
          <pc:docMk/>
          <pc:sldMk cId="3012173516" sldId="2147475233"/>
        </pc:sldMkLst>
        <pc:spChg chg="mod">
          <ac:chgData name="Jennifer Eimers" userId="e496f3f7-6a48-4339-9b0c-9f426a43f948" providerId="ADAL" clId="{EA77C4EE-4DBD-4AED-BD7D-063333E8A9EF}" dt="2026-02-11T14:12:12.016" v="533" actId="1037"/>
          <ac:spMkLst>
            <pc:docMk/>
            <pc:sldMk cId="3012173516" sldId="2147475233"/>
            <ac:spMk id="18" creationId="{02538236-0464-5102-1699-B7996617BAA4}"/>
          </ac:spMkLst>
        </pc:spChg>
      </pc:sldChg>
      <pc:sldChg chg="modSp mod modClrScheme chgLayout">
        <pc:chgData name="Jennifer Eimers" userId="e496f3f7-6a48-4339-9b0c-9f426a43f948" providerId="ADAL" clId="{EA77C4EE-4DBD-4AED-BD7D-063333E8A9EF}" dt="2026-02-11T14:00:14.539" v="204" actId="700"/>
        <pc:sldMkLst>
          <pc:docMk/>
          <pc:sldMk cId="2323186753" sldId="2147475235"/>
        </pc:sldMkLst>
        <pc:spChg chg="mod ord">
          <ac:chgData name="Jennifer Eimers" userId="e496f3f7-6a48-4339-9b0c-9f426a43f948" providerId="ADAL" clId="{EA77C4EE-4DBD-4AED-BD7D-063333E8A9EF}" dt="2026-02-11T14:00:14.539" v="204" actId="700"/>
          <ac:spMkLst>
            <pc:docMk/>
            <pc:sldMk cId="2323186753" sldId="2147475235"/>
            <ac:spMk id="3" creationId="{87579B3E-FBA2-069C-8483-C56EE97090C1}"/>
          </ac:spMkLst>
        </pc:spChg>
        <pc:spChg chg="mod ord">
          <ac:chgData name="Jennifer Eimers" userId="e496f3f7-6a48-4339-9b0c-9f426a43f948" providerId="ADAL" clId="{EA77C4EE-4DBD-4AED-BD7D-063333E8A9EF}" dt="2026-02-11T14:00:14.539" v="204" actId="700"/>
          <ac:spMkLst>
            <pc:docMk/>
            <pc:sldMk cId="2323186753" sldId="2147475235"/>
            <ac:spMk id="4" creationId="{4CD2E7A0-5036-4D7B-3F80-0DD8B96BC8AF}"/>
          </ac:spMkLst>
        </pc:spChg>
        <pc:spChg chg="mod">
          <ac:chgData name="Jennifer Eimers" userId="e496f3f7-6a48-4339-9b0c-9f426a43f948" providerId="ADAL" clId="{EA77C4EE-4DBD-4AED-BD7D-063333E8A9EF}" dt="2026-02-11T13:59:06.616" v="174" actId="14100"/>
          <ac:spMkLst>
            <pc:docMk/>
            <pc:sldMk cId="2323186753" sldId="2147475235"/>
            <ac:spMk id="13" creationId="{6F869ADC-879F-F699-8196-5E0F608DE9FD}"/>
          </ac:spMkLst>
        </pc:spChg>
        <pc:spChg chg="mod">
          <ac:chgData name="Jennifer Eimers" userId="e496f3f7-6a48-4339-9b0c-9f426a43f948" providerId="ADAL" clId="{EA77C4EE-4DBD-4AED-BD7D-063333E8A9EF}" dt="2026-02-11T13:59:17.081" v="193" actId="1035"/>
          <ac:spMkLst>
            <pc:docMk/>
            <pc:sldMk cId="2323186753" sldId="2147475235"/>
            <ac:spMk id="15" creationId="{FC229C3F-F0AC-5303-9ECD-D734B411503C}"/>
          </ac:spMkLst>
        </pc:spChg>
        <pc:spChg chg="mod">
          <ac:chgData name="Jennifer Eimers" userId="e496f3f7-6a48-4339-9b0c-9f426a43f948" providerId="ADAL" clId="{EA77C4EE-4DBD-4AED-BD7D-063333E8A9EF}" dt="2026-02-11T13:59:17.081" v="193" actId="1035"/>
          <ac:spMkLst>
            <pc:docMk/>
            <pc:sldMk cId="2323186753" sldId="2147475235"/>
            <ac:spMk id="18" creationId="{8858CA6A-E81C-539E-AF1B-E0F416B80A6B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1T13:56:58.752" v="95" actId="12"/>
        <pc:sldMkLst>
          <pc:docMk/>
          <pc:sldMk cId="1292744101" sldId="2147475237"/>
        </pc:sldMkLst>
        <pc:spChg chg="add mod ord">
          <ac:chgData name="Jennifer Eimers" userId="e496f3f7-6a48-4339-9b0c-9f426a43f948" providerId="ADAL" clId="{EA77C4EE-4DBD-4AED-BD7D-063333E8A9EF}" dt="2026-02-11T13:56:46.380" v="93" actId="700"/>
          <ac:spMkLst>
            <pc:docMk/>
            <pc:sldMk cId="1292744101" sldId="2147475237"/>
            <ac:spMk id="2" creationId="{9311A18B-BFB9-565C-5068-B3254896070F}"/>
          </ac:spMkLst>
        </pc:spChg>
        <pc:spChg chg="mod ord">
          <ac:chgData name="Jennifer Eimers" userId="e496f3f7-6a48-4339-9b0c-9f426a43f948" providerId="ADAL" clId="{EA77C4EE-4DBD-4AED-BD7D-063333E8A9EF}" dt="2026-02-11T13:56:46.380" v="93" actId="700"/>
          <ac:spMkLst>
            <pc:docMk/>
            <pc:sldMk cId="1292744101" sldId="2147475237"/>
            <ac:spMk id="5" creationId="{0D2736FC-1427-825F-61B9-8EC6ABF8150F}"/>
          </ac:spMkLst>
        </pc:spChg>
        <pc:spChg chg="mod ord">
          <ac:chgData name="Jennifer Eimers" userId="e496f3f7-6a48-4339-9b0c-9f426a43f948" providerId="ADAL" clId="{EA77C4EE-4DBD-4AED-BD7D-063333E8A9EF}" dt="2026-02-11T13:56:58.752" v="95" actId="12"/>
          <ac:spMkLst>
            <pc:docMk/>
            <pc:sldMk cId="1292744101" sldId="2147475237"/>
            <ac:spMk id="6" creationId="{6C389218-2D8B-6738-7C6D-274955633EDC}"/>
          </ac:spMkLst>
        </pc:spChg>
        <pc:spChg chg="del mod ord">
          <ac:chgData name="Jennifer Eimers" userId="e496f3f7-6a48-4339-9b0c-9f426a43f948" providerId="ADAL" clId="{EA77C4EE-4DBD-4AED-BD7D-063333E8A9EF}" dt="2026-02-11T13:56:46.380" v="93" actId="700"/>
          <ac:spMkLst>
            <pc:docMk/>
            <pc:sldMk cId="1292744101" sldId="2147475237"/>
            <ac:spMk id="7" creationId="{3EFF0F4F-9C90-D766-3044-9ACC301FB9C3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1T13:56:12.416" v="84" actId="255"/>
        <pc:sldMkLst>
          <pc:docMk/>
          <pc:sldMk cId="3858884956" sldId="2147475242"/>
        </pc:sldMkLst>
        <pc:spChg chg="add del mod ord">
          <ac:chgData name="Jennifer Eimers" userId="e496f3f7-6a48-4339-9b0c-9f426a43f948" providerId="ADAL" clId="{EA77C4EE-4DBD-4AED-BD7D-063333E8A9EF}" dt="2026-02-11T13:54:52.086" v="74" actId="700"/>
          <ac:spMkLst>
            <pc:docMk/>
            <pc:sldMk cId="3858884956" sldId="2147475242"/>
            <ac:spMk id="2" creationId="{08B0CBEB-F4DF-CAC3-B44F-271F905B7BC8}"/>
          </ac:spMkLst>
        </pc:spChg>
        <pc:spChg chg="add mod ord">
          <ac:chgData name="Jennifer Eimers" userId="e496f3f7-6a48-4339-9b0c-9f426a43f948" providerId="ADAL" clId="{EA77C4EE-4DBD-4AED-BD7D-063333E8A9EF}" dt="2026-02-11T13:56:00.831" v="81" actId="700"/>
          <ac:spMkLst>
            <pc:docMk/>
            <pc:sldMk cId="3858884956" sldId="2147475242"/>
            <ac:spMk id="3" creationId="{50B70B98-3156-E93B-DDD9-D6CB9F17C666}"/>
          </ac:spMkLst>
        </pc:spChg>
        <pc:spChg chg="mod ord">
          <ac:chgData name="Jennifer Eimers" userId="e496f3f7-6a48-4339-9b0c-9f426a43f948" providerId="ADAL" clId="{EA77C4EE-4DBD-4AED-BD7D-063333E8A9EF}" dt="2026-02-11T13:56:00.831" v="81" actId="700"/>
          <ac:spMkLst>
            <pc:docMk/>
            <pc:sldMk cId="3858884956" sldId="2147475242"/>
            <ac:spMk id="6" creationId="{90C423B3-D0D4-2E85-3291-7699EC0353DA}"/>
          </ac:spMkLst>
        </pc:spChg>
        <pc:spChg chg="mod ord">
          <ac:chgData name="Jennifer Eimers" userId="e496f3f7-6a48-4339-9b0c-9f426a43f948" providerId="ADAL" clId="{EA77C4EE-4DBD-4AED-BD7D-063333E8A9EF}" dt="2026-02-11T13:56:12.416" v="84" actId="255"/>
          <ac:spMkLst>
            <pc:docMk/>
            <pc:sldMk cId="3858884956" sldId="2147475242"/>
            <ac:spMk id="7" creationId="{05259EF5-F31B-7EC0-4DFD-6124465BBF53}"/>
          </ac:spMkLst>
        </pc:spChg>
        <pc:spChg chg="add del mod ord">
          <ac:chgData name="Jennifer Eimers" userId="e496f3f7-6a48-4339-9b0c-9f426a43f948" providerId="ADAL" clId="{EA77C4EE-4DBD-4AED-BD7D-063333E8A9EF}" dt="2026-02-11T13:56:00.831" v="81" actId="700"/>
          <ac:spMkLst>
            <pc:docMk/>
            <pc:sldMk cId="3858884956" sldId="2147475242"/>
            <ac:spMk id="9" creationId="{B4CE1621-2C20-B5D0-113C-EA8C769B00EF}"/>
          </ac:spMkLst>
        </pc:spChg>
      </pc:sldChg>
      <pc:sldChg chg="modSp mod modClrScheme chgLayout">
        <pc:chgData name="Jennifer Eimers" userId="e496f3f7-6a48-4339-9b0c-9f426a43f948" providerId="ADAL" clId="{EA77C4EE-4DBD-4AED-BD7D-063333E8A9EF}" dt="2026-02-11T13:56:42.039" v="92" actId="12"/>
        <pc:sldMkLst>
          <pc:docMk/>
          <pc:sldMk cId="739263763" sldId="2147475243"/>
        </pc:sldMkLst>
        <pc:spChg chg="mod ord">
          <ac:chgData name="Jennifer Eimers" userId="e496f3f7-6a48-4339-9b0c-9f426a43f948" providerId="ADAL" clId="{EA77C4EE-4DBD-4AED-BD7D-063333E8A9EF}" dt="2026-02-11T13:56:42.039" v="92" actId="12"/>
          <ac:spMkLst>
            <pc:docMk/>
            <pc:sldMk cId="739263763" sldId="2147475243"/>
            <ac:spMk id="2" creationId="{D05A8267-3A3F-519C-A7AD-CCA88AF7194C}"/>
          </ac:spMkLst>
        </pc:spChg>
        <pc:spChg chg="mod ord">
          <ac:chgData name="Jennifer Eimers" userId="e496f3f7-6a48-4339-9b0c-9f426a43f948" providerId="ADAL" clId="{EA77C4EE-4DBD-4AED-BD7D-063333E8A9EF}" dt="2026-02-11T13:56:25.730" v="85" actId="700"/>
          <ac:spMkLst>
            <pc:docMk/>
            <pc:sldMk cId="739263763" sldId="2147475243"/>
            <ac:spMk id="3" creationId="{D2B26DD9-C8BE-D04B-C0BF-61AB2C57AF22}"/>
          </ac:spMkLst>
        </pc:spChg>
        <pc:spChg chg="mod ord">
          <ac:chgData name="Jennifer Eimers" userId="e496f3f7-6a48-4339-9b0c-9f426a43f948" providerId="ADAL" clId="{EA77C4EE-4DBD-4AED-BD7D-063333E8A9EF}" dt="2026-02-11T13:56:25.730" v="85" actId="700"/>
          <ac:spMkLst>
            <pc:docMk/>
            <pc:sldMk cId="739263763" sldId="2147475243"/>
            <ac:spMk id="4" creationId="{1DC36B2A-3CF3-A8B0-D51A-DBFF94CB896A}"/>
          </ac:spMkLst>
        </pc:spChg>
      </pc:sldChg>
      <pc:sldChg chg="modSp mod modClrScheme chgLayout">
        <pc:chgData name="Jennifer Eimers" userId="e496f3f7-6a48-4339-9b0c-9f426a43f948" providerId="ADAL" clId="{EA77C4EE-4DBD-4AED-BD7D-063333E8A9EF}" dt="2026-02-11T14:02:58.057" v="258" actId="207"/>
        <pc:sldMkLst>
          <pc:docMk/>
          <pc:sldMk cId="352411774" sldId="2147475247"/>
        </pc:sldMkLst>
        <pc:spChg chg="mod ord">
          <ac:chgData name="Jennifer Eimers" userId="e496f3f7-6a48-4339-9b0c-9f426a43f948" providerId="ADAL" clId="{EA77C4EE-4DBD-4AED-BD7D-063333E8A9EF}" dt="2026-02-11T14:02:49.522" v="256" actId="700"/>
          <ac:spMkLst>
            <pc:docMk/>
            <pc:sldMk cId="352411774" sldId="2147475247"/>
            <ac:spMk id="2" creationId="{8CBCB4D1-131D-4213-65D7-671DDBA50FFA}"/>
          </ac:spMkLst>
        </pc:spChg>
        <pc:spChg chg="mod ord">
          <ac:chgData name="Jennifer Eimers" userId="e496f3f7-6a48-4339-9b0c-9f426a43f948" providerId="ADAL" clId="{EA77C4EE-4DBD-4AED-BD7D-063333E8A9EF}" dt="2026-02-11T14:02:52.752" v="257" actId="122"/>
          <ac:spMkLst>
            <pc:docMk/>
            <pc:sldMk cId="352411774" sldId="2147475247"/>
            <ac:spMk id="3" creationId="{DCC90AF1-B634-A9B9-71AC-21CD0E9ED892}"/>
          </ac:spMkLst>
        </pc:spChg>
        <pc:graphicFrameChg chg="modGraphic">
          <ac:chgData name="Jennifer Eimers" userId="e496f3f7-6a48-4339-9b0c-9f426a43f948" providerId="ADAL" clId="{EA77C4EE-4DBD-4AED-BD7D-063333E8A9EF}" dt="2026-02-11T14:02:58.057" v="258" actId="207"/>
          <ac:graphicFrameMkLst>
            <pc:docMk/>
            <pc:sldMk cId="352411774" sldId="2147475247"/>
            <ac:graphicFrameMk id="10" creationId="{7CC660F1-C265-5351-5E9B-403E0388FB33}"/>
          </ac:graphicFrameMkLst>
        </pc:graphicFrameChg>
      </pc:sldChg>
      <pc:sldChg chg="delSp modSp mod modClrScheme chgLayout">
        <pc:chgData name="Jennifer Eimers" userId="e496f3f7-6a48-4339-9b0c-9f426a43f948" providerId="ADAL" clId="{EA77C4EE-4DBD-4AED-BD7D-063333E8A9EF}" dt="2026-02-12T21:17:13.251" v="707" actId="478"/>
        <pc:sldMkLst>
          <pc:docMk/>
          <pc:sldMk cId="3798268823" sldId="2147475248"/>
        </pc:sldMkLst>
        <pc:spChg chg="mod ord">
          <ac:chgData name="Jennifer Eimers" userId="e496f3f7-6a48-4339-9b0c-9f426a43f948" providerId="ADAL" clId="{EA77C4EE-4DBD-4AED-BD7D-063333E8A9EF}" dt="2026-02-11T14:04:41.249" v="319" actId="700"/>
          <ac:spMkLst>
            <pc:docMk/>
            <pc:sldMk cId="3798268823" sldId="2147475248"/>
            <ac:spMk id="2" creationId="{0E7183F7-67EA-13F9-6FCC-DBE2F79D282E}"/>
          </ac:spMkLst>
        </pc:spChg>
        <pc:spChg chg="mod ord">
          <ac:chgData name="Jennifer Eimers" userId="e496f3f7-6a48-4339-9b0c-9f426a43f948" providerId="ADAL" clId="{EA77C4EE-4DBD-4AED-BD7D-063333E8A9EF}" dt="2026-02-11T14:04:58.535" v="329" actId="14100"/>
          <ac:spMkLst>
            <pc:docMk/>
            <pc:sldMk cId="3798268823" sldId="2147475248"/>
            <ac:spMk id="3" creationId="{747138AD-A195-6359-B9AF-1FCB6E86CAB5}"/>
          </ac:spMkLst>
        </pc:spChg>
        <pc:spChg chg="del mod ord">
          <ac:chgData name="Jennifer Eimers" userId="e496f3f7-6a48-4339-9b0c-9f426a43f948" providerId="ADAL" clId="{EA77C4EE-4DBD-4AED-BD7D-063333E8A9EF}" dt="2026-02-12T21:17:13.251" v="707" actId="478"/>
          <ac:spMkLst>
            <pc:docMk/>
            <pc:sldMk cId="3798268823" sldId="2147475248"/>
            <ac:spMk id="8" creationId="{00D88289-0CF6-A71F-0E0A-BE267B4550FA}"/>
          </ac:spMkLst>
        </pc:spChg>
        <pc:spChg chg="mod ord">
          <ac:chgData name="Jennifer Eimers" userId="e496f3f7-6a48-4339-9b0c-9f426a43f948" providerId="ADAL" clId="{EA77C4EE-4DBD-4AED-BD7D-063333E8A9EF}" dt="2026-02-11T14:04:41.249" v="319" actId="700"/>
          <ac:spMkLst>
            <pc:docMk/>
            <pc:sldMk cId="3798268823" sldId="2147475248"/>
            <ac:spMk id="9" creationId="{D44148E7-4BAA-ED25-EBFE-702D889566FC}"/>
          </ac:spMkLst>
        </pc:spChg>
        <pc:graphicFrameChg chg="mod modGraphic">
          <ac:chgData name="Jennifer Eimers" userId="e496f3f7-6a48-4339-9b0c-9f426a43f948" providerId="ADAL" clId="{EA77C4EE-4DBD-4AED-BD7D-063333E8A9EF}" dt="2026-02-11T14:05:08.133" v="331" actId="207"/>
          <ac:graphicFrameMkLst>
            <pc:docMk/>
            <pc:sldMk cId="3798268823" sldId="2147475248"/>
            <ac:graphicFrameMk id="17" creationId="{84233362-14FA-C5AE-3BB3-42654FA62DB4}"/>
          </ac:graphicFrameMkLst>
        </pc:graphicFrameChg>
      </pc:sldChg>
      <pc:sldChg chg="modSp mod modClrScheme chgLayout">
        <pc:chgData name="Jennifer Eimers" userId="e496f3f7-6a48-4339-9b0c-9f426a43f948" providerId="ADAL" clId="{EA77C4EE-4DBD-4AED-BD7D-063333E8A9EF}" dt="2026-02-11T14:13:35.774" v="566" actId="1076"/>
        <pc:sldMkLst>
          <pc:docMk/>
          <pc:sldMk cId="3299057885" sldId="2147475249"/>
        </pc:sldMkLst>
        <pc:spChg chg="mod ord">
          <ac:chgData name="Jennifer Eimers" userId="e496f3f7-6a48-4339-9b0c-9f426a43f948" providerId="ADAL" clId="{EA77C4EE-4DBD-4AED-BD7D-063333E8A9EF}" dt="2026-02-11T14:12:19.023" v="534" actId="700"/>
          <ac:spMkLst>
            <pc:docMk/>
            <pc:sldMk cId="3299057885" sldId="2147475249"/>
            <ac:spMk id="2" creationId="{AF9B6945-0F0D-90E2-8CC6-0EC85421888D}"/>
          </ac:spMkLst>
        </pc:spChg>
        <pc:spChg chg="mod">
          <ac:chgData name="Jennifer Eimers" userId="e496f3f7-6a48-4339-9b0c-9f426a43f948" providerId="ADAL" clId="{EA77C4EE-4DBD-4AED-BD7D-063333E8A9EF}" dt="2026-02-11T14:12:29.096" v="537" actId="122"/>
          <ac:spMkLst>
            <pc:docMk/>
            <pc:sldMk cId="3299057885" sldId="2147475249"/>
            <ac:spMk id="3" creationId="{86ED11B6-055D-393B-8945-00BABF4428EC}"/>
          </ac:spMkLst>
        </pc:spChg>
        <pc:spChg chg="mod">
          <ac:chgData name="Jennifer Eimers" userId="e496f3f7-6a48-4339-9b0c-9f426a43f948" providerId="ADAL" clId="{EA77C4EE-4DBD-4AED-BD7D-063333E8A9EF}" dt="2026-02-11T14:13:33.304" v="565" actId="1036"/>
          <ac:spMkLst>
            <pc:docMk/>
            <pc:sldMk cId="3299057885" sldId="2147475249"/>
            <ac:spMk id="4" creationId="{78C7375B-62DD-E1CB-F0AE-9C54A6605888}"/>
          </ac:spMkLst>
        </pc:spChg>
        <pc:spChg chg="mod">
          <ac:chgData name="Jennifer Eimers" userId="e496f3f7-6a48-4339-9b0c-9f426a43f948" providerId="ADAL" clId="{EA77C4EE-4DBD-4AED-BD7D-063333E8A9EF}" dt="2026-02-11T14:13:33.304" v="565" actId="1036"/>
          <ac:spMkLst>
            <pc:docMk/>
            <pc:sldMk cId="3299057885" sldId="2147475249"/>
            <ac:spMk id="7" creationId="{BFEBDE4A-B1F3-9C40-950E-CD183CE03917}"/>
          </ac:spMkLst>
        </pc:spChg>
        <pc:spChg chg="mod">
          <ac:chgData name="Jennifer Eimers" userId="e496f3f7-6a48-4339-9b0c-9f426a43f948" providerId="ADAL" clId="{EA77C4EE-4DBD-4AED-BD7D-063333E8A9EF}" dt="2026-02-11T14:13:33.304" v="565" actId="1036"/>
          <ac:spMkLst>
            <pc:docMk/>
            <pc:sldMk cId="3299057885" sldId="2147475249"/>
            <ac:spMk id="9" creationId="{089927A8-ABC7-3492-3661-8AAA0D17A330}"/>
          </ac:spMkLst>
        </pc:spChg>
        <pc:spChg chg="mod">
          <ac:chgData name="Jennifer Eimers" userId="e496f3f7-6a48-4339-9b0c-9f426a43f948" providerId="ADAL" clId="{EA77C4EE-4DBD-4AED-BD7D-063333E8A9EF}" dt="2026-02-11T14:13:33.304" v="565" actId="1036"/>
          <ac:spMkLst>
            <pc:docMk/>
            <pc:sldMk cId="3299057885" sldId="2147475249"/>
            <ac:spMk id="11" creationId="{3F9A4780-504C-C464-9FB2-6A1503E42036}"/>
          </ac:spMkLst>
        </pc:spChg>
        <pc:spChg chg="mod ord">
          <ac:chgData name="Jennifer Eimers" userId="e496f3f7-6a48-4339-9b0c-9f426a43f948" providerId="ADAL" clId="{EA77C4EE-4DBD-4AED-BD7D-063333E8A9EF}" dt="2026-02-11T14:13:35.774" v="566" actId="1076"/>
          <ac:spMkLst>
            <pc:docMk/>
            <pc:sldMk cId="3299057885" sldId="2147475249"/>
            <ac:spMk id="24" creationId="{46930E34-49ED-7C55-41EA-37843CB102D2}"/>
          </ac:spMkLst>
        </pc:spChg>
        <pc:graphicFrameChg chg="mod modGraphic">
          <ac:chgData name="Jennifer Eimers" userId="e496f3f7-6a48-4339-9b0c-9f426a43f948" providerId="ADAL" clId="{EA77C4EE-4DBD-4AED-BD7D-063333E8A9EF}" dt="2026-02-11T14:13:33.304" v="565" actId="1036"/>
          <ac:graphicFrameMkLst>
            <pc:docMk/>
            <pc:sldMk cId="3299057885" sldId="2147475249"/>
            <ac:graphicFrameMk id="6" creationId="{73D62776-C30B-17B0-7C94-F80FA25F0642}"/>
          </ac:graphicFrameMkLst>
        </pc:graphicFrameChg>
      </pc:sldChg>
      <pc:sldChg chg="modSp mod modClrScheme chgLayout">
        <pc:chgData name="Jennifer Eimers" userId="e496f3f7-6a48-4339-9b0c-9f426a43f948" providerId="ADAL" clId="{EA77C4EE-4DBD-4AED-BD7D-063333E8A9EF}" dt="2026-02-11T14:00:22.901" v="206" actId="700"/>
        <pc:sldMkLst>
          <pc:docMk/>
          <pc:sldMk cId="3222051999" sldId="2147475255"/>
        </pc:sldMkLst>
        <pc:spChg chg="mod">
          <ac:chgData name="Jennifer Eimers" userId="e496f3f7-6a48-4339-9b0c-9f426a43f948" providerId="ADAL" clId="{EA77C4EE-4DBD-4AED-BD7D-063333E8A9EF}" dt="2026-02-11T13:57:24.891" v="146" actId="1037"/>
          <ac:spMkLst>
            <pc:docMk/>
            <pc:sldMk cId="3222051999" sldId="2147475255"/>
            <ac:spMk id="2" creationId="{2730422D-D7A5-E88E-7A27-959967C56688}"/>
          </ac:spMkLst>
        </pc:spChg>
        <pc:spChg chg="mod ord">
          <ac:chgData name="Jennifer Eimers" userId="e496f3f7-6a48-4339-9b0c-9f426a43f948" providerId="ADAL" clId="{EA77C4EE-4DBD-4AED-BD7D-063333E8A9EF}" dt="2026-02-11T14:00:22.901" v="206" actId="700"/>
          <ac:spMkLst>
            <pc:docMk/>
            <pc:sldMk cId="3222051999" sldId="2147475255"/>
            <ac:spMk id="3" creationId="{CC07F20E-04F3-4F92-C538-7241105F3E38}"/>
          </ac:spMkLst>
        </pc:spChg>
        <pc:spChg chg="mod ord">
          <ac:chgData name="Jennifer Eimers" userId="e496f3f7-6a48-4339-9b0c-9f426a43f948" providerId="ADAL" clId="{EA77C4EE-4DBD-4AED-BD7D-063333E8A9EF}" dt="2026-02-11T14:00:22.901" v="206" actId="700"/>
          <ac:spMkLst>
            <pc:docMk/>
            <pc:sldMk cId="3222051999" sldId="2147475255"/>
            <ac:spMk id="4" creationId="{5587FC5C-FABA-3A7D-EA2D-BC846E2A3A34}"/>
          </ac:spMkLst>
        </pc:spChg>
        <pc:spChg chg="mod ord">
          <ac:chgData name="Jennifer Eimers" userId="e496f3f7-6a48-4339-9b0c-9f426a43f948" providerId="ADAL" clId="{EA77C4EE-4DBD-4AED-BD7D-063333E8A9EF}" dt="2026-02-11T14:00:22.901" v="206" actId="700"/>
          <ac:spMkLst>
            <pc:docMk/>
            <pc:sldMk cId="3222051999" sldId="2147475255"/>
            <ac:spMk id="23" creationId="{51B7C7B9-ADD4-94B0-BF29-FA40BA1D6CE0}"/>
          </ac:spMkLst>
        </pc:spChg>
        <pc:grpChg chg="mod">
          <ac:chgData name="Jennifer Eimers" userId="e496f3f7-6a48-4339-9b0c-9f426a43f948" providerId="ADAL" clId="{EA77C4EE-4DBD-4AED-BD7D-063333E8A9EF}" dt="2026-02-11T13:57:19.871" v="137" actId="1036"/>
          <ac:grpSpMkLst>
            <pc:docMk/>
            <pc:sldMk cId="3222051999" sldId="2147475255"/>
            <ac:grpSpMk id="313" creationId="{3B02B910-95ED-D07E-E09C-F752B2CF7E92}"/>
          </ac:grpSpMkLst>
        </pc:grpChg>
      </pc:sldChg>
      <pc:sldChg chg="modSp mod modClrScheme chgLayout">
        <pc:chgData name="Jennifer Eimers" userId="e496f3f7-6a48-4339-9b0c-9f426a43f948" providerId="ADAL" clId="{EA77C4EE-4DBD-4AED-BD7D-063333E8A9EF}" dt="2026-02-11T14:00:31.862" v="211" actId="1035"/>
        <pc:sldMkLst>
          <pc:docMk/>
          <pc:sldMk cId="2935513828" sldId="2147475256"/>
        </pc:sldMkLst>
        <pc:spChg chg="mod ord">
          <ac:chgData name="Jennifer Eimers" userId="e496f3f7-6a48-4339-9b0c-9f426a43f948" providerId="ADAL" clId="{EA77C4EE-4DBD-4AED-BD7D-063333E8A9EF}" dt="2026-02-11T14:00:31.862" v="211" actId="1035"/>
          <ac:spMkLst>
            <pc:docMk/>
            <pc:sldMk cId="2935513828" sldId="2147475256"/>
            <ac:spMk id="4" creationId="{6E3CE664-1345-8050-A576-2FB6EEE4E643}"/>
          </ac:spMkLst>
        </pc:spChg>
        <pc:spChg chg="mod ord">
          <ac:chgData name="Jennifer Eimers" userId="e496f3f7-6a48-4339-9b0c-9f426a43f948" providerId="ADAL" clId="{EA77C4EE-4DBD-4AED-BD7D-063333E8A9EF}" dt="2026-02-11T14:00:29.299" v="208" actId="700"/>
          <ac:spMkLst>
            <pc:docMk/>
            <pc:sldMk cId="2935513828" sldId="2147475256"/>
            <ac:spMk id="11" creationId="{EAE26E34-39C3-1992-2E2C-DA4957BB0B7D}"/>
          </ac:spMkLst>
        </pc:spChg>
        <pc:spChg chg="mod ord">
          <ac:chgData name="Jennifer Eimers" userId="e496f3f7-6a48-4339-9b0c-9f426a43f948" providerId="ADAL" clId="{EA77C4EE-4DBD-4AED-BD7D-063333E8A9EF}" dt="2026-02-11T14:00:29.299" v="208" actId="700"/>
          <ac:spMkLst>
            <pc:docMk/>
            <pc:sldMk cId="2935513828" sldId="2147475256"/>
            <ac:spMk id="15" creationId="{037966AD-FD6D-AAC8-494B-AA48D19CDF50}"/>
          </ac:spMkLst>
        </pc:spChg>
      </pc:sldChg>
      <pc:sldChg chg="modSp mod modClrScheme chgLayout">
        <pc:chgData name="Jennifer Eimers" userId="e496f3f7-6a48-4339-9b0c-9f426a43f948" providerId="ADAL" clId="{EA77C4EE-4DBD-4AED-BD7D-063333E8A9EF}" dt="2026-02-11T14:00:44.166" v="216" actId="1038"/>
        <pc:sldMkLst>
          <pc:docMk/>
          <pc:sldMk cId="2736635379" sldId="2147475257"/>
        </pc:sldMkLst>
        <pc:spChg chg="mod ord">
          <ac:chgData name="Jennifer Eimers" userId="e496f3f7-6a48-4339-9b0c-9f426a43f948" providerId="ADAL" clId="{EA77C4EE-4DBD-4AED-BD7D-063333E8A9EF}" dt="2026-02-11T14:00:37.280" v="213" actId="700"/>
          <ac:spMkLst>
            <pc:docMk/>
            <pc:sldMk cId="2736635379" sldId="2147475257"/>
            <ac:spMk id="8" creationId="{70EBF5E3-56FA-6117-3D34-C67626F3BD52}"/>
          </ac:spMkLst>
        </pc:spChg>
        <pc:spChg chg="mod ord">
          <ac:chgData name="Jennifer Eimers" userId="e496f3f7-6a48-4339-9b0c-9f426a43f948" providerId="ADAL" clId="{EA77C4EE-4DBD-4AED-BD7D-063333E8A9EF}" dt="2026-02-11T14:00:44.166" v="216" actId="1038"/>
          <ac:spMkLst>
            <pc:docMk/>
            <pc:sldMk cId="2736635379" sldId="2147475257"/>
            <ac:spMk id="10" creationId="{3BFE874E-7F53-BF99-01C7-68A3293C5C6D}"/>
          </ac:spMkLst>
        </pc:spChg>
        <pc:spChg chg="mod ord">
          <ac:chgData name="Jennifer Eimers" userId="e496f3f7-6a48-4339-9b0c-9f426a43f948" providerId="ADAL" clId="{EA77C4EE-4DBD-4AED-BD7D-063333E8A9EF}" dt="2026-02-11T14:00:37.280" v="213" actId="700"/>
          <ac:spMkLst>
            <pc:docMk/>
            <pc:sldMk cId="2736635379" sldId="2147475257"/>
            <ac:spMk id="12" creationId="{1FE50FF7-94AB-2D4D-A478-D1D90CB278A3}"/>
          </ac:spMkLst>
        </pc:spChg>
      </pc:sldChg>
      <pc:sldChg chg="addSp delSp modSp mod modClrScheme chgLayout">
        <pc:chgData name="Jennifer Eimers" userId="e496f3f7-6a48-4339-9b0c-9f426a43f948" providerId="ADAL" clId="{EA77C4EE-4DBD-4AED-BD7D-063333E8A9EF}" dt="2026-02-11T14:15:53.409" v="638" actId="403"/>
        <pc:sldMkLst>
          <pc:docMk/>
          <pc:sldMk cId="2674571977" sldId="2147475258"/>
        </pc:sldMkLst>
        <pc:spChg chg="mod ord">
          <ac:chgData name="Jennifer Eimers" userId="e496f3f7-6a48-4339-9b0c-9f426a43f948" providerId="ADAL" clId="{EA77C4EE-4DBD-4AED-BD7D-063333E8A9EF}" dt="2026-02-11T14:15:53.409" v="638" actId="403"/>
          <ac:spMkLst>
            <pc:docMk/>
            <pc:sldMk cId="2674571977" sldId="2147475258"/>
            <ac:spMk id="2" creationId="{49C25ABB-578C-C403-3524-4E5C716514B1}"/>
          </ac:spMkLst>
        </pc:spChg>
        <pc:spChg chg="mod ord">
          <ac:chgData name="Jennifer Eimers" userId="e496f3f7-6a48-4339-9b0c-9f426a43f948" providerId="ADAL" clId="{EA77C4EE-4DBD-4AED-BD7D-063333E8A9EF}" dt="2026-02-11T14:01:23.529" v="236" actId="700"/>
          <ac:spMkLst>
            <pc:docMk/>
            <pc:sldMk cId="2674571977" sldId="2147475258"/>
            <ac:spMk id="9" creationId="{84C69F2B-39DB-66ED-73E9-B2A8CE526E22}"/>
          </ac:spMkLst>
        </pc:spChg>
        <pc:grpChg chg="add mod">
          <ac:chgData name="Jennifer Eimers" userId="e496f3f7-6a48-4339-9b0c-9f426a43f948" providerId="ADAL" clId="{EA77C4EE-4DBD-4AED-BD7D-063333E8A9EF}" dt="2026-02-11T14:02:00.176" v="242" actId="1038"/>
          <ac:grpSpMkLst>
            <pc:docMk/>
            <pc:sldMk cId="2674571977" sldId="2147475258"/>
            <ac:grpSpMk id="4" creationId="{534E4151-7951-84BF-0C76-F96FD856D101}"/>
          </ac:grpSpMkLst>
        </pc:grpChg>
        <pc:grpChg chg="mod topLvl">
          <ac:chgData name="Jennifer Eimers" userId="e496f3f7-6a48-4339-9b0c-9f426a43f948" providerId="ADAL" clId="{EA77C4EE-4DBD-4AED-BD7D-063333E8A9EF}" dt="2026-02-11T14:01:52.278" v="238" actId="165"/>
          <ac:grpSpMkLst>
            <pc:docMk/>
            <pc:sldMk cId="2674571977" sldId="2147475258"/>
            <ac:grpSpMk id="18" creationId="{078C3A15-E663-8F2D-214C-81333FC8AA9A}"/>
          </ac:grpSpMkLst>
        </pc:grpChg>
        <pc:grpChg chg="del">
          <ac:chgData name="Jennifer Eimers" userId="e496f3f7-6a48-4339-9b0c-9f426a43f948" providerId="ADAL" clId="{EA77C4EE-4DBD-4AED-BD7D-063333E8A9EF}" dt="2026-02-11T14:01:52.278" v="238" actId="165"/>
          <ac:grpSpMkLst>
            <pc:docMk/>
            <pc:sldMk cId="2674571977" sldId="2147475258"/>
            <ac:grpSpMk id="49" creationId="{9D612175-FF6A-8D58-DBD6-0FB9C6DE2116}"/>
          </ac:grpSpMkLst>
        </pc:grpChg>
        <pc:graphicFrameChg chg="mod modGraphic">
          <ac:chgData name="Jennifer Eimers" userId="e496f3f7-6a48-4339-9b0c-9f426a43f948" providerId="ADAL" clId="{EA77C4EE-4DBD-4AED-BD7D-063333E8A9EF}" dt="2026-02-11T14:01:31.657" v="237" actId="14100"/>
          <ac:graphicFrameMkLst>
            <pc:docMk/>
            <pc:sldMk cId="2674571977" sldId="2147475258"/>
            <ac:graphicFrameMk id="21" creationId="{69BC2A41-ACEC-7EC7-423B-6813ECD4A4A3}"/>
          </ac:graphicFrameMkLst>
        </pc:graphicFrameChg>
        <pc:cxnChg chg="mod">
          <ac:chgData name="Jennifer Eimers" userId="e496f3f7-6a48-4339-9b0c-9f426a43f948" providerId="ADAL" clId="{EA77C4EE-4DBD-4AED-BD7D-063333E8A9EF}" dt="2026-02-11T14:02:05.271" v="244" actId="14100"/>
          <ac:cxnSpMkLst>
            <pc:docMk/>
            <pc:sldMk cId="2674571977" sldId="2147475258"/>
            <ac:cxnSpMk id="12" creationId="{C1580A0C-87DE-AE32-1B4E-300CE858E17E}"/>
          </ac:cxnSpMkLst>
        </pc:cxnChg>
        <pc:cxnChg chg="mod topLvl">
          <ac:chgData name="Jennifer Eimers" userId="e496f3f7-6a48-4339-9b0c-9f426a43f948" providerId="ADAL" clId="{EA77C4EE-4DBD-4AED-BD7D-063333E8A9EF}" dt="2026-02-11T14:01:52.278" v="238" actId="165"/>
          <ac:cxnSpMkLst>
            <pc:docMk/>
            <pc:sldMk cId="2674571977" sldId="2147475258"/>
            <ac:cxnSpMk id="14" creationId="{36FAF9A0-63C8-4D9E-8329-667B1BE22973}"/>
          </ac:cxnSpMkLst>
        </pc:cxnChg>
        <pc:cxnChg chg="mod">
          <ac:chgData name="Jennifer Eimers" userId="e496f3f7-6a48-4339-9b0c-9f426a43f948" providerId="ADAL" clId="{EA77C4EE-4DBD-4AED-BD7D-063333E8A9EF}" dt="2026-02-11T14:01:52.278" v="238" actId="165"/>
          <ac:cxnSpMkLst>
            <pc:docMk/>
            <pc:sldMk cId="2674571977" sldId="2147475258"/>
            <ac:cxnSpMk id="16" creationId="{E4FF5800-F542-8B53-005E-C469AA6DFFEE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24" creationId="{FC54CEDD-4370-3AC5-52CA-D75F94FD6AA0}"/>
          </ac:cxnSpMkLst>
        </pc:cxnChg>
        <pc:cxnChg chg="mod topLvl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25" creationId="{78FFAABE-ACA7-6BC6-C5F3-05900B872904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26" creationId="{64B2FAA3-ABC8-A7F9-622E-8674C0C156E0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27" creationId="{E856EB27-44B6-C2C8-360C-3B5C8E0FB6C6}"/>
          </ac:cxnSpMkLst>
        </pc:cxnChg>
        <pc:cxnChg chg="mod topLvl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28" creationId="{0B754FD7-F1DF-78D2-7B46-CDB2FDFF1F60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29" creationId="{28094737-3CB7-8ED0-6A25-119272714039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30" creationId="{48BB91E7-B51E-5F35-BA58-F919F23FACCB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31" creationId="{65FFC1BF-E795-53E1-39D7-780BDF8C1ACC}"/>
          </ac:cxnSpMkLst>
        </pc:cxnChg>
        <pc:cxnChg chg="mod">
          <ac:chgData name="Jennifer Eimers" userId="e496f3f7-6a48-4339-9b0c-9f426a43f948" providerId="ADAL" clId="{EA77C4EE-4DBD-4AED-BD7D-063333E8A9EF}" dt="2026-02-11T14:01:58.844" v="239" actId="164"/>
          <ac:cxnSpMkLst>
            <pc:docMk/>
            <pc:sldMk cId="2674571977" sldId="2147475258"/>
            <ac:cxnSpMk id="32" creationId="{383E4A26-22F5-4B94-0DB2-B787712FAC3A}"/>
          </ac:cxnSpMkLst>
        </pc:cxnChg>
        <pc:cxnChg chg="mod topLvl">
          <ac:chgData name="Jennifer Eimers" userId="e496f3f7-6a48-4339-9b0c-9f426a43f948" providerId="ADAL" clId="{EA77C4EE-4DBD-4AED-BD7D-063333E8A9EF}" dt="2026-02-11T14:01:52.278" v="238" actId="165"/>
          <ac:cxnSpMkLst>
            <pc:docMk/>
            <pc:sldMk cId="2674571977" sldId="2147475258"/>
            <ac:cxnSpMk id="35" creationId="{BEF4F68C-D6FD-5F00-A0BB-9049970CA48F}"/>
          </ac:cxnSpMkLst>
        </pc:cxnChg>
        <pc:cxnChg chg="mod topLvl">
          <ac:chgData name="Jennifer Eimers" userId="e496f3f7-6a48-4339-9b0c-9f426a43f948" providerId="ADAL" clId="{EA77C4EE-4DBD-4AED-BD7D-063333E8A9EF}" dt="2026-02-11T14:01:52.278" v="238" actId="165"/>
          <ac:cxnSpMkLst>
            <pc:docMk/>
            <pc:sldMk cId="2674571977" sldId="2147475258"/>
            <ac:cxnSpMk id="36" creationId="{050F2B71-AEA8-F744-673A-13DA7AE1A8E1}"/>
          </ac:cxnSpMkLst>
        </pc:cxnChg>
        <pc:cxnChg chg="mod topLvl">
          <ac:chgData name="Jennifer Eimers" userId="e496f3f7-6a48-4339-9b0c-9f426a43f948" providerId="ADAL" clId="{EA77C4EE-4DBD-4AED-BD7D-063333E8A9EF}" dt="2026-02-11T14:01:52.278" v="238" actId="165"/>
          <ac:cxnSpMkLst>
            <pc:docMk/>
            <pc:sldMk cId="2674571977" sldId="2147475258"/>
            <ac:cxnSpMk id="38" creationId="{91343341-0C45-9215-AE15-06627F9BD03D}"/>
          </ac:cxnSpMkLst>
        </pc:cxnChg>
        <pc:cxnChg chg="mod topLvl">
          <ac:chgData name="Jennifer Eimers" userId="e496f3f7-6a48-4339-9b0c-9f426a43f948" providerId="ADAL" clId="{EA77C4EE-4DBD-4AED-BD7D-063333E8A9EF}" dt="2026-02-11T14:01:52.278" v="238" actId="165"/>
          <ac:cxnSpMkLst>
            <pc:docMk/>
            <pc:sldMk cId="2674571977" sldId="2147475258"/>
            <ac:cxnSpMk id="46" creationId="{F63BEF37-2F48-30D0-D137-268FEC013C95}"/>
          </ac:cxnSpMkLst>
        </pc:cxnChg>
      </pc:sldChg>
      <pc:sldChg chg="modSp mod">
        <pc:chgData name="Jennifer Eimers" userId="e496f3f7-6a48-4339-9b0c-9f426a43f948" providerId="ADAL" clId="{EA77C4EE-4DBD-4AED-BD7D-063333E8A9EF}" dt="2026-02-12T21:15:58.578" v="706" actId="1037"/>
        <pc:sldMkLst>
          <pc:docMk/>
          <pc:sldMk cId="2969298915" sldId="2147475259"/>
        </pc:sldMkLst>
        <pc:spChg chg="mod">
          <ac:chgData name="Jennifer Eimers" userId="e496f3f7-6a48-4339-9b0c-9f426a43f948" providerId="ADAL" clId="{EA77C4EE-4DBD-4AED-BD7D-063333E8A9EF}" dt="2026-02-12T21:15:58.578" v="706" actId="1037"/>
          <ac:spMkLst>
            <pc:docMk/>
            <pc:sldMk cId="2969298915" sldId="2147475259"/>
            <ac:spMk id="21" creationId="{F8B51C04-8D47-390B-AC6C-DCDCD962D839}"/>
          </ac:spMkLst>
        </pc:spChg>
      </pc:sldChg>
      <pc:sldChg chg="modSp mod modClrScheme chgLayout">
        <pc:chgData name="Jennifer Eimers" userId="e496f3f7-6a48-4339-9b0c-9f426a43f948" providerId="ADAL" clId="{EA77C4EE-4DBD-4AED-BD7D-063333E8A9EF}" dt="2026-02-11T14:07:57.141" v="419"/>
        <pc:sldMkLst>
          <pc:docMk/>
          <pc:sldMk cId="791065708" sldId="2147475260"/>
        </pc:sldMkLst>
        <pc:spChg chg="mod ord">
          <ac:chgData name="Jennifer Eimers" userId="e496f3f7-6a48-4339-9b0c-9f426a43f948" providerId="ADAL" clId="{EA77C4EE-4DBD-4AED-BD7D-063333E8A9EF}" dt="2026-02-11T14:07:50.686" v="418" actId="700"/>
          <ac:spMkLst>
            <pc:docMk/>
            <pc:sldMk cId="791065708" sldId="2147475260"/>
            <ac:spMk id="4" creationId="{D1AEE2AA-64E1-905C-30A9-F339819F5CBF}"/>
          </ac:spMkLst>
        </pc:spChg>
        <pc:spChg chg="mod ord">
          <ac:chgData name="Jennifer Eimers" userId="e496f3f7-6a48-4339-9b0c-9f426a43f948" providerId="ADAL" clId="{EA77C4EE-4DBD-4AED-BD7D-063333E8A9EF}" dt="2026-02-11T14:07:50.686" v="418" actId="700"/>
          <ac:spMkLst>
            <pc:docMk/>
            <pc:sldMk cId="791065708" sldId="2147475260"/>
            <ac:spMk id="10" creationId="{7CB17DBF-CB7B-6057-90A4-D0C54EE75677}"/>
          </ac:spMkLst>
        </pc:spChg>
        <pc:graphicFrameChg chg="mod">
          <ac:chgData name="Jennifer Eimers" userId="e496f3f7-6a48-4339-9b0c-9f426a43f948" providerId="ADAL" clId="{EA77C4EE-4DBD-4AED-BD7D-063333E8A9EF}" dt="2026-02-11T14:07:57.141" v="419"/>
          <ac:graphicFrameMkLst>
            <pc:docMk/>
            <pc:sldMk cId="791065708" sldId="2147475260"/>
            <ac:graphicFrameMk id="13" creationId="{1C94EC7B-CDB4-BF23-A192-04EA6D37A353}"/>
          </ac:graphicFrameMkLst>
        </pc:graphicFrameChg>
      </pc:sldChg>
      <pc:sldMasterChg chg="del delSldLayout">
        <pc:chgData name="Jennifer Eimers" userId="e496f3f7-6a48-4339-9b0c-9f426a43f948" providerId="ADAL" clId="{EA77C4EE-4DBD-4AED-BD7D-063333E8A9EF}" dt="2026-02-11T13:50:21.399" v="0" actId="700"/>
        <pc:sldMasterMkLst>
          <pc:docMk/>
          <pc:sldMasterMk cId="991374509" sldId="2147483774"/>
        </pc:sldMasterMkLst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318241837" sldId="2147483776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3134718739" sldId="2147483777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793395539" sldId="2147483778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217949519" sldId="2147483780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3121354023" sldId="2147483785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607016556" sldId="2147483786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3104736360" sldId="2147483787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1417570226" sldId="2147483788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1839726560" sldId="2147483790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394277625" sldId="2147483792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659511928" sldId="2147483881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716141687" sldId="2147483882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609235604" sldId="2147483886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469133844" sldId="2147483887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768102559" sldId="2147483888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2027458003" sldId="2147483889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3647529748" sldId="2147483890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1926807908" sldId="2147483891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4114802282" sldId="2147483901"/>
          </pc:sldLayoutMkLst>
        </pc:sldLayoutChg>
        <pc:sldLayoutChg chg="del">
          <pc:chgData name="Jennifer Eimers" userId="e496f3f7-6a48-4339-9b0c-9f426a43f948" providerId="ADAL" clId="{EA77C4EE-4DBD-4AED-BD7D-063333E8A9EF}" dt="2026-02-11T13:50:21.399" v="0" actId="700"/>
          <pc:sldLayoutMkLst>
            <pc:docMk/>
            <pc:sldMasterMk cId="991374509" sldId="2147483774"/>
            <pc:sldLayoutMk cId="1309081132" sldId="2147483902"/>
          </pc:sldLayoutMkLst>
        </pc:sldLayoutChg>
      </pc:sldMasterChg>
      <pc:sldMasterChg chg="modSp">
        <pc:chgData name="Jennifer Eimers" userId="e496f3f7-6a48-4339-9b0c-9f426a43f948" providerId="ADAL" clId="{EA77C4EE-4DBD-4AED-BD7D-063333E8A9EF}" dt="2026-02-11T13:53:59.157" v="59" actId="108"/>
        <pc:sldMasterMkLst>
          <pc:docMk/>
          <pc:sldMasterMk cId="167790729" sldId="2147483820"/>
        </pc:sldMasterMkLst>
        <pc:spChg chg="mod">
          <ac:chgData name="Jennifer Eimers" userId="e496f3f7-6a48-4339-9b0c-9f426a43f948" providerId="ADAL" clId="{EA77C4EE-4DBD-4AED-BD7D-063333E8A9EF}" dt="2026-02-11T13:53:59.157" v="59" actId="108"/>
          <ac:spMkLst>
            <pc:docMk/>
            <pc:sldMasterMk cId="167790729" sldId="2147483820"/>
            <ac:spMk id="4" creationId="{68573E48-E319-5DBD-DF24-E93E77EDE3B4}"/>
          </ac:spMkLst>
        </pc:spChg>
      </pc:sldMasterChg>
      <pc:sldMasterChg chg="modSp mod modSldLayout">
        <pc:chgData name="Jennifer Eimers" userId="e496f3f7-6a48-4339-9b0c-9f426a43f948" providerId="ADAL" clId="{EA77C4EE-4DBD-4AED-BD7D-063333E8A9EF}" dt="2026-02-11T13:53:33.290" v="49" actId="108"/>
        <pc:sldMasterMkLst>
          <pc:docMk/>
          <pc:sldMasterMk cId="3770976416" sldId="2147483838"/>
        </pc:sldMasterMkLst>
        <pc:spChg chg="mod">
          <ac:chgData name="Jennifer Eimers" userId="e496f3f7-6a48-4339-9b0c-9f426a43f948" providerId="ADAL" clId="{EA77C4EE-4DBD-4AED-BD7D-063333E8A9EF}" dt="2026-02-11T13:53:17.029" v="40" actId="6559"/>
          <ac:spMkLst>
            <pc:docMk/>
            <pc:sldMasterMk cId="3770976416" sldId="2147483838"/>
            <ac:spMk id="2" creationId="{8D9696D9-671C-405F-AA77-4C70FDACE8B3}"/>
          </ac:spMkLst>
        </pc:spChg>
        <pc:spChg chg="mod">
          <ac:chgData name="Jennifer Eimers" userId="e496f3f7-6a48-4339-9b0c-9f426a43f948" providerId="ADAL" clId="{EA77C4EE-4DBD-4AED-BD7D-063333E8A9EF}" dt="2026-02-11T13:53:07.790" v="37" actId="1035"/>
          <ac:spMkLst>
            <pc:docMk/>
            <pc:sldMasterMk cId="3770976416" sldId="2147483838"/>
            <ac:spMk id="5" creationId="{02D0099E-5181-2A9E-A088-7B53BC8708D4}"/>
          </ac:spMkLst>
        </pc:spChg>
        <pc:sldLayoutChg chg="modSp mod">
          <pc:chgData name="Jennifer Eimers" userId="e496f3f7-6a48-4339-9b0c-9f426a43f948" providerId="ADAL" clId="{EA77C4EE-4DBD-4AED-BD7D-063333E8A9EF}" dt="2026-02-11T13:53:26.654" v="43" actId="108"/>
          <pc:sldLayoutMkLst>
            <pc:docMk/>
            <pc:sldMasterMk cId="3770976416" sldId="2147483838"/>
            <pc:sldLayoutMk cId="2204785123" sldId="2147483841"/>
          </pc:sldLayoutMkLst>
          <pc:spChg chg="mod">
            <ac:chgData name="Jennifer Eimers" userId="e496f3f7-6a48-4339-9b0c-9f426a43f948" providerId="ADAL" clId="{EA77C4EE-4DBD-4AED-BD7D-063333E8A9EF}" dt="2026-02-11T13:53:26.654" v="43" actId="108"/>
            <ac:spMkLst>
              <pc:docMk/>
              <pc:sldMasterMk cId="3770976416" sldId="2147483838"/>
              <pc:sldLayoutMk cId="2204785123" sldId="2147483841"/>
              <ac:spMk id="6" creationId="{F6F35E43-2AB2-8DDE-13F6-EBF936B64C3E}"/>
            </ac:spMkLst>
          </pc:spChg>
        </pc:sldLayoutChg>
        <pc:sldLayoutChg chg="modSp mod">
          <pc:chgData name="Jennifer Eimers" userId="e496f3f7-6a48-4339-9b0c-9f426a43f948" providerId="ADAL" clId="{EA77C4EE-4DBD-4AED-BD7D-063333E8A9EF}" dt="2026-02-11T13:53:29.703" v="46" actId="108"/>
          <pc:sldLayoutMkLst>
            <pc:docMk/>
            <pc:sldMasterMk cId="3770976416" sldId="2147483838"/>
            <pc:sldLayoutMk cId="1772558934" sldId="2147483842"/>
          </pc:sldLayoutMkLst>
          <pc:spChg chg="mod">
            <ac:chgData name="Jennifer Eimers" userId="e496f3f7-6a48-4339-9b0c-9f426a43f948" providerId="ADAL" clId="{EA77C4EE-4DBD-4AED-BD7D-063333E8A9EF}" dt="2026-02-11T13:53:29.703" v="46" actId="108"/>
            <ac:spMkLst>
              <pc:docMk/>
              <pc:sldMasterMk cId="3770976416" sldId="2147483838"/>
              <pc:sldLayoutMk cId="1772558934" sldId="2147483842"/>
              <ac:spMk id="3" creationId="{7EB6E2BD-5D36-8ED0-EDB6-90956D53C885}"/>
            </ac:spMkLst>
          </pc:spChg>
        </pc:sldLayoutChg>
        <pc:sldLayoutChg chg="modSp mod">
          <pc:chgData name="Jennifer Eimers" userId="e496f3f7-6a48-4339-9b0c-9f426a43f948" providerId="ADAL" clId="{EA77C4EE-4DBD-4AED-BD7D-063333E8A9EF}" dt="2026-02-11T13:53:33.290" v="49" actId="108"/>
          <pc:sldLayoutMkLst>
            <pc:docMk/>
            <pc:sldMasterMk cId="3770976416" sldId="2147483838"/>
            <pc:sldLayoutMk cId="4190652862" sldId="2147483843"/>
          </pc:sldLayoutMkLst>
          <pc:spChg chg="mod">
            <ac:chgData name="Jennifer Eimers" userId="e496f3f7-6a48-4339-9b0c-9f426a43f948" providerId="ADAL" clId="{EA77C4EE-4DBD-4AED-BD7D-063333E8A9EF}" dt="2026-02-11T13:53:33.290" v="49" actId="108"/>
            <ac:spMkLst>
              <pc:docMk/>
              <pc:sldMasterMk cId="3770976416" sldId="2147483838"/>
              <pc:sldLayoutMk cId="4190652862" sldId="2147483843"/>
              <ac:spMk id="2" creationId="{DE78CA50-AF68-493A-8F61-A331B95E8E01}"/>
            </ac:spMkLst>
          </pc:spChg>
        </pc:sldLayoutChg>
      </pc:sldMasterChg>
      <pc:sldMasterChg chg="modSp mod modSldLayout">
        <pc:chgData name="Jennifer Eimers" userId="e496f3f7-6a48-4339-9b0c-9f426a43f948" providerId="ADAL" clId="{EA77C4EE-4DBD-4AED-BD7D-063333E8A9EF}" dt="2026-02-11T13:53:54.172" v="57" actId="108"/>
        <pc:sldMasterMkLst>
          <pc:docMk/>
          <pc:sldMasterMk cId="347001613" sldId="2147483851"/>
        </pc:sldMasterMkLst>
        <pc:spChg chg="mod">
          <ac:chgData name="Jennifer Eimers" userId="e496f3f7-6a48-4339-9b0c-9f426a43f948" providerId="ADAL" clId="{EA77C4EE-4DBD-4AED-BD7D-063333E8A9EF}" dt="2026-02-11T13:52:51.201" v="17" actId="6559"/>
          <ac:spMkLst>
            <pc:docMk/>
            <pc:sldMasterMk cId="347001613" sldId="2147483851"/>
            <ac:spMk id="2" creationId="{8D9696D9-671C-405F-AA77-4C70FDACE8B3}"/>
          </ac:spMkLst>
        </pc:spChg>
        <pc:spChg chg="mod">
          <ac:chgData name="Jennifer Eimers" userId="e496f3f7-6a48-4339-9b0c-9f426a43f948" providerId="ADAL" clId="{EA77C4EE-4DBD-4AED-BD7D-063333E8A9EF}" dt="2026-02-11T13:52:56.468" v="28" actId="1036"/>
          <ac:spMkLst>
            <pc:docMk/>
            <pc:sldMasterMk cId="347001613" sldId="2147483851"/>
            <ac:spMk id="5" creationId="{7DB895DD-6C89-D3F3-94A3-1F9F82B60418}"/>
          </ac:spMkLst>
        </pc:spChg>
        <pc:sldLayoutChg chg="modSp mod">
          <pc:chgData name="Jennifer Eimers" userId="e496f3f7-6a48-4339-9b0c-9f426a43f948" providerId="ADAL" clId="{EA77C4EE-4DBD-4AED-BD7D-063333E8A9EF}" dt="2026-02-11T13:53:50.138" v="56" actId="108"/>
          <pc:sldLayoutMkLst>
            <pc:docMk/>
            <pc:sldMasterMk cId="347001613" sldId="2147483851"/>
            <pc:sldLayoutMk cId="3181238520" sldId="2147483856"/>
          </pc:sldLayoutMkLst>
          <pc:spChg chg="mod">
            <ac:chgData name="Jennifer Eimers" userId="e496f3f7-6a48-4339-9b0c-9f426a43f948" providerId="ADAL" clId="{EA77C4EE-4DBD-4AED-BD7D-063333E8A9EF}" dt="2026-02-11T13:53:50.138" v="56" actId="108"/>
            <ac:spMkLst>
              <pc:docMk/>
              <pc:sldMasterMk cId="347001613" sldId="2147483851"/>
              <pc:sldLayoutMk cId="3181238520" sldId="2147483856"/>
              <ac:spMk id="3" creationId="{2F0765B4-87A1-47FC-740A-0693987E3F4C}"/>
            </ac:spMkLst>
          </pc:spChg>
        </pc:sldLayoutChg>
        <pc:sldLayoutChg chg="modSp mod">
          <pc:chgData name="Jennifer Eimers" userId="e496f3f7-6a48-4339-9b0c-9f426a43f948" providerId="ADAL" clId="{EA77C4EE-4DBD-4AED-BD7D-063333E8A9EF}" dt="2026-02-11T13:53:54.172" v="57" actId="108"/>
          <pc:sldLayoutMkLst>
            <pc:docMk/>
            <pc:sldMasterMk cId="347001613" sldId="2147483851"/>
            <pc:sldLayoutMk cId="1937359479" sldId="2147483860"/>
          </pc:sldLayoutMkLst>
          <pc:spChg chg="mod">
            <ac:chgData name="Jennifer Eimers" userId="e496f3f7-6a48-4339-9b0c-9f426a43f948" providerId="ADAL" clId="{EA77C4EE-4DBD-4AED-BD7D-063333E8A9EF}" dt="2026-02-11T13:53:54.172" v="57" actId="108"/>
            <ac:spMkLst>
              <pc:docMk/>
              <pc:sldMasterMk cId="347001613" sldId="2147483851"/>
              <pc:sldLayoutMk cId="1937359479" sldId="2147483860"/>
              <ac:spMk id="4" creationId="{B63F1DB4-0547-7A8A-EE23-20411D8ADB71}"/>
            </ac:spMkLst>
          </pc:spChg>
        </pc:sldLayoutChg>
        <pc:sldLayoutChg chg="modSp mod">
          <pc:chgData name="Jennifer Eimers" userId="e496f3f7-6a48-4339-9b0c-9f426a43f948" providerId="ADAL" clId="{EA77C4EE-4DBD-4AED-BD7D-063333E8A9EF}" dt="2026-02-11T13:53:44.689" v="51" actId="108"/>
          <pc:sldLayoutMkLst>
            <pc:docMk/>
            <pc:sldMasterMk cId="347001613" sldId="2147483851"/>
            <pc:sldLayoutMk cId="988466630" sldId="2147483879"/>
          </pc:sldLayoutMkLst>
          <pc:spChg chg="mod">
            <ac:chgData name="Jennifer Eimers" userId="e496f3f7-6a48-4339-9b0c-9f426a43f948" providerId="ADAL" clId="{EA77C4EE-4DBD-4AED-BD7D-063333E8A9EF}" dt="2026-02-11T13:53:44.689" v="51" actId="108"/>
            <ac:spMkLst>
              <pc:docMk/>
              <pc:sldMasterMk cId="347001613" sldId="2147483851"/>
              <pc:sldLayoutMk cId="988466630" sldId="2147483879"/>
              <ac:spMk id="7" creationId="{177ECF32-7305-38CA-38CF-166B8491D9D9}"/>
            </ac:spMkLst>
          </pc:spChg>
        </pc:sldLayoutChg>
        <pc:sldLayoutChg chg="modSp mod">
          <pc:chgData name="Jennifer Eimers" userId="e496f3f7-6a48-4339-9b0c-9f426a43f948" providerId="ADAL" clId="{EA77C4EE-4DBD-4AED-BD7D-063333E8A9EF}" dt="2026-02-11T13:53:47.869" v="53" actId="108"/>
          <pc:sldLayoutMkLst>
            <pc:docMk/>
            <pc:sldMasterMk cId="347001613" sldId="2147483851"/>
            <pc:sldLayoutMk cId="1132474189" sldId="2147483880"/>
          </pc:sldLayoutMkLst>
          <pc:spChg chg="mod">
            <ac:chgData name="Jennifer Eimers" userId="e496f3f7-6a48-4339-9b0c-9f426a43f948" providerId="ADAL" clId="{EA77C4EE-4DBD-4AED-BD7D-063333E8A9EF}" dt="2026-02-11T13:53:47.869" v="53" actId="108"/>
            <ac:spMkLst>
              <pc:docMk/>
              <pc:sldMasterMk cId="347001613" sldId="2147483851"/>
              <pc:sldLayoutMk cId="1132474189" sldId="2147483880"/>
              <ac:spMk id="7" creationId="{177ECF32-7305-38CA-38CF-166B8491D9D9}"/>
            </ac:spMkLst>
          </pc:spChg>
        </pc:sldLayoutChg>
      </pc:sldMasterChg>
    </pc:docChg>
  </pc:docChgLst>
  <pc:docChgLst>
    <pc:chgData name="Andrea Boecler" userId="28e82037-1239-4052-943b-ae184e0bc2af" providerId="ADAL" clId="{E1C8A21F-1D01-4273-A11E-0EAA925FA0B8}"/>
    <pc:docChg chg="undo custSel modSld">
      <pc:chgData name="Andrea Boecler" userId="28e82037-1239-4052-943b-ae184e0bc2af" providerId="ADAL" clId="{E1C8A21F-1D01-4273-A11E-0EAA925FA0B8}" dt="2026-02-11T17:12:34.563" v="710" actId="313"/>
      <pc:docMkLst>
        <pc:docMk/>
      </pc:docMkLst>
      <pc:sldChg chg="modSp mod">
        <pc:chgData name="Andrea Boecler" userId="28e82037-1239-4052-943b-ae184e0bc2af" providerId="ADAL" clId="{E1C8A21F-1D01-4273-A11E-0EAA925FA0B8}" dt="2026-02-11T16:46:29.968" v="336"/>
        <pc:sldMkLst>
          <pc:docMk/>
          <pc:sldMk cId="3034163943" sldId="278"/>
        </pc:sldMkLst>
        <pc:spChg chg="mod">
          <ac:chgData name="Andrea Boecler" userId="28e82037-1239-4052-943b-ae184e0bc2af" providerId="ADAL" clId="{E1C8A21F-1D01-4273-A11E-0EAA925FA0B8}" dt="2026-02-11T16:46:29.968" v="336"/>
          <ac:spMkLst>
            <pc:docMk/>
            <pc:sldMk cId="3034163943" sldId="278"/>
            <ac:spMk id="2" creationId="{35A0BCFD-F045-1FE2-A0F9-DAFE171AB48D}"/>
          </ac:spMkLst>
        </pc:spChg>
        <pc:spChg chg="mod">
          <ac:chgData name="Andrea Boecler" userId="28e82037-1239-4052-943b-ae184e0bc2af" providerId="ADAL" clId="{E1C8A21F-1D01-4273-A11E-0EAA925FA0B8}" dt="2026-02-11T16:45:55.257" v="330" actId="6549"/>
          <ac:spMkLst>
            <pc:docMk/>
            <pc:sldMk cId="3034163943" sldId="278"/>
            <ac:spMk id="7" creationId="{9164236B-4936-A17C-5FB4-1071D94C9751}"/>
          </ac:spMkLst>
        </pc:spChg>
        <pc:spChg chg="mod">
          <ac:chgData name="Andrea Boecler" userId="28e82037-1239-4052-943b-ae184e0bc2af" providerId="ADAL" clId="{E1C8A21F-1D01-4273-A11E-0EAA925FA0B8}" dt="2026-02-11T16:44:07.379" v="311" actId="20577"/>
          <ac:spMkLst>
            <pc:docMk/>
            <pc:sldMk cId="3034163943" sldId="278"/>
            <ac:spMk id="8" creationId="{A99E19AF-0282-584D-151D-2757CFD9150E}"/>
          </ac:spMkLst>
        </pc:spChg>
        <pc:spChg chg="mod">
          <ac:chgData name="Andrea Boecler" userId="28e82037-1239-4052-943b-ae184e0bc2af" providerId="ADAL" clId="{E1C8A21F-1D01-4273-A11E-0EAA925FA0B8}" dt="2026-02-11T16:46:01.934" v="331" actId="113"/>
          <ac:spMkLst>
            <pc:docMk/>
            <pc:sldMk cId="3034163943" sldId="278"/>
            <ac:spMk id="14" creationId="{CFE5B91A-88B1-B549-C842-22CC9B65B5D4}"/>
          </ac:spMkLst>
        </pc:spChg>
        <pc:spChg chg="mod">
          <ac:chgData name="Andrea Boecler" userId="28e82037-1239-4052-943b-ae184e0bc2af" providerId="ADAL" clId="{E1C8A21F-1D01-4273-A11E-0EAA925FA0B8}" dt="2026-02-11T16:44:19.378" v="317" actId="20577"/>
          <ac:spMkLst>
            <pc:docMk/>
            <pc:sldMk cId="3034163943" sldId="278"/>
            <ac:spMk id="19" creationId="{005E2E9F-3880-358C-609B-DC42600D7D07}"/>
          </ac:spMkLst>
        </pc:spChg>
        <pc:spChg chg="mod">
          <ac:chgData name="Andrea Boecler" userId="28e82037-1239-4052-943b-ae184e0bc2af" providerId="ADAL" clId="{E1C8A21F-1D01-4273-A11E-0EAA925FA0B8}" dt="2026-02-11T16:44:28.871" v="327" actId="20577"/>
          <ac:spMkLst>
            <pc:docMk/>
            <pc:sldMk cId="3034163943" sldId="278"/>
            <ac:spMk id="34" creationId="{D254C076-7FB7-E013-DEDD-4482670412E9}"/>
          </ac:spMkLst>
        </pc:spChg>
      </pc:sldChg>
      <pc:sldChg chg="modSp mod">
        <pc:chgData name="Andrea Boecler" userId="28e82037-1239-4052-943b-ae184e0bc2af" providerId="ADAL" clId="{E1C8A21F-1D01-4273-A11E-0EAA925FA0B8}" dt="2026-02-11T16:48:35.149" v="359" actId="20577"/>
        <pc:sldMkLst>
          <pc:docMk/>
          <pc:sldMk cId="2306464086" sldId="279"/>
        </pc:sldMkLst>
        <pc:spChg chg="mod">
          <ac:chgData name="Andrea Boecler" userId="28e82037-1239-4052-943b-ae184e0bc2af" providerId="ADAL" clId="{E1C8A21F-1D01-4273-A11E-0EAA925FA0B8}" dt="2026-02-11T16:48:35.149" v="359" actId="20577"/>
          <ac:spMkLst>
            <pc:docMk/>
            <pc:sldMk cId="2306464086" sldId="279"/>
            <ac:spMk id="3" creationId="{207AF8E0-9E41-16E3-0BBA-44C6B94A0EDE}"/>
          </ac:spMkLst>
        </pc:spChg>
        <pc:spChg chg="mod">
          <ac:chgData name="Andrea Boecler" userId="28e82037-1239-4052-943b-ae184e0bc2af" providerId="ADAL" clId="{E1C8A21F-1D01-4273-A11E-0EAA925FA0B8}" dt="2026-02-11T16:46:29.968" v="336"/>
          <ac:spMkLst>
            <pc:docMk/>
            <pc:sldMk cId="2306464086" sldId="279"/>
            <ac:spMk id="9" creationId="{ACA4542F-9E04-8D9F-A59D-8EBBF0648834}"/>
          </ac:spMkLst>
        </pc:spChg>
        <pc:spChg chg="mod">
          <ac:chgData name="Andrea Boecler" userId="28e82037-1239-4052-943b-ae184e0bc2af" providerId="ADAL" clId="{E1C8A21F-1D01-4273-A11E-0EAA925FA0B8}" dt="2026-02-11T16:47:23.983" v="337" actId="113"/>
          <ac:spMkLst>
            <pc:docMk/>
            <pc:sldMk cId="2306464086" sldId="279"/>
            <ac:spMk id="20" creationId="{10FABF6F-5C74-81A9-71D0-94D73D9CAA1C}"/>
          </ac:spMkLst>
        </pc:spChg>
        <pc:spChg chg="mod">
          <ac:chgData name="Andrea Boecler" userId="28e82037-1239-4052-943b-ae184e0bc2af" providerId="ADAL" clId="{E1C8A21F-1D01-4273-A11E-0EAA925FA0B8}" dt="2026-02-11T16:47:36.660" v="343" actId="20577"/>
          <ac:spMkLst>
            <pc:docMk/>
            <pc:sldMk cId="2306464086" sldId="279"/>
            <ac:spMk id="38" creationId="{16A8B1B5-46A6-9F77-4927-46B0DC15C85B}"/>
          </ac:spMkLst>
        </pc:spChg>
        <pc:graphicFrameChg chg="modGraphic">
          <ac:chgData name="Andrea Boecler" userId="28e82037-1239-4052-943b-ae184e0bc2af" providerId="ADAL" clId="{E1C8A21F-1D01-4273-A11E-0EAA925FA0B8}" dt="2026-02-11T16:48:08.883" v="352" actId="2711"/>
          <ac:graphicFrameMkLst>
            <pc:docMk/>
            <pc:sldMk cId="2306464086" sldId="279"/>
            <ac:graphicFrameMk id="131" creationId="{E7F8AB97-D711-1A67-F41A-E713745693DC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7:10:47.915" v="702" actId="20577"/>
        <pc:sldMkLst>
          <pc:docMk/>
          <pc:sldMk cId="0" sldId="318"/>
        </pc:sldMkLst>
        <pc:spChg chg="mod">
          <ac:chgData name="Andrea Boecler" userId="28e82037-1239-4052-943b-ae184e0bc2af" providerId="ADAL" clId="{E1C8A21F-1D01-4273-A11E-0EAA925FA0B8}" dt="2026-02-11T17:10:47.915" v="702" actId="20577"/>
          <ac:spMkLst>
            <pc:docMk/>
            <pc:sldMk cId="0" sldId="318"/>
            <ac:spMk id="62467" creationId="{285A5094-ED29-4796-B20E-3FBFE4F25619}"/>
          </ac:spMkLst>
        </pc:spChg>
      </pc:sldChg>
      <pc:sldChg chg="modSp mod">
        <pc:chgData name="Andrea Boecler" userId="28e82037-1239-4052-943b-ae184e0bc2af" providerId="ADAL" clId="{E1C8A21F-1D01-4273-A11E-0EAA925FA0B8}" dt="2026-02-11T16:43:07.433" v="283" actId="20577"/>
        <pc:sldMkLst>
          <pc:docMk/>
          <pc:sldMk cId="3629407227" sldId="4455"/>
        </pc:sldMkLst>
        <pc:spChg chg="mod">
          <ac:chgData name="Andrea Boecler" userId="28e82037-1239-4052-943b-ae184e0bc2af" providerId="ADAL" clId="{E1C8A21F-1D01-4273-A11E-0EAA925FA0B8}" dt="2026-02-11T16:42:52.842" v="277" actId="20577"/>
          <ac:spMkLst>
            <pc:docMk/>
            <pc:sldMk cId="3629407227" sldId="4455"/>
            <ac:spMk id="6" creationId="{7972BAAD-F930-55B2-57BD-8FF2956B5BD4}"/>
          </ac:spMkLst>
        </pc:spChg>
        <pc:spChg chg="mod">
          <ac:chgData name="Andrea Boecler" userId="28e82037-1239-4052-943b-ae184e0bc2af" providerId="ADAL" clId="{E1C8A21F-1D01-4273-A11E-0EAA925FA0B8}" dt="2026-02-11T16:43:04.361" v="282" actId="20577"/>
          <ac:spMkLst>
            <pc:docMk/>
            <pc:sldMk cId="3629407227" sldId="4455"/>
            <ac:spMk id="8" creationId="{0290E5A4-8A52-C67B-2A0E-4D713136FC6F}"/>
          </ac:spMkLst>
        </pc:spChg>
        <pc:spChg chg="mod">
          <ac:chgData name="Andrea Boecler" userId="28e82037-1239-4052-943b-ae184e0bc2af" providerId="ADAL" clId="{E1C8A21F-1D01-4273-A11E-0EAA925FA0B8}" dt="2026-02-11T16:42:32.248" v="266" actId="6549"/>
          <ac:spMkLst>
            <pc:docMk/>
            <pc:sldMk cId="3629407227" sldId="4455"/>
            <ac:spMk id="12" creationId="{CFC3A2D6-9B83-9E22-DB4C-5D7FCD1174B3}"/>
          </ac:spMkLst>
        </pc:spChg>
        <pc:spChg chg="mod">
          <ac:chgData name="Andrea Boecler" userId="28e82037-1239-4052-943b-ae184e0bc2af" providerId="ADAL" clId="{E1C8A21F-1D01-4273-A11E-0EAA925FA0B8}" dt="2026-02-11T16:42:57.473" v="278" actId="20577"/>
          <ac:spMkLst>
            <pc:docMk/>
            <pc:sldMk cId="3629407227" sldId="4455"/>
            <ac:spMk id="17" creationId="{44825381-7480-2DEA-E7AC-C05F0C4E500D}"/>
          </ac:spMkLst>
        </pc:spChg>
        <pc:spChg chg="mod">
          <ac:chgData name="Andrea Boecler" userId="28e82037-1239-4052-943b-ae184e0bc2af" providerId="ADAL" clId="{E1C8A21F-1D01-4273-A11E-0EAA925FA0B8}" dt="2026-02-11T16:43:07.433" v="283" actId="20577"/>
          <ac:spMkLst>
            <pc:docMk/>
            <pc:sldMk cId="3629407227" sldId="4455"/>
            <ac:spMk id="18" creationId="{9CAD48DE-BA92-A250-02DC-26A879E71FBF}"/>
          </ac:spMkLst>
        </pc:spChg>
      </pc:sldChg>
      <pc:sldChg chg="modSp mod">
        <pc:chgData name="Andrea Boecler" userId="28e82037-1239-4052-943b-ae184e0bc2af" providerId="ADAL" clId="{E1C8A21F-1D01-4273-A11E-0EAA925FA0B8}" dt="2026-02-11T16:37:36.241" v="165" actId="20577"/>
        <pc:sldMkLst>
          <pc:docMk/>
          <pc:sldMk cId="2792544401" sldId="11056"/>
        </pc:sldMkLst>
        <pc:graphicFrameChg chg="modGraphic">
          <ac:chgData name="Andrea Boecler" userId="28e82037-1239-4052-943b-ae184e0bc2af" providerId="ADAL" clId="{E1C8A21F-1D01-4273-A11E-0EAA925FA0B8}" dt="2026-02-11T16:37:36.241" v="165" actId="20577"/>
          <ac:graphicFrameMkLst>
            <pc:docMk/>
            <pc:sldMk cId="2792544401" sldId="11056"/>
            <ac:graphicFrameMk id="3" creationId="{13E33B08-C574-4C5C-A5DF-B6951B9DB5AE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7:12:00.373" v="704" actId="313"/>
        <pc:sldMkLst>
          <pc:docMk/>
          <pc:sldMk cId="622045258" sldId="11058"/>
        </pc:sldMkLst>
        <pc:spChg chg="mod">
          <ac:chgData name="Andrea Boecler" userId="28e82037-1239-4052-943b-ae184e0bc2af" providerId="ADAL" clId="{E1C8A21F-1D01-4273-A11E-0EAA925FA0B8}" dt="2026-02-11T16:28:49.959" v="26" actId="20577"/>
          <ac:spMkLst>
            <pc:docMk/>
            <pc:sldMk cId="622045258" sldId="11058"/>
            <ac:spMk id="4" creationId="{DEF11E2C-FA92-A28F-3E7F-45D74ABCBF8A}"/>
          </ac:spMkLst>
        </pc:spChg>
        <pc:graphicFrameChg chg="mod modGraphic">
          <ac:chgData name="Andrea Boecler" userId="28e82037-1239-4052-943b-ae184e0bc2af" providerId="ADAL" clId="{E1C8A21F-1D01-4273-A11E-0EAA925FA0B8}" dt="2026-02-11T17:12:00.373" v="704" actId="313"/>
          <ac:graphicFrameMkLst>
            <pc:docMk/>
            <pc:sldMk cId="622045258" sldId="11058"/>
            <ac:graphicFrameMk id="6" creationId="{0C24F004-1D24-7206-6C43-FB9941EEC736}"/>
          </ac:graphicFrameMkLst>
        </pc:graphicFrameChg>
      </pc:sldChg>
      <pc:sldChg chg="modSp">
        <pc:chgData name="Andrea Boecler" userId="28e82037-1239-4052-943b-ae184e0bc2af" providerId="ADAL" clId="{E1C8A21F-1D01-4273-A11E-0EAA925FA0B8}" dt="2026-02-11T16:25:24.644" v="4"/>
        <pc:sldMkLst>
          <pc:docMk/>
          <pc:sldMk cId="3967954724" sldId="2141412202"/>
        </pc:sldMkLst>
        <pc:spChg chg="mod">
          <ac:chgData name="Andrea Boecler" userId="28e82037-1239-4052-943b-ae184e0bc2af" providerId="ADAL" clId="{E1C8A21F-1D01-4273-A11E-0EAA925FA0B8}" dt="2026-02-11T16:25:24.644" v="4"/>
          <ac:spMkLst>
            <pc:docMk/>
            <pc:sldMk cId="3967954724" sldId="2141412202"/>
            <ac:spMk id="3" creationId="{EFA2BA48-1BEB-7177-918D-A9CE517772E9}"/>
          </ac:spMkLst>
        </pc:spChg>
      </pc:sldChg>
      <pc:sldChg chg="modSp mod">
        <pc:chgData name="Andrea Boecler" userId="28e82037-1239-4052-943b-ae184e0bc2af" providerId="ADAL" clId="{E1C8A21F-1D01-4273-A11E-0EAA925FA0B8}" dt="2026-02-11T16:25:55.111" v="6" actId="255"/>
        <pc:sldMkLst>
          <pc:docMk/>
          <pc:sldMk cId="1368564525" sldId="2147470255"/>
        </pc:sldMkLst>
        <pc:spChg chg="mod">
          <ac:chgData name="Andrea Boecler" userId="28e82037-1239-4052-943b-ae184e0bc2af" providerId="ADAL" clId="{E1C8A21F-1D01-4273-A11E-0EAA925FA0B8}" dt="2026-02-11T16:25:55.111" v="6" actId="255"/>
          <ac:spMkLst>
            <pc:docMk/>
            <pc:sldMk cId="1368564525" sldId="2147470255"/>
            <ac:spMk id="9219" creationId="{D25C30B9-DB9B-4F0D-825F-3ADFC7E0F72C}"/>
          </ac:spMkLst>
        </pc:spChg>
      </pc:sldChg>
      <pc:sldChg chg="modSp mod">
        <pc:chgData name="Andrea Boecler" userId="28e82037-1239-4052-943b-ae184e0bc2af" providerId="ADAL" clId="{E1C8A21F-1D01-4273-A11E-0EAA925FA0B8}" dt="2026-02-11T17:12:06.037" v="707" actId="313"/>
        <pc:sldMkLst>
          <pc:docMk/>
          <pc:sldMk cId="2173870626" sldId="2147471462"/>
        </pc:sldMkLst>
        <pc:spChg chg="mod">
          <ac:chgData name="Andrea Boecler" userId="28e82037-1239-4052-943b-ae184e0bc2af" providerId="ADAL" clId="{E1C8A21F-1D01-4273-A11E-0EAA925FA0B8}" dt="2026-02-11T16:54:34.453" v="413" actId="114"/>
          <ac:spMkLst>
            <pc:docMk/>
            <pc:sldMk cId="2173870626" sldId="2147471462"/>
            <ac:spMk id="3" creationId="{EC90A8D0-99F3-A09F-2D8A-B3D038DAF8B3}"/>
          </ac:spMkLst>
        </pc:spChg>
        <pc:spChg chg="mod">
          <ac:chgData name="Andrea Boecler" userId="28e82037-1239-4052-943b-ae184e0bc2af" providerId="ADAL" clId="{E1C8A21F-1D01-4273-A11E-0EAA925FA0B8}" dt="2026-02-11T16:53:32.269" v="396" actId="313"/>
          <ac:spMkLst>
            <pc:docMk/>
            <pc:sldMk cId="2173870626" sldId="2147471462"/>
            <ac:spMk id="29" creationId="{BB066FFB-0F97-279B-0EE3-F35BD7F425AC}"/>
          </ac:spMkLst>
        </pc:spChg>
        <pc:spChg chg="mod">
          <ac:chgData name="Andrea Boecler" userId="28e82037-1239-4052-943b-ae184e0bc2af" providerId="ADAL" clId="{E1C8A21F-1D01-4273-A11E-0EAA925FA0B8}" dt="2026-02-11T16:53:32.715" v="397" actId="313"/>
          <ac:spMkLst>
            <pc:docMk/>
            <pc:sldMk cId="2173870626" sldId="2147471462"/>
            <ac:spMk id="30" creationId="{12D28184-1472-C314-B27D-28AA046E831D}"/>
          </ac:spMkLst>
        </pc:spChg>
        <pc:spChg chg="mod">
          <ac:chgData name="Andrea Boecler" userId="28e82037-1239-4052-943b-ae184e0bc2af" providerId="ADAL" clId="{E1C8A21F-1D01-4273-A11E-0EAA925FA0B8}" dt="2026-02-11T16:53:31.660" v="394" actId="313"/>
          <ac:spMkLst>
            <pc:docMk/>
            <pc:sldMk cId="2173870626" sldId="2147471462"/>
            <ac:spMk id="32" creationId="{F040609C-B50D-A990-1D84-2350695106A9}"/>
          </ac:spMkLst>
        </pc:spChg>
        <pc:spChg chg="mod">
          <ac:chgData name="Andrea Boecler" userId="28e82037-1239-4052-943b-ae184e0bc2af" providerId="ADAL" clId="{E1C8A21F-1D01-4273-A11E-0EAA925FA0B8}" dt="2026-02-11T16:53:31.916" v="395" actId="313"/>
          <ac:spMkLst>
            <pc:docMk/>
            <pc:sldMk cId="2173870626" sldId="2147471462"/>
            <ac:spMk id="33" creationId="{039534A8-8E28-CE7E-B55B-B69BCBC02D8F}"/>
          </ac:spMkLst>
        </pc:spChg>
        <pc:spChg chg="mod">
          <ac:chgData name="Andrea Boecler" userId="28e82037-1239-4052-943b-ae184e0bc2af" providerId="ADAL" clId="{E1C8A21F-1D01-4273-A11E-0EAA925FA0B8}" dt="2026-02-11T16:53:29.327" v="388" actId="313"/>
          <ac:spMkLst>
            <pc:docMk/>
            <pc:sldMk cId="2173870626" sldId="2147471462"/>
            <ac:spMk id="35" creationId="{85D8CB8F-FC02-2376-51B8-572E824A3079}"/>
          </ac:spMkLst>
        </pc:spChg>
        <pc:spChg chg="mod">
          <ac:chgData name="Andrea Boecler" userId="28e82037-1239-4052-943b-ae184e0bc2af" providerId="ADAL" clId="{E1C8A21F-1D01-4273-A11E-0EAA925FA0B8}" dt="2026-02-11T16:53:29.805" v="389" actId="313"/>
          <ac:spMkLst>
            <pc:docMk/>
            <pc:sldMk cId="2173870626" sldId="2147471462"/>
            <ac:spMk id="36" creationId="{1ABEEF19-2677-FDC4-D06B-09F53D8B21BB}"/>
          </ac:spMkLst>
        </pc:spChg>
        <pc:spChg chg="mod">
          <ac:chgData name="Andrea Boecler" userId="28e82037-1239-4052-943b-ae184e0bc2af" providerId="ADAL" clId="{E1C8A21F-1D01-4273-A11E-0EAA925FA0B8}" dt="2026-02-11T16:53:31.116" v="392" actId="313"/>
          <ac:spMkLst>
            <pc:docMk/>
            <pc:sldMk cId="2173870626" sldId="2147471462"/>
            <ac:spMk id="38" creationId="{0078B64B-FAB3-E2D1-0A2D-D7ED77285193}"/>
          </ac:spMkLst>
        </pc:spChg>
        <pc:spChg chg="mod">
          <ac:chgData name="Andrea Boecler" userId="28e82037-1239-4052-943b-ae184e0bc2af" providerId="ADAL" clId="{E1C8A21F-1D01-4273-A11E-0EAA925FA0B8}" dt="2026-02-11T16:53:31.403" v="393" actId="313"/>
          <ac:spMkLst>
            <pc:docMk/>
            <pc:sldMk cId="2173870626" sldId="2147471462"/>
            <ac:spMk id="39" creationId="{CB5F0864-DC8D-D91B-44E7-9ADDAE200D60}"/>
          </ac:spMkLst>
        </pc:spChg>
        <pc:spChg chg="mod">
          <ac:chgData name="Andrea Boecler" userId="28e82037-1239-4052-943b-ae184e0bc2af" providerId="ADAL" clId="{E1C8A21F-1D01-4273-A11E-0EAA925FA0B8}" dt="2026-02-11T16:53:39.866" v="402" actId="313"/>
          <ac:spMkLst>
            <pc:docMk/>
            <pc:sldMk cId="2173870626" sldId="2147471462"/>
            <ac:spMk id="41" creationId="{553D4358-68AE-6EE3-C078-72F284C45B21}"/>
          </ac:spMkLst>
        </pc:spChg>
        <pc:spChg chg="mod">
          <ac:chgData name="Andrea Boecler" userId="28e82037-1239-4052-943b-ae184e0bc2af" providerId="ADAL" clId="{E1C8A21F-1D01-4273-A11E-0EAA925FA0B8}" dt="2026-02-11T16:53:28.776" v="387" actId="313"/>
          <ac:spMkLst>
            <pc:docMk/>
            <pc:sldMk cId="2173870626" sldId="2147471462"/>
            <ac:spMk id="42" creationId="{5C0E346F-248C-D78D-B0AD-C5AFBCD9F2D8}"/>
          </ac:spMkLst>
        </pc:spChg>
        <pc:spChg chg="mod">
          <ac:chgData name="Andrea Boecler" userId="28e82037-1239-4052-943b-ae184e0bc2af" providerId="ADAL" clId="{E1C8A21F-1D01-4273-A11E-0EAA925FA0B8}" dt="2026-02-11T16:53:30.396" v="390" actId="313"/>
          <ac:spMkLst>
            <pc:docMk/>
            <pc:sldMk cId="2173870626" sldId="2147471462"/>
            <ac:spMk id="44" creationId="{5A91E7CD-220C-8320-71CD-5B4DDD4F971C}"/>
          </ac:spMkLst>
        </pc:spChg>
        <pc:spChg chg="mod">
          <ac:chgData name="Andrea Boecler" userId="28e82037-1239-4052-943b-ae184e0bc2af" providerId="ADAL" clId="{E1C8A21F-1D01-4273-A11E-0EAA925FA0B8}" dt="2026-02-11T16:53:30.838" v="391" actId="313"/>
          <ac:spMkLst>
            <pc:docMk/>
            <pc:sldMk cId="2173870626" sldId="2147471462"/>
            <ac:spMk id="45" creationId="{F9BF31C1-CA92-EC5E-1642-22FABC2BF702}"/>
          </ac:spMkLst>
        </pc:spChg>
        <pc:spChg chg="mod">
          <ac:chgData name="Andrea Boecler" userId="28e82037-1239-4052-943b-ae184e0bc2af" providerId="ADAL" clId="{E1C8A21F-1D01-4273-A11E-0EAA925FA0B8}" dt="2026-02-11T16:54:09.779" v="404" actId="20577"/>
          <ac:spMkLst>
            <pc:docMk/>
            <pc:sldMk cId="2173870626" sldId="2147471462"/>
            <ac:spMk id="46" creationId="{458DDDDE-EF68-DA6E-D208-E72F0BA7479C}"/>
          </ac:spMkLst>
        </pc:spChg>
        <pc:spChg chg="mod">
          <ac:chgData name="Andrea Boecler" userId="28e82037-1239-4052-943b-ae184e0bc2af" providerId="ADAL" clId="{E1C8A21F-1D01-4273-A11E-0EAA925FA0B8}" dt="2026-02-11T16:52:49.567" v="386"/>
          <ac:spMkLst>
            <pc:docMk/>
            <pc:sldMk cId="2173870626" sldId="2147471462"/>
            <ac:spMk id="50" creationId="{934E2E6B-D1D4-8600-AD7F-F497FF537E23}"/>
          </ac:spMkLst>
        </pc:spChg>
        <pc:spChg chg="mod">
          <ac:chgData name="Andrea Boecler" userId="28e82037-1239-4052-943b-ae184e0bc2af" providerId="ADAL" clId="{E1C8A21F-1D01-4273-A11E-0EAA925FA0B8}" dt="2026-02-11T17:12:06.037" v="707" actId="313"/>
          <ac:spMkLst>
            <pc:docMk/>
            <pc:sldMk cId="2173870626" sldId="2147471462"/>
            <ac:spMk id="51" creationId="{02FF515A-C2C1-6EB4-B8BB-B3CA01148A8F}"/>
          </ac:spMkLst>
        </pc:spChg>
        <pc:spChg chg="mod">
          <ac:chgData name="Andrea Boecler" userId="28e82037-1239-4052-943b-ae184e0bc2af" providerId="ADAL" clId="{E1C8A21F-1D01-4273-A11E-0EAA925FA0B8}" dt="2026-02-11T16:55:07.649" v="416" actId="122"/>
          <ac:spMkLst>
            <pc:docMk/>
            <pc:sldMk cId="2173870626" sldId="2147471462"/>
            <ac:spMk id="52" creationId="{350779BF-85C2-6DA5-2FCF-05AE707B9F25}"/>
          </ac:spMkLst>
        </pc:spChg>
        <pc:spChg chg="mod">
          <ac:chgData name="Andrea Boecler" userId="28e82037-1239-4052-943b-ae184e0bc2af" providerId="ADAL" clId="{E1C8A21F-1D01-4273-A11E-0EAA925FA0B8}" dt="2026-02-11T16:55:07.649" v="416" actId="122"/>
          <ac:spMkLst>
            <pc:docMk/>
            <pc:sldMk cId="2173870626" sldId="2147471462"/>
            <ac:spMk id="53" creationId="{AB6E4C84-D1AC-27FD-FAFA-7DC2AEEBFDA7}"/>
          </ac:spMkLst>
        </pc:spChg>
        <pc:spChg chg="mod">
          <ac:chgData name="Andrea Boecler" userId="28e82037-1239-4052-943b-ae184e0bc2af" providerId="ADAL" clId="{E1C8A21F-1D01-4273-A11E-0EAA925FA0B8}" dt="2026-02-11T16:55:07.649" v="416" actId="122"/>
          <ac:spMkLst>
            <pc:docMk/>
            <pc:sldMk cId="2173870626" sldId="2147471462"/>
            <ac:spMk id="54" creationId="{6DFC1E46-2FA0-41AE-3B5A-6FE7AF492BB9}"/>
          </ac:spMkLst>
        </pc:spChg>
      </pc:sldChg>
      <pc:sldChg chg="modSp mod">
        <pc:chgData name="Andrea Boecler" userId="28e82037-1239-4052-943b-ae184e0bc2af" providerId="ADAL" clId="{E1C8A21F-1D01-4273-A11E-0EAA925FA0B8}" dt="2026-02-11T17:12:34.563" v="710" actId="313"/>
        <pc:sldMkLst>
          <pc:docMk/>
          <pc:sldMk cId="2444769726" sldId="2147471474"/>
        </pc:sldMkLst>
        <pc:spChg chg="mod">
          <ac:chgData name="Andrea Boecler" userId="28e82037-1239-4052-943b-ae184e0bc2af" providerId="ADAL" clId="{E1C8A21F-1D01-4273-A11E-0EAA925FA0B8}" dt="2026-02-11T17:04:33.493" v="639" actId="57"/>
          <ac:spMkLst>
            <pc:docMk/>
            <pc:sldMk cId="2444769726" sldId="2147471474"/>
            <ac:spMk id="3" creationId="{1072C8FE-3D86-9B06-5DC5-7F04A2EEA37F}"/>
          </ac:spMkLst>
        </pc:spChg>
        <pc:spChg chg="mod">
          <ac:chgData name="Andrea Boecler" userId="28e82037-1239-4052-943b-ae184e0bc2af" providerId="ADAL" clId="{E1C8A21F-1D01-4273-A11E-0EAA925FA0B8}" dt="2026-02-11T17:06:55.014" v="650" actId="14100"/>
          <ac:spMkLst>
            <pc:docMk/>
            <pc:sldMk cId="2444769726" sldId="2147471474"/>
            <ac:spMk id="6" creationId="{782BA57E-DCFF-48FB-5F6B-01A117BA946E}"/>
          </ac:spMkLst>
        </pc:spChg>
        <pc:spChg chg="mod">
          <ac:chgData name="Andrea Boecler" userId="28e82037-1239-4052-943b-ae184e0bc2af" providerId="ADAL" clId="{E1C8A21F-1D01-4273-A11E-0EAA925FA0B8}" dt="2026-02-11T17:06:14.318" v="647" actId="20577"/>
          <ac:spMkLst>
            <pc:docMk/>
            <pc:sldMk cId="2444769726" sldId="2147471474"/>
            <ac:spMk id="9" creationId="{A58A5FC5-12ED-0C73-A2CC-176455117C30}"/>
          </ac:spMkLst>
        </pc:spChg>
        <pc:graphicFrameChg chg="mod modGraphic">
          <ac:chgData name="Andrea Boecler" userId="28e82037-1239-4052-943b-ae184e0bc2af" providerId="ADAL" clId="{E1C8A21F-1D01-4273-A11E-0EAA925FA0B8}" dt="2026-02-11T17:12:34.563" v="710" actId="313"/>
          <ac:graphicFrameMkLst>
            <pc:docMk/>
            <pc:sldMk cId="2444769726" sldId="2147471474"/>
            <ac:graphicFrameMk id="7" creationId="{DBBEDBC8-129F-1A0C-6FC9-3BEB6B2C622D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6:57:13.442" v="504" actId="20577"/>
        <pc:sldMkLst>
          <pc:docMk/>
          <pc:sldMk cId="4117039947" sldId="2147471479"/>
        </pc:sldMkLst>
        <pc:spChg chg="mod">
          <ac:chgData name="Andrea Boecler" userId="28e82037-1239-4052-943b-ae184e0bc2af" providerId="ADAL" clId="{E1C8A21F-1D01-4273-A11E-0EAA925FA0B8}" dt="2026-02-11T16:56:57.856" v="489" actId="1035"/>
          <ac:spMkLst>
            <pc:docMk/>
            <pc:sldMk cId="4117039947" sldId="2147471479"/>
            <ac:spMk id="12" creationId="{0937E033-15AC-774A-1584-27F5C34804C9}"/>
          </ac:spMkLst>
        </pc:spChg>
        <pc:spChg chg="mod">
          <ac:chgData name="Andrea Boecler" userId="28e82037-1239-4052-943b-ae184e0bc2af" providerId="ADAL" clId="{E1C8A21F-1D01-4273-A11E-0EAA925FA0B8}" dt="2026-02-11T16:57:13.442" v="504" actId="20577"/>
          <ac:spMkLst>
            <pc:docMk/>
            <pc:sldMk cId="4117039947" sldId="2147471479"/>
            <ac:spMk id="15" creationId="{43DD2B6F-FC58-D0CF-619C-CEA073523ABC}"/>
          </ac:spMkLst>
        </pc:spChg>
        <pc:graphicFrameChg chg="mod modGraphic">
          <ac:chgData name="Andrea Boecler" userId="28e82037-1239-4052-943b-ae184e0bc2af" providerId="ADAL" clId="{E1C8A21F-1D01-4273-A11E-0EAA925FA0B8}" dt="2026-02-11T16:56:48.098" v="473" actId="57"/>
          <ac:graphicFrameMkLst>
            <pc:docMk/>
            <pc:sldMk cId="4117039947" sldId="2147471479"/>
            <ac:graphicFrameMk id="9" creationId="{F944B6F7-5641-DEA8-BDD5-538C51521D59}"/>
          </ac:graphicFrameMkLst>
        </pc:graphicFrameChg>
      </pc:sldChg>
      <pc:sldChg chg="modSp mod modCm">
        <pc:chgData name="Andrea Boecler" userId="28e82037-1239-4052-943b-ae184e0bc2af" providerId="ADAL" clId="{E1C8A21F-1D01-4273-A11E-0EAA925FA0B8}" dt="2026-02-11T17:03:33.584" v="613" actId="20577"/>
        <pc:sldMkLst>
          <pc:docMk/>
          <pc:sldMk cId="1269038878" sldId="2147471481"/>
        </pc:sldMkLst>
        <pc:spChg chg="mod">
          <ac:chgData name="Andrea Boecler" userId="28e82037-1239-4052-943b-ae184e0bc2af" providerId="ADAL" clId="{E1C8A21F-1D01-4273-A11E-0EAA925FA0B8}" dt="2026-02-11T17:02:36.671" v="599" actId="20577"/>
          <ac:spMkLst>
            <pc:docMk/>
            <pc:sldMk cId="1269038878" sldId="2147471481"/>
            <ac:spMk id="4" creationId="{4055EC8E-5AF2-A86C-FBD9-F9DD03480924}"/>
          </ac:spMkLst>
        </pc:spChg>
        <pc:spChg chg="mod">
          <ac:chgData name="Andrea Boecler" userId="28e82037-1239-4052-943b-ae184e0bc2af" providerId="ADAL" clId="{E1C8A21F-1D01-4273-A11E-0EAA925FA0B8}" dt="2026-02-11T17:02:22.755" v="597" actId="20577"/>
          <ac:spMkLst>
            <pc:docMk/>
            <pc:sldMk cId="1269038878" sldId="2147471481"/>
            <ac:spMk id="6" creationId="{E7A0B738-1137-655F-1668-1173DF833E8E}"/>
          </ac:spMkLst>
        </pc:spChg>
        <pc:graphicFrameChg chg="mod modGraphic">
          <ac:chgData name="Andrea Boecler" userId="28e82037-1239-4052-943b-ae184e0bc2af" providerId="ADAL" clId="{E1C8A21F-1D01-4273-A11E-0EAA925FA0B8}" dt="2026-02-11T17:03:33.584" v="613" actId="20577"/>
          <ac:graphicFrameMkLst>
            <pc:docMk/>
            <pc:sldMk cId="1269038878" sldId="2147471481"/>
            <ac:graphicFrameMk id="2" creationId="{C79729F2-6ADE-1F85-81A8-A5D503B862C6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7:04:18.274" v="638" actId="20577"/>
        <pc:sldMkLst>
          <pc:docMk/>
          <pc:sldMk cId="4104470413" sldId="2147471482"/>
        </pc:sldMkLst>
        <pc:spChg chg="mod">
          <ac:chgData name="Andrea Boecler" userId="28e82037-1239-4052-943b-ae184e0bc2af" providerId="ADAL" clId="{E1C8A21F-1D01-4273-A11E-0EAA925FA0B8}" dt="2026-02-11T17:03:48.510" v="621" actId="20577"/>
          <ac:spMkLst>
            <pc:docMk/>
            <pc:sldMk cId="4104470413" sldId="2147471482"/>
            <ac:spMk id="6" creationId="{5BB1DAFD-47D4-5AD1-F298-89B389FB3A67}"/>
          </ac:spMkLst>
        </pc:spChg>
        <pc:spChg chg="mod">
          <ac:chgData name="Andrea Boecler" userId="28e82037-1239-4052-943b-ae184e0bc2af" providerId="ADAL" clId="{E1C8A21F-1D01-4273-A11E-0EAA925FA0B8}" dt="2026-02-11T17:04:02.199" v="626" actId="20577"/>
          <ac:spMkLst>
            <pc:docMk/>
            <pc:sldMk cId="4104470413" sldId="2147471482"/>
            <ac:spMk id="7" creationId="{E5624BBA-4CEB-2852-10F1-18AFD0CF0FDF}"/>
          </ac:spMkLst>
        </pc:spChg>
        <pc:spChg chg="mod">
          <ac:chgData name="Andrea Boecler" userId="28e82037-1239-4052-943b-ae184e0bc2af" providerId="ADAL" clId="{E1C8A21F-1D01-4273-A11E-0EAA925FA0B8}" dt="2026-02-11T17:04:18.274" v="638" actId="20577"/>
          <ac:spMkLst>
            <pc:docMk/>
            <pc:sldMk cId="4104470413" sldId="2147471482"/>
            <ac:spMk id="14" creationId="{D05F747B-C75A-3612-B2B1-829F1D24B7D8}"/>
          </ac:spMkLst>
        </pc:spChg>
      </pc:sldChg>
      <pc:sldChg chg="modSp mod">
        <pc:chgData name="Andrea Boecler" userId="28e82037-1239-4052-943b-ae184e0bc2af" providerId="ADAL" clId="{E1C8A21F-1D01-4273-A11E-0EAA925FA0B8}" dt="2026-02-11T17:10:32.069" v="700"/>
        <pc:sldMkLst>
          <pc:docMk/>
          <pc:sldMk cId="547953083" sldId="2147471517"/>
        </pc:sldMkLst>
        <pc:spChg chg="mod">
          <ac:chgData name="Andrea Boecler" userId="28e82037-1239-4052-943b-ae184e0bc2af" providerId="ADAL" clId="{E1C8A21F-1D01-4273-A11E-0EAA925FA0B8}" dt="2026-02-11T17:09:39.284" v="686" actId="20577"/>
          <ac:spMkLst>
            <pc:docMk/>
            <pc:sldMk cId="547953083" sldId="2147471517"/>
            <ac:spMk id="3" creationId="{0C38C817-FA2E-8A77-3413-DC368260066A}"/>
          </ac:spMkLst>
        </pc:spChg>
        <pc:spChg chg="mod">
          <ac:chgData name="Andrea Boecler" userId="28e82037-1239-4052-943b-ae184e0bc2af" providerId="ADAL" clId="{E1C8A21F-1D01-4273-A11E-0EAA925FA0B8}" dt="2026-02-11T17:10:32.069" v="700"/>
          <ac:spMkLst>
            <pc:docMk/>
            <pc:sldMk cId="547953083" sldId="2147471517"/>
            <ac:spMk id="14" creationId="{0D7E0D25-B4AE-9079-D231-7CBC1AD75BF8}"/>
          </ac:spMkLst>
        </pc:spChg>
        <pc:spChg chg="mod">
          <ac:chgData name="Andrea Boecler" userId="28e82037-1239-4052-943b-ae184e0bc2af" providerId="ADAL" clId="{E1C8A21F-1D01-4273-A11E-0EAA925FA0B8}" dt="2026-02-11T17:10:09.167" v="693" actId="20577"/>
          <ac:spMkLst>
            <pc:docMk/>
            <pc:sldMk cId="547953083" sldId="2147471517"/>
            <ac:spMk id="29" creationId="{FD74B9EB-F2F1-3A6E-A9C8-ACE23E6B7FDE}"/>
          </ac:spMkLst>
        </pc:spChg>
        <pc:spChg chg="mod">
          <ac:chgData name="Andrea Boecler" userId="28e82037-1239-4052-943b-ae184e0bc2af" providerId="ADAL" clId="{E1C8A21F-1D01-4273-A11E-0EAA925FA0B8}" dt="2026-02-11T17:09:58.491" v="691" actId="113"/>
          <ac:spMkLst>
            <pc:docMk/>
            <pc:sldMk cId="547953083" sldId="2147471517"/>
            <ac:spMk id="32" creationId="{9BB99570-D48E-C680-9A2B-0F7BB4D04B29}"/>
          </ac:spMkLst>
        </pc:spChg>
        <pc:spChg chg="mod">
          <ac:chgData name="Andrea Boecler" userId="28e82037-1239-4052-943b-ae184e0bc2af" providerId="ADAL" clId="{E1C8A21F-1D01-4273-A11E-0EAA925FA0B8}" dt="2026-02-11T17:09:48.952" v="689" actId="20577"/>
          <ac:spMkLst>
            <pc:docMk/>
            <pc:sldMk cId="547953083" sldId="2147471517"/>
            <ac:spMk id="59" creationId="{D4AD3299-04DA-25B1-61E8-EB9AD66E039F}"/>
          </ac:spMkLst>
        </pc:spChg>
      </pc:sldChg>
      <pc:sldChg chg="modSp mod">
        <pc:chgData name="Andrea Boecler" userId="28e82037-1239-4052-943b-ae184e0bc2af" providerId="ADAL" clId="{E1C8A21F-1D01-4273-A11E-0EAA925FA0B8}" dt="2026-02-11T17:07:52.010" v="656" actId="20577"/>
        <pc:sldMkLst>
          <pc:docMk/>
          <pc:sldMk cId="3012173516" sldId="2147475233"/>
        </pc:sldMkLst>
        <pc:spChg chg="mod">
          <ac:chgData name="Andrea Boecler" userId="28e82037-1239-4052-943b-ae184e0bc2af" providerId="ADAL" clId="{E1C8A21F-1D01-4273-A11E-0EAA925FA0B8}" dt="2026-02-11T17:07:43.305" v="654" actId="20577"/>
          <ac:spMkLst>
            <pc:docMk/>
            <pc:sldMk cId="3012173516" sldId="2147475233"/>
            <ac:spMk id="13" creationId="{58992DD8-40AC-44FD-FF59-70A73DEA7A4C}"/>
          </ac:spMkLst>
        </pc:spChg>
        <pc:spChg chg="mod">
          <ac:chgData name="Andrea Boecler" userId="28e82037-1239-4052-943b-ae184e0bc2af" providerId="ADAL" clId="{E1C8A21F-1D01-4273-A11E-0EAA925FA0B8}" dt="2026-02-11T17:07:52.010" v="656" actId="20577"/>
          <ac:spMkLst>
            <pc:docMk/>
            <pc:sldMk cId="3012173516" sldId="2147475233"/>
            <ac:spMk id="14" creationId="{A2C8CB4D-01D3-5A0D-BC41-A80BF041D645}"/>
          </ac:spMkLst>
        </pc:spChg>
      </pc:sldChg>
      <pc:sldChg chg="modSp mod modCm">
        <pc:chgData name="Andrea Boecler" userId="28e82037-1239-4052-943b-ae184e0bc2af" providerId="ADAL" clId="{E1C8A21F-1D01-4273-A11E-0EAA925FA0B8}" dt="2026-02-11T16:35:50.174" v="124" actId="20577"/>
        <pc:sldMkLst>
          <pc:docMk/>
          <pc:sldMk cId="2323186753" sldId="2147475235"/>
        </pc:sldMkLst>
        <pc:spChg chg="mod">
          <ac:chgData name="Andrea Boecler" userId="28e82037-1239-4052-943b-ae184e0bc2af" providerId="ADAL" clId="{E1C8A21F-1D01-4273-A11E-0EAA925FA0B8}" dt="2026-02-11T16:34:35.744" v="107"/>
          <ac:spMkLst>
            <pc:docMk/>
            <pc:sldMk cId="2323186753" sldId="2147475235"/>
            <ac:spMk id="3" creationId="{87579B3E-FBA2-069C-8483-C56EE97090C1}"/>
          </ac:spMkLst>
        </pc:spChg>
        <pc:spChg chg="mod">
          <ac:chgData name="Andrea Boecler" userId="28e82037-1239-4052-943b-ae184e0bc2af" providerId="ADAL" clId="{E1C8A21F-1D01-4273-A11E-0EAA925FA0B8}" dt="2026-02-11T16:35:15.009" v="119" actId="20577"/>
          <ac:spMkLst>
            <pc:docMk/>
            <pc:sldMk cId="2323186753" sldId="2147475235"/>
            <ac:spMk id="4" creationId="{4CD2E7A0-5036-4D7B-3F80-0DD8B96BC8AF}"/>
          </ac:spMkLst>
        </pc:spChg>
        <pc:spChg chg="mod">
          <ac:chgData name="Andrea Boecler" userId="28e82037-1239-4052-943b-ae184e0bc2af" providerId="ADAL" clId="{E1C8A21F-1D01-4273-A11E-0EAA925FA0B8}" dt="2026-02-11T16:34:58.375" v="111" actId="20577"/>
          <ac:spMkLst>
            <pc:docMk/>
            <pc:sldMk cId="2323186753" sldId="2147475235"/>
            <ac:spMk id="8" creationId="{E26B8369-C2DB-F79B-EA44-21DD6E1419DA}"/>
          </ac:spMkLst>
        </pc:spChg>
        <pc:spChg chg="mod">
          <ac:chgData name="Andrea Boecler" userId="28e82037-1239-4052-943b-ae184e0bc2af" providerId="ADAL" clId="{E1C8A21F-1D01-4273-A11E-0EAA925FA0B8}" dt="2026-02-11T16:35:30.614" v="121" actId="114"/>
          <ac:spMkLst>
            <pc:docMk/>
            <pc:sldMk cId="2323186753" sldId="2147475235"/>
            <ac:spMk id="13" creationId="{6F869ADC-879F-F699-8196-5E0F608DE9FD}"/>
          </ac:spMkLst>
        </pc:spChg>
        <pc:spChg chg="mod">
          <ac:chgData name="Andrea Boecler" userId="28e82037-1239-4052-943b-ae184e0bc2af" providerId="ADAL" clId="{E1C8A21F-1D01-4273-A11E-0EAA925FA0B8}" dt="2026-02-11T16:34:54.658" v="109" actId="20577"/>
          <ac:spMkLst>
            <pc:docMk/>
            <pc:sldMk cId="2323186753" sldId="2147475235"/>
            <ac:spMk id="14" creationId="{D91104D2-7FD8-A0A5-301A-6AA831201694}"/>
          </ac:spMkLst>
        </pc:spChg>
        <pc:spChg chg="mod">
          <ac:chgData name="Andrea Boecler" userId="28e82037-1239-4052-943b-ae184e0bc2af" providerId="ADAL" clId="{E1C8A21F-1D01-4273-A11E-0EAA925FA0B8}" dt="2026-02-11T16:35:50.174" v="124" actId="20577"/>
          <ac:spMkLst>
            <pc:docMk/>
            <pc:sldMk cId="2323186753" sldId="2147475235"/>
            <ac:spMk id="15" creationId="{FC229C3F-F0AC-5303-9ECD-D734B411503C}"/>
          </ac:spMkLst>
        </pc:spChg>
        <pc:spChg chg="mod">
          <ac:chgData name="Andrea Boecler" userId="28e82037-1239-4052-943b-ae184e0bc2af" providerId="ADAL" clId="{E1C8A21F-1D01-4273-A11E-0EAA925FA0B8}" dt="2026-02-11T16:35:01.194" v="113" actId="20577"/>
          <ac:spMkLst>
            <pc:docMk/>
            <pc:sldMk cId="2323186753" sldId="2147475235"/>
            <ac:spMk id="16" creationId="{4DC22371-49D5-AFD3-0B8A-ED82C6CA9917}"/>
          </ac:spMkLst>
        </pc:spChg>
        <pc:spChg chg="mod">
          <ac:chgData name="Andrea Boecler" userId="28e82037-1239-4052-943b-ae184e0bc2af" providerId="ADAL" clId="{E1C8A21F-1D01-4273-A11E-0EAA925FA0B8}" dt="2026-02-11T16:35:11.714" v="118" actId="1076"/>
          <ac:spMkLst>
            <pc:docMk/>
            <pc:sldMk cId="2323186753" sldId="2147475235"/>
            <ac:spMk id="19" creationId="{8B6D291E-746A-5930-09A1-8369EA04CBF0}"/>
          </ac:spMkLst>
        </pc:spChg>
      </pc:sldChg>
      <pc:sldChg chg="delSp modSp mod">
        <pc:chgData name="Andrea Boecler" userId="28e82037-1239-4052-943b-ae184e0bc2af" providerId="ADAL" clId="{E1C8A21F-1D01-4273-A11E-0EAA925FA0B8}" dt="2026-02-11T16:32:49.950" v="77" actId="20577"/>
        <pc:sldMkLst>
          <pc:docMk/>
          <pc:sldMk cId="1292744101" sldId="2147475237"/>
        </pc:sldMkLst>
        <pc:spChg chg="del">
          <ac:chgData name="Andrea Boecler" userId="28e82037-1239-4052-943b-ae184e0bc2af" providerId="ADAL" clId="{E1C8A21F-1D01-4273-A11E-0EAA925FA0B8}" dt="2026-02-11T16:23:09.398" v="1" actId="478"/>
          <ac:spMkLst>
            <pc:docMk/>
            <pc:sldMk cId="1292744101" sldId="2147475237"/>
            <ac:spMk id="2" creationId="{9311A18B-BFB9-565C-5068-B3254896070F}"/>
          </ac:spMkLst>
        </pc:spChg>
        <pc:spChg chg="mod">
          <ac:chgData name="Andrea Boecler" userId="28e82037-1239-4052-943b-ae184e0bc2af" providerId="ADAL" clId="{E1C8A21F-1D01-4273-A11E-0EAA925FA0B8}" dt="2026-02-11T16:32:49.950" v="77" actId="20577"/>
          <ac:spMkLst>
            <pc:docMk/>
            <pc:sldMk cId="1292744101" sldId="2147475237"/>
            <ac:spMk id="5" creationId="{0D2736FC-1427-825F-61B9-8EC6ABF8150F}"/>
          </ac:spMkLst>
        </pc:spChg>
        <pc:spChg chg="mod">
          <ac:chgData name="Andrea Boecler" userId="28e82037-1239-4052-943b-ae184e0bc2af" providerId="ADAL" clId="{E1C8A21F-1D01-4273-A11E-0EAA925FA0B8}" dt="2026-02-11T16:32:32.450" v="75" actId="20577"/>
          <ac:spMkLst>
            <pc:docMk/>
            <pc:sldMk cId="1292744101" sldId="2147475237"/>
            <ac:spMk id="6" creationId="{6C389218-2D8B-6738-7C6D-274955633EDC}"/>
          </ac:spMkLst>
        </pc:spChg>
      </pc:sldChg>
      <pc:sldChg chg="delSp modSp mod">
        <pc:chgData name="Andrea Boecler" userId="28e82037-1239-4052-943b-ae184e0bc2af" providerId="ADAL" clId="{E1C8A21F-1D01-4273-A11E-0EAA925FA0B8}" dt="2026-02-11T16:28:56.854" v="28" actId="20577"/>
        <pc:sldMkLst>
          <pc:docMk/>
          <pc:sldMk cId="3858884956" sldId="2147475242"/>
        </pc:sldMkLst>
        <pc:spChg chg="del">
          <ac:chgData name="Andrea Boecler" userId="28e82037-1239-4052-943b-ae184e0bc2af" providerId="ADAL" clId="{E1C8A21F-1D01-4273-A11E-0EAA925FA0B8}" dt="2026-02-11T16:23:01.274" v="0" actId="478"/>
          <ac:spMkLst>
            <pc:docMk/>
            <pc:sldMk cId="3858884956" sldId="2147475242"/>
            <ac:spMk id="3" creationId="{50B70B98-3156-E93B-DDD9-D6CB9F17C666}"/>
          </ac:spMkLst>
        </pc:spChg>
        <pc:spChg chg="mod">
          <ac:chgData name="Andrea Boecler" userId="28e82037-1239-4052-943b-ae184e0bc2af" providerId="ADAL" clId="{E1C8A21F-1D01-4273-A11E-0EAA925FA0B8}" dt="2026-02-11T16:28:56.854" v="28" actId="20577"/>
          <ac:spMkLst>
            <pc:docMk/>
            <pc:sldMk cId="3858884956" sldId="2147475242"/>
            <ac:spMk id="6" creationId="{90C423B3-D0D4-2E85-3291-7699EC0353DA}"/>
          </ac:spMkLst>
        </pc:spChg>
      </pc:sldChg>
      <pc:sldChg chg="modSp mod modCm">
        <pc:chgData name="Andrea Boecler" userId="28e82037-1239-4052-943b-ae184e0bc2af" providerId="ADAL" clId="{E1C8A21F-1D01-4273-A11E-0EAA925FA0B8}" dt="2026-02-11T16:32:00.717" v="70" actId="20577"/>
        <pc:sldMkLst>
          <pc:docMk/>
          <pc:sldMk cId="739263763" sldId="2147475243"/>
        </pc:sldMkLst>
        <pc:spChg chg="mod">
          <ac:chgData name="Andrea Boecler" userId="28e82037-1239-4052-943b-ae184e0bc2af" providerId="ADAL" clId="{E1C8A21F-1D01-4273-A11E-0EAA925FA0B8}" dt="2026-02-11T16:32:00.717" v="70" actId="20577"/>
          <ac:spMkLst>
            <pc:docMk/>
            <pc:sldMk cId="739263763" sldId="2147475243"/>
            <ac:spMk id="2" creationId="{D05A8267-3A3F-519C-A7AD-CCA88AF7194C}"/>
          </ac:spMkLst>
        </pc:spChg>
        <pc:spChg chg="mod">
          <ac:chgData name="Andrea Boecler" userId="28e82037-1239-4052-943b-ae184e0bc2af" providerId="ADAL" clId="{E1C8A21F-1D01-4273-A11E-0EAA925FA0B8}" dt="2026-02-11T16:30:29.486" v="35" actId="122"/>
          <ac:spMkLst>
            <pc:docMk/>
            <pc:sldMk cId="739263763" sldId="2147475243"/>
            <ac:spMk id="4" creationId="{1DC36B2A-3CF3-A8B0-D51A-DBFF94CB896A}"/>
          </ac:spMkLst>
        </pc:spChg>
      </pc:sldChg>
      <pc:sldChg chg="modSp mod">
        <pc:chgData name="Andrea Boecler" userId="28e82037-1239-4052-943b-ae184e0bc2af" providerId="ADAL" clId="{E1C8A21F-1D01-4273-A11E-0EAA925FA0B8}" dt="2026-02-11T16:46:29.968" v="336"/>
        <pc:sldMkLst>
          <pc:docMk/>
          <pc:sldMk cId="352411774" sldId="2147475247"/>
        </pc:sldMkLst>
        <pc:spChg chg="mod">
          <ac:chgData name="Andrea Boecler" userId="28e82037-1239-4052-943b-ae184e0bc2af" providerId="ADAL" clId="{E1C8A21F-1D01-4273-A11E-0EAA925FA0B8}" dt="2026-02-11T16:46:29.968" v="336"/>
          <ac:spMkLst>
            <pc:docMk/>
            <pc:sldMk cId="352411774" sldId="2147475247"/>
            <ac:spMk id="3" creationId="{DCC90AF1-B634-A9B9-71AC-21CD0E9ED892}"/>
          </ac:spMkLst>
        </pc:spChg>
        <pc:graphicFrameChg chg="mod">
          <ac:chgData name="Andrea Boecler" userId="28e82037-1239-4052-943b-ae184e0bc2af" providerId="ADAL" clId="{E1C8A21F-1D01-4273-A11E-0EAA925FA0B8}" dt="2026-02-11T16:26:56.102" v="7"/>
          <ac:graphicFrameMkLst>
            <pc:docMk/>
            <pc:sldMk cId="352411774" sldId="2147475247"/>
            <ac:graphicFrameMk id="10" creationId="{7CC660F1-C265-5351-5E9B-403E0388FB33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6:50:02.255" v="377" actId="20577"/>
        <pc:sldMkLst>
          <pc:docMk/>
          <pc:sldMk cId="3798268823" sldId="2147475248"/>
        </pc:sldMkLst>
        <pc:spChg chg="mod">
          <ac:chgData name="Andrea Boecler" userId="28e82037-1239-4052-943b-ae184e0bc2af" providerId="ADAL" clId="{E1C8A21F-1D01-4273-A11E-0EAA925FA0B8}" dt="2026-02-11T16:50:02.255" v="377" actId="20577"/>
          <ac:spMkLst>
            <pc:docMk/>
            <pc:sldMk cId="3798268823" sldId="2147475248"/>
            <ac:spMk id="3" creationId="{747138AD-A195-6359-B9AF-1FCB6E86CAB5}"/>
          </ac:spMkLst>
        </pc:spChg>
        <pc:spChg chg="mod">
          <ac:chgData name="Andrea Boecler" userId="28e82037-1239-4052-943b-ae184e0bc2af" providerId="ADAL" clId="{E1C8A21F-1D01-4273-A11E-0EAA925FA0B8}" dt="2026-02-11T16:46:29.968" v="336"/>
          <ac:spMkLst>
            <pc:docMk/>
            <pc:sldMk cId="3798268823" sldId="2147475248"/>
            <ac:spMk id="9" creationId="{D44148E7-4BAA-ED25-EBFE-702D889566FC}"/>
          </ac:spMkLst>
        </pc:spChg>
        <pc:graphicFrameChg chg="modGraphic">
          <ac:chgData name="Andrea Boecler" userId="28e82037-1239-4052-943b-ae184e0bc2af" providerId="ADAL" clId="{E1C8A21F-1D01-4273-A11E-0EAA925FA0B8}" dt="2026-02-11T16:49:52.572" v="373" actId="20577"/>
          <ac:graphicFrameMkLst>
            <pc:docMk/>
            <pc:sldMk cId="3798268823" sldId="2147475248"/>
            <ac:graphicFrameMk id="17" creationId="{84233362-14FA-C5AE-3BB3-42654FA62DB4}"/>
          </ac:graphicFrameMkLst>
        </pc:graphicFrameChg>
      </pc:sldChg>
      <pc:sldChg chg="addSp delSp modSp mod modCm">
        <pc:chgData name="Andrea Boecler" userId="28e82037-1239-4052-943b-ae184e0bc2af" providerId="ADAL" clId="{E1C8A21F-1D01-4273-A11E-0EAA925FA0B8}" dt="2026-02-11T17:09:30.306" v="684" actId="20577"/>
        <pc:sldMkLst>
          <pc:docMk/>
          <pc:sldMk cId="3299057885" sldId="2147475249"/>
        </pc:sldMkLst>
        <pc:spChg chg="mod">
          <ac:chgData name="Andrea Boecler" userId="28e82037-1239-4052-943b-ae184e0bc2af" providerId="ADAL" clId="{E1C8A21F-1D01-4273-A11E-0EAA925FA0B8}" dt="2026-02-11T17:09:30.306" v="684" actId="20577"/>
          <ac:spMkLst>
            <pc:docMk/>
            <pc:sldMk cId="3299057885" sldId="2147475249"/>
            <ac:spMk id="3" creationId="{86ED11B6-055D-393B-8945-00BABF4428EC}"/>
          </ac:spMkLst>
        </pc:spChg>
        <pc:spChg chg="add del mod">
          <ac:chgData name="Andrea Boecler" userId="28e82037-1239-4052-943b-ae184e0bc2af" providerId="ADAL" clId="{E1C8A21F-1D01-4273-A11E-0EAA925FA0B8}" dt="2026-02-11T17:09:17.164" v="680" actId="478"/>
          <ac:spMkLst>
            <pc:docMk/>
            <pc:sldMk cId="3299057885" sldId="2147475249"/>
            <ac:spMk id="8" creationId="{0FC1375A-F66C-60DF-B9AE-A5C7C234F3F3}"/>
          </ac:spMkLst>
        </pc:spChg>
        <pc:spChg chg="mod">
          <ac:chgData name="Andrea Boecler" userId="28e82037-1239-4052-943b-ae184e0bc2af" providerId="ADAL" clId="{E1C8A21F-1D01-4273-A11E-0EAA925FA0B8}" dt="2026-02-11T17:08:43.865" v="669" actId="20577"/>
          <ac:spMkLst>
            <pc:docMk/>
            <pc:sldMk cId="3299057885" sldId="2147475249"/>
            <ac:spMk id="9" creationId="{089927A8-ABC7-3492-3661-8AAA0D17A330}"/>
          </ac:spMkLst>
        </pc:spChg>
        <pc:spChg chg="mod">
          <ac:chgData name="Andrea Boecler" userId="28e82037-1239-4052-943b-ae184e0bc2af" providerId="ADAL" clId="{E1C8A21F-1D01-4273-A11E-0EAA925FA0B8}" dt="2026-02-11T17:08:13.185" v="659" actId="20577"/>
          <ac:spMkLst>
            <pc:docMk/>
            <pc:sldMk cId="3299057885" sldId="2147475249"/>
            <ac:spMk id="11" creationId="{3F9A4780-504C-C464-9FB2-6A1503E42036}"/>
          </ac:spMkLst>
        </pc:spChg>
        <pc:spChg chg="add del mod">
          <ac:chgData name="Andrea Boecler" userId="28e82037-1239-4052-943b-ae184e0bc2af" providerId="ADAL" clId="{E1C8A21F-1D01-4273-A11E-0EAA925FA0B8}" dt="2026-02-11T17:09:26.971" v="682" actId="478"/>
          <ac:spMkLst>
            <pc:docMk/>
            <pc:sldMk cId="3299057885" sldId="2147475249"/>
            <ac:spMk id="12" creationId="{A8FDBAE5-7D89-E93B-AED7-C2BA8E847CCD}"/>
          </ac:spMkLst>
        </pc:spChg>
        <pc:spChg chg="add del">
          <ac:chgData name="Andrea Boecler" userId="28e82037-1239-4052-943b-ae184e0bc2af" providerId="ADAL" clId="{E1C8A21F-1D01-4273-A11E-0EAA925FA0B8}" dt="2026-02-11T17:09:21.615" v="681" actId="478"/>
          <ac:spMkLst>
            <pc:docMk/>
            <pc:sldMk cId="3299057885" sldId="2147475249"/>
            <ac:spMk id="24" creationId="{46930E34-49ED-7C55-41EA-37843CB102D2}"/>
          </ac:spMkLst>
        </pc:spChg>
        <pc:graphicFrameChg chg="mod modGraphic">
          <ac:chgData name="Andrea Boecler" userId="28e82037-1239-4052-943b-ae184e0bc2af" providerId="ADAL" clId="{E1C8A21F-1D01-4273-A11E-0EAA925FA0B8}" dt="2026-02-11T17:08:59.314" v="678" actId="122"/>
          <ac:graphicFrameMkLst>
            <pc:docMk/>
            <pc:sldMk cId="3299057885" sldId="2147475249"/>
            <ac:graphicFrameMk id="6" creationId="{73D62776-C30B-17B0-7C94-F80FA25F0642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6:30:19.481" v="34" actId="20577"/>
        <pc:sldMkLst>
          <pc:docMk/>
          <pc:sldMk cId="112954944" sldId="2147475254"/>
        </pc:sldMkLst>
        <pc:spChg chg="mod">
          <ac:chgData name="Andrea Boecler" userId="28e82037-1239-4052-943b-ae184e0bc2af" providerId="ADAL" clId="{E1C8A21F-1D01-4273-A11E-0EAA925FA0B8}" dt="2026-02-11T16:30:19.481" v="34" actId="20577"/>
          <ac:spMkLst>
            <pc:docMk/>
            <pc:sldMk cId="112954944" sldId="2147475254"/>
            <ac:spMk id="23" creationId="{A561C85E-4F5F-3744-4960-75DF1DEC06FD}"/>
          </ac:spMkLst>
        </pc:spChg>
      </pc:sldChg>
      <pc:sldChg chg="modSp mod modCm">
        <pc:chgData name="Andrea Boecler" userId="28e82037-1239-4052-943b-ae184e0bc2af" providerId="ADAL" clId="{E1C8A21F-1D01-4273-A11E-0EAA925FA0B8}" dt="2026-02-11T16:34:20.685" v="105" actId="20577"/>
        <pc:sldMkLst>
          <pc:docMk/>
          <pc:sldMk cId="3222051999" sldId="2147475255"/>
        </pc:sldMkLst>
        <pc:spChg chg="mod">
          <ac:chgData name="Andrea Boecler" userId="28e82037-1239-4052-943b-ae184e0bc2af" providerId="ADAL" clId="{E1C8A21F-1D01-4273-A11E-0EAA925FA0B8}" dt="2026-02-11T16:34:20.685" v="105" actId="20577"/>
          <ac:spMkLst>
            <pc:docMk/>
            <pc:sldMk cId="3222051999" sldId="2147475255"/>
            <ac:spMk id="2" creationId="{2730422D-D7A5-E88E-7A27-959967C56688}"/>
          </ac:spMkLst>
        </pc:spChg>
        <pc:spChg chg="mod">
          <ac:chgData name="Andrea Boecler" userId="28e82037-1239-4052-943b-ae184e0bc2af" providerId="ADAL" clId="{E1C8A21F-1D01-4273-A11E-0EAA925FA0B8}" dt="2026-02-11T16:32:54.994" v="79" actId="20577"/>
          <ac:spMkLst>
            <pc:docMk/>
            <pc:sldMk cId="3222051999" sldId="2147475255"/>
            <ac:spMk id="3" creationId="{CC07F20E-04F3-4F92-C538-7241105F3E38}"/>
          </ac:spMkLst>
        </pc:spChg>
        <pc:spChg chg="mod">
          <ac:chgData name="Andrea Boecler" userId="28e82037-1239-4052-943b-ae184e0bc2af" providerId="ADAL" clId="{E1C8A21F-1D01-4273-A11E-0EAA925FA0B8}" dt="2026-02-11T16:33:03.790" v="81" actId="20577"/>
          <ac:spMkLst>
            <pc:docMk/>
            <pc:sldMk cId="3222051999" sldId="2147475255"/>
            <ac:spMk id="4" creationId="{5587FC5C-FABA-3A7D-EA2D-BC846E2A3A34}"/>
          </ac:spMkLst>
        </pc:spChg>
        <pc:spChg chg="mod">
          <ac:chgData name="Andrea Boecler" userId="28e82037-1239-4052-943b-ae184e0bc2af" providerId="ADAL" clId="{E1C8A21F-1D01-4273-A11E-0EAA925FA0B8}" dt="2026-02-11T16:33:35.076" v="83" actId="20577"/>
          <ac:spMkLst>
            <pc:docMk/>
            <pc:sldMk cId="3222051999" sldId="2147475255"/>
            <ac:spMk id="23" creationId="{51B7C7B9-ADD4-94B0-BF29-FA40BA1D6CE0}"/>
          </ac:spMkLst>
        </pc:spChg>
        <pc:spChg chg="mod">
          <ac:chgData name="Andrea Boecler" userId="28e82037-1239-4052-943b-ae184e0bc2af" providerId="ADAL" clId="{E1C8A21F-1D01-4273-A11E-0EAA925FA0B8}" dt="2026-02-11T16:33:58.567" v="87" actId="20577"/>
          <ac:spMkLst>
            <pc:docMk/>
            <pc:sldMk cId="3222051999" sldId="2147475255"/>
            <ac:spMk id="206" creationId="{476B7467-74C7-D9BF-3449-FF160A643B50}"/>
          </ac:spMkLst>
        </pc:spChg>
        <pc:spChg chg="mod">
          <ac:chgData name="Andrea Boecler" userId="28e82037-1239-4052-943b-ae184e0bc2af" providerId="ADAL" clId="{E1C8A21F-1D01-4273-A11E-0EAA925FA0B8}" dt="2026-02-11T16:34:03.107" v="89" actId="20577"/>
          <ac:spMkLst>
            <pc:docMk/>
            <pc:sldMk cId="3222051999" sldId="2147475255"/>
            <ac:spMk id="207" creationId="{994EBE32-BB1C-B2AA-CB92-115DCC81EC9C}"/>
          </ac:spMkLst>
        </pc:spChg>
      </pc:sldChg>
      <pc:sldChg chg="modSp mod modCm">
        <pc:chgData name="Andrea Boecler" userId="28e82037-1239-4052-943b-ae184e0bc2af" providerId="ADAL" clId="{E1C8A21F-1D01-4273-A11E-0EAA925FA0B8}" dt="2026-02-11T17:12:01.890" v="705" actId="313"/>
        <pc:sldMkLst>
          <pc:docMk/>
          <pc:sldMk cId="2935513828" sldId="2147475256"/>
        </pc:sldMkLst>
        <pc:spChg chg="mod">
          <ac:chgData name="Andrea Boecler" userId="28e82037-1239-4052-943b-ae184e0bc2af" providerId="ADAL" clId="{E1C8A21F-1D01-4273-A11E-0EAA925FA0B8}" dt="2026-02-11T16:37:42.626" v="167" actId="20577"/>
          <ac:spMkLst>
            <pc:docMk/>
            <pc:sldMk cId="2935513828" sldId="2147475256"/>
            <ac:spMk id="4" creationId="{6E3CE664-1345-8050-A576-2FB6EEE4E643}"/>
          </ac:spMkLst>
        </pc:spChg>
        <pc:spChg chg="mod">
          <ac:chgData name="Andrea Boecler" userId="28e82037-1239-4052-943b-ae184e0bc2af" providerId="ADAL" clId="{E1C8A21F-1D01-4273-A11E-0EAA925FA0B8}" dt="2026-02-11T16:39:43.767" v="217" actId="20577"/>
          <ac:spMkLst>
            <pc:docMk/>
            <pc:sldMk cId="2935513828" sldId="2147475256"/>
            <ac:spMk id="11" creationId="{EAE26E34-39C3-1992-2E2C-DA4957BB0B7D}"/>
          </ac:spMkLst>
        </pc:spChg>
        <pc:spChg chg="mod">
          <ac:chgData name="Andrea Boecler" userId="28e82037-1239-4052-943b-ae184e0bc2af" providerId="ADAL" clId="{E1C8A21F-1D01-4273-A11E-0EAA925FA0B8}" dt="2026-02-11T16:37:49.536" v="170" actId="20577"/>
          <ac:spMkLst>
            <pc:docMk/>
            <pc:sldMk cId="2935513828" sldId="2147475256"/>
            <ac:spMk id="37" creationId="{EB94CD1C-7E58-010C-47AD-E095F34F24A2}"/>
          </ac:spMkLst>
        </pc:spChg>
        <pc:spChg chg="mod">
          <ac:chgData name="Andrea Boecler" userId="28e82037-1239-4052-943b-ae184e0bc2af" providerId="ADAL" clId="{E1C8A21F-1D01-4273-A11E-0EAA925FA0B8}" dt="2026-02-11T16:40:13.577" v="231" actId="20577"/>
          <ac:spMkLst>
            <pc:docMk/>
            <pc:sldMk cId="2935513828" sldId="2147475256"/>
            <ac:spMk id="42" creationId="{3C584209-4A0E-8C5E-9901-3053E395B7AD}"/>
          </ac:spMkLst>
        </pc:spChg>
        <pc:spChg chg="mod">
          <ac:chgData name="Andrea Boecler" userId="28e82037-1239-4052-943b-ae184e0bc2af" providerId="ADAL" clId="{E1C8A21F-1D01-4273-A11E-0EAA925FA0B8}" dt="2026-02-11T16:40:18.153" v="233" actId="20577"/>
          <ac:spMkLst>
            <pc:docMk/>
            <pc:sldMk cId="2935513828" sldId="2147475256"/>
            <ac:spMk id="49" creationId="{3702CB14-F75E-0919-EFDD-6F95BBB05ADA}"/>
          </ac:spMkLst>
        </pc:spChg>
        <pc:spChg chg="mod">
          <ac:chgData name="Andrea Boecler" userId="28e82037-1239-4052-943b-ae184e0bc2af" providerId="ADAL" clId="{E1C8A21F-1D01-4273-A11E-0EAA925FA0B8}" dt="2026-02-11T16:40:26.953" v="247" actId="14100"/>
          <ac:spMkLst>
            <pc:docMk/>
            <pc:sldMk cId="2935513828" sldId="2147475256"/>
            <ac:spMk id="57" creationId="{EDE6CFA2-2877-6E43-3D70-BDA96BCC4EAB}"/>
          </ac:spMkLst>
        </pc:spChg>
        <pc:graphicFrameChg chg="modGraphic">
          <ac:chgData name="Andrea Boecler" userId="28e82037-1239-4052-943b-ae184e0bc2af" providerId="ADAL" clId="{E1C8A21F-1D01-4273-A11E-0EAA925FA0B8}" dt="2026-02-11T17:12:01.890" v="705" actId="313"/>
          <ac:graphicFrameMkLst>
            <pc:docMk/>
            <pc:sldMk cId="2935513828" sldId="2147475256"/>
            <ac:graphicFrameMk id="6" creationId="{78261A45-C82D-4CCE-B0C2-B2024FE790D4}"/>
          </ac:graphicFrameMkLst>
        </pc:graphicFrameChg>
      </pc:sldChg>
      <pc:sldChg chg="modSp mod modCm">
        <pc:chgData name="Andrea Boecler" userId="28e82037-1239-4052-943b-ae184e0bc2af" providerId="ADAL" clId="{E1C8A21F-1D01-4273-A11E-0EAA925FA0B8}" dt="2026-02-11T16:41:43.207" v="261" actId="20577"/>
        <pc:sldMkLst>
          <pc:docMk/>
          <pc:sldMk cId="2736635379" sldId="2147475257"/>
        </pc:sldMkLst>
        <pc:spChg chg="mod">
          <ac:chgData name="Andrea Boecler" userId="28e82037-1239-4052-943b-ae184e0bc2af" providerId="ADAL" clId="{E1C8A21F-1D01-4273-A11E-0EAA925FA0B8}" dt="2026-02-11T16:41:43.207" v="261" actId="20577"/>
          <ac:spMkLst>
            <pc:docMk/>
            <pc:sldMk cId="2736635379" sldId="2147475257"/>
            <ac:spMk id="10" creationId="{3BFE874E-7F53-BF99-01C7-68A3293C5C6D}"/>
          </ac:spMkLst>
        </pc:spChg>
        <pc:spChg chg="mod">
          <ac:chgData name="Andrea Boecler" userId="28e82037-1239-4052-943b-ae184e0bc2af" providerId="ADAL" clId="{E1C8A21F-1D01-4273-A11E-0EAA925FA0B8}" dt="2026-02-11T16:41:36.617" v="260" actId="20577"/>
          <ac:spMkLst>
            <pc:docMk/>
            <pc:sldMk cId="2736635379" sldId="2147475257"/>
            <ac:spMk id="49" creationId="{4CFCFAB3-ACC7-2114-DEF6-BFDD9F996D71}"/>
          </ac:spMkLst>
        </pc:spChg>
      </pc:sldChg>
      <pc:sldChg chg="modSp mod">
        <pc:chgData name="Andrea Boecler" userId="28e82037-1239-4052-943b-ae184e0bc2af" providerId="ADAL" clId="{E1C8A21F-1D01-4273-A11E-0EAA925FA0B8}" dt="2026-02-11T16:43:54.055" v="308" actId="20577"/>
        <pc:sldMkLst>
          <pc:docMk/>
          <pc:sldMk cId="2674571977" sldId="2147475258"/>
        </pc:sldMkLst>
        <pc:graphicFrameChg chg="mod modGraphic">
          <ac:chgData name="Andrea Boecler" userId="28e82037-1239-4052-943b-ae184e0bc2af" providerId="ADAL" clId="{E1C8A21F-1D01-4273-A11E-0EAA925FA0B8}" dt="2026-02-11T16:43:54.055" v="308" actId="20577"/>
          <ac:graphicFrameMkLst>
            <pc:docMk/>
            <pc:sldMk cId="2674571977" sldId="2147475258"/>
            <ac:graphicFrameMk id="21" creationId="{69BC2A41-ACEC-7EC7-423B-6813ECD4A4A3}"/>
          </ac:graphicFrameMkLst>
        </pc:graphicFrameChg>
      </pc:sldChg>
      <pc:sldChg chg="modSp mod modCm">
        <pc:chgData name="Andrea Boecler" userId="28e82037-1239-4052-943b-ae184e0bc2af" providerId="ADAL" clId="{E1C8A21F-1D01-4273-A11E-0EAA925FA0B8}" dt="2026-02-11T16:51:51.653" v="382"/>
        <pc:sldMkLst>
          <pc:docMk/>
          <pc:sldMk cId="2969298915" sldId="2147475259"/>
        </pc:sldMkLst>
        <pc:spChg chg="mod">
          <ac:chgData name="Andrea Boecler" userId="28e82037-1239-4052-943b-ae184e0bc2af" providerId="ADAL" clId="{E1C8A21F-1D01-4273-A11E-0EAA925FA0B8}" dt="2026-02-11T16:50:49.168" v="381" actId="20577"/>
          <ac:spMkLst>
            <pc:docMk/>
            <pc:sldMk cId="2969298915" sldId="2147475259"/>
            <ac:spMk id="18" creationId="{33CA74DC-351C-F21B-A3D4-B2F9881A987B}"/>
          </ac:spMkLst>
        </pc:spChg>
        <pc:spChg chg="mod">
          <ac:chgData name="Andrea Boecler" userId="28e82037-1239-4052-943b-ae184e0bc2af" providerId="ADAL" clId="{E1C8A21F-1D01-4273-A11E-0EAA925FA0B8}" dt="2026-02-11T16:28:13.982" v="19"/>
          <ac:spMkLst>
            <pc:docMk/>
            <pc:sldMk cId="2969298915" sldId="2147475259"/>
            <ac:spMk id="21" creationId="{F8B51C04-8D47-390B-AC6C-DCDCD962D839}"/>
          </ac:spMkLst>
        </pc:spChg>
      </pc:sldChg>
      <pc:sldChg chg="modSp mod">
        <pc:chgData name="Andrea Boecler" userId="28e82037-1239-4052-943b-ae184e0bc2af" providerId="ADAL" clId="{E1C8A21F-1D01-4273-A11E-0EAA925FA0B8}" dt="2026-02-11T16:57:28.424" v="506" actId="114"/>
        <pc:sldMkLst>
          <pc:docMk/>
          <pc:sldMk cId="791065708" sldId="2147475260"/>
        </pc:sldMkLst>
        <pc:spChg chg="mod">
          <ac:chgData name="Andrea Boecler" userId="28e82037-1239-4052-943b-ae184e0bc2af" providerId="ADAL" clId="{E1C8A21F-1D01-4273-A11E-0EAA925FA0B8}" dt="2026-02-11T16:57:28.424" v="506" actId="114"/>
          <ac:spMkLst>
            <pc:docMk/>
            <pc:sldMk cId="791065708" sldId="2147475260"/>
            <ac:spMk id="18" creationId="{5BE21C12-3816-8854-AA83-8FB7C52AC9D6}"/>
          </ac:spMkLst>
        </pc:spChg>
      </pc:sldChg>
      <pc:sldChg chg="modSp mod">
        <pc:chgData name="Andrea Boecler" userId="28e82037-1239-4052-943b-ae184e0bc2af" providerId="ADAL" clId="{E1C8A21F-1D01-4273-A11E-0EAA925FA0B8}" dt="2026-02-11T17:11:48.658" v="703" actId="313"/>
        <pc:sldMkLst>
          <pc:docMk/>
          <pc:sldMk cId="3231046619" sldId="2147475261"/>
        </pc:sldMkLst>
        <pc:spChg chg="mod">
          <ac:chgData name="Andrea Boecler" userId="28e82037-1239-4052-943b-ae184e0bc2af" providerId="ADAL" clId="{E1C8A21F-1D01-4273-A11E-0EAA925FA0B8}" dt="2026-02-11T17:11:48.658" v="703" actId="313"/>
          <ac:spMkLst>
            <pc:docMk/>
            <pc:sldMk cId="3231046619" sldId="2147475261"/>
            <ac:spMk id="5" creationId="{F121E151-3BD7-3077-8C9F-13E126C743F8}"/>
          </ac:spMkLst>
        </pc:spChg>
        <pc:spChg chg="mod">
          <ac:chgData name="Andrea Boecler" userId="28e82037-1239-4052-943b-ae184e0bc2af" providerId="ADAL" clId="{E1C8A21F-1D01-4273-A11E-0EAA925FA0B8}" dt="2026-02-11T16:58:35.513" v="540" actId="20577"/>
          <ac:spMkLst>
            <pc:docMk/>
            <pc:sldMk cId="3231046619" sldId="2147475261"/>
            <ac:spMk id="60" creationId="{365142DD-1A54-89C5-0065-C537B8226302}"/>
          </ac:spMkLst>
        </pc:spChg>
        <pc:spChg chg="mod">
          <ac:chgData name="Andrea Boecler" userId="28e82037-1239-4052-943b-ae184e0bc2af" providerId="ADAL" clId="{E1C8A21F-1D01-4273-A11E-0EAA925FA0B8}" dt="2026-02-11T16:58:40.499" v="544" actId="20577"/>
          <ac:spMkLst>
            <pc:docMk/>
            <pc:sldMk cId="3231046619" sldId="2147475261"/>
            <ac:spMk id="103" creationId="{82267E72-0F4B-7B8D-8624-FD8A3B8D43BD}"/>
          </ac:spMkLst>
        </pc:spChg>
        <pc:spChg chg="mod">
          <ac:chgData name="Andrea Boecler" userId="28e82037-1239-4052-943b-ae184e0bc2af" providerId="ADAL" clId="{E1C8A21F-1D01-4273-A11E-0EAA925FA0B8}" dt="2026-02-11T16:59:06.807" v="547" actId="20577"/>
          <ac:spMkLst>
            <pc:docMk/>
            <pc:sldMk cId="3231046619" sldId="2147475261"/>
            <ac:spMk id="137" creationId="{3F970615-9D16-14B8-4420-9BDE3E0196C4}"/>
          </ac:spMkLst>
        </pc:spChg>
        <pc:spChg chg="mod">
          <ac:chgData name="Andrea Boecler" userId="28e82037-1239-4052-943b-ae184e0bc2af" providerId="ADAL" clId="{E1C8A21F-1D01-4273-A11E-0EAA925FA0B8}" dt="2026-02-11T16:59:11.538" v="549" actId="20577"/>
          <ac:spMkLst>
            <pc:docMk/>
            <pc:sldMk cId="3231046619" sldId="2147475261"/>
            <ac:spMk id="138" creationId="{71E2A9AE-0225-DA8B-A97B-9CE8C080993E}"/>
          </ac:spMkLst>
        </pc:spChg>
        <pc:spChg chg="mod">
          <ac:chgData name="Andrea Boecler" userId="28e82037-1239-4052-943b-ae184e0bc2af" providerId="ADAL" clId="{E1C8A21F-1D01-4273-A11E-0EAA925FA0B8}" dt="2026-02-11T16:58:05.222" v="520" actId="20577"/>
          <ac:spMkLst>
            <pc:docMk/>
            <pc:sldMk cId="3231046619" sldId="2147475261"/>
            <ac:spMk id="148" creationId="{1F9ACBA2-E594-FE82-5166-F232E541E14C}"/>
          </ac:spMkLst>
        </pc:spChg>
        <pc:graphicFrameChg chg="modGraphic">
          <ac:chgData name="Andrea Boecler" userId="28e82037-1239-4052-943b-ae184e0bc2af" providerId="ADAL" clId="{E1C8A21F-1D01-4273-A11E-0EAA925FA0B8}" dt="2026-02-11T16:58:25.111" v="534" actId="20577"/>
          <ac:graphicFrameMkLst>
            <pc:docMk/>
            <pc:sldMk cId="3231046619" sldId="2147475261"/>
            <ac:graphicFrameMk id="147" creationId="{0ADF80DE-AA9E-4961-D9A1-62E0C8373FAF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7:02:04.228" v="591" actId="20577"/>
        <pc:sldMkLst>
          <pc:docMk/>
          <pc:sldMk cId="512831850" sldId="2147475262"/>
        </pc:sldMkLst>
        <pc:spChg chg="mod">
          <ac:chgData name="Andrea Boecler" userId="28e82037-1239-4052-943b-ae184e0bc2af" providerId="ADAL" clId="{E1C8A21F-1D01-4273-A11E-0EAA925FA0B8}" dt="2026-02-11T16:59:36.883" v="568" actId="20577"/>
          <ac:spMkLst>
            <pc:docMk/>
            <pc:sldMk cId="512831850" sldId="2147475262"/>
            <ac:spMk id="38" creationId="{77A4D0CC-0C36-4280-E641-269D8A4FB6A7}"/>
          </ac:spMkLst>
        </pc:spChg>
        <pc:spChg chg="mod">
          <ac:chgData name="Andrea Boecler" userId="28e82037-1239-4052-943b-ae184e0bc2af" providerId="ADAL" clId="{E1C8A21F-1D01-4273-A11E-0EAA925FA0B8}" dt="2026-02-11T17:02:04.228" v="591" actId="20577"/>
          <ac:spMkLst>
            <pc:docMk/>
            <pc:sldMk cId="512831850" sldId="2147475262"/>
            <ac:spMk id="76" creationId="{85C4659D-42C1-B3BA-BD00-BB08D9359DF3}"/>
          </ac:spMkLst>
        </pc:spChg>
        <pc:spChg chg="mod">
          <ac:chgData name="Andrea Boecler" userId="28e82037-1239-4052-943b-ae184e0bc2af" providerId="ADAL" clId="{E1C8A21F-1D01-4273-A11E-0EAA925FA0B8}" dt="2026-02-11T16:59:32.986" v="566" actId="20577"/>
          <ac:spMkLst>
            <pc:docMk/>
            <pc:sldMk cId="512831850" sldId="2147475262"/>
            <ac:spMk id="109" creationId="{4C7367DC-8C29-32B6-7320-1E1B0C1485CC}"/>
          </ac:spMkLst>
        </pc:spChg>
        <pc:spChg chg="mod">
          <ac:chgData name="Andrea Boecler" userId="28e82037-1239-4052-943b-ae184e0bc2af" providerId="ADAL" clId="{E1C8A21F-1D01-4273-A11E-0EAA925FA0B8}" dt="2026-02-11T16:59:46.233" v="573" actId="20577"/>
          <ac:spMkLst>
            <pc:docMk/>
            <pc:sldMk cId="512831850" sldId="2147475262"/>
            <ac:spMk id="110" creationId="{F331268F-DA21-0DCA-ACC8-1395C624AEC0}"/>
          </ac:spMkLst>
        </pc:spChg>
        <pc:spChg chg="mod">
          <ac:chgData name="Andrea Boecler" userId="28e82037-1239-4052-943b-ae184e0bc2af" providerId="ADAL" clId="{E1C8A21F-1D01-4273-A11E-0EAA925FA0B8}" dt="2026-02-11T16:59:25.161" v="561" actId="20577"/>
          <ac:spMkLst>
            <pc:docMk/>
            <pc:sldMk cId="512831850" sldId="2147475262"/>
            <ac:spMk id="118" creationId="{0811BDE9-39C1-C045-3BAB-00EA107F9FAB}"/>
          </ac:spMkLst>
        </pc:spChg>
        <pc:graphicFrameChg chg="modGraphic">
          <ac:chgData name="Andrea Boecler" userId="28e82037-1239-4052-943b-ae184e0bc2af" providerId="ADAL" clId="{E1C8A21F-1D01-4273-A11E-0EAA925FA0B8}" dt="2026-02-11T17:01:55.802" v="587" actId="20577"/>
          <ac:graphicFrameMkLst>
            <pc:docMk/>
            <pc:sldMk cId="512831850" sldId="2147475262"/>
            <ac:graphicFrameMk id="117" creationId="{5FCDDBC6-9DA8-8BAA-0742-043F84041162}"/>
          </ac:graphicFrameMkLst>
        </pc:graphicFrameChg>
      </pc:sldChg>
      <pc:sldChg chg="modSp mod">
        <pc:chgData name="Andrea Boecler" userId="28e82037-1239-4052-943b-ae184e0bc2af" providerId="ADAL" clId="{E1C8A21F-1D01-4273-A11E-0EAA925FA0B8}" dt="2026-02-11T17:02:10.525" v="593" actId="20577"/>
        <pc:sldMkLst>
          <pc:docMk/>
          <pc:sldMk cId="3548613992" sldId="2147475263"/>
        </pc:sldMkLst>
        <pc:spChg chg="mod">
          <ac:chgData name="Andrea Boecler" userId="28e82037-1239-4052-943b-ae184e0bc2af" providerId="ADAL" clId="{E1C8A21F-1D01-4273-A11E-0EAA925FA0B8}" dt="2026-02-11T17:02:10.525" v="593" actId="20577"/>
          <ac:spMkLst>
            <pc:docMk/>
            <pc:sldMk cId="3548613992" sldId="2147475263"/>
            <ac:spMk id="5" creationId="{590EFC5D-8A61-FFD3-CECD-FDFBBF76AEE5}"/>
          </ac:spMkLst>
        </pc:spChg>
      </pc:sldChg>
    </pc:docChg>
  </pc:docChgLst>
  <pc:docChgLst>
    <pc:chgData name="Allison Weckerle" userId="S::aweckerle@cealliance.com::2aecc5db-e215-47aa-9eb4-82d4e2a56303" providerId="AD" clId="Web-{B0935C16-8113-9634-3812-7EE1BE86CE46}"/>
    <pc:docChg chg="modSld">
      <pc:chgData name="Allison Weckerle" userId="S::aweckerle@cealliance.com::2aecc5db-e215-47aa-9eb4-82d4e2a56303" providerId="AD" clId="Web-{B0935C16-8113-9634-3812-7EE1BE86CE46}" dt="2026-01-30T19:14:10.667" v="4" actId="1076"/>
      <pc:docMkLst>
        <pc:docMk/>
      </pc:docMkLst>
      <pc:sldChg chg="modSp">
        <pc:chgData name="Allison Weckerle" userId="S::aweckerle@cealliance.com::2aecc5db-e215-47aa-9eb4-82d4e2a56303" providerId="AD" clId="Web-{B0935C16-8113-9634-3812-7EE1BE86CE46}" dt="2026-01-30T19:14:10.667" v="4" actId="1076"/>
        <pc:sldMkLst>
          <pc:docMk/>
          <pc:sldMk cId="622045258" sldId="11058"/>
        </pc:sldMkLst>
      </pc:sldChg>
    </pc:docChg>
  </pc:docChgLst>
  <pc:docChgLst>
    <pc:chgData name="Dussadee Royal" userId="51beead8-6fa0-4b98-aeba-37044af35e17" providerId="ADAL" clId="{65916674-3692-4E99-8AA4-5D02AA7E45A0}"/>
    <pc:docChg chg="modSld">
      <pc:chgData name="Dussadee Royal" userId="51beead8-6fa0-4b98-aeba-37044af35e17" providerId="ADAL" clId="{65916674-3692-4E99-8AA4-5D02AA7E45A0}" dt="2026-02-11T16:10:58.010" v="1" actId="20577"/>
      <pc:docMkLst>
        <pc:docMk/>
      </pc:docMkLst>
      <pc:sldChg chg="modSp mod">
        <pc:chgData name="Dussadee Royal" userId="51beead8-6fa0-4b98-aeba-37044af35e17" providerId="ADAL" clId="{65916674-3692-4E99-8AA4-5D02AA7E45A0}" dt="2026-02-11T16:10:58.010" v="1" actId="20577"/>
        <pc:sldMkLst>
          <pc:docMk/>
          <pc:sldMk cId="0" sldId="318"/>
        </pc:sldMkLst>
        <pc:spChg chg="mod">
          <ac:chgData name="Dussadee Royal" userId="51beead8-6fa0-4b98-aeba-37044af35e17" providerId="ADAL" clId="{65916674-3692-4E99-8AA4-5D02AA7E45A0}" dt="2026-02-11T16:10:58.010" v="1" actId="20577"/>
          <ac:spMkLst>
            <pc:docMk/>
            <pc:sldMk cId="0" sldId="318"/>
            <ac:spMk id="5" creationId="{6DA93788-E77D-4CCE-84A4-6D74E9ED9D9E}"/>
          </ac:spMkLst>
        </pc:spChg>
        <pc:spChg chg="mod">
          <ac:chgData name="Dussadee Royal" userId="51beead8-6fa0-4b98-aeba-37044af35e17" providerId="ADAL" clId="{65916674-3692-4E99-8AA4-5D02AA7E45A0}" dt="2026-02-11T16:10:53.263" v="0" actId="20577"/>
          <ac:spMkLst>
            <pc:docMk/>
            <pc:sldMk cId="0" sldId="318"/>
            <ac:spMk id="62467" creationId="{285A5094-ED29-4796-B20E-3FBFE4F25619}"/>
          </ac:spMkLst>
        </pc:spChg>
      </pc:sldChg>
    </pc:docChg>
  </pc:docChgLst>
  <pc:docChgLst>
    <pc:chgData name="Mandi Murph" userId="17b68f88-caf0-4bf5-9fa1-7c1066b02ecf" providerId="ADAL" clId="{94E8B788-1C38-4BD7-927A-0DEAAC74A6A0}"/>
    <pc:docChg chg="undo redo custSel addSld delSld modSld sldOrd delMainMaster modSection">
      <pc:chgData name="Mandi Murph" userId="17b68f88-caf0-4bf5-9fa1-7c1066b02ecf" providerId="ADAL" clId="{94E8B788-1C38-4BD7-927A-0DEAAC74A6A0}" dt="2026-02-11T17:48:53.163" v="10524" actId="14100"/>
      <pc:docMkLst>
        <pc:docMk/>
      </pc:docMkLst>
      <pc:sldChg chg="addSp delSp modSp add del mod ord modClrScheme modCm chgLayout">
        <pc:chgData name="Mandi Murph" userId="17b68f88-caf0-4bf5-9fa1-7c1066b02ecf" providerId="ADAL" clId="{94E8B788-1C38-4BD7-927A-0DEAAC74A6A0}" dt="2026-01-28T11:46:09.360" v="9228" actId="20577"/>
        <pc:sldMkLst>
          <pc:docMk/>
          <pc:sldMk cId="3034163943" sldId="278"/>
        </pc:sldMkLst>
        <pc:spChg chg="add mod ord">
          <ac:chgData name="Mandi Murph" userId="17b68f88-caf0-4bf5-9fa1-7c1066b02ecf" providerId="ADAL" clId="{94E8B788-1C38-4BD7-927A-0DEAAC74A6A0}" dt="2026-01-27T18:52:07.401" v="8632" actId="404"/>
          <ac:spMkLst>
            <pc:docMk/>
            <pc:sldMk cId="3034163943" sldId="278"/>
            <ac:spMk id="4" creationId="{BF9B4553-1F0F-D16D-C4CC-8C966C6643EC}"/>
          </ac:spMkLst>
        </pc:spChg>
        <pc:spChg chg="mod">
          <ac:chgData name="Mandi Murph" userId="17b68f88-caf0-4bf5-9fa1-7c1066b02ecf" providerId="ADAL" clId="{94E8B788-1C38-4BD7-927A-0DEAAC74A6A0}" dt="2026-01-27T17:10:49.230" v="8615" actId="13926"/>
          <ac:spMkLst>
            <pc:docMk/>
            <pc:sldMk cId="3034163943" sldId="278"/>
            <ac:spMk id="8" creationId="{A99E19AF-0282-584D-151D-2757CFD9150E}"/>
          </ac:spMkLst>
        </pc:spChg>
      </pc:sldChg>
      <pc:sldChg chg="addSp delSp modSp add del mod ord modClrScheme chgLayout">
        <pc:chgData name="Mandi Murph" userId="17b68f88-caf0-4bf5-9fa1-7c1066b02ecf" providerId="ADAL" clId="{94E8B788-1C38-4BD7-927A-0DEAAC74A6A0}" dt="2026-02-11T17:44:13.262" v="10520" actId="1036"/>
        <pc:sldMkLst>
          <pc:docMk/>
          <pc:sldMk cId="2306464086" sldId="279"/>
        </pc:sldMkLst>
        <pc:spChg chg="mod ord">
          <ac:chgData name="Mandi Murph" userId="17b68f88-caf0-4bf5-9fa1-7c1066b02ecf" providerId="ADAL" clId="{94E8B788-1C38-4BD7-927A-0DEAAC74A6A0}" dt="2026-01-27T18:53:21.618" v="8638" actId="2711"/>
          <ac:spMkLst>
            <pc:docMk/>
            <pc:sldMk cId="2306464086" sldId="279"/>
            <ac:spMk id="2" creationId="{E58FF8B3-A555-1854-488B-4425E603481B}"/>
          </ac:spMkLst>
        </pc:spChg>
        <pc:spChg chg="add mod">
          <ac:chgData name="Mandi Murph" userId="17b68f88-caf0-4bf5-9fa1-7c1066b02ecf" providerId="ADAL" clId="{94E8B788-1C38-4BD7-927A-0DEAAC74A6A0}" dt="2026-01-28T11:54:14.053" v="9242" actId="1076"/>
          <ac:spMkLst>
            <pc:docMk/>
            <pc:sldMk cId="2306464086" sldId="279"/>
            <ac:spMk id="9" creationId="{ACA4542F-9E04-8D9F-A59D-8EBBF0648834}"/>
          </ac:spMkLst>
        </pc:spChg>
        <pc:cxnChg chg="mod">
          <ac:chgData name="Mandi Murph" userId="17b68f88-caf0-4bf5-9fa1-7c1066b02ecf" providerId="ADAL" clId="{94E8B788-1C38-4BD7-927A-0DEAAC74A6A0}" dt="2026-02-11T17:44:13.262" v="10520" actId="1036"/>
          <ac:cxnSpMkLst>
            <pc:docMk/>
            <pc:sldMk cId="2306464086" sldId="279"/>
            <ac:cxnSpMk id="21" creationId="{0DDC2372-47D6-429D-5515-D5775ADBFA5D}"/>
          </ac:cxnSpMkLst>
        </pc:cxnChg>
      </pc:sldChg>
      <pc:sldChg chg="mod modShow">
        <pc:chgData name="Mandi Murph" userId="17b68f88-caf0-4bf5-9fa1-7c1066b02ecf" providerId="ADAL" clId="{94E8B788-1C38-4BD7-927A-0DEAAC74A6A0}" dt="2026-02-03T18:53:47.471" v="10335" actId="729"/>
        <pc:sldMkLst>
          <pc:docMk/>
          <pc:sldMk cId="2203944586" sldId="308"/>
        </pc:sldMkLst>
      </pc:sldChg>
      <pc:sldChg chg="addSp delSp modSp add mod ord modClrScheme modCm chgLayout">
        <pc:chgData name="Mandi Murph" userId="17b68f88-caf0-4bf5-9fa1-7c1066b02ecf" providerId="ADAL" clId="{94E8B788-1C38-4BD7-927A-0DEAAC74A6A0}" dt="2026-02-10T17:29:59.341" v="10369" actId="1037"/>
        <pc:sldMkLst>
          <pc:docMk/>
          <pc:sldMk cId="3629407227" sldId="4455"/>
        </pc:sldMkLst>
        <pc:spChg chg="add mod ord">
          <ac:chgData name="Mandi Murph" userId="17b68f88-caf0-4bf5-9fa1-7c1066b02ecf" providerId="ADAL" clId="{94E8B788-1C38-4BD7-927A-0DEAAC74A6A0}" dt="2026-02-10T17:29:59.341" v="10369" actId="1037"/>
          <ac:spMkLst>
            <pc:docMk/>
            <pc:sldMk cId="3629407227" sldId="4455"/>
            <ac:spMk id="3" creationId="{F28B7540-B728-E054-0FEA-F8CA1FFB93A8}"/>
          </ac:spMkLst>
        </pc:spChg>
        <pc:spChg chg="add mod">
          <ac:chgData name="Mandi Murph" userId="17b68f88-caf0-4bf5-9fa1-7c1066b02ecf" providerId="ADAL" clId="{94E8B788-1C38-4BD7-927A-0DEAAC74A6A0}" dt="2026-01-16T01:43:34.611" v="8499" actId="1076"/>
          <ac:spMkLst>
            <pc:docMk/>
            <pc:sldMk cId="3629407227" sldId="4455"/>
            <ac:spMk id="4" creationId="{C55B9CFC-220C-8A4F-16F7-D44AE1BD18B9}"/>
          </ac:spMkLst>
        </pc:spChg>
        <pc:spChg chg="add mod">
          <ac:chgData name="Mandi Murph" userId="17b68f88-caf0-4bf5-9fa1-7c1066b02ecf" providerId="ADAL" clId="{94E8B788-1C38-4BD7-927A-0DEAAC74A6A0}" dt="2026-02-10T17:29:43.616" v="10364" actId="1036"/>
          <ac:spMkLst>
            <pc:docMk/>
            <pc:sldMk cId="3629407227" sldId="4455"/>
            <ac:spMk id="6" creationId="{7972BAAD-F930-55B2-57BD-8FF2956B5BD4}"/>
          </ac:spMkLst>
        </pc:spChg>
      </pc:sldChg>
      <pc:sldChg chg="addSp delSp modSp add mod ord modClrScheme modShow chgLayout">
        <pc:chgData name="Mandi Murph" userId="17b68f88-caf0-4bf5-9fa1-7c1066b02ecf" providerId="ADAL" clId="{94E8B788-1C38-4BD7-927A-0DEAAC74A6A0}" dt="2026-02-10T17:25:01.552" v="10339" actId="1076"/>
        <pc:sldMkLst>
          <pc:docMk/>
          <pc:sldMk cId="2792544401" sldId="11056"/>
        </pc:sldMkLst>
        <pc:spChg chg="mod">
          <ac:chgData name="Mandi Murph" userId="17b68f88-caf0-4bf5-9fa1-7c1066b02ecf" providerId="ADAL" clId="{94E8B788-1C38-4BD7-927A-0DEAAC74A6A0}" dt="2026-01-16T01:41:58.367" v="8479" actId="3064"/>
          <ac:spMkLst>
            <pc:docMk/>
            <pc:sldMk cId="2792544401" sldId="11056"/>
            <ac:spMk id="4" creationId="{B7C897FB-C1F4-A001-FC93-A756934B33CE}"/>
          </ac:spMkLst>
        </pc:spChg>
        <pc:spChg chg="add mod ord">
          <ac:chgData name="Mandi Murph" userId="17b68f88-caf0-4bf5-9fa1-7c1066b02ecf" providerId="ADAL" clId="{94E8B788-1C38-4BD7-927A-0DEAAC74A6A0}" dt="2026-02-10T17:25:01.552" v="10339" actId="1076"/>
          <ac:spMkLst>
            <pc:docMk/>
            <pc:sldMk cId="2792544401" sldId="11056"/>
            <ac:spMk id="5" creationId="{485DCD05-0131-1ABD-4D31-F2D9B3D7DCE6}"/>
          </ac:spMkLst>
        </pc:spChg>
      </pc:sldChg>
      <pc:sldChg chg="addSp delSp modSp add mod ord modClrScheme chgLayout">
        <pc:chgData name="Mandi Murph" userId="17b68f88-caf0-4bf5-9fa1-7c1066b02ecf" providerId="ADAL" clId="{94E8B788-1C38-4BD7-927A-0DEAAC74A6A0}" dt="2026-01-27T17:51:56.566" v="8620" actId="255"/>
        <pc:sldMkLst>
          <pc:docMk/>
          <pc:sldMk cId="622045258" sldId="11058"/>
        </pc:sldMkLst>
        <pc:spChg chg="mod ord">
          <ac:chgData name="Mandi Murph" userId="17b68f88-caf0-4bf5-9fa1-7c1066b02ecf" providerId="ADAL" clId="{94E8B788-1C38-4BD7-927A-0DEAAC74A6A0}" dt="2026-01-27T17:51:56.566" v="8620" actId="255"/>
          <ac:spMkLst>
            <pc:docMk/>
            <pc:sldMk cId="622045258" sldId="11058"/>
            <ac:spMk id="2" creationId="{6190BC85-50B3-D98E-1677-F1FDBC03D41B}"/>
          </ac:spMkLst>
        </pc:spChg>
      </pc:sldChg>
      <pc:sldChg chg="addSp delSp modSp add mod modClrScheme chgLayout">
        <pc:chgData name="Mandi Murph" userId="17b68f88-caf0-4bf5-9fa1-7c1066b02ecf" providerId="ADAL" clId="{94E8B788-1C38-4BD7-927A-0DEAAC74A6A0}" dt="2026-01-16T01:40:22.859" v="8477" actId="1038"/>
        <pc:sldMkLst>
          <pc:docMk/>
          <pc:sldMk cId="3967954724" sldId="2141412202"/>
        </pc:sldMkLst>
        <pc:spChg chg="add mod ord">
          <ac:chgData name="Mandi Murph" userId="17b68f88-caf0-4bf5-9fa1-7c1066b02ecf" providerId="ADAL" clId="{94E8B788-1C38-4BD7-927A-0DEAAC74A6A0}" dt="2026-01-16T01:40:17.970" v="8467" actId="1037"/>
          <ac:spMkLst>
            <pc:docMk/>
            <pc:sldMk cId="3967954724" sldId="2141412202"/>
            <ac:spMk id="3" creationId="{EFA2BA48-1BEB-7177-918D-A9CE517772E9}"/>
          </ac:spMkLst>
        </pc:spChg>
        <pc:spChg chg="mod ord">
          <ac:chgData name="Mandi Murph" userId="17b68f88-caf0-4bf5-9fa1-7c1066b02ecf" providerId="ADAL" clId="{94E8B788-1C38-4BD7-927A-0DEAAC74A6A0}" dt="2026-01-16T01:40:22.859" v="8477" actId="1038"/>
          <ac:spMkLst>
            <pc:docMk/>
            <pc:sldMk cId="3967954724" sldId="2141412202"/>
            <ac:spMk id="9219" creationId="{D25C30B9-DB9B-4F0D-825F-3ADFC7E0F72C}"/>
          </ac:spMkLst>
        </pc:spChg>
      </pc:sldChg>
      <pc:sldChg chg="addSp delSp modSp add mod modClrScheme chgLayout">
        <pc:chgData name="Mandi Murph" userId="17b68f88-caf0-4bf5-9fa1-7c1066b02ecf" providerId="ADAL" clId="{94E8B788-1C38-4BD7-927A-0DEAAC74A6A0}" dt="2026-01-15T21:06:48.288" v="7814" actId="20577"/>
        <pc:sldMkLst>
          <pc:docMk/>
          <pc:sldMk cId="1368564525" sldId="2147470255"/>
        </pc:sldMkLst>
        <pc:spChg chg="mod ord">
          <ac:chgData name="Mandi Murph" userId="17b68f88-caf0-4bf5-9fa1-7c1066b02ecf" providerId="ADAL" clId="{94E8B788-1C38-4BD7-927A-0DEAAC74A6A0}" dt="2026-01-15T21:06:48.288" v="7814" actId="20577"/>
          <ac:spMkLst>
            <pc:docMk/>
            <pc:sldMk cId="1368564525" sldId="2147470255"/>
            <ac:spMk id="9219" creationId="{D25C30B9-DB9B-4F0D-825F-3ADFC7E0F72C}"/>
          </ac:spMkLst>
        </pc:spChg>
      </pc:sldChg>
      <pc:sldChg chg="addSp delSp modSp add mod modClrScheme modCm chgLayout">
        <pc:chgData name="Mandi Murph" userId="17b68f88-caf0-4bf5-9fa1-7c1066b02ecf" providerId="ADAL" clId="{94E8B788-1C38-4BD7-927A-0DEAAC74A6A0}" dt="2026-01-27T18:55:20.706" v="8646" actId="1076"/>
        <pc:sldMkLst>
          <pc:docMk/>
          <pc:sldMk cId="2173870626" sldId="2147471462"/>
        </pc:sldMkLst>
        <pc:spChg chg="mod ord">
          <ac:chgData name="Mandi Murph" userId="17b68f88-caf0-4bf5-9fa1-7c1066b02ecf" providerId="ADAL" clId="{94E8B788-1C38-4BD7-927A-0DEAAC74A6A0}" dt="2026-01-27T18:55:20.706" v="8646" actId="1076"/>
          <ac:spMkLst>
            <pc:docMk/>
            <pc:sldMk cId="2173870626" sldId="2147471462"/>
            <ac:spMk id="2" creationId="{15A02C8F-92F5-603B-FBE5-CC2B74D7C9B6}"/>
          </ac:spMkLst>
        </pc:spChg>
      </pc:sldChg>
      <pc:sldChg chg="addSp delSp modSp add mod modClrScheme modCm chgLayout">
        <pc:chgData name="Mandi Murph" userId="17b68f88-caf0-4bf5-9fa1-7c1066b02ecf" providerId="ADAL" clId="{94E8B788-1C38-4BD7-927A-0DEAAC74A6A0}" dt="2026-02-10T17:34:20.046" v="10432" actId="1036"/>
        <pc:sldMkLst>
          <pc:docMk/>
          <pc:sldMk cId="2444769726" sldId="2147471474"/>
        </pc:sldMkLst>
        <pc:spChg chg="mod">
          <ac:chgData name="Mandi Murph" userId="17b68f88-caf0-4bf5-9fa1-7c1066b02ecf" providerId="ADAL" clId="{94E8B788-1C38-4BD7-927A-0DEAAC74A6A0}" dt="2026-02-10T17:34:20.046" v="10432" actId="1036"/>
          <ac:spMkLst>
            <pc:docMk/>
            <pc:sldMk cId="2444769726" sldId="2147471474"/>
            <ac:spMk id="2" creationId="{A820A68A-3C5A-E624-FA4A-B974DCF04D48}"/>
          </ac:spMkLst>
        </pc:spChg>
        <pc:spChg chg="mod">
          <ac:chgData name="Mandi Murph" userId="17b68f88-caf0-4bf5-9fa1-7c1066b02ecf" providerId="ADAL" clId="{94E8B788-1C38-4BD7-927A-0DEAAC74A6A0}" dt="2026-02-10T17:34:20.046" v="10432" actId="1036"/>
          <ac:spMkLst>
            <pc:docMk/>
            <pc:sldMk cId="2444769726" sldId="2147471474"/>
            <ac:spMk id="3" creationId="{1072C8FE-3D86-9B06-5DC5-7F04A2EEA37F}"/>
          </ac:spMkLst>
        </pc:spChg>
        <pc:spChg chg="add mod ord">
          <ac:chgData name="Mandi Murph" userId="17b68f88-caf0-4bf5-9fa1-7c1066b02ecf" providerId="ADAL" clId="{94E8B788-1C38-4BD7-927A-0DEAAC74A6A0}" dt="2026-02-10T17:34:00.679" v="10400" actId="1076"/>
          <ac:spMkLst>
            <pc:docMk/>
            <pc:sldMk cId="2444769726" sldId="2147471474"/>
            <ac:spMk id="4" creationId="{7CA8469B-743D-B342-F594-D81D396BD628}"/>
          </ac:spMkLst>
        </pc:spChg>
        <pc:spChg chg="mod">
          <ac:chgData name="Mandi Murph" userId="17b68f88-caf0-4bf5-9fa1-7c1066b02ecf" providerId="ADAL" clId="{94E8B788-1C38-4BD7-927A-0DEAAC74A6A0}" dt="2026-02-10T17:34:20.046" v="10432" actId="1036"/>
          <ac:spMkLst>
            <pc:docMk/>
            <pc:sldMk cId="2444769726" sldId="2147471474"/>
            <ac:spMk id="6" creationId="{782BA57E-DCFF-48FB-5F6B-01A117BA946E}"/>
          </ac:spMkLst>
        </pc:spChg>
        <pc:spChg chg="mod">
          <ac:chgData name="Mandi Murph" userId="17b68f88-caf0-4bf5-9fa1-7c1066b02ecf" providerId="ADAL" clId="{94E8B788-1C38-4BD7-927A-0DEAAC74A6A0}" dt="2026-02-10T17:34:20.046" v="10432" actId="1036"/>
          <ac:spMkLst>
            <pc:docMk/>
            <pc:sldMk cId="2444769726" sldId="2147471474"/>
            <ac:spMk id="9" creationId="{A58A5FC5-12ED-0C73-A2CC-176455117C30}"/>
          </ac:spMkLst>
        </pc:spChg>
        <pc:graphicFrameChg chg="mod modGraphic">
          <ac:chgData name="Mandi Murph" userId="17b68f88-caf0-4bf5-9fa1-7c1066b02ecf" providerId="ADAL" clId="{94E8B788-1C38-4BD7-927A-0DEAAC74A6A0}" dt="2026-02-10T17:34:20.046" v="10432" actId="1036"/>
          <ac:graphicFrameMkLst>
            <pc:docMk/>
            <pc:sldMk cId="2444769726" sldId="2147471474"/>
            <ac:graphicFrameMk id="7" creationId="{DBBEDBC8-129F-1A0C-6FC9-3BEB6B2C622D}"/>
          </ac:graphicFrameMkLst>
        </pc:graphicFrameChg>
      </pc:sldChg>
      <pc:sldChg chg="addSp delSp modSp add mod modClrScheme modCm chgLayout">
        <pc:chgData name="Mandi Murph" userId="17b68f88-caf0-4bf5-9fa1-7c1066b02ecf" providerId="ADAL" clId="{94E8B788-1C38-4BD7-927A-0DEAAC74A6A0}" dt="2026-01-27T18:55:35.531" v="8648" actId="403"/>
        <pc:sldMkLst>
          <pc:docMk/>
          <pc:sldMk cId="4117039947" sldId="2147471479"/>
        </pc:sldMkLst>
        <pc:spChg chg="add mod ord">
          <ac:chgData name="Mandi Murph" userId="17b68f88-caf0-4bf5-9fa1-7c1066b02ecf" providerId="ADAL" clId="{94E8B788-1C38-4BD7-927A-0DEAAC74A6A0}" dt="2026-01-27T18:55:35.531" v="8648" actId="403"/>
          <ac:spMkLst>
            <pc:docMk/>
            <pc:sldMk cId="4117039947" sldId="2147471479"/>
            <ac:spMk id="2" creationId="{2C3238B0-B59E-1272-EA6A-56B446A9CA31}"/>
          </ac:spMkLst>
        </pc:spChg>
      </pc:sldChg>
      <pc:sldChg chg="addSp delSp modSp add mod modClrScheme modCm chgLayout">
        <pc:chgData name="Mandi Murph" userId="17b68f88-caf0-4bf5-9fa1-7c1066b02ecf" providerId="ADAL" clId="{94E8B788-1C38-4BD7-927A-0DEAAC74A6A0}" dt="2026-02-11T17:46:23.007" v="10521" actId="20577"/>
        <pc:sldMkLst>
          <pc:docMk/>
          <pc:sldMk cId="1269038878" sldId="2147471481"/>
        </pc:sldMkLst>
        <pc:spChg chg="mod ord">
          <ac:chgData name="Mandi Murph" userId="17b68f88-caf0-4bf5-9fa1-7c1066b02ecf" providerId="ADAL" clId="{94E8B788-1C38-4BD7-927A-0DEAAC74A6A0}" dt="2026-02-03T18:11:57" v="10331" actId="20577"/>
          <ac:spMkLst>
            <pc:docMk/>
            <pc:sldMk cId="1269038878" sldId="2147471481"/>
            <ac:spMk id="4" creationId="{4055EC8E-5AF2-A86C-FBD9-F9DD03480924}"/>
          </ac:spMkLst>
        </pc:spChg>
        <pc:spChg chg="add mod ord">
          <ac:chgData name="Mandi Murph" userId="17b68f88-caf0-4bf5-9fa1-7c1066b02ecf" providerId="ADAL" clId="{94E8B788-1C38-4BD7-927A-0DEAAC74A6A0}" dt="2026-01-27T18:56:06.127" v="8650" actId="403"/>
          <ac:spMkLst>
            <pc:docMk/>
            <pc:sldMk cId="1269038878" sldId="2147471481"/>
            <ac:spMk id="6" creationId="{E7A0B738-1137-655F-1668-1173DF833E8E}"/>
          </ac:spMkLst>
        </pc:spChg>
        <pc:graphicFrameChg chg="modGraphic">
          <ac:chgData name="Mandi Murph" userId="17b68f88-caf0-4bf5-9fa1-7c1066b02ecf" providerId="ADAL" clId="{94E8B788-1C38-4BD7-927A-0DEAAC74A6A0}" dt="2026-02-11T17:46:23.007" v="10521" actId="20577"/>
          <ac:graphicFrameMkLst>
            <pc:docMk/>
            <pc:sldMk cId="1269038878" sldId="2147471481"/>
            <ac:graphicFrameMk id="2" creationId="{C79729F2-6ADE-1F85-81A8-A5D503B862C6}"/>
          </ac:graphicFrameMkLst>
        </pc:graphicFrameChg>
      </pc:sldChg>
      <pc:sldChg chg="addSp delSp modSp add mod modClrScheme chgLayout">
        <pc:chgData name="Mandi Murph" userId="17b68f88-caf0-4bf5-9fa1-7c1066b02ecf" providerId="ADAL" clId="{94E8B788-1C38-4BD7-927A-0DEAAC74A6A0}" dt="2026-01-27T18:56:18.714" v="8653" actId="14100"/>
        <pc:sldMkLst>
          <pc:docMk/>
          <pc:sldMk cId="4104470413" sldId="2147471482"/>
        </pc:sldMkLst>
        <pc:spChg chg="add mod ord">
          <ac:chgData name="Mandi Murph" userId="17b68f88-caf0-4bf5-9fa1-7c1066b02ecf" providerId="ADAL" clId="{94E8B788-1C38-4BD7-927A-0DEAAC74A6A0}" dt="2026-01-27T18:56:18.714" v="8653" actId="14100"/>
          <ac:spMkLst>
            <pc:docMk/>
            <pc:sldMk cId="4104470413" sldId="2147471482"/>
            <ac:spMk id="2" creationId="{EC1C0AD0-8A20-F16B-BE57-20D6C30F5B94}"/>
          </ac:spMkLst>
        </pc:spChg>
        <pc:spChg chg="mod">
          <ac:chgData name="Mandi Murph" userId="17b68f88-caf0-4bf5-9fa1-7c1066b02ecf" providerId="ADAL" clId="{94E8B788-1C38-4BD7-927A-0DEAAC74A6A0}" dt="2026-01-16T01:38:11.275" v="8448" actId="207"/>
          <ac:spMkLst>
            <pc:docMk/>
            <pc:sldMk cId="4104470413" sldId="2147471482"/>
            <ac:spMk id="7" creationId="{E5624BBA-4CEB-2852-10F1-18AFD0CF0FDF}"/>
          </ac:spMkLst>
        </pc:spChg>
      </pc:sldChg>
      <pc:sldChg chg="addSp delSp modSp add mod modClrScheme chgLayout modNotesTx">
        <pc:chgData name="Mandi Murph" userId="17b68f88-caf0-4bf5-9fa1-7c1066b02ecf" providerId="ADAL" clId="{94E8B788-1C38-4BD7-927A-0DEAAC74A6A0}" dt="2026-02-10T17:49:59.425" v="10435" actId="6549"/>
        <pc:sldMkLst>
          <pc:docMk/>
          <pc:sldMk cId="547953083" sldId="2147471517"/>
        </pc:sldMkLst>
        <pc:spChg chg="mod ord">
          <ac:chgData name="Mandi Murph" userId="17b68f88-caf0-4bf5-9fa1-7c1066b02ecf" providerId="ADAL" clId="{94E8B788-1C38-4BD7-927A-0DEAAC74A6A0}" dt="2026-02-10T17:49:59.425" v="10435" actId="6549"/>
          <ac:spMkLst>
            <pc:docMk/>
            <pc:sldMk cId="547953083" sldId="2147471517"/>
            <ac:spMk id="3" creationId="{0C38C817-FA2E-8A77-3413-DC368260066A}"/>
          </ac:spMkLst>
        </pc:spChg>
        <pc:spChg chg="add mod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4" creationId="{594D3478-C2CC-0867-9292-9E3875ABD8E4}"/>
          </ac:spMkLst>
        </pc:spChg>
        <pc:spChg chg="add mod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5" creationId="{FDC9FA8F-B3BA-3E4D-8770-B5026948A8EA}"/>
          </ac:spMkLst>
        </pc:spChg>
        <pc:spChg chg="add mod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6" creationId="{FA5A1817-CB35-EA5A-A8EE-E205354D61CD}"/>
          </ac:spMkLst>
        </pc:spChg>
        <pc:spChg chg="add mod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7" creationId="{6C9FBE20-2475-5A83-DDF5-846D3B56569B}"/>
          </ac:spMkLst>
        </pc:spChg>
        <pc:spChg chg="add mod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8" creationId="{C1E598A8-1DC9-B79C-FEC3-79488EBA870C}"/>
          </ac:spMkLst>
        </pc:spChg>
        <pc:spChg chg="add mod ord">
          <ac:chgData name="Mandi Murph" userId="17b68f88-caf0-4bf5-9fa1-7c1066b02ecf" providerId="ADAL" clId="{94E8B788-1C38-4BD7-927A-0DEAAC74A6A0}" dt="2026-01-28T12:00:24.160" v="9334" actId="1036"/>
          <ac:spMkLst>
            <pc:docMk/>
            <pc:sldMk cId="547953083" sldId="2147471517"/>
            <ac:spMk id="14" creationId="{0D7E0D25-B4AE-9079-D231-7CBC1AD75BF8}"/>
          </ac:spMkLst>
        </pc:spChg>
        <pc:spChg chg="mod topLvl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28" creationId="{0EBF128A-E339-0770-5DF0-26CEF0073A3C}"/>
          </ac:spMkLst>
        </pc:spChg>
        <pc:spChg chg="mod topLvl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29" creationId="{FD74B9EB-F2F1-3A6E-A9C8-ACE23E6B7FDE}"/>
          </ac:spMkLst>
        </pc:spChg>
        <pc:spChg chg="mod topLvl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32" creationId="{9BB99570-D48E-C680-9A2B-0F7BB4D04B29}"/>
          </ac:spMkLst>
        </pc:spChg>
        <pc:spChg chg="mod ord topLvl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57" creationId="{E07099C7-9795-6306-43A6-3DE01CE07E54}"/>
          </ac:spMkLst>
        </pc:spChg>
        <pc:spChg chg="mod topLvl">
          <ac:chgData name="Mandi Murph" userId="17b68f88-caf0-4bf5-9fa1-7c1066b02ecf" providerId="ADAL" clId="{94E8B788-1C38-4BD7-927A-0DEAAC74A6A0}" dt="2026-01-28T12:00:09.644" v="9324" actId="1035"/>
          <ac:spMkLst>
            <pc:docMk/>
            <pc:sldMk cId="547953083" sldId="2147471517"/>
            <ac:spMk id="59" creationId="{D4AD3299-04DA-25B1-61E8-EB9AD66E039F}"/>
          </ac:spMkLst>
        </pc:spChg>
      </pc:sldChg>
      <pc:sldChg chg="addSp delSp modSp add mod">
        <pc:chgData name="Mandi Murph" userId="17b68f88-caf0-4bf5-9fa1-7c1066b02ecf" providerId="ADAL" clId="{94E8B788-1C38-4BD7-927A-0DEAAC74A6A0}" dt="2026-01-28T13:52:59.511" v="9652" actId="1036"/>
        <pc:sldMkLst>
          <pc:docMk/>
          <pc:sldMk cId="2072224044" sldId="2147473815"/>
        </pc:sldMkLst>
        <pc:spChg chg="mod">
          <ac:chgData name="Mandi Murph" userId="17b68f88-caf0-4bf5-9fa1-7c1066b02ecf" providerId="ADAL" clId="{94E8B788-1C38-4BD7-927A-0DEAAC74A6A0}" dt="2026-01-28T13:50:26.136" v="9591"/>
          <ac:spMkLst>
            <pc:docMk/>
            <pc:sldMk cId="2072224044" sldId="2147473815"/>
            <ac:spMk id="2" creationId="{C8002517-CCD2-D359-ED4B-5D73D085589E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5" creationId="{C0B6FFFA-C18B-E9B3-D0EF-2FB6502CFC79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6" creationId="{D9C56894-385A-8C69-D83C-E220588D29FD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8" creationId="{F39930BC-6E7B-51D1-9155-7B1664BDE71C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9" creationId="{BEA797FF-DA89-462C-BEF7-07C0E8C8F1D1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12" creationId="{4DDC5F40-3CD2-1AFB-F6CB-B2DFAE0D0BAC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13" creationId="{1A0363EB-9941-2CAC-857B-FC1846DBA15A}"/>
          </ac:spMkLst>
        </pc:spChg>
        <pc:spChg chg="mod or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14" creationId="{C6C7947A-5555-DCFC-483D-108232A03B53}"/>
          </ac:spMkLst>
        </pc:spChg>
        <pc:spChg chg="mod">
          <ac:chgData name="Mandi Murph" userId="17b68f88-caf0-4bf5-9fa1-7c1066b02ecf" providerId="ADAL" clId="{94E8B788-1C38-4BD7-927A-0DEAAC74A6A0}" dt="2026-01-28T13:44:51.532" v="9480" actId="14100"/>
          <ac:spMkLst>
            <pc:docMk/>
            <pc:sldMk cId="2072224044" sldId="2147473815"/>
            <ac:spMk id="15" creationId="{688820F6-2A3E-4888-C137-D4D4A1D83AF2}"/>
          </ac:spMkLst>
        </pc:spChg>
        <pc:spChg chg="mod">
          <ac:chgData name="Mandi Murph" userId="17b68f88-caf0-4bf5-9fa1-7c1066b02ecf" providerId="ADAL" clId="{94E8B788-1C38-4BD7-927A-0DEAAC74A6A0}" dt="2026-01-28T13:52:59.511" v="9652" actId="1036"/>
          <ac:spMkLst>
            <pc:docMk/>
            <pc:sldMk cId="2072224044" sldId="2147473815"/>
            <ac:spMk id="23" creationId="{645094CC-C77A-0E96-69BB-0811E3FEBDCD}"/>
          </ac:spMkLst>
        </pc:spChg>
        <pc:grpChg chg="mod">
          <ac:chgData name="Mandi Murph" userId="17b68f88-caf0-4bf5-9fa1-7c1066b02ecf" providerId="ADAL" clId="{94E8B788-1C38-4BD7-927A-0DEAAC74A6A0}" dt="2026-01-28T13:44:46.035" v="9479" actId="14100"/>
          <ac:grpSpMkLst>
            <pc:docMk/>
            <pc:sldMk cId="2072224044" sldId="2147473815"/>
            <ac:grpSpMk id="18" creationId="{E067C431-8391-37EA-323E-EBC878220B02}"/>
          </ac:grpSpMkLst>
        </pc:grpChg>
        <pc:graphicFrameChg chg="add del mod">
          <ac:chgData name="Mandi Murph" userId="17b68f88-caf0-4bf5-9fa1-7c1066b02ecf" providerId="ADAL" clId="{94E8B788-1C38-4BD7-927A-0DEAAC74A6A0}" dt="2026-01-28T13:52:44.681" v="9633" actId="478"/>
          <ac:graphicFrameMkLst>
            <pc:docMk/>
            <pc:sldMk cId="2072224044" sldId="2147473815"/>
            <ac:graphicFrameMk id="3" creationId="{95D5B5AB-BEA2-1EF5-B277-63C42DBF84FC}"/>
          </ac:graphicFrameMkLst>
        </pc:graphicFrameChg>
        <pc:picChg chg="add mod">
          <ac:chgData name="Mandi Murph" userId="17b68f88-caf0-4bf5-9fa1-7c1066b02ecf" providerId="ADAL" clId="{94E8B788-1C38-4BD7-927A-0DEAAC74A6A0}" dt="2026-01-28T13:52:59.511" v="9652" actId="1036"/>
          <ac:picMkLst>
            <pc:docMk/>
            <pc:sldMk cId="2072224044" sldId="2147473815"/>
            <ac:picMk id="16" creationId="{7B1962E5-09B4-95ED-0AA2-E1A965757538}"/>
          </ac:picMkLst>
        </pc:picChg>
        <pc:picChg chg="add mod">
          <ac:chgData name="Mandi Murph" userId="17b68f88-caf0-4bf5-9fa1-7c1066b02ecf" providerId="ADAL" clId="{94E8B788-1C38-4BD7-927A-0DEAAC74A6A0}" dt="2026-01-28T13:51:34.876" v="9612" actId="1037"/>
          <ac:picMkLst>
            <pc:docMk/>
            <pc:sldMk cId="2072224044" sldId="2147473815"/>
            <ac:picMk id="20" creationId="{2F2A5218-8804-442A-FF90-970DEE80A3C6}"/>
          </ac:picMkLst>
        </pc:picChg>
        <pc:picChg chg="add mod">
          <ac:chgData name="Mandi Murph" userId="17b68f88-caf0-4bf5-9fa1-7c1066b02ecf" providerId="ADAL" clId="{94E8B788-1C38-4BD7-927A-0DEAAC74A6A0}" dt="2026-01-28T13:51:27.548" v="9607" actId="1035"/>
          <ac:picMkLst>
            <pc:docMk/>
            <pc:sldMk cId="2072224044" sldId="2147473815"/>
            <ac:picMk id="22" creationId="{E1CEDEFA-C4A8-C195-4E53-A372D3AF9034}"/>
          </ac:picMkLst>
        </pc:picChg>
        <pc:picChg chg="add mod">
          <ac:chgData name="Mandi Murph" userId="17b68f88-caf0-4bf5-9fa1-7c1066b02ecf" providerId="ADAL" clId="{94E8B788-1C38-4BD7-927A-0DEAAC74A6A0}" dt="2026-01-28T13:51:41.446" v="9615" actId="1037"/>
          <ac:picMkLst>
            <pc:docMk/>
            <pc:sldMk cId="2072224044" sldId="2147473815"/>
            <ac:picMk id="26" creationId="{A3D38BE4-BA24-D0CC-92DC-524BCDCB8B52}"/>
          </ac:picMkLst>
        </pc:picChg>
        <pc:picChg chg="add mod">
          <ac:chgData name="Mandi Murph" userId="17b68f88-caf0-4bf5-9fa1-7c1066b02ecf" providerId="ADAL" clId="{94E8B788-1C38-4BD7-927A-0DEAAC74A6A0}" dt="2026-01-28T13:52:59.511" v="9652" actId="1036"/>
          <ac:picMkLst>
            <pc:docMk/>
            <pc:sldMk cId="2072224044" sldId="2147473815"/>
            <ac:picMk id="30" creationId="{F181EF67-9051-A5A3-DF65-2E798DAB6E19}"/>
          </ac:picMkLst>
        </pc:picChg>
      </pc:sldChg>
      <pc:sldChg chg="addSp delSp modSp add mod modClrScheme modCm chgLayout">
        <pc:chgData name="Mandi Murph" userId="17b68f88-caf0-4bf5-9fa1-7c1066b02ecf" providerId="ADAL" clId="{94E8B788-1C38-4BD7-927A-0DEAAC74A6A0}" dt="2026-02-03T16:31:08.133" v="10305" actId="20577"/>
        <pc:sldMkLst>
          <pc:docMk/>
          <pc:sldMk cId="3012173516" sldId="2147475233"/>
        </pc:sldMkLst>
        <pc:spChg chg="mod ord">
          <ac:chgData name="Mandi Murph" userId="17b68f88-caf0-4bf5-9fa1-7c1066b02ecf" providerId="ADAL" clId="{94E8B788-1C38-4BD7-927A-0DEAAC74A6A0}" dt="2026-01-27T18:56:35.368" v="8657" actId="2711"/>
          <ac:spMkLst>
            <pc:docMk/>
            <pc:sldMk cId="3012173516" sldId="2147475233"/>
            <ac:spMk id="2" creationId="{A9667B7A-D2FF-87DC-BEAE-AF10C0B16362}"/>
          </ac:spMkLst>
        </pc:spChg>
        <pc:spChg chg="add del mod topLvl">
          <ac:chgData name="Mandi Murph" userId="17b68f88-caf0-4bf5-9fa1-7c1066b02ecf" providerId="ADAL" clId="{94E8B788-1C38-4BD7-927A-0DEAAC74A6A0}" dt="2026-01-15T21:59:12.945" v="8421" actId="20577"/>
          <ac:spMkLst>
            <pc:docMk/>
            <pc:sldMk cId="3012173516" sldId="2147475233"/>
            <ac:spMk id="14" creationId="{A2C8CB4D-01D3-5A0D-BC41-A80BF041D645}"/>
          </ac:spMkLst>
        </pc:spChg>
        <pc:spChg chg="add mod">
          <ac:chgData name="Mandi Murph" userId="17b68f88-caf0-4bf5-9fa1-7c1066b02ecf" providerId="ADAL" clId="{94E8B788-1C38-4BD7-927A-0DEAAC74A6A0}" dt="2026-02-03T16:31:08.133" v="10305" actId="20577"/>
          <ac:spMkLst>
            <pc:docMk/>
            <pc:sldMk cId="3012173516" sldId="2147475233"/>
            <ac:spMk id="18" creationId="{02538236-0464-5102-1699-B7996617BAA4}"/>
          </ac:spMkLst>
        </pc:spChg>
      </pc:sldChg>
      <pc:sldChg chg="addSp delSp modSp add mod ord modClrScheme modCm chgLayout">
        <pc:chgData name="Mandi Murph" userId="17b68f88-caf0-4bf5-9fa1-7c1066b02ecf" providerId="ADAL" clId="{94E8B788-1C38-4BD7-927A-0DEAAC74A6A0}" dt="2026-02-11T17:37:26.555" v="10452" actId="114"/>
        <pc:sldMkLst>
          <pc:docMk/>
          <pc:sldMk cId="2323186753" sldId="2147475235"/>
        </pc:sldMkLst>
        <pc:spChg chg="add mod">
          <ac:chgData name="Mandi Murph" userId="17b68f88-caf0-4bf5-9fa1-7c1066b02ecf" providerId="ADAL" clId="{94E8B788-1C38-4BD7-927A-0DEAAC74A6A0}" dt="2026-01-15T21:22:33.080" v="8195" actId="767"/>
          <ac:spMkLst>
            <pc:docMk/>
            <pc:sldMk cId="2323186753" sldId="2147475235"/>
            <ac:spMk id="2" creationId="{9F81F418-EB3E-A0B9-B991-D318A0D88530}"/>
          </ac:spMkLst>
        </pc:spChg>
        <pc:spChg chg="add mod ord">
          <ac:chgData name="Mandi Murph" userId="17b68f88-caf0-4bf5-9fa1-7c1066b02ecf" providerId="ADAL" clId="{94E8B788-1C38-4BD7-927A-0DEAAC74A6A0}" dt="2026-01-27T18:48:56.375" v="8627" actId="255"/>
          <ac:spMkLst>
            <pc:docMk/>
            <pc:sldMk cId="2323186753" sldId="2147475235"/>
            <ac:spMk id="3" creationId="{87579B3E-FBA2-069C-8483-C56EE97090C1}"/>
          </ac:spMkLst>
        </pc:spChg>
        <pc:spChg chg="add mod">
          <ac:chgData name="Mandi Murph" userId="17b68f88-caf0-4bf5-9fa1-7c1066b02ecf" providerId="ADAL" clId="{94E8B788-1C38-4BD7-927A-0DEAAC74A6A0}" dt="2026-02-11T17:36:21.597" v="10448" actId="6549"/>
          <ac:spMkLst>
            <pc:docMk/>
            <pc:sldMk cId="2323186753" sldId="2147475235"/>
            <ac:spMk id="4" creationId="{4CD2E7A0-5036-4D7B-3F80-0DD8B96BC8AF}"/>
          </ac:spMkLst>
        </pc:spChg>
        <pc:spChg chg="mod">
          <ac:chgData name="Mandi Murph" userId="17b68f88-caf0-4bf5-9fa1-7c1066b02ecf" providerId="ADAL" clId="{94E8B788-1C38-4BD7-927A-0DEAAC74A6A0}" dt="2026-01-15T21:29:06.179" v="8402" actId="1035"/>
          <ac:spMkLst>
            <pc:docMk/>
            <pc:sldMk cId="2323186753" sldId="2147475235"/>
            <ac:spMk id="5" creationId="{D1686959-0CF1-0769-1C48-C4F11EB7FEE6}"/>
          </ac:spMkLst>
        </pc:spChg>
        <pc:spChg chg="mod">
          <ac:chgData name="Mandi Murph" userId="17b68f88-caf0-4bf5-9fa1-7c1066b02ecf" providerId="ADAL" clId="{94E8B788-1C38-4BD7-927A-0DEAAC74A6A0}" dt="2026-01-15T21:29:06.179" v="8402" actId="1035"/>
          <ac:spMkLst>
            <pc:docMk/>
            <pc:sldMk cId="2323186753" sldId="2147475235"/>
            <ac:spMk id="6" creationId="{8D225A46-2CF6-3483-1605-3604B4644CAA}"/>
          </ac:spMkLst>
        </pc:spChg>
        <pc:spChg chg="mod">
          <ac:chgData name="Mandi Murph" userId="17b68f88-caf0-4bf5-9fa1-7c1066b02ecf" providerId="ADAL" clId="{94E8B788-1C38-4BD7-927A-0DEAAC74A6A0}" dt="2026-01-15T21:29:06.179" v="8402" actId="1035"/>
          <ac:spMkLst>
            <pc:docMk/>
            <pc:sldMk cId="2323186753" sldId="2147475235"/>
            <ac:spMk id="7" creationId="{6E4AC785-7687-4F5C-0261-AC281D8602F8}"/>
          </ac:spMkLst>
        </pc:spChg>
        <pc:spChg chg="mod">
          <ac:chgData name="Mandi Murph" userId="17b68f88-caf0-4bf5-9fa1-7c1066b02ecf" providerId="ADAL" clId="{94E8B788-1C38-4BD7-927A-0DEAAC74A6A0}" dt="2026-01-15T21:29:06.179" v="8402" actId="1035"/>
          <ac:spMkLst>
            <pc:docMk/>
            <pc:sldMk cId="2323186753" sldId="2147475235"/>
            <ac:spMk id="8" creationId="{E26B8369-C2DB-F79B-EA44-21DD6E1419DA}"/>
          </ac:spMkLst>
        </pc:spChg>
        <pc:spChg chg="mod">
          <ac:chgData name="Mandi Murph" userId="17b68f88-caf0-4bf5-9fa1-7c1066b02ecf" providerId="ADAL" clId="{94E8B788-1C38-4BD7-927A-0DEAAC74A6A0}" dt="2026-02-11T17:37:26.555" v="10452" actId="114"/>
          <ac:spMkLst>
            <pc:docMk/>
            <pc:sldMk cId="2323186753" sldId="2147475235"/>
            <ac:spMk id="13" creationId="{6F869ADC-879F-F699-8196-5E0F608DE9FD}"/>
          </ac:spMkLst>
        </pc:spChg>
        <pc:spChg chg="mod">
          <ac:chgData name="Mandi Murph" userId="17b68f88-caf0-4bf5-9fa1-7c1066b02ecf" providerId="ADAL" clId="{94E8B788-1C38-4BD7-927A-0DEAAC74A6A0}" dt="2026-01-15T21:29:06.179" v="8402" actId="1035"/>
          <ac:spMkLst>
            <pc:docMk/>
            <pc:sldMk cId="2323186753" sldId="2147475235"/>
            <ac:spMk id="14" creationId="{D91104D2-7FD8-A0A5-301A-6AA831201694}"/>
          </ac:spMkLst>
        </pc:spChg>
        <pc:spChg chg="mod">
          <ac:chgData name="Mandi Murph" userId="17b68f88-caf0-4bf5-9fa1-7c1066b02ecf" providerId="ADAL" clId="{94E8B788-1C38-4BD7-927A-0DEAAC74A6A0}" dt="2026-01-15T21:26:13.297" v="8318" actId="1036"/>
          <ac:spMkLst>
            <pc:docMk/>
            <pc:sldMk cId="2323186753" sldId="2147475235"/>
            <ac:spMk id="15" creationId="{FC229C3F-F0AC-5303-9ECD-D734B411503C}"/>
          </ac:spMkLst>
        </pc:spChg>
        <pc:spChg chg="mod">
          <ac:chgData name="Mandi Murph" userId="17b68f88-caf0-4bf5-9fa1-7c1066b02ecf" providerId="ADAL" clId="{94E8B788-1C38-4BD7-927A-0DEAAC74A6A0}" dt="2026-01-15T21:29:06.179" v="8402" actId="1035"/>
          <ac:spMkLst>
            <pc:docMk/>
            <pc:sldMk cId="2323186753" sldId="2147475235"/>
            <ac:spMk id="16" creationId="{4DC22371-49D5-AFD3-0B8A-ED82C6CA9917}"/>
          </ac:spMkLst>
        </pc:spChg>
        <pc:spChg chg="mod">
          <ac:chgData name="Mandi Murph" userId="17b68f88-caf0-4bf5-9fa1-7c1066b02ecf" providerId="ADAL" clId="{94E8B788-1C38-4BD7-927A-0DEAAC74A6A0}" dt="2026-02-03T16:01:18.812" v="10184" actId="113"/>
          <ac:spMkLst>
            <pc:docMk/>
            <pc:sldMk cId="2323186753" sldId="2147475235"/>
            <ac:spMk id="18" creationId="{8858CA6A-E81C-539E-AF1B-E0F416B80A6B}"/>
          </ac:spMkLst>
        </pc:spChg>
        <pc:spChg chg="add mod">
          <ac:chgData name="Mandi Murph" userId="17b68f88-caf0-4bf5-9fa1-7c1066b02ecf" providerId="ADAL" clId="{94E8B788-1C38-4BD7-927A-0DEAAC74A6A0}" dt="2026-01-15T21:29:47.610" v="8407" actId="1076"/>
          <ac:spMkLst>
            <pc:docMk/>
            <pc:sldMk cId="2323186753" sldId="2147475235"/>
            <ac:spMk id="19" creationId="{8B6D291E-746A-5930-09A1-8369EA04CBF0}"/>
          </ac:spMkLst>
        </pc:spChg>
        <pc:cxnChg chg="mod">
          <ac:chgData name="Mandi Murph" userId="17b68f88-caf0-4bf5-9fa1-7c1066b02ecf" providerId="ADAL" clId="{94E8B788-1C38-4BD7-927A-0DEAAC74A6A0}" dt="2026-01-15T21:29:06.179" v="8402" actId="1035"/>
          <ac:cxnSpMkLst>
            <pc:docMk/>
            <pc:sldMk cId="2323186753" sldId="2147475235"/>
            <ac:cxnSpMk id="10" creationId="{E533B044-6836-F93C-7FF3-74D7403914B0}"/>
          </ac:cxnSpMkLst>
        </pc:cxnChg>
        <pc:cxnChg chg="mod">
          <ac:chgData name="Mandi Murph" userId="17b68f88-caf0-4bf5-9fa1-7c1066b02ecf" providerId="ADAL" clId="{94E8B788-1C38-4BD7-927A-0DEAAC74A6A0}" dt="2026-01-15T21:29:06.179" v="8402" actId="1035"/>
          <ac:cxnSpMkLst>
            <pc:docMk/>
            <pc:sldMk cId="2323186753" sldId="2147475235"/>
            <ac:cxnSpMk id="11" creationId="{1DD09079-136C-C48F-793D-FF5DEB34F3DA}"/>
          </ac:cxnSpMkLst>
        </pc:cxnChg>
        <pc:cxnChg chg="mod">
          <ac:chgData name="Mandi Murph" userId="17b68f88-caf0-4bf5-9fa1-7c1066b02ecf" providerId="ADAL" clId="{94E8B788-1C38-4BD7-927A-0DEAAC74A6A0}" dt="2026-01-15T21:29:06.179" v="8402" actId="1035"/>
          <ac:cxnSpMkLst>
            <pc:docMk/>
            <pc:sldMk cId="2323186753" sldId="2147475235"/>
            <ac:cxnSpMk id="12" creationId="{D93B498A-4DD7-9DCD-A820-7E485880B0A7}"/>
          </ac:cxnSpMkLst>
        </pc:cxnChg>
        <pc:cxnChg chg="mod">
          <ac:chgData name="Mandi Murph" userId="17b68f88-caf0-4bf5-9fa1-7c1066b02ecf" providerId="ADAL" clId="{94E8B788-1C38-4BD7-927A-0DEAAC74A6A0}" dt="2026-01-15T21:29:06.179" v="8402" actId="1035"/>
          <ac:cxnSpMkLst>
            <pc:docMk/>
            <pc:sldMk cId="2323186753" sldId="2147475235"/>
            <ac:cxnSpMk id="17" creationId="{203671B2-488F-6518-71D2-FC1A30023E21}"/>
          </ac:cxnSpMkLst>
        </pc:cxnChg>
      </pc:sldChg>
      <pc:sldChg chg="addSp delSp modSp add mod ord modClrScheme chgLayout">
        <pc:chgData name="Mandi Murph" userId="17b68f88-caf0-4bf5-9fa1-7c1066b02ecf" providerId="ADAL" clId="{94E8B788-1C38-4BD7-927A-0DEAAC74A6A0}" dt="2026-01-27T18:47:43.620" v="8622" actId="255"/>
        <pc:sldMkLst>
          <pc:docMk/>
          <pc:sldMk cId="1292744101" sldId="2147475237"/>
        </pc:sldMkLst>
        <pc:spChg chg="mod ord">
          <ac:chgData name="Mandi Murph" userId="17b68f88-caf0-4bf5-9fa1-7c1066b02ecf" providerId="ADAL" clId="{94E8B788-1C38-4BD7-927A-0DEAAC74A6A0}" dt="2026-01-27T18:47:43.620" v="8622" actId="255"/>
          <ac:spMkLst>
            <pc:docMk/>
            <pc:sldMk cId="1292744101" sldId="2147475237"/>
            <ac:spMk id="5" creationId="{0D2736FC-1427-825F-61B9-8EC6ABF8150F}"/>
          </ac:spMkLst>
        </pc:spChg>
      </pc:sldChg>
      <pc:sldChg chg="addSp delSp modSp new mod modClrScheme chgLayout">
        <pc:chgData name="Mandi Murph" userId="17b68f88-caf0-4bf5-9fa1-7c1066b02ecf" providerId="ADAL" clId="{94E8B788-1C38-4BD7-927A-0DEAAC74A6A0}" dt="2026-01-27T17:51:45.613" v="8618" actId="255"/>
        <pc:sldMkLst>
          <pc:docMk/>
          <pc:sldMk cId="3858884956" sldId="2147475242"/>
        </pc:sldMkLst>
        <pc:spChg chg="add mod ord">
          <ac:chgData name="Mandi Murph" userId="17b68f88-caf0-4bf5-9fa1-7c1066b02ecf" providerId="ADAL" clId="{94E8B788-1C38-4BD7-927A-0DEAAC74A6A0}" dt="2026-01-27T17:51:45.613" v="8618" actId="255"/>
          <ac:spMkLst>
            <pc:docMk/>
            <pc:sldMk cId="3858884956" sldId="2147475242"/>
            <ac:spMk id="6" creationId="{90C423B3-D0D4-2E85-3291-7699EC0353DA}"/>
          </ac:spMkLst>
        </pc:spChg>
        <pc:spChg chg="add mod ord">
          <ac:chgData name="Mandi Murph" userId="17b68f88-caf0-4bf5-9fa1-7c1066b02ecf" providerId="ADAL" clId="{94E8B788-1C38-4BD7-927A-0DEAAC74A6A0}" dt="2026-01-15T21:15:53.848" v="7988" actId="20577"/>
          <ac:spMkLst>
            <pc:docMk/>
            <pc:sldMk cId="3858884956" sldId="2147475242"/>
            <ac:spMk id="7" creationId="{05259EF5-F31B-7EC0-4DFD-6124465BBF53}"/>
          </ac:spMkLst>
        </pc:spChg>
      </pc:sldChg>
      <pc:sldChg chg="modSp new mod modCm">
        <pc:chgData name="Mandi Murph" userId="17b68f88-caf0-4bf5-9fa1-7c1066b02ecf" providerId="ADAL" clId="{94E8B788-1C38-4BD7-927A-0DEAAC74A6A0}" dt="2026-02-11T17:31:01.114" v="10445" actId="14100"/>
        <pc:sldMkLst>
          <pc:docMk/>
          <pc:sldMk cId="739263763" sldId="2147475243"/>
        </pc:sldMkLst>
        <pc:spChg chg="mod">
          <ac:chgData name="Mandi Murph" userId="17b68f88-caf0-4bf5-9fa1-7c1066b02ecf" providerId="ADAL" clId="{94E8B788-1C38-4BD7-927A-0DEAAC74A6A0}" dt="2026-01-15T21:18:06.464" v="8039" actId="20577"/>
          <ac:spMkLst>
            <pc:docMk/>
            <pc:sldMk cId="739263763" sldId="2147475243"/>
            <ac:spMk id="2" creationId="{D05A8267-3A3F-519C-A7AD-CCA88AF7194C}"/>
          </ac:spMkLst>
        </pc:spChg>
        <pc:spChg chg="mod">
          <ac:chgData name="Mandi Murph" userId="17b68f88-caf0-4bf5-9fa1-7c1066b02ecf" providerId="ADAL" clId="{94E8B788-1C38-4BD7-927A-0DEAAC74A6A0}" dt="2026-01-27T18:47:53.281" v="8624" actId="255"/>
          <ac:spMkLst>
            <pc:docMk/>
            <pc:sldMk cId="739263763" sldId="2147475243"/>
            <ac:spMk id="3" creationId="{D2B26DD9-C8BE-D04B-C0BF-61AB2C57AF22}"/>
          </ac:spMkLst>
        </pc:spChg>
        <pc:spChg chg="mod">
          <ac:chgData name="Mandi Murph" userId="17b68f88-caf0-4bf5-9fa1-7c1066b02ecf" providerId="ADAL" clId="{94E8B788-1C38-4BD7-927A-0DEAAC74A6A0}" dt="2026-02-11T17:31:01.114" v="10445" actId="14100"/>
          <ac:spMkLst>
            <pc:docMk/>
            <pc:sldMk cId="739263763" sldId="2147475243"/>
            <ac:spMk id="4" creationId="{1DC36B2A-3CF3-A8B0-D51A-DBFF94CB896A}"/>
          </ac:spMkLst>
        </pc:spChg>
      </pc:sldChg>
      <pc:sldChg chg="addSp modSp new mod">
        <pc:chgData name="Mandi Murph" userId="17b68f88-caf0-4bf5-9fa1-7c1066b02ecf" providerId="ADAL" clId="{94E8B788-1C38-4BD7-927A-0DEAAC74A6A0}" dt="2026-01-28T11:53:03.782" v="9229"/>
        <pc:sldMkLst>
          <pc:docMk/>
          <pc:sldMk cId="352411774" sldId="2147475247"/>
        </pc:sldMkLst>
        <pc:spChg chg="mod">
          <ac:chgData name="Mandi Murph" userId="17b68f88-caf0-4bf5-9fa1-7c1066b02ecf" providerId="ADAL" clId="{94E8B788-1C38-4BD7-927A-0DEAAC74A6A0}" dt="2026-01-27T18:53:11.846" v="8634" actId="403"/>
          <ac:spMkLst>
            <pc:docMk/>
            <pc:sldMk cId="352411774" sldId="2147475247"/>
            <ac:spMk id="2" creationId="{8CBCB4D1-131D-4213-65D7-671DDBA50FFA}"/>
          </ac:spMkLst>
        </pc:spChg>
        <pc:spChg chg="mod">
          <ac:chgData name="Mandi Murph" userId="17b68f88-caf0-4bf5-9fa1-7c1066b02ecf" providerId="ADAL" clId="{94E8B788-1C38-4BD7-927A-0DEAAC74A6A0}" dt="2026-01-28T11:53:03.782" v="9229"/>
          <ac:spMkLst>
            <pc:docMk/>
            <pc:sldMk cId="352411774" sldId="2147475247"/>
            <ac:spMk id="3" creationId="{DCC90AF1-B634-A9B9-71AC-21CD0E9ED892}"/>
          </ac:spMkLst>
        </pc:spChg>
      </pc:sldChg>
      <pc:sldChg chg="addSp delSp modSp add mod modClrScheme chgLayout">
        <pc:chgData name="Mandi Murph" userId="17b68f88-caf0-4bf5-9fa1-7c1066b02ecf" providerId="ADAL" clId="{94E8B788-1C38-4BD7-927A-0DEAAC74A6A0}" dt="2026-01-28T11:54:27.656" v="9244" actId="20577"/>
        <pc:sldMkLst>
          <pc:docMk/>
          <pc:sldMk cId="3798268823" sldId="2147475248"/>
        </pc:sldMkLst>
        <pc:spChg chg="mod ord">
          <ac:chgData name="Mandi Murph" userId="17b68f88-caf0-4bf5-9fa1-7c1066b02ecf" providerId="ADAL" clId="{94E8B788-1C38-4BD7-927A-0DEAAC74A6A0}" dt="2026-01-27T18:53:30.758" v="8640" actId="2711"/>
          <ac:spMkLst>
            <pc:docMk/>
            <pc:sldMk cId="3798268823" sldId="2147475248"/>
            <ac:spMk id="2" creationId="{0E7183F7-67EA-13F9-6FCC-DBE2F79D282E}"/>
          </ac:spMkLst>
        </pc:spChg>
        <pc:spChg chg="add mod">
          <ac:chgData name="Mandi Murph" userId="17b68f88-caf0-4bf5-9fa1-7c1066b02ecf" providerId="ADAL" clId="{94E8B788-1C38-4BD7-927A-0DEAAC74A6A0}" dt="2026-01-28T11:54:27.656" v="9244" actId="20577"/>
          <ac:spMkLst>
            <pc:docMk/>
            <pc:sldMk cId="3798268823" sldId="2147475248"/>
            <ac:spMk id="9" creationId="{D44148E7-4BAA-ED25-EBFE-702D889566FC}"/>
          </ac:spMkLst>
        </pc:spChg>
      </pc:sldChg>
      <pc:sldChg chg="addSp delSp modSp add mod modCm">
        <pc:chgData name="Mandi Murph" userId="17b68f88-caf0-4bf5-9fa1-7c1066b02ecf" providerId="ADAL" clId="{94E8B788-1C38-4BD7-927A-0DEAAC74A6A0}" dt="2026-02-11T17:47:44.154" v="10522" actId="114"/>
        <pc:sldMkLst>
          <pc:docMk/>
          <pc:sldMk cId="3299057885" sldId="2147475249"/>
        </pc:sldMkLst>
        <pc:spChg chg="mod">
          <ac:chgData name="Mandi Murph" userId="17b68f88-caf0-4bf5-9fa1-7c1066b02ecf" providerId="ADAL" clId="{94E8B788-1C38-4BD7-927A-0DEAAC74A6A0}" dt="2026-02-03T16:28:12.910" v="10258" actId="1076"/>
          <ac:spMkLst>
            <pc:docMk/>
            <pc:sldMk cId="3299057885" sldId="2147475249"/>
            <ac:spMk id="2" creationId="{AF9B6945-0F0D-90E2-8CC6-0EC85421888D}"/>
          </ac:spMkLst>
        </pc:spChg>
        <pc:spChg chg="add mod">
          <ac:chgData name="Mandi Murph" userId="17b68f88-caf0-4bf5-9fa1-7c1066b02ecf" providerId="ADAL" clId="{94E8B788-1C38-4BD7-927A-0DEAAC74A6A0}" dt="2026-02-03T16:31:26.293" v="10306" actId="1076"/>
          <ac:spMkLst>
            <pc:docMk/>
            <pc:sldMk cId="3299057885" sldId="2147475249"/>
            <ac:spMk id="3" creationId="{86ED11B6-055D-393B-8945-00BABF4428EC}"/>
          </ac:spMkLst>
        </pc:spChg>
        <pc:spChg chg="add mod">
          <ac:chgData name="Mandi Murph" userId="17b68f88-caf0-4bf5-9fa1-7c1066b02ecf" providerId="ADAL" clId="{94E8B788-1C38-4BD7-927A-0DEAAC74A6A0}" dt="2026-02-11T17:47:44.154" v="10522" actId="114"/>
          <ac:spMkLst>
            <pc:docMk/>
            <pc:sldMk cId="3299057885" sldId="2147475249"/>
            <ac:spMk id="4" creationId="{78C7375B-62DD-E1CB-F0AE-9C54A6605888}"/>
          </ac:spMkLst>
        </pc:spChg>
        <pc:spChg chg="mod">
          <ac:chgData name="Mandi Murph" userId="17b68f88-caf0-4bf5-9fa1-7c1066b02ecf" providerId="ADAL" clId="{94E8B788-1C38-4BD7-927A-0DEAAC74A6A0}" dt="2026-01-27T19:25:25.372" v="8682" actId="1036"/>
          <ac:spMkLst>
            <pc:docMk/>
            <pc:sldMk cId="3299057885" sldId="2147475249"/>
            <ac:spMk id="9" creationId="{089927A8-ABC7-3492-3661-8AAA0D17A330}"/>
          </ac:spMkLst>
        </pc:spChg>
        <pc:spChg chg="mod">
          <ac:chgData name="Mandi Murph" userId="17b68f88-caf0-4bf5-9fa1-7c1066b02ecf" providerId="ADAL" clId="{94E8B788-1C38-4BD7-927A-0DEAAC74A6A0}" dt="2026-01-27T19:25:25.372" v="8682" actId="1036"/>
          <ac:spMkLst>
            <pc:docMk/>
            <pc:sldMk cId="3299057885" sldId="2147475249"/>
            <ac:spMk id="11" creationId="{3F9A4780-504C-C464-9FB2-6A1503E42036}"/>
          </ac:spMkLst>
        </pc:spChg>
        <pc:graphicFrameChg chg="mod modGraphic">
          <ac:chgData name="Mandi Murph" userId="17b68f88-caf0-4bf5-9fa1-7c1066b02ecf" providerId="ADAL" clId="{94E8B788-1C38-4BD7-927A-0DEAAC74A6A0}" dt="2026-01-15T21:58:38.611" v="8409" actId="122"/>
          <ac:graphicFrameMkLst>
            <pc:docMk/>
            <pc:sldMk cId="3299057885" sldId="2147475249"/>
            <ac:graphicFrameMk id="6" creationId="{73D62776-C30B-17B0-7C94-F80FA25F0642}"/>
          </ac:graphicFrameMkLst>
        </pc:graphicFrameChg>
      </pc:sldChg>
      <pc:sldChg chg="delSp modSp add mod modCm">
        <pc:chgData name="Mandi Murph" userId="17b68f88-caf0-4bf5-9fa1-7c1066b02ecf" providerId="ADAL" clId="{94E8B788-1C38-4BD7-927A-0DEAAC74A6A0}" dt="2026-01-28T03:04:30.659" v="9153" actId="1036"/>
        <pc:sldMkLst>
          <pc:docMk/>
          <pc:sldMk cId="112954944" sldId="2147475254"/>
        </pc:sldMkLst>
        <pc:spChg chg="mod">
          <ac:chgData name="Mandi Murph" userId="17b68f88-caf0-4bf5-9fa1-7c1066b02ecf" providerId="ADAL" clId="{94E8B788-1C38-4BD7-927A-0DEAAC74A6A0}" dt="2026-01-23T03:07:04.824" v="8613" actId="6549"/>
          <ac:spMkLst>
            <pc:docMk/>
            <pc:sldMk cId="112954944" sldId="2147475254"/>
            <ac:spMk id="1373" creationId="{4065AF73-EE4C-B44D-4491-62354E85223B}"/>
          </ac:spMkLst>
        </pc:spChg>
        <pc:spChg chg="mod">
          <ac:chgData name="Mandi Murph" userId="17b68f88-caf0-4bf5-9fa1-7c1066b02ecf" providerId="ADAL" clId="{94E8B788-1C38-4BD7-927A-0DEAAC74A6A0}" dt="2026-01-28T03:01:45.793" v="8713" actId="20577"/>
          <ac:spMkLst>
            <pc:docMk/>
            <pc:sldMk cId="112954944" sldId="2147475254"/>
            <ac:spMk id="1422" creationId="{440E39C8-5733-F380-0A86-DE4FCA56A276}"/>
          </ac:spMkLst>
        </pc:spChg>
        <pc:spChg chg="mod">
          <ac:chgData name="Mandi Murph" userId="17b68f88-caf0-4bf5-9fa1-7c1066b02ecf" providerId="ADAL" clId="{94E8B788-1C38-4BD7-927A-0DEAAC74A6A0}" dt="2026-01-28T02:59:25.127" v="8703" actId="6549"/>
          <ac:spMkLst>
            <pc:docMk/>
            <pc:sldMk cId="112954944" sldId="2147475254"/>
            <ac:spMk id="1425" creationId="{C721F946-20C8-8681-3A0A-624F5BDF5089}"/>
          </ac:spMkLst>
        </pc:spChg>
        <pc:spChg chg="mod">
          <ac:chgData name="Mandi Murph" userId="17b68f88-caf0-4bf5-9fa1-7c1066b02ecf" providerId="ADAL" clId="{94E8B788-1C38-4BD7-927A-0DEAAC74A6A0}" dt="2026-01-28T03:01:23.360" v="8712" actId="20577"/>
          <ac:spMkLst>
            <pc:docMk/>
            <pc:sldMk cId="112954944" sldId="2147475254"/>
            <ac:spMk id="1457" creationId="{BEC49021-88F6-FFE0-C554-5ACA27C8112B}"/>
          </ac:spMkLst>
        </pc:spChg>
        <pc:grpChg chg="mod">
          <ac:chgData name="Mandi Murph" userId="17b68f88-caf0-4bf5-9fa1-7c1066b02ecf" providerId="ADAL" clId="{94E8B788-1C38-4BD7-927A-0DEAAC74A6A0}" dt="2026-01-28T03:04:30.659" v="9153" actId="1036"/>
          <ac:grpSpMkLst>
            <pc:docMk/>
            <pc:sldMk cId="112954944" sldId="2147475254"/>
            <ac:grpSpMk id="3550" creationId="{69517CB1-0FC1-90C3-A597-B121309160F3}"/>
          </ac:grpSpMkLst>
        </pc:grpChg>
        <pc:grpChg chg="mod">
          <ac:chgData name="Mandi Murph" userId="17b68f88-caf0-4bf5-9fa1-7c1066b02ecf" providerId="ADAL" clId="{94E8B788-1C38-4BD7-927A-0DEAAC74A6A0}" dt="2026-01-28T03:03:49.080" v="8850" actId="1036"/>
          <ac:grpSpMkLst>
            <pc:docMk/>
            <pc:sldMk cId="112954944" sldId="2147475254"/>
            <ac:grpSpMk id="3551" creationId="{BCB1C352-5115-4E75-5665-B7509666702C}"/>
          </ac:grpSpMkLst>
        </pc:grpChg>
      </pc:sldChg>
      <pc:sldChg chg="addSp delSp modSp add mod modCm">
        <pc:chgData name="Mandi Murph" userId="17b68f88-caf0-4bf5-9fa1-7c1066b02ecf" providerId="ADAL" clId="{94E8B788-1C38-4BD7-927A-0DEAAC74A6A0}" dt="2026-02-11T17:36:51.552" v="10451"/>
        <pc:sldMkLst>
          <pc:docMk/>
          <pc:sldMk cId="3222051999" sldId="2147475255"/>
        </pc:sldMkLst>
        <pc:spChg chg="add mod">
          <ac:chgData name="Mandi Murph" userId="17b68f88-caf0-4bf5-9fa1-7c1066b02ecf" providerId="ADAL" clId="{94E8B788-1C38-4BD7-927A-0DEAAC74A6A0}" dt="2026-02-03T15:58:24.900" v="10175" actId="6549"/>
          <ac:spMkLst>
            <pc:docMk/>
            <pc:sldMk cId="3222051999" sldId="2147475255"/>
            <ac:spMk id="2" creationId="{2730422D-D7A5-E88E-7A27-959967C56688}"/>
          </ac:spMkLst>
        </pc:spChg>
        <pc:spChg chg="mod">
          <ac:chgData name="Mandi Murph" userId="17b68f88-caf0-4bf5-9fa1-7c1066b02ecf" providerId="ADAL" clId="{94E8B788-1C38-4BD7-927A-0DEAAC74A6A0}" dt="2026-02-03T15:55:47.681" v="10142" actId="1076"/>
          <ac:spMkLst>
            <pc:docMk/>
            <pc:sldMk cId="3222051999" sldId="2147475255"/>
            <ac:spMk id="4" creationId="{5587FC5C-FABA-3A7D-EA2D-BC846E2A3A34}"/>
          </ac:spMkLst>
        </pc:spChg>
        <pc:spChg chg="mod">
          <ac:chgData name="Mandi Murph" userId="17b68f88-caf0-4bf5-9fa1-7c1066b02ecf" providerId="ADAL" clId="{94E8B788-1C38-4BD7-927A-0DEAAC74A6A0}" dt="2026-02-11T17:36:32.487" v="10450" actId="20577"/>
          <ac:spMkLst>
            <pc:docMk/>
            <pc:sldMk cId="3222051999" sldId="2147475255"/>
            <ac:spMk id="23" creationId="{51B7C7B9-ADD4-94B0-BF29-FA40BA1D6CE0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58" creationId="{87A247C2-B361-CAF3-A2B8-F071EB10E12F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60" creationId="{ECB5881A-DD56-218D-ED3A-E91DA0AE06FB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63" creationId="{BF0BC66D-4A70-A213-E6AB-ABA7A1F4711F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70" creationId="{AF7C82C0-4FE8-5156-1EA7-9A6AF28B00F0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71" creationId="{ACF6B899-1EEA-CB7B-1890-3FB9777B75FC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191" creationId="{12EDB526-C976-384F-D2E6-9A370B7DB6BE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193" creationId="{BAC4FBBE-02A0-A778-2E27-1699DCF97A94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194" creationId="{E21C9CE2-FE13-B9EC-28B2-BD2F0AE30D2E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200" creationId="{9D389726-D96B-C532-6395-1679AF728ECF}"/>
          </ac:spMkLst>
        </pc:spChg>
        <pc:spChg chg="mod">
          <ac:chgData name="Mandi Murph" userId="17b68f88-caf0-4bf5-9fa1-7c1066b02ecf" providerId="ADAL" clId="{94E8B788-1C38-4BD7-927A-0DEAAC74A6A0}" dt="2026-02-03T15:53:08.360" v="10114" actId="164"/>
          <ac:spMkLst>
            <pc:docMk/>
            <pc:sldMk cId="3222051999" sldId="2147475255"/>
            <ac:spMk id="201" creationId="{1E4A45E3-3332-DD90-A55D-D4870478B8B8}"/>
          </ac:spMkLst>
        </pc:spChg>
        <pc:grpChg chg="mod">
          <ac:chgData name="Mandi Murph" userId="17b68f88-caf0-4bf5-9fa1-7c1066b02ecf" providerId="ADAL" clId="{94E8B788-1C38-4BD7-927A-0DEAAC74A6A0}" dt="2026-02-03T15:53:21.013" v="10115" actId="1076"/>
          <ac:grpSpMkLst>
            <pc:docMk/>
            <pc:sldMk cId="3222051999" sldId="2147475255"/>
            <ac:grpSpMk id="5" creationId="{843D8354-CC9E-5F2A-65CD-3AD1B78305BD}"/>
          </ac:grpSpMkLst>
        </pc:grpChg>
      </pc:sldChg>
      <pc:sldChg chg="delSp modSp add mod">
        <pc:chgData name="Mandi Murph" userId="17b68f88-caf0-4bf5-9fa1-7c1066b02ecf" providerId="ADAL" clId="{94E8B788-1C38-4BD7-927A-0DEAAC74A6A0}" dt="2026-02-11T17:39:51.590" v="10461" actId="6549"/>
        <pc:sldMkLst>
          <pc:docMk/>
          <pc:sldMk cId="2935513828" sldId="2147475256"/>
        </pc:sldMkLst>
        <pc:spChg chg="mod">
          <ac:chgData name="Mandi Murph" userId="17b68f88-caf0-4bf5-9fa1-7c1066b02ecf" providerId="ADAL" clId="{94E8B788-1C38-4BD7-927A-0DEAAC74A6A0}" dt="2026-02-10T17:27:23.920" v="10344" actId="1076"/>
          <ac:spMkLst>
            <pc:docMk/>
            <pc:sldMk cId="2935513828" sldId="2147475256"/>
            <ac:spMk id="4" creationId="{6E3CE664-1345-8050-A576-2FB6EEE4E643}"/>
          </ac:spMkLst>
        </pc:spChg>
        <pc:spChg chg="mod">
          <ac:chgData name="Mandi Murph" userId="17b68f88-caf0-4bf5-9fa1-7c1066b02ecf" providerId="ADAL" clId="{94E8B788-1C38-4BD7-927A-0DEAAC74A6A0}" dt="2026-02-11T17:39:51.590" v="10461" actId="6549"/>
          <ac:spMkLst>
            <pc:docMk/>
            <pc:sldMk cId="2935513828" sldId="2147475256"/>
            <ac:spMk id="11" creationId="{EAE26E34-39C3-1992-2E2C-DA4957BB0B7D}"/>
          </ac:spMkLst>
        </pc:spChg>
        <pc:spChg chg="mod">
          <ac:chgData name="Mandi Murph" userId="17b68f88-caf0-4bf5-9fa1-7c1066b02ecf" providerId="ADAL" clId="{94E8B788-1C38-4BD7-927A-0DEAAC74A6A0}" dt="2026-01-28T11:36:51.941" v="9199" actId="20577"/>
          <ac:spMkLst>
            <pc:docMk/>
            <pc:sldMk cId="2935513828" sldId="2147475256"/>
            <ac:spMk id="15" creationId="{037966AD-FD6D-AAC8-494B-AA48D19CDF50}"/>
          </ac:spMkLst>
        </pc:spChg>
        <pc:spChg chg="mod">
          <ac:chgData name="Mandi Murph" userId="17b68f88-caf0-4bf5-9fa1-7c1066b02ecf" providerId="ADAL" clId="{94E8B788-1C38-4BD7-927A-0DEAAC74A6A0}" dt="2026-02-11T17:39:18.341" v="10460" actId="20577"/>
          <ac:spMkLst>
            <pc:docMk/>
            <pc:sldMk cId="2935513828" sldId="2147475256"/>
            <ac:spMk id="36" creationId="{424FF484-7288-0B8C-DA50-8908E8B0092B}"/>
          </ac:spMkLst>
        </pc:spChg>
        <pc:spChg chg="mod">
          <ac:chgData name="Mandi Murph" userId="17b68f88-caf0-4bf5-9fa1-7c1066b02ecf" providerId="ADAL" clId="{94E8B788-1C38-4BD7-927A-0DEAAC74A6A0}" dt="2026-01-23T01:56:51.245" v="8555" actId="114"/>
          <ac:spMkLst>
            <pc:docMk/>
            <pc:sldMk cId="2935513828" sldId="2147475256"/>
            <ac:spMk id="49" creationId="{3702CB14-F75E-0919-EFDD-6F95BBB05ADA}"/>
          </ac:spMkLst>
        </pc:spChg>
        <pc:graphicFrameChg chg="mod modGraphic">
          <ac:chgData name="Mandi Murph" userId="17b68f88-caf0-4bf5-9fa1-7c1066b02ecf" providerId="ADAL" clId="{94E8B788-1C38-4BD7-927A-0DEAAC74A6A0}" dt="2026-01-28T11:33:31.435" v="9180" actId="114"/>
          <ac:graphicFrameMkLst>
            <pc:docMk/>
            <pc:sldMk cId="2935513828" sldId="2147475256"/>
            <ac:graphicFrameMk id="6" creationId="{78261A45-C82D-4CCE-B0C2-B2024FE790D4}"/>
          </ac:graphicFrameMkLst>
        </pc:graphicFrameChg>
      </pc:sldChg>
      <pc:sldChg chg="delSp modSp add mod">
        <pc:chgData name="Mandi Murph" userId="17b68f88-caf0-4bf5-9fa1-7c1066b02ecf" providerId="ADAL" clId="{94E8B788-1C38-4BD7-927A-0DEAAC74A6A0}" dt="2026-02-03T16:03:06.743" v="10202" actId="1036"/>
        <pc:sldMkLst>
          <pc:docMk/>
          <pc:sldMk cId="2736635379" sldId="2147475257"/>
        </pc:sldMkLst>
        <pc:spChg chg="mod">
          <ac:chgData name="Mandi Murph" userId="17b68f88-caf0-4bf5-9fa1-7c1066b02ecf" providerId="ADAL" clId="{94E8B788-1C38-4BD7-927A-0DEAAC74A6A0}" dt="2026-02-03T16:03:06.743" v="10202" actId="1036"/>
          <ac:spMkLst>
            <pc:docMk/>
            <pc:sldMk cId="2736635379" sldId="2147475257"/>
            <ac:spMk id="10" creationId="{3BFE874E-7F53-BF99-01C7-68A3293C5C6D}"/>
          </ac:spMkLst>
        </pc:spChg>
      </pc:sldChg>
      <pc:sldChg chg="addSp delSp modSp add mod">
        <pc:chgData name="Mandi Murph" userId="17b68f88-caf0-4bf5-9fa1-7c1066b02ecf" providerId="ADAL" clId="{94E8B788-1C38-4BD7-927A-0DEAAC74A6A0}" dt="2026-01-28T03:17:32.183" v="9166" actId="1076"/>
        <pc:sldMkLst>
          <pc:docMk/>
          <pc:sldMk cId="2674571977" sldId="2147475258"/>
        </pc:sldMkLst>
        <pc:spChg chg="add mod">
          <ac:chgData name="Mandi Murph" userId="17b68f88-caf0-4bf5-9fa1-7c1066b02ecf" providerId="ADAL" clId="{94E8B788-1C38-4BD7-927A-0DEAAC74A6A0}" dt="2026-01-28T03:17:32.183" v="9166" actId="1076"/>
          <ac:spMkLst>
            <pc:docMk/>
            <pc:sldMk cId="2674571977" sldId="2147475258"/>
            <ac:spMk id="3" creationId="{BA3467DE-942E-24B8-C192-8D6172907BE1}"/>
          </ac:spMkLst>
        </pc:spChg>
      </pc:sldChg>
      <pc:sldChg chg="delSp add mod modCm">
        <pc:chgData name="Mandi Murph" userId="17b68f88-caf0-4bf5-9fa1-7c1066b02ecf" providerId="ADAL" clId="{94E8B788-1C38-4BD7-927A-0DEAAC74A6A0}" dt="2026-02-03T16:28:48.733" v="10259"/>
        <pc:sldMkLst>
          <pc:docMk/>
          <pc:sldMk cId="2969298915" sldId="2147475259"/>
        </pc:sldMkLst>
      </pc:sldChg>
      <pc:sldChg chg="delSp modSp add mod modCm">
        <pc:chgData name="Mandi Murph" userId="17b68f88-caf0-4bf5-9fa1-7c1066b02ecf" providerId="ADAL" clId="{94E8B788-1C38-4BD7-927A-0DEAAC74A6A0}" dt="2026-02-11T17:48:53.163" v="10524" actId="14100"/>
        <pc:sldMkLst>
          <pc:docMk/>
          <pc:sldMk cId="791065708" sldId="2147475260"/>
        </pc:sldMkLst>
        <pc:spChg chg="mod">
          <ac:chgData name="Mandi Murph" userId="17b68f88-caf0-4bf5-9fa1-7c1066b02ecf" providerId="ADAL" clId="{94E8B788-1C38-4BD7-927A-0DEAAC74A6A0}" dt="2026-02-10T17:31:58.829" v="10393" actId="1076"/>
          <ac:spMkLst>
            <pc:docMk/>
            <pc:sldMk cId="791065708" sldId="2147475260"/>
            <ac:spMk id="4" creationId="{D1AEE2AA-64E1-905C-30A9-F339819F5CBF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7" creationId="{597539F6-1653-BF0F-F0E5-704A8072CC03}"/>
          </ac:spMkLst>
        </pc:spChg>
        <pc:spChg chg="mod">
          <ac:chgData name="Mandi Murph" userId="17b68f88-caf0-4bf5-9fa1-7c1066b02ecf" providerId="ADAL" clId="{94E8B788-1C38-4BD7-927A-0DEAAC74A6A0}" dt="2026-02-11T17:48:53.163" v="10524" actId="14100"/>
          <ac:spMkLst>
            <pc:docMk/>
            <pc:sldMk cId="791065708" sldId="2147475260"/>
            <ac:spMk id="10" creationId="{7CB17DBF-CB7B-6057-90A4-D0C54EE75677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14" creationId="{9D9DF112-B133-641D-52BF-F5B5A400815D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44" creationId="{7C30B81B-3A36-FFFB-28C7-558E37284FA8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45" creationId="{C6302CF4-2016-B63D-D936-05B94B34E902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48" creationId="{7DCF21A9-71A8-083B-7A5A-94A7580CDFD3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49" creationId="{33C44862-4F88-CF30-7DD8-6B4D236EAFB2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51" creationId="{67BCD735-AE03-B6FF-86C3-B1645A447B83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52" creationId="{04E5D6D4-EADC-E0C6-E70A-1B99A0EEB2D8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54" creationId="{1F3341E6-AFBB-C3BB-96A9-23C6FEF7C79C}"/>
          </ac:spMkLst>
        </pc:spChg>
        <pc:spChg chg="mod">
          <ac:chgData name="Mandi Murph" userId="17b68f88-caf0-4bf5-9fa1-7c1066b02ecf" providerId="ADAL" clId="{94E8B788-1C38-4BD7-927A-0DEAAC74A6A0}" dt="2026-02-10T17:31:51.227" v="10392" actId="1036"/>
          <ac:spMkLst>
            <pc:docMk/>
            <pc:sldMk cId="791065708" sldId="2147475260"/>
            <ac:spMk id="104" creationId="{D331B04F-AAE9-F57D-B23F-6714BF18A0F9}"/>
          </ac:spMkLst>
        </pc:spChg>
      </pc:sldChg>
      <pc:sldChg chg="delSp add mod modCm">
        <pc:chgData name="Mandi Murph" userId="17b68f88-caf0-4bf5-9fa1-7c1066b02ecf" providerId="ADAL" clId="{94E8B788-1C38-4BD7-927A-0DEAAC74A6A0}" dt="2026-01-23T02:52:34.963" v="8560"/>
        <pc:sldMkLst>
          <pc:docMk/>
          <pc:sldMk cId="3231046619" sldId="2147475261"/>
        </pc:sldMkLst>
      </pc:sldChg>
      <pc:sldChg chg="delSp add mod modCm">
        <pc:chgData name="Mandi Murph" userId="17b68f88-caf0-4bf5-9fa1-7c1066b02ecf" providerId="ADAL" clId="{94E8B788-1C38-4BD7-927A-0DEAAC74A6A0}" dt="2026-01-23T02:53:15.784" v="8561"/>
        <pc:sldMkLst>
          <pc:docMk/>
          <pc:sldMk cId="512831850" sldId="2147475262"/>
        </pc:sldMkLst>
      </pc:sldChg>
      <pc:sldChg chg="add modCm">
        <pc:chgData name="Mandi Murph" userId="17b68f88-caf0-4bf5-9fa1-7c1066b02ecf" providerId="ADAL" clId="{94E8B788-1C38-4BD7-927A-0DEAAC74A6A0}" dt="2026-01-23T02:57:29.760" v="8563"/>
        <pc:sldMkLst>
          <pc:docMk/>
          <pc:sldMk cId="3548613992" sldId="2147475263"/>
        </pc:sldMkLst>
      </pc:sldChg>
      <pc:sldMasterChg chg="addSldLayout delSldLayout">
        <pc:chgData name="Mandi Murph" userId="17b68f88-caf0-4bf5-9fa1-7c1066b02ecf" providerId="ADAL" clId="{94E8B788-1C38-4BD7-927A-0DEAAC74A6A0}" dt="2026-01-22T22:41:02.505" v="8523" actId="47"/>
        <pc:sldMasterMkLst>
          <pc:docMk/>
          <pc:sldMasterMk cId="3770976416" sldId="2147483838"/>
        </pc:sldMasterMkLst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LGSOC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8E-42E4-B888-F710B59690F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HGSOC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58E-42E4-B888-F710B59690F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938594191"/>
        <c:axId val="1749905600"/>
      </c:barChart>
      <c:catAx>
        <c:axId val="93859419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49905600"/>
        <c:crosses val="autoZero"/>
        <c:auto val="1"/>
        <c:lblAlgn val="ctr"/>
        <c:lblOffset val="100"/>
        <c:noMultiLvlLbl val="0"/>
      </c:catAx>
      <c:valAx>
        <c:axId val="1749905600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385941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Yes2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0.33885402758749877"/>
                </c:manualLayout>
              </c:layout>
              <c:tx>
                <c:rich>
                  <a:bodyPr/>
                  <a:lstStyle/>
                  <a:p>
                    <a:fld id="{0C75BD63-E858-4282-85A0-E34FBB03DB8D}" type="VALUE">
                      <a:rPr lang="en-US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/>
                      <a:t>[VALUE]</a:t>
                    </a:fld>
                    <a:r>
                      <a:rPr lang="en-US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DF17-4432-9198-540C8988F52C}"/>
                </c:ext>
              </c:extLst>
            </c:dLbl>
            <c:dLbl>
              <c:idx val="1"/>
              <c:layout>
                <c:manualLayout>
                  <c:x val="0"/>
                  <c:y val="-0.186715484589029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F01631A-809C-4709-BFE8-E5E3CE6EFE43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F17-4432-9198-540C8988F52C}"/>
                </c:ext>
              </c:extLst>
            </c:dLbl>
            <c:dLbl>
              <c:idx val="2"/>
              <c:layout>
                <c:manualLayout>
                  <c:x val="-8.5634707597662029E-17"/>
                  <c:y val="-0.2143770378614787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3CF42DC-F621-4B5B-A51E-2010A54938C5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F17-4432-9198-540C8988F5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Sheet1!$B$9:$B$11</c:f>
                <c:numCache>
                  <c:formatCode>General</c:formatCode>
                  <c:ptCount val="3"/>
                  <c:pt idx="0">
                    <c:v>30</c:v>
                  </c:pt>
                  <c:pt idx="1">
                    <c:v>16</c:v>
                  </c:pt>
                  <c:pt idx="2">
                    <c:v>19</c:v>
                  </c:pt>
                </c:numCache>
              </c:numRef>
            </c:plus>
            <c:minus>
              <c:numRef>
                <c:f>Sheet1!$C$9:$C$11</c:f>
                <c:numCache>
                  <c:formatCode>General</c:formatCode>
                  <c:ptCount val="3"/>
                  <c:pt idx="0">
                    <c:v>13</c:v>
                  </c:pt>
                  <c:pt idx="1">
                    <c:v>9</c:v>
                  </c:pt>
                  <c:pt idx="2">
                    <c:v>10</c:v>
                  </c:pt>
                </c:numCache>
              </c:numRef>
            </c:minus>
            <c:spPr>
              <a:noFill/>
              <a:ln w="12700" cap="flat" cmpd="sng" algn="ctr">
                <a:solidFill>
                  <a:schemeClr val="bg1">
                    <a:lumMod val="50000"/>
                  </a:schemeClr>
                </a:solidFill>
                <a:round/>
              </a:ln>
              <a:effectLst/>
            </c:spPr>
          </c:errBars>
          <c:cat>
            <c:numRef>
              <c:f>Sheet1!$A$3:$A$5</c:f>
              <c:numCache>
                <c:formatCode>General</c:formatCode>
                <c:ptCount val="3"/>
              </c:numCache>
            </c:numRef>
          </c:cat>
          <c:val>
            <c:numRef>
              <c:f>Sheet1!$B$3:$B$5</c:f>
              <c:numCache>
                <c:formatCode>General</c:formatCode>
                <c:ptCount val="3"/>
                <c:pt idx="0">
                  <c:v>15</c:v>
                </c:pt>
                <c:pt idx="1">
                  <c:v>13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F17-4432-9198-540C8988F52C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No2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0.1798000962709177"/>
                </c:manualLayout>
              </c:layout>
              <c:tx>
                <c:rich>
                  <a:bodyPr/>
                  <a:lstStyle/>
                  <a:p>
                    <a:fld id="{430B2545-E37D-4B2B-8883-8D1093A4C0D6}" type="VALUE">
                      <a:rPr lang="en-US" smtClean="0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DF17-4432-9198-540C8988F52C}"/>
                </c:ext>
              </c:extLst>
            </c:dLbl>
            <c:dLbl>
              <c:idx val="1"/>
              <c:layout>
                <c:manualLayout>
                  <c:x val="-8.5634707597662029E-17"/>
                  <c:y val="-0.2697001444063765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E70095C-D109-4D20-91AF-CFF741BD6456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F17-4432-9198-540C8988F52C}"/>
                </c:ext>
              </c:extLst>
            </c:dLbl>
            <c:dLbl>
              <c:idx val="2"/>
              <c:layout>
                <c:manualLayout>
                  <c:x val="0"/>
                  <c:y val="-0.2212924261795910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1DCA98C-0AE4-446A-95DE-15EA76578E02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DF17-4432-9198-540C8988F5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Sheet1!$D$9:$D$11</c:f>
                <c:numCache>
                  <c:formatCode>General</c:formatCode>
                  <c:ptCount val="3"/>
                  <c:pt idx="0">
                    <c:v>16</c:v>
                  </c:pt>
                  <c:pt idx="1">
                    <c:v>24</c:v>
                  </c:pt>
                  <c:pt idx="2">
                    <c:v>20</c:v>
                  </c:pt>
                </c:numCache>
              </c:numRef>
            </c:plus>
            <c:minus>
              <c:numRef>
                <c:f>Sheet1!$E$9:$E$11</c:f>
                <c:numCache>
                  <c:formatCode>General</c:formatCode>
                  <c:ptCount val="3"/>
                  <c:pt idx="0">
                    <c:v>10</c:v>
                  </c:pt>
                  <c:pt idx="1">
                    <c:v>16</c:v>
                  </c:pt>
                  <c:pt idx="2">
                    <c:v>13</c:v>
                  </c:pt>
                </c:numCache>
              </c:numRef>
            </c:minus>
            <c:spPr>
              <a:noFill/>
              <a:ln w="15875" cap="flat" cmpd="sng" algn="ctr">
                <a:solidFill>
                  <a:schemeClr val="bg1">
                    <a:lumMod val="50000"/>
                  </a:schemeClr>
                </a:solidFill>
                <a:round/>
              </a:ln>
              <a:effectLst/>
            </c:spPr>
          </c:errBars>
          <c:cat>
            <c:numRef>
              <c:f>Sheet1!$A$3:$A$5</c:f>
              <c:numCache>
                <c:formatCode>General</c:formatCode>
                <c:ptCount val="3"/>
              </c:numCache>
            </c:numRef>
          </c:cat>
          <c:val>
            <c:numRef>
              <c:f>Sheet1!$C$3:$C$5</c:f>
              <c:numCache>
                <c:formatCode>General</c:formatCode>
                <c:ptCount val="3"/>
                <c:pt idx="0">
                  <c:v>18</c:v>
                </c:pt>
                <c:pt idx="1">
                  <c:v>25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F17-4432-9198-540C8988F52C}"/>
            </c:ext>
          </c:extLst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0.3561424983827792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A8530F-2E2A-4BE1-B231-AD9F3CBFED6A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DF17-4432-9198-540C8988F52C}"/>
                </c:ext>
              </c:extLst>
            </c:dLbl>
            <c:dLbl>
              <c:idx val="1"/>
              <c:layout>
                <c:manualLayout>
                  <c:x val="0"/>
                  <c:y val="-0.25586936777015207"/>
                </c:manualLayout>
              </c:layout>
              <c:tx>
                <c:rich>
                  <a:bodyPr/>
                  <a:lstStyle/>
                  <a:p>
                    <a:fld id="{84BFBF30-6928-4FE5-90AE-5B58C27781A0}" type="VALUE">
                      <a:rPr lang="en-US" smtClean="0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DF17-4432-9198-540C8988F52C}"/>
                </c:ext>
              </c:extLst>
            </c:dLbl>
            <c:dLbl>
              <c:idx val="2"/>
              <c:layout>
                <c:manualLayout>
                  <c:x val="0"/>
                  <c:y val="-0.252411673611096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6AC06CA-F45A-4BEA-9E96-95FD99AF8F67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DF17-4432-9198-540C8988F5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Sheet1!$F$9:$F$11</c:f>
                <c:numCache>
                  <c:formatCode>General</c:formatCode>
                  <c:ptCount val="3"/>
                  <c:pt idx="0">
                    <c:v>32</c:v>
                  </c:pt>
                  <c:pt idx="1">
                    <c:v>23</c:v>
                  </c:pt>
                  <c:pt idx="2">
                    <c:v>23</c:v>
                  </c:pt>
                </c:numCache>
              </c:numRef>
            </c:plus>
            <c:minus>
              <c:numRef>
                <c:f>Sheet1!$G$9:$G$11</c:f>
                <c:numCache>
                  <c:formatCode>General</c:formatCode>
                  <c:ptCount val="3"/>
                  <c:pt idx="0">
                    <c:v>23</c:v>
                  </c:pt>
                  <c:pt idx="1">
                    <c:v>17</c:v>
                  </c:pt>
                  <c:pt idx="2">
                    <c:v>19</c:v>
                  </c:pt>
                </c:numCache>
              </c:numRef>
            </c:minus>
            <c:spPr>
              <a:noFill/>
              <a:ln w="15875" cap="flat" cmpd="sng" algn="ctr">
                <a:solidFill>
                  <a:schemeClr val="bg1">
                    <a:lumMod val="50000"/>
                  </a:schemeClr>
                </a:solidFill>
                <a:round/>
              </a:ln>
              <a:effectLst/>
            </c:spPr>
          </c:errBars>
          <c:cat>
            <c:numRef>
              <c:f>Sheet1!$A$3:$A$5</c:f>
              <c:numCache>
                <c:formatCode>General</c:formatCode>
                <c:ptCount val="3"/>
              </c:numCache>
            </c:numRef>
          </c:cat>
          <c:val>
            <c:numRef>
              <c:f>Sheet1!$D$3:$D$5</c:f>
              <c:numCache>
                <c:formatCode>General</c:formatCode>
                <c:ptCount val="3"/>
                <c:pt idx="0">
                  <c:v>33</c:v>
                </c:pt>
                <c:pt idx="1">
                  <c:v>30</c:v>
                </c:pt>
                <c:pt idx="2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DF17-4432-9198-540C8988F52C}"/>
            </c:ext>
          </c:extLst>
        </c:ser>
        <c:ser>
          <c:idx val="3"/>
          <c:order val="3"/>
          <c:tx>
            <c:strRef>
              <c:f>Sheet1!$E$2</c:f>
              <c:strCache>
                <c:ptCount val="1"/>
                <c:pt idx="0">
                  <c:v>No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0.1659693196346932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ED6E32-9E1B-45FF-BD71-4BA40E6604C5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DF17-4432-9198-540C8988F52C}"/>
                </c:ext>
              </c:extLst>
            </c:dLbl>
            <c:dLbl>
              <c:idx val="1"/>
              <c:layout>
                <c:manualLayout>
                  <c:x val="0"/>
                  <c:y val="-0.1936308729071421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631D82-CBC1-44EA-97CA-847ED3E3B995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DF17-4432-9198-540C8988F52C}"/>
                </c:ext>
              </c:extLst>
            </c:dLbl>
            <c:dLbl>
              <c:idx val="2"/>
              <c:layout>
                <c:manualLayout>
                  <c:x val="0"/>
                  <c:y val="-0.1867154845890299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80B3CF9-53D4-4094-B67F-8C07B98A1E37}" type="VALUE">
                      <a:rPr lang="en-US" sz="1600" b="0" smtClean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>
                          <a:solidFill>
                            <a:schemeClr val="bg1">
                              <a:lumMod val="50000"/>
                            </a:schemeClr>
                          </a:solidFill>
                        </a:defRPr>
                      </a:pPr>
                      <a:t>[VALUE]</a:t>
                    </a:fld>
                    <a:r>
                      <a:rPr lang="en-US" sz="1600" b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600" b="0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DF17-4432-9198-540C8988F5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Sheet1!$H$9:$H$11</c:f>
                <c:numCache>
                  <c:formatCode>General</c:formatCode>
                  <c:ptCount val="3"/>
                  <c:pt idx="0">
                    <c:v>15</c:v>
                  </c:pt>
                  <c:pt idx="1">
                    <c:v>17</c:v>
                  </c:pt>
                  <c:pt idx="2">
                    <c:v>17</c:v>
                  </c:pt>
                </c:numCache>
              </c:numRef>
            </c:plus>
            <c:minus>
              <c:numRef>
                <c:f>Sheet1!$I$9:$I$11</c:f>
                <c:numCache>
                  <c:formatCode>General</c:formatCode>
                  <c:ptCount val="3"/>
                  <c:pt idx="0">
                    <c:v>15</c:v>
                  </c:pt>
                  <c:pt idx="1">
                    <c:v>18</c:v>
                  </c:pt>
                  <c:pt idx="2">
                    <c:v>5</c:v>
                  </c:pt>
                </c:numCache>
              </c:numRef>
            </c:minus>
            <c:spPr>
              <a:noFill/>
              <a:ln w="15875" cap="flat" cmpd="sng" algn="ctr">
                <a:solidFill>
                  <a:schemeClr val="bg1">
                    <a:lumMod val="50000"/>
                  </a:schemeClr>
                </a:solidFill>
                <a:round/>
              </a:ln>
              <a:effectLst/>
            </c:spPr>
          </c:errBars>
          <c:cat>
            <c:numRef>
              <c:f>Sheet1!$A$3:$A$5</c:f>
              <c:numCache>
                <c:formatCode>General</c:formatCode>
                <c:ptCount val="3"/>
              </c:numCache>
            </c:numRef>
          </c:cat>
          <c:val>
            <c:numRef>
              <c:f>Sheet1!$E$3:$E$5</c:f>
              <c:numCache>
                <c:formatCode>General</c:formatCode>
                <c:ptCount val="3"/>
                <c:pt idx="0">
                  <c:v>47</c:v>
                </c:pt>
                <c:pt idx="1">
                  <c:v>53</c:v>
                </c:pt>
                <c:pt idx="2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DF17-4432-9198-540C8988F52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12416255"/>
        <c:axId val="512414815"/>
      </c:barChart>
      <c:catAx>
        <c:axId val="51241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2414815"/>
        <c:crosses val="autoZero"/>
        <c:auto val="1"/>
        <c:lblAlgn val="ctr"/>
        <c:lblOffset val="100"/>
        <c:noMultiLvlLbl val="0"/>
      </c:catAx>
      <c:valAx>
        <c:axId val="512414815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2416255"/>
        <c:crosses val="autoZero"/>
        <c:crossBetween val="between"/>
      </c:valAx>
      <c:spPr>
        <a:noFill/>
        <a:ln w="12700">
          <a:noFill/>
          <a:prstDash val="solid"/>
          <a:miter lim="800000"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blur/>
              </a:effectLst>
            </c:spPr>
            <c:extLst>
              <c:ext xmlns:c16="http://schemas.microsoft.com/office/drawing/2014/chart" uri="{C3380CC4-5D6E-409C-BE32-E72D297353CC}">
                <c16:uniqueId val="{00000001-AB6F-7945-AFB5-446734900BF2}"/>
              </c:ext>
            </c:extLst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blur/>
              </a:effectLst>
            </c:spPr>
            <c:extLst>
              <c:ext xmlns:c16="http://schemas.microsoft.com/office/drawing/2014/chart" uri="{C3380CC4-5D6E-409C-BE32-E72D297353CC}">
                <c16:uniqueId val="{00000003-AB6F-7945-AFB5-446734900BF2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blur/>
              </a:effectLst>
            </c:spPr>
            <c:extLst>
              <c:ext xmlns:c16="http://schemas.microsoft.com/office/drawing/2014/chart" uri="{C3380CC4-5D6E-409C-BE32-E72D297353CC}">
                <c16:uniqueId val="{00000005-AB6F-7945-AFB5-446734900BF2}"/>
              </c:ext>
            </c:extLst>
          </c:dPt>
          <c:dPt>
            <c:idx val="3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blur/>
              </a:effectLst>
            </c:spPr>
            <c:extLst>
              <c:ext xmlns:c16="http://schemas.microsoft.com/office/drawing/2014/chart" uri="{C3380CC4-5D6E-409C-BE32-E72D297353CC}">
                <c16:uniqueId val="{00000007-AB6F-7945-AFB5-446734900BF2}"/>
              </c:ext>
            </c:extLst>
          </c:dPt>
          <c:dPt>
            <c:idx val="4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blur/>
              </a:effectLst>
            </c:spPr>
            <c:extLst>
              <c:ext xmlns:c16="http://schemas.microsoft.com/office/drawing/2014/chart" uri="{C3380CC4-5D6E-409C-BE32-E72D297353CC}">
                <c16:uniqueId val="{0000000A-AB6F-7945-AFB5-446734900BF2}"/>
              </c:ext>
            </c:extLst>
          </c:dPt>
          <c:dLbls>
            <c:delete val="1"/>
          </c:dLbls>
          <c:cat>
            <c:strRef>
              <c:f>Sheet1!$A$2:$A$9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5"/>
                <c:pt idx="0">
                  <c:v>12.5</c:v>
                </c:pt>
                <c:pt idx="1">
                  <c:v>12.5</c:v>
                </c:pt>
                <c:pt idx="2">
                  <c:v>12.5</c:v>
                </c:pt>
                <c:pt idx="3">
                  <c:v>12.5</c:v>
                </c:pt>
                <c:pt idx="4">
                  <c:v>12.5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B6F-7945-AFB5-446734900BF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27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3" dt="2026-02-06T17:56:07.893" idx="27">
    <p:pos x="10" y="10"/>
    <p:text>only for the downloadable deck</p:text>
    <p:extLst>
      <p:ext uri="{C676402C-5697-4E1C-873F-D02D1690AC5C}">
        <p15:threadingInfo xmlns:p15="http://schemas.microsoft.com/office/powerpoint/2012/main" timeZoneBias="3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>
                <a:latin typeface="Arial" panose="020B0604020202020204" pitchFamily="34" charset="0"/>
              </a:rPr>
              <a:t>This slide lists the faculty for those who were involved in the production of these slides.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997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>
                <a:latin typeface="Arial" panose="020B0604020202020204" pitchFamily="34" charset="0"/>
              </a:rPr>
              <a:t>This slide lists the disclosures for those who were involved in the production of these slides.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4181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030450-7584-46AA-928A-1C3371C7F83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9499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55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41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EBC154-3575-33A5-2A48-BCB09D959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60E0EF-524B-1E3C-57B0-62802924EE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C6A227-5F0C-6ED2-8FBF-E2E41E002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F4EA51-F002-24C5-54F1-020C916ED1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1FCE5-0E06-4AE1-AAF8-9430AFB6CC6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65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07241-5304-3E4F-EE6C-D26BCFF36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0AE947-5258-F5AB-F244-18FAEB3690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6DA08-4B50-117A-DC83-53F10A1613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C348DA-3422-FD80-55C3-560562993E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1FCE5-0E06-4AE1-AAF8-9430AFB6CC6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9795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264E51-3FCC-C63B-D9E5-6CDA17555B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30F0E4-22FE-EB3E-9066-51E958FA94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D2C1CD-3FFD-09C0-C9ED-7D0204040E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C135C8-B969-977C-8FC5-257E7522F5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1FCE5-0E06-4AE1-AAF8-9430AFB6CC6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3473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197741-0EF3-4F5B-B313-03038F5D04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0943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C88EF-646D-73D8-1DBA-B7FB3A73A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E8C579-5943-68A8-3500-1144B7609D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434BE2-950F-B3BA-6E06-86319B406F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DF0A2B-2C5F-4D8A-39E9-93AD50E96E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197741-0EF3-4F5B-B313-03038F5D04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2194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45B04-33A8-35EC-A584-918FD83C9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ED9770-5E03-22B3-EA15-C73BCCD8D3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C7DF63-13ED-F707-1FA9-86A51F2C2E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9F211E-2FE3-DCC3-5733-C8F0431748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A581C2-238D-400B-9A50-B426FFF935E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5735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197741-0EF3-4F5B-B313-03038F5D04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61644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9FDAC-B633-794F-8670-AB29E302CD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8748D8-54B6-5B23-E4C3-FCB0A4B4E4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DA2507-A98E-AF43-EF42-735E71BD9B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>
              <a:effectLst/>
              <a:latin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121355-95BF-FCF4-431F-48137CD920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197741-0EF3-4F5B-B313-03038F5D04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50596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704DD-5D6D-6178-3E71-68D32A321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BD888F-8B0F-7197-8115-EFC3818981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0F3318-8E8E-819F-1E82-AC828CF0F8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4A36A9-2A5D-E5B6-7102-4D39A081B0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493D56-9FED-411B-8BB8-67A080E1B81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3508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2FFEF-E421-3306-4149-3BD095DA7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446229-B4E0-0FD4-EF37-016055BBAE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A23047-2016-7F68-0C60-06EF42360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362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B2986-B2EB-67FB-D31A-467CB640C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FA4995-544E-48B4-31E6-330B1D1D9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83E4E6-60E6-5920-DDB1-9F049BFA5B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C3D747-AEF9-7CEB-8CE9-C12F9F1FC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1FCE5-0E06-4AE1-AAF8-9430AFB6CC6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96893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A91BC7-CFE4-F61E-54E9-9C5338DA6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938264-3827-19B6-BFDF-CABF43B103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DA00C0-7B6C-6FCB-C503-433BBAF624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BC7009-E27E-46CA-0B62-9C1809D44F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1FCE5-0E06-4AE1-AAF8-9430AFB6CC6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2283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>
              <a:solidFill>
                <a:prstClr val="black"/>
              </a:solidFill>
              <a:latin typeface="Poppins" panose="00000500000000000000" pitchFamily="2" charset="0"/>
              <a:ea typeface="+mn-ea"/>
              <a:cs typeface="+mn-cs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7558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4C7716-2ADA-7D42-93CA-EC23BF40FF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66390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293E11-97E1-4AFF-B992-260501D5E438}" type="slidenum">
              <a:rPr lang="en-US" altLang="en-US" smtClean="0"/>
              <a:pPr>
                <a:spcBef>
                  <a:spcPct val="0"/>
                </a:spcBef>
              </a:pPr>
              <a:t>35</a:t>
            </a:fld>
            <a:endParaRPr lang="en-US" altLang="en-US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sv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clinicaloptions.com/" TargetMode="Externa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5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lnSpc>
                <a:spcPct val="100000"/>
              </a:lnSpc>
              <a:spcBef>
                <a:spcPts val="500"/>
              </a:spcBef>
              <a:defRPr/>
            </a:lvl3pPr>
            <a:lvl4pPr>
              <a:lnSpc>
                <a:spcPct val="100000"/>
              </a:lnSpc>
              <a:spcBef>
                <a:spcPts val="500"/>
              </a:spcBef>
              <a:defRPr/>
            </a:lvl4pPr>
            <a:lvl5pPr>
              <a:lnSpc>
                <a:spcPct val="100000"/>
              </a:lnSpc>
              <a:spcBef>
                <a:spcPts val="5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8E436E3-038C-AF2E-BE35-C405BFE3FB8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C56AF1C9-49A6-853A-7443-7A23D66B76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 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666FADEA-3B1D-38EC-A06D-527B0A9E3ADB}"/>
              </a:ext>
            </a:extLst>
          </p:cNvPr>
          <p:cNvSpPr/>
          <p:nvPr/>
        </p:nvSpPr>
        <p:spPr>
          <a:xfrm>
            <a:off x="6428802" y="483936"/>
            <a:ext cx="5763198" cy="6374064"/>
          </a:xfrm>
          <a:custGeom>
            <a:avLst/>
            <a:gdLst>
              <a:gd name="connsiteX0" fmla="*/ 3554522 w 5763198"/>
              <a:gd name="connsiteY0" fmla="*/ 1277148 h 6374064"/>
              <a:gd name="connsiteX1" fmla="*/ 4965198 w 5763198"/>
              <a:gd name="connsiteY1" fmla="*/ 2685220 h 6374064"/>
              <a:gd name="connsiteX2" fmla="*/ 4638987 w 5763198"/>
              <a:gd name="connsiteY2" fmla="*/ 3010816 h 6374064"/>
              <a:gd name="connsiteX3" fmla="*/ 3785164 w 5763198"/>
              <a:gd name="connsiteY3" fmla="*/ 2158571 h 6374064"/>
              <a:gd name="connsiteX4" fmla="*/ 3785164 w 5763198"/>
              <a:gd name="connsiteY4" fmla="*/ 3610576 h 6374064"/>
              <a:gd name="connsiteX5" fmla="*/ 4797652 w 5763198"/>
              <a:gd name="connsiteY5" fmla="*/ 3610576 h 6374064"/>
              <a:gd name="connsiteX6" fmla="*/ 4797652 w 5763198"/>
              <a:gd name="connsiteY6" fmla="*/ 4071018 h 6374064"/>
              <a:gd name="connsiteX7" fmla="*/ 3785164 w 5763198"/>
              <a:gd name="connsiteY7" fmla="*/ 4071018 h 6374064"/>
              <a:gd name="connsiteX8" fmla="*/ 3785164 w 5763198"/>
              <a:gd name="connsiteY8" fmla="*/ 4427325 h 6374064"/>
              <a:gd name="connsiteX9" fmla="*/ 4797652 w 5763198"/>
              <a:gd name="connsiteY9" fmla="*/ 4427325 h 6374064"/>
              <a:gd name="connsiteX10" fmla="*/ 4797652 w 5763198"/>
              <a:gd name="connsiteY10" fmla="*/ 4887800 h 6374064"/>
              <a:gd name="connsiteX11" fmla="*/ 3785164 w 5763198"/>
              <a:gd name="connsiteY11" fmla="*/ 4887800 h 6374064"/>
              <a:gd name="connsiteX12" fmla="*/ 3785164 w 5763198"/>
              <a:gd name="connsiteY12" fmla="*/ 5244106 h 6374064"/>
              <a:gd name="connsiteX13" fmla="*/ 4797652 w 5763198"/>
              <a:gd name="connsiteY13" fmla="*/ 5244106 h 6374064"/>
              <a:gd name="connsiteX14" fmla="*/ 4797652 w 5763198"/>
              <a:gd name="connsiteY14" fmla="*/ 5704548 h 6374064"/>
              <a:gd name="connsiteX15" fmla="*/ 3785164 w 5763198"/>
              <a:gd name="connsiteY15" fmla="*/ 5704548 h 6374064"/>
              <a:gd name="connsiteX16" fmla="*/ 3785164 w 5763198"/>
              <a:gd name="connsiteY16" fmla="*/ 6374064 h 6374064"/>
              <a:gd name="connsiteX17" fmla="*/ 3323858 w 5763198"/>
              <a:gd name="connsiteY17" fmla="*/ 6374064 h 6374064"/>
              <a:gd name="connsiteX18" fmla="*/ 3323858 w 5763198"/>
              <a:gd name="connsiteY18" fmla="*/ 5704548 h 6374064"/>
              <a:gd name="connsiteX19" fmla="*/ 2311348 w 5763198"/>
              <a:gd name="connsiteY19" fmla="*/ 5704548 h 6374064"/>
              <a:gd name="connsiteX20" fmla="*/ 2311348 w 5763198"/>
              <a:gd name="connsiteY20" fmla="*/ 5244106 h 6374064"/>
              <a:gd name="connsiteX21" fmla="*/ 3323858 w 5763198"/>
              <a:gd name="connsiteY21" fmla="*/ 5244106 h 6374064"/>
              <a:gd name="connsiteX22" fmla="*/ 3323858 w 5763198"/>
              <a:gd name="connsiteY22" fmla="*/ 4887800 h 6374064"/>
              <a:gd name="connsiteX23" fmla="*/ 2311348 w 5763198"/>
              <a:gd name="connsiteY23" fmla="*/ 4887800 h 6374064"/>
              <a:gd name="connsiteX24" fmla="*/ 2311348 w 5763198"/>
              <a:gd name="connsiteY24" fmla="*/ 4427325 h 6374064"/>
              <a:gd name="connsiteX25" fmla="*/ 3323858 w 5763198"/>
              <a:gd name="connsiteY25" fmla="*/ 4427325 h 6374064"/>
              <a:gd name="connsiteX26" fmla="*/ 3323858 w 5763198"/>
              <a:gd name="connsiteY26" fmla="*/ 4071018 h 6374064"/>
              <a:gd name="connsiteX27" fmla="*/ 2311348 w 5763198"/>
              <a:gd name="connsiteY27" fmla="*/ 4071018 h 6374064"/>
              <a:gd name="connsiteX28" fmla="*/ 2311348 w 5763198"/>
              <a:gd name="connsiteY28" fmla="*/ 3610576 h 6374064"/>
              <a:gd name="connsiteX29" fmla="*/ 3323858 w 5763198"/>
              <a:gd name="connsiteY29" fmla="*/ 3610576 h 6374064"/>
              <a:gd name="connsiteX30" fmla="*/ 3323858 w 5763198"/>
              <a:gd name="connsiteY30" fmla="*/ 2158603 h 6374064"/>
              <a:gd name="connsiteX31" fmla="*/ 2470036 w 5763198"/>
              <a:gd name="connsiteY31" fmla="*/ 3010816 h 6374064"/>
              <a:gd name="connsiteX32" fmla="*/ 2143825 w 5763198"/>
              <a:gd name="connsiteY32" fmla="*/ 2685220 h 6374064"/>
              <a:gd name="connsiteX33" fmla="*/ 3554490 w 5763198"/>
              <a:gd name="connsiteY33" fmla="*/ 0 h 6374064"/>
              <a:gd name="connsiteX34" fmla="*/ 5714575 w 5763198"/>
              <a:gd name="connsiteY34" fmla="*/ 582998 h 6374064"/>
              <a:gd name="connsiteX35" fmla="*/ 5763198 w 5763198"/>
              <a:gd name="connsiteY35" fmla="*/ 618804 h 6374064"/>
              <a:gd name="connsiteX36" fmla="*/ 5763198 w 5763198"/>
              <a:gd name="connsiteY36" fmla="*/ 1232611 h 6374064"/>
              <a:gd name="connsiteX37" fmla="*/ 5668108 w 5763198"/>
              <a:gd name="connsiteY37" fmla="*/ 1136723 h 6374064"/>
              <a:gd name="connsiteX38" fmla="*/ 3554490 w 5763198"/>
              <a:gd name="connsiteY38" fmla="*/ 460367 h 6374064"/>
              <a:gd name="connsiteX39" fmla="*/ 462581 w 5763198"/>
              <a:gd name="connsiteY39" fmla="*/ 3993976 h 6374064"/>
              <a:gd name="connsiteX40" fmla="*/ 897378 w 5763198"/>
              <a:gd name="connsiteY40" fmla="*/ 6147274 h 6374064"/>
              <a:gd name="connsiteX41" fmla="*/ 1033153 w 5763198"/>
              <a:gd name="connsiteY41" fmla="*/ 6374064 h 6374064"/>
              <a:gd name="connsiteX42" fmla="*/ 493028 w 5763198"/>
              <a:gd name="connsiteY42" fmla="*/ 6374064 h 6374064"/>
              <a:gd name="connsiteX43" fmla="*/ 348006 w 5763198"/>
              <a:gd name="connsiteY43" fmla="*/ 6063412 h 6374064"/>
              <a:gd name="connsiteX44" fmla="*/ 0 w 5763198"/>
              <a:gd name="connsiteY44" fmla="*/ 3993976 h 6374064"/>
              <a:gd name="connsiteX45" fmla="*/ 887775 w 5763198"/>
              <a:gd name="connsiteY45" fmla="*/ 1034018 h 6374064"/>
              <a:gd name="connsiteX46" fmla="*/ 3554490 w 5763198"/>
              <a:gd name="connsiteY46" fmla="*/ 0 h 637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763198" h="6374064">
                <a:moveTo>
                  <a:pt x="3554522" y="1277148"/>
                </a:moveTo>
                <a:lnTo>
                  <a:pt x="4965198" y="2685220"/>
                </a:lnTo>
                <a:lnTo>
                  <a:pt x="4638987" y="3010816"/>
                </a:lnTo>
                <a:lnTo>
                  <a:pt x="3785164" y="2158571"/>
                </a:lnTo>
                <a:lnTo>
                  <a:pt x="3785164" y="3610576"/>
                </a:lnTo>
                <a:lnTo>
                  <a:pt x="4797652" y="3610576"/>
                </a:lnTo>
                <a:lnTo>
                  <a:pt x="4797652" y="4071018"/>
                </a:lnTo>
                <a:lnTo>
                  <a:pt x="3785164" y="4071018"/>
                </a:lnTo>
                <a:lnTo>
                  <a:pt x="3785164" y="4427325"/>
                </a:lnTo>
                <a:lnTo>
                  <a:pt x="4797652" y="4427325"/>
                </a:lnTo>
                <a:lnTo>
                  <a:pt x="4797652" y="4887800"/>
                </a:lnTo>
                <a:lnTo>
                  <a:pt x="3785164" y="4887800"/>
                </a:lnTo>
                <a:lnTo>
                  <a:pt x="3785164" y="5244106"/>
                </a:lnTo>
                <a:lnTo>
                  <a:pt x="4797652" y="5244106"/>
                </a:lnTo>
                <a:lnTo>
                  <a:pt x="4797652" y="5704548"/>
                </a:lnTo>
                <a:lnTo>
                  <a:pt x="3785164" y="5704548"/>
                </a:lnTo>
                <a:lnTo>
                  <a:pt x="3785164" y="6374064"/>
                </a:lnTo>
                <a:lnTo>
                  <a:pt x="3323858" y="6374064"/>
                </a:lnTo>
                <a:lnTo>
                  <a:pt x="3323858" y="5704548"/>
                </a:lnTo>
                <a:lnTo>
                  <a:pt x="2311348" y="5704548"/>
                </a:lnTo>
                <a:lnTo>
                  <a:pt x="2311348" y="5244106"/>
                </a:lnTo>
                <a:lnTo>
                  <a:pt x="3323858" y="5244106"/>
                </a:lnTo>
                <a:lnTo>
                  <a:pt x="3323858" y="4887800"/>
                </a:lnTo>
                <a:lnTo>
                  <a:pt x="2311348" y="4887800"/>
                </a:lnTo>
                <a:lnTo>
                  <a:pt x="2311348" y="4427325"/>
                </a:lnTo>
                <a:lnTo>
                  <a:pt x="3323858" y="4427325"/>
                </a:lnTo>
                <a:lnTo>
                  <a:pt x="3323858" y="4071018"/>
                </a:lnTo>
                <a:lnTo>
                  <a:pt x="2311348" y="4071018"/>
                </a:lnTo>
                <a:lnTo>
                  <a:pt x="2311348" y="3610576"/>
                </a:lnTo>
                <a:lnTo>
                  <a:pt x="3323858" y="3610576"/>
                </a:lnTo>
                <a:lnTo>
                  <a:pt x="3323858" y="2158603"/>
                </a:lnTo>
                <a:lnTo>
                  <a:pt x="2470036" y="3010816"/>
                </a:lnTo>
                <a:lnTo>
                  <a:pt x="2143825" y="2685220"/>
                </a:lnTo>
                <a:close/>
                <a:moveTo>
                  <a:pt x="3554490" y="0"/>
                </a:moveTo>
                <a:cubicBezTo>
                  <a:pt x="4429874" y="0"/>
                  <a:pt x="5153422" y="195695"/>
                  <a:pt x="5714575" y="582998"/>
                </a:cubicBezTo>
                <a:lnTo>
                  <a:pt x="5763198" y="618804"/>
                </a:lnTo>
                <a:lnTo>
                  <a:pt x="5763198" y="1232611"/>
                </a:lnTo>
                <a:lnTo>
                  <a:pt x="5668108" y="1136723"/>
                </a:lnTo>
                <a:cubicBezTo>
                  <a:pt x="5160837" y="685819"/>
                  <a:pt x="4456297" y="460367"/>
                  <a:pt x="3554490" y="460367"/>
                </a:cubicBezTo>
                <a:cubicBezTo>
                  <a:pt x="1493207" y="460367"/>
                  <a:pt x="462581" y="1638240"/>
                  <a:pt x="462581" y="3993976"/>
                </a:cubicBezTo>
                <a:cubicBezTo>
                  <a:pt x="462581" y="4877377"/>
                  <a:pt x="607513" y="5595144"/>
                  <a:pt x="897378" y="6147274"/>
                </a:cubicBezTo>
                <a:lnTo>
                  <a:pt x="1033153" y="6374064"/>
                </a:lnTo>
                <a:lnTo>
                  <a:pt x="493028" y="6374064"/>
                </a:lnTo>
                <a:lnTo>
                  <a:pt x="348006" y="6063412"/>
                </a:lnTo>
                <a:cubicBezTo>
                  <a:pt x="116679" y="5494171"/>
                  <a:pt x="0" y="4802111"/>
                  <a:pt x="0" y="3993976"/>
                </a:cubicBezTo>
                <a:cubicBezTo>
                  <a:pt x="0" y="2700970"/>
                  <a:pt x="298698" y="1705096"/>
                  <a:pt x="887775" y="1034018"/>
                </a:cubicBezTo>
                <a:cubicBezTo>
                  <a:pt x="1490095" y="347903"/>
                  <a:pt x="2387300" y="0"/>
                  <a:pt x="3554490" y="0"/>
                </a:cubicBezTo>
                <a:close/>
              </a:path>
            </a:pathLst>
          </a:custGeom>
          <a:solidFill>
            <a:schemeClr val="accent1">
              <a:alpha val="25000"/>
            </a:schemeClr>
          </a:solidFill>
          <a:ln w="30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0CE4FF-62C5-5C44-AE4A-3D38634FF8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523A240F-EAFE-E84F-B44C-6D7A08E0E40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278743C-5E55-7D4C-9CFF-3A25EB7EE36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MSK Confidential — do not distribute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4825" y="1371600"/>
            <a:ext cx="7419975" cy="4718050"/>
          </a:xfrm>
        </p:spPr>
        <p:txBody>
          <a:bodyPr vert="horz" anchor="ctr"/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This slide is for a divider, statement or takeaway.</a:t>
            </a:r>
          </a:p>
        </p:txBody>
      </p:sp>
    </p:spTree>
    <p:extLst>
      <p:ext uri="{BB962C8B-B14F-4D97-AF65-F5344CB8AC3E}">
        <p14:creationId xmlns:p14="http://schemas.microsoft.com/office/powerpoint/2010/main" val="5291185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Whi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of this presentation is copyrightand responsibility of the author Permission is required for re-use">
            <a:extLst>
              <a:ext uri="{FF2B5EF4-FFF2-40B4-BE49-F238E27FC236}">
                <a16:creationId xmlns:a16="http://schemas.microsoft.com/office/drawing/2014/main" id="{DB5FE2EB-28E5-84B6-D2D3-F571643E4A89}"/>
              </a:ext>
            </a:extLst>
          </p:cNvPr>
          <p:cNvSpPr/>
          <p:nvPr userDrawn="1"/>
        </p:nvSpPr>
        <p:spPr>
          <a:xfrm>
            <a:off x="1000626" y="6445089"/>
            <a:ext cx="4889500" cy="127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>
                <a:solidFill>
                  <a:srgbClr val="991F6D"/>
                </a:solidFill>
                <a:latin typeface="Arial Narrow" pitchFamily="34" charset="0"/>
                <a:ea typeface="Arial Narrow" pitchFamily="34" charset="-122"/>
                <a:cs typeface="Arial Narrow" pitchFamily="34" charset="-120"/>
              </a:rPr>
              <a:t>Content of this presentation is copyright and responsibility of the author. Permission is required for re-use.</a:t>
            </a:r>
            <a:endParaRPr lang="en-US" sz="1000">
              <a:solidFill>
                <a:srgbClr val="991F6D"/>
              </a:solidFill>
            </a:endParaRPr>
          </a:p>
        </p:txBody>
      </p:sp>
      <p:sp>
        <p:nvSpPr>
          <p:cNvPr id="6" name="Espace réservé du texte 8">
            <a:extLst>
              <a:ext uri="{FF2B5EF4-FFF2-40B4-BE49-F238E27FC236}">
                <a16:creationId xmlns:a16="http://schemas.microsoft.com/office/drawing/2014/main" id="{3CAEF2D6-9619-0838-CFCB-2DAA376950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868636"/>
            <a:ext cx="7835900" cy="67005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754" b="1" i="0">
                <a:solidFill>
                  <a:srgbClr val="D81480"/>
                </a:solidFill>
                <a:latin typeface="Arial Narrow" panose="020B0604020202020204" pitchFamily="34" charset="0"/>
                <a:cs typeface="Arial Narrow" panose="020B0604020202020204" pitchFamily="34" charset="0"/>
              </a:defRPr>
            </a:lvl1pPr>
          </a:lstStyle>
          <a:p>
            <a:pPr lvl="0"/>
            <a:r>
              <a:rPr lang="fr-FR"/>
              <a:t>TITLE OF THE SLIDE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3F7FC35-1432-2196-9F6C-9A10E4B784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2500" y="6159178"/>
            <a:ext cx="3834342" cy="2409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i="0">
                <a:solidFill>
                  <a:srgbClr val="991F6D"/>
                </a:solidFill>
                <a:latin typeface="Arial Narrow" panose="020B0604020202020204" pitchFamily="34" charset="0"/>
                <a:cs typeface="Arial Narrow" panose="020B0604020202020204" pitchFamily="34" charset="0"/>
              </a:defRPr>
            </a:lvl1pPr>
          </a:lstStyle>
          <a:p>
            <a:pPr lvl="0"/>
            <a:r>
              <a:rPr lang="fr-FR"/>
              <a:t>Name of the </a:t>
            </a:r>
            <a:r>
              <a:rPr lang="fr-FR" err="1"/>
              <a:t>presenter</a:t>
            </a:r>
            <a:r>
              <a:rPr lang="fr-FR"/>
              <a:t> </a:t>
            </a:r>
            <a:r>
              <a:rPr lang="fr-FR" err="1"/>
              <a:t>here</a:t>
            </a:r>
            <a:endParaRPr lang="fr-FR"/>
          </a:p>
        </p:txBody>
      </p:sp>
      <p:pic>
        <p:nvPicPr>
          <p:cNvPr id="5" name="Rectangle 95" descr="preencoded.png">
            <a:extLst>
              <a:ext uri="{FF2B5EF4-FFF2-40B4-BE49-F238E27FC236}">
                <a16:creationId xmlns:a16="http://schemas.microsoft.com/office/drawing/2014/main" id="{9224E95A-FDE1-55D3-2B28-11EB9AC6A2D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12127" y="6159177"/>
            <a:ext cx="1479873" cy="698823"/>
          </a:xfrm>
          <a:prstGeom prst="rect">
            <a:avLst/>
          </a:prstGeom>
        </p:spPr>
      </p:pic>
      <p:pic>
        <p:nvPicPr>
          <p:cNvPr id="7" name="Group 399" descr="preencoded.png">
            <a:extLst>
              <a:ext uri="{FF2B5EF4-FFF2-40B4-BE49-F238E27FC236}">
                <a16:creationId xmlns:a16="http://schemas.microsoft.com/office/drawing/2014/main" id="{41A07BB3-17B2-60BA-B1AB-7A3BD3BC1BE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48482" y="6434664"/>
            <a:ext cx="843845" cy="220134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11A028E-A730-E1B1-AEFE-135C3B8DE2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2500" y="1727222"/>
            <a:ext cx="9201694" cy="281739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spcBef>
                <a:spcPts val="200"/>
              </a:spcBef>
              <a:buNone/>
              <a:defRPr sz="2500">
                <a:solidFill>
                  <a:srgbClr val="991F6D"/>
                </a:solidFill>
              </a:defRPr>
            </a:lvl1pPr>
          </a:lstStyle>
          <a:p>
            <a:r>
              <a:rPr lang="fr-CH">
                <a:effectLst/>
                <a:latin typeface="Arial Narrow" panose="020B0604020202020204" pitchFamily="34" charset="0"/>
              </a:rPr>
              <a:t>In </a:t>
            </a:r>
            <a:r>
              <a:rPr lang="fr-CH" err="1">
                <a:effectLst/>
                <a:latin typeface="Arial Narrow" panose="020B0604020202020204" pitchFamily="34" charset="0"/>
              </a:rPr>
              <a:t>egestas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arcu</a:t>
            </a:r>
            <a:r>
              <a:rPr lang="fr-CH">
                <a:effectLst/>
                <a:latin typeface="Arial Narrow" panose="020B0604020202020204" pitchFamily="34" charset="0"/>
              </a:rPr>
              <a:t> ipsum, </a:t>
            </a:r>
            <a:r>
              <a:rPr lang="fr-CH" err="1">
                <a:effectLst/>
                <a:latin typeface="Arial Narrow" panose="020B0604020202020204" pitchFamily="34" charset="0"/>
              </a:rPr>
              <a:t>ac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tempus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arcu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porttitor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sit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amet</a:t>
            </a:r>
            <a:r>
              <a:rPr lang="fr-CH">
                <a:effectLst/>
                <a:latin typeface="Arial Narrow" panose="020B0604020202020204" pitchFamily="34" charset="0"/>
              </a:rPr>
              <a:t>. Cras non </a:t>
            </a:r>
            <a:r>
              <a:rPr lang="fr-CH" err="1">
                <a:effectLst/>
                <a:latin typeface="Arial Narrow" panose="020B0604020202020204" pitchFamily="34" charset="0"/>
              </a:rPr>
              <a:t>sagittis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felis</a:t>
            </a:r>
            <a:r>
              <a:rPr lang="fr-CH">
                <a:effectLst/>
                <a:latin typeface="Arial Narrow" panose="020B0604020202020204" pitchFamily="34" charset="0"/>
              </a:rPr>
              <a:t>. </a:t>
            </a:r>
            <a:r>
              <a:rPr lang="fr-CH" err="1">
                <a:effectLst/>
                <a:latin typeface="Arial Narrow" panose="020B0604020202020204" pitchFamily="34" charset="0"/>
              </a:rPr>
              <a:t>Phasellus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mauris</a:t>
            </a:r>
            <a:r>
              <a:rPr lang="fr-CH">
                <a:effectLst/>
                <a:latin typeface="Arial Narrow" panose="020B0604020202020204" pitchFamily="34" charset="0"/>
              </a:rPr>
              <a:t> massa, </a:t>
            </a:r>
            <a:r>
              <a:rPr lang="fr-CH" err="1">
                <a:effectLst/>
                <a:latin typeface="Arial Narrow" panose="020B0604020202020204" pitchFamily="34" charset="0"/>
              </a:rPr>
              <a:t>ultrices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ac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posuere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ac</a:t>
            </a:r>
            <a:r>
              <a:rPr lang="fr-CH">
                <a:effectLst/>
                <a:latin typeface="Arial Narrow" panose="020B0604020202020204" pitchFamily="34" charset="0"/>
              </a:rPr>
              <a:t>, </a:t>
            </a:r>
            <a:r>
              <a:rPr lang="fr-CH" err="1">
                <a:effectLst/>
                <a:latin typeface="Arial Narrow" panose="020B0604020202020204" pitchFamily="34" charset="0"/>
              </a:rPr>
              <a:t>vulputate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eget</a:t>
            </a:r>
            <a:r>
              <a:rPr lang="fr-CH">
                <a:effectLst/>
                <a:latin typeface="Arial Narrow" panose="020B0604020202020204" pitchFamily="34" charset="0"/>
              </a:rPr>
              <a:t> nunc. Morbi </a:t>
            </a:r>
            <a:r>
              <a:rPr lang="fr-CH" err="1">
                <a:effectLst/>
                <a:latin typeface="Arial Narrow" panose="020B0604020202020204" pitchFamily="34" charset="0"/>
              </a:rPr>
              <a:t>faucibus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odio</a:t>
            </a:r>
            <a:r>
              <a:rPr lang="fr-CH">
                <a:effectLst/>
                <a:latin typeface="Arial Narrow" panose="020B0604020202020204" pitchFamily="34" charset="0"/>
              </a:rPr>
              <a:t> non </a:t>
            </a:r>
            <a:r>
              <a:rPr lang="fr-CH" err="1">
                <a:effectLst/>
                <a:latin typeface="Arial Narrow" panose="020B0604020202020204" pitchFamily="34" charset="0"/>
              </a:rPr>
              <a:t>orci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maximus</a:t>
            </a:r>
            <a:r>
              <a:rPr lang="fr-CH">
                <a:effectLst/>
                <a:latin typeface="Arial Narrow" panose="020B0604020202020204" pitchFamily="34" charset="0"/>
              </a:rPr>
              <a:t>, </a:t>
            </a:r>
            <a:r>
              <a:rPr lang="fr-CH" err="1">
                <a:effectLst/>
                <a:latin typeface="Arial Narrow" panose="020B0604020202020204" pitchFamily="34" charset="0"/>
              </a:rPr>
              <a:t>sed</a:t>
            </a:r>
            <a:r>
              <a:rPr lang="fr-CH">
                <a:effectLst/>
                <a:latin typeface="Arial Narrow" panose="020B0604020202020204" pitchFamily="34" charset="0"/>
              </a:rPr>
              <a:t> tristique </a:t>
            </a:r>
            <a:r>
              <a:rPr lang="fr-CH" err="1">
                <a:effectLst/>
                <a:latin typeface="Arial Narrow" panose="020B0604020202020204" pitchFamily="34" charset="0"/>
              </a:rPr>
              <a:t>enim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sollicitudin</a:t>
            </a:r>
            <a:r>
              <a:rPr lang="fr-CH">
                <a:effectLst/>
                <a:latin typeface="Arial Narrow" panose="020B0604020202020204" pitchFamily="34" charset="0"/>
              </a:rPr>
              <a:t>. </a:t>
            </a:r>
            <a:r>
              <a:rPr lang="fr-CH" err="1">
                <a:effectLst/>
                <a:latin typeface="Arial Narrow" panose="020B0604020202020204" pitchFamily="34" charset="0"/>
              </a:rPr>
              <a:t>Pellentesque</a:t>
            </a:r>
            <a:r>
              <a:rPr lang="fr-CH">
                <a:effectLst/>
                <a:latin typeface="Arial Narrow" panose="020B0604020202020204" pitchFamily="34" charset="0"/>
              </a:rPr>
              <a:t> habitant morbi tristique </a:t>
            </a:r>
            <a:r>
              <a:rPr lang="fr-CH" err="1">
                <a:effectLst/>
                <a:latin typeface="Arial Narrow" panose="020B0604020202020204" pitchFamily="34" charset="0"/>
              </a:rPr>
              <a:t>senectus</a:t>
            </a:r>
            <a:r>
              <a:rPr lang="fr-CH">
                <a:effectLst/>
                <a:latin typeface="Arial Narrow" panose="020B0604020202020204" pitchFamily="34" charset="0"/>
              </a:rPr>
              <a:t> et </a:t>
            </a:r>
            <a:r>
              <a:rPr lang="fr-CH" err="1">
                <a:effectLst/>
                <a:latin typeface="Arial Narrow" panose="020B0604020202020204" pitchFamily="34" charset="0"/>
              </a:rPr>
              <a:t>netus</a:t>
            </a:r>
            <a:r>
              <a:rPr lang="fr-CH">
                <a:effectLst/>
                <a:latin typeface="Arial Narrow" panose="020B0604020202020204" pitchFamily="34" charset="0"/>
              </a:rPr>
              <a:t> et </a:t>
            </a:r>
            <a:r>
              <a:rPr lang="fr-CH" err="1">
                <a:effectLst/>
                <a:latin typeface="Arial Narrow" panose="020B0604020202020204" pitchFamily="34" charset="0"/>
              </a:rPr>
              <a:t>malesuada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fames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ac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turpis</a:t>
            </a:r>
            <a:r>
              <a:rPr lang="fr-CH">
                <a:effectLst/>
                <a:latin typeface="Arial Narrow" panose="020B0604020202020204" pitchFamily="34" charset="0"/>
              </a:rPr>
              <a:t> </a:t>
            </a:r>
            <a:r>
              <a:rPr lang="fr-CH" err="1">
                <a:effectLst/>
                <a:latin typeface="Arial Narrow" panose="020B0604020202020204" pitchFamily="34" charset="0"/>
              </a:rPr>
              <a:t>egestas</a:t>
            </a:r>
            <a:r>
              <a:rPr lang="fr-CH">
                <a:effectLst/>
                <a:latin typeface="Arial Narrow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7412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625600" y="381000"/>
            <a:ext cx="8636000" cy="685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aseline="0">
                <a:solidFill>
                  <a:srgbClr val="98012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1625600" y="1600200"/>
            <a:ext cx="94488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733" b="1">
                <a:solidFill>
                  <a:srgbClr val="51515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90575" indent="-380990">
              <a:buClr>
                <a:srgbClr val="98012E"/>
              </a:buClr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523962" indent="-304792">
              <a:buFont typeface="Arial" panose="020B0604020202020204" pitchFamily="34" charset="0"/>
              <a:buChar char="−"/>
              <a:defRPr>
                <a:solidFill>
                  <a:srgbClr val="51515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2133547" indent="-304792">
              <a:buFont typeface="Arial" panose="020B0604020202020204" pitchFamily="34" charset="0"/>
              <a:buChar char="•"/>
              <a:defRPr>
                <a:solidFill>
                  <a:srgbClr val="51515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95448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 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0755A1-263A-3047-860B-B811081C9C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523A240F-EAFE-E84F-B44C-6D7A08E0E40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F8D8092-2468-D648-A089-3B1A9527298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MSK Confidential — do not distribute</a:t>
            </a:r>
          </a:p>
        </p:txBody>
      </p:sp>
      <p:sp>
        <p:nvSpPr>
          <p:cNvPr id="13" name="Footnote Placeholder">
            <a:extLst>
              <a:ext uri="{FF2B5EF4-FFF2-40B4-BE49-F238E27FC236}">
                <a16:creationId xmlns:a16="http://schemas.microsoft.com/office/drawing/2014/main" id="{5157959E-651B-B14F-BA5B-24DA1DB0858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12064" y="6374651"/>
            <a:ext cx="4434840" cy="245223"/>
          </a:xfrm>
        </p:spPr>
        <p:txBody>
          <a:bodyPr anchor="b"/>
          <a:lstStyle>
            <a:lvl1pPr marL="0" indent="0">
              <a:buNone/>
              <a:defRPr sz="8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add a footnote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title; Arial 32pt bold, sentence case. This layout accommodates a title that extends downward to a 2nd line.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type text. To activate sub-level formatting, place cursor at beginning of text/line and hit tab or shift tab. Click icon for chart or table.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3605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389133-8F79-AF42-B505-8A150931C3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523A240F-EAFE-E84F-B44C-6D7A08E0E40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269DCA-0308-5E4B-8136-84AD580937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MSK Confidential — do not distribute</a:t>
            </a:r>
          </a:p>
        </p:txBody>
      </p:sp>
      <p:sp>
        <p:nvSpPr>
          <p:cNvPr id="9" name="Footnote Placeholder">
            <a:extLst>
              <a:ext uri="{FF2B5EF4-FFF2-40B4-BE49-F238E27FC236}">
                <a16:creationId xmlns:a16="http://schemas.microsoft.com/office/drawing/2014/main" id="{180F6E86-A27A-FE40-B016-EB59307BF3C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12064" y="6374651"/>
            <a:ext cx="4434840" cy="245223"/>
          </a:xfrm>
        </p:spPr>
        <p:txBody>
          <a:bodyPr anchor="b"/>
          <a:lstStyle>
            <a:lvl1pPr marL="0" indent="0">
              <a:buNone/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add a footnote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/>
          <a:p>
            <a:r>
              <a:rPr lang="en-US"/>
              <a:t>Slide title; Arial 32pt bold, sentence case. This layout accommodates a title that extends downward to a 2nd line.</a:t>
            </a:r>
          </a:p>
        </p:txBody>
      </p:sp>
    </p:spTree>
    <p:extLst>
      <p:ext uri="{BB962C8B-B14F-4D97-AF65-F5344CB8AC3E}">
        <p14:creationId xmlns:p14="http://schemas.microsoft.com/office/powerpoint/2010/main" val="21027784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400" b="0" i="0" spc="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1060222"/>
            <a:ext cx="2942886" cy="104413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4C5D43BA-AF1C-5B4B-6951-06CDCA9DD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491C99-DEC7-7876-F604-2311CD88C3C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598963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133D32C3-75B0-EAC7-B4E8-1D21CAB34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86FAA644-0730-3BBA-485C-28C2E566CF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5320AC5-ED35-2EEB-F3D9-504502AAA16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  <a:p>
            <a:pPr lvl="4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3504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8410898" cy="492944"/>
          </a:xfrm>
          <a:prstGeom prst="rect">
            <a:avLst/>
          </a:prstGeo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654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0569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93262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269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6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Multiple myeloma</a:t>
            </a:r>
          </a:p>
        </p:txBody>
      </p:sp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A76EB13-5469-A884-4366-4BA74FFA0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64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0DEFC5A-D67D-C81B-10E9-B451941F4B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4" name="Freeform: Shape 67">
              <a:extLst>
                <a:ext uri="{FF2B5EF4-FFF2-40B4-BE49-F238E27FC236}">
                  <a16:creationId xmlns:a16="http://schemas.microsoft.com/office/drawing/2014/main" id="{69DF5138-2DE7-C2A1-1B29-16AAC585ED1F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68">
              <a:extLst>
                <a:ext uri="{FF2B5EF4-FFF2-40B4-BE49-F238E27FC236}">
                  <a16:creationId xmlns:a16="http://schemas.microsoft.com/office/drawing/2014/main" id="{D4FF5557-E534-B2DF-3D96-FF61FACCF20E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69">
              <a:extLst>
                <a:ext uri="{FF2B5EF4-FFF2-40B4-BE49-F238E27FC236}">
                  <a16:creationId xmlns:a16="http://schemas.microsoft.com/office/drawing/2014/main" id="{514F0A33-EBF4-50FE-EED5-044B576DE72F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70">
              <a:extLst>
                <a:ext uri="{FF2B5EF4-FFF2-40B4-BE49-F238E27FC236}">
                  <a16:creationId xmlns:a16="http://schemas.microsoft.com/office/drawing/2014/main" id="{9E0118CB-E9B1-1F2C-6028-0C771A006567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1">
              <a:extLst>
                <a:ext uri="{FF2B5EF4-FFF2-40B4-BE49-F238E27FC236}">
                  <a16:creationId xmlns:a16="http://schemas.microsoft.com/office/drawing/2014/main" id="{AD3054A5-D0EB-48A6-6ABD-637753C9780D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72">
              <a:extLst>
                <a:ext uri="{FF2B5EF4-FFF2-40B4-BE49-F238E27FC236}">
                  <a16:creationId xmlns:a16="http://schemas.microsoft.com/office/drawing/2014/main" id="{DA340326-AD30-33AA-FB7C-56443B5F2AB5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73">
              <a:extLst>
                <a:ext uri="{FF2B5EF4-FFF2-40B4-BE49-F238E27FC236}">
                  <a16:creationId xmlns:a16="http://schemas.microsoft.com/office/drawing/2014/main" id="{4159F436-49BF-027C-C658-9BDFB3F9B75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4">
              <a:extLst>
                <a:ext uri="{FF2B5EF4-FFF2-40B4-BE49-F238E27FC236}">
                  <a16:creationId xmlns:a16="http://schemas.microsoft.com/office/drawing/2014/main" id="{0995E559-A22D-4E38-FE2D-59E76B302C3D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5">
              <a:extLst>
                <a:ext uri="{FF2B5EF4-FFF2-40B4-BE49-F238E27FC236}">
                  <a16:creationId xmlns:a16="http://schemas.microsoft.com/office/drawing/2014/main" id="{7FB411AE-AC84-5B37-A799-4923F410CDD4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6">
              <a:extLst>
                <a:ext uri="{FF2B5EF4-FFF2-40B4-BE49-F238E27FC236}">
                  <a16:creationId xmlns:a16="http://schemas.microsoft.com/office/drawing/2014/main" id="{6B6ABC5D-41BD-4664-AECE-0ED100BF95A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7">
              <a:extLst>
                <a:ext uri="{FF2B5EF4-FFF2-40B4-BE49-F238E27FC236}">
                  <a16:creationId xmlns:a16="http://schemas.microsoft.com/office/drawing/2014/main" id="{7BE00E71-7424-8441-44F1-A4201F8A2029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78">
              <a:extLst>
                <a:ext uri="{FF2B5EF4-FFF2-40B4-BE49-F238E27FC236}">
                  <a16:creationId xmlns:a16="http://schemas.microsoft.com/office/drawing/2014/main" id="{E3FBB179-EFA3-011E-400E-EBF301516522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9">
              <a:extLst>
                <a:ext uri="{FF2B5EF4-FFF2-40B4-BE49-F238E27FC236}">
                  <a16:creationId xmlns:a16="http://schemas.microsoft.com/office/drawing/2014/main" id="{BFE2D9E8-0546-C200-72AE-ABC0337BD541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80">
              <a:extLst>
                <a:ext uri="{FF2B5EF4-FFF2-40B4-BE49-F238E27FC236}">
                  <a16:creationId xmlns:a16="http://schemas.microsoft.com/office/drawing/2014/main" id="{9DF9CFC5-B3E4-BBC1-F7E0-4B75ECD4572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81">
              <a:extLst>
                <a:ext uri="{FF2B5EF4-FFF2-40B4-BE49-F238E27FC236}">
                  <a16:creationId xmlns:a16="http://schemas.microsoft.com/office/drawing/2014/main" id="{36EE2F19-652B-CE28-98F1-19B543F1B04C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82">
              <a:extLst>
                <a:ext uri="{FF2B5EF4-FFF2-40B4-BE49-F238E27FC236}">
                  <a16:creationId xmlns:a16="http://schemas.microsoft.com/office/drawing/2014/main" id="{106F3728-D778-47C9-13C2-7F6C06396F41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83">
              <a:extLst>
                <a:ext uri="{FF2B5EF4-FFF2-40B4-BE49-F238E27FC236}">
                  <a16:creationId xmlns:a16="http://schemas.microsoft.com/office/drawing/2014/main" id="{EB55D929-C5F6-D42B-1624-E387A4AFA904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84">
              <a:extLst>
                <a:ext uri="{FF2B5EF4-FFF2-40B4-BE49-F238E27FC236}">
                  <a16:creationId xmlns:a16="http://schemas.microsoft.com/office/drawing/2014/main" id="{8E87FA96-D244-AC4C-E683-AB28EFB0B689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5">
              <a:extLst>
                <a:ext uri="{FF2B5EF4-FFF2-40B4-BE49-F238E27FC236}">
                  <a16:creationId xmlns:a16="http://schemas.microsoft.com/office/drawing/2014/main" id="{A7FAAFFA-833D-B7CB-6627-A3DF65537778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6">
              <a:extLst>
                <a:ext uri="{FF2B5EF4-FFF2-40B4-BE49-F238E27FC236}">
                  <a16:creationId xmlns:a16="http://schemas.microsoft.com/office/drawing/2014/main" id="{47C30F14-9B0A-583B-BED2-28C288F3E9FE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7">
              <a:extLst>
                <a:ext uri="{FF2B5EF4-FFF2-40B4-BE49-F238E27FC236}">
                  <a16:creationId xmlns:a16="http://schemas.microsoft.com/office/drawing/2014/main" id="{61E4DE8D-789D-6A4D-3B0A-0E8311622288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8">
              <a:extLst>
                <a:ext uri="{FF2B5EF4-FFF2-40B4-BE49-F238E27FC236}">
                  <a16:creationId xmlns:a16="http://schemas.microsoft.com/office/drawing/2014/main" id="{3C314EBA-DC8C-CFD2-7A03-318D4A71355B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9">
              <a:extLst>
                <a:ext uri="{FF2B5EF4-FFF2-40B4-BE49-F238E27FC236}">
                  <a16:creationId xmlns:a16="http://schemas.microsoft.com/office/drawing/2014/main" id="{3EE7D959-B8F2-D732-F600-C1D30A5FAD2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90">
              <a:extLst>
                <a:ext uri="{FF2B5EF4-FFF2-40B4-BE49-F238E27FC236}">
                  <a16:creationId xmlns:a16="http://schemas.microsoft.com/office/drawing/2014/main" id="{08D2699F-C767-FD72-B66E-B698862E7A03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91">
              <a:extLst>
                <a:ext uri="{FF2B5EF4-FFF2-40B4-BE49-F238E27FC236}">
                  <a16:creationId xmlns:a16="http://schemas.microsoft.com/office/drawing/2014/main" id="{62627D95-D5E7-A4E8-CD8C-A75EE658A76F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92">
              <a:extLst>
                <a:ext uri="{FF2B5EF4-FFF2-40B4-BE49-F238E27FC236}">
                  <a16:creationId xmlns:a16="http://schemas.microsoft.com/office/drawing/2014/main" id="{F8C763CD-5DFA-AE86-8E8A-890E3F2D450B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93">
              <a:extLst>
                <a:ext uri="{FF2B5EF4-FFF2-40B4-BE49-F238E27FC236}">
                  <a16:creationId xmlns:a16="http://schemas.microsoft.com/office/drawing/2014/main" id="{1B92AF01-F6CD-A0FE-1285-13F6A0F83473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94">
              <a:extLst>
                <a:ext uri="{FF2B5EF4-FFF2-40B4-BE49-F238E27FC236}">
                  <a16:creationId xmlns:a16="http://schemas.microsoft.com/office/drawing/2014/main" id="{5E8A36BC-E3FE-7897-55D2-78E08692AB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5">
              <a:extLst>
                <a:ext uri="{FF2B5EF4-FFF2-40B4-BE49-F238E27FC236}">
                  <a16:creationId xmlns:a16="http://schemas.microsoft.com/office/drawing/2014/main" id="{2280FFA5-DCB9-CF03-19C3-CCC888B00B04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6360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4839419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0787672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161268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9647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5457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455826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5CEC5-9CAC-CCE6-9E53-69C66DA97E83}"/>
              </a:ext>
            </a:extLst>
          </p:cNvPr>
          <p:cNvSpPr txBox="1">
            <a:spLocks/>
          </p:cNvSpPr>
          <p:nvPr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796F6D2-DE3A-1770-2A6E-E06058132039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67613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33B60EC-1CC1-1054-8BC2-DD1271DBBBC1}"/>
              </a:ext>
            </a:extLst>
          </p:cNvPr>
          <p:cNvCxnSpPr/>
          <p:nvPr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530733B6-CD73-069E-66F6-7F8220A88039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00541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78184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464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443770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98208816"/>
      </p:ext>
    </p:extLst>
  </p:cSld>
  <p:clrMapOvr>
    <a:masterClrMapping/>
  </p:clrMapOvr>
  <p:hf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825933875"/>
      </p:ext>
    </p:extLst>
  </p:cSld>
  <p:clrMapOvr>
    <a:masterClrMapping/>
  </p:clrMapOvr>
  <p:hf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5080493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0511665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2855093"/>
      </p:ext>
    </p:extLst>
  </p:cSld>
  <p:clrMapOvr>
    <a:masterClrMapping/>
  </p:clrMapOvr>
  <p:hf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979950767"/>
      </p:ext>
    </p:extLst>
  </p:cSld>
  <p:clrMapOvr>
    <a:masterClrMapping/>
  </p:clrMapOvr>
  <p:hf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85948"/>
      </p:ext>
    </p:extLst>
  </p:cSld>
  <p:clrMapOvr>
    <a:masterClrMapping/>
  </p:clrMapOvr>
  <p:hf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lvl="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marL="228600" lvl="1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Second level</a:t>
            </a:r>
          </a:p>
          <a:p>
            <a:pPr marL="228600" lvl="2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Third level</a:t>
            </a:r>
          </a:p>
          <a:p>
            <a:pPr marL="228600" lvl="3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Fourth level</a:t>
            </a:r>
          </a:p>
          <a:p>
            <a:pPr marL="228600" lvl="4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544827080"/>
      </p:ext>
    </p:extLst>
  </p:cSld>
  <p:clrMapOvr>
    <a:masterClrMapping/>
  </p:clrMapOvr>
  <p:hf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7CCCD-4BEF-ABAD-D21F-7C005CAF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A3C95-242B-2605-6A03-6320DD4D78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EE9438-4EB0-7020-B637-3CF140239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E4FA8-42D4-4041-B33A-7BAB0DC86D63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519C1-751D-32F3-0150-ECE6FFB21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0D9BBB-5D41-5012-F1FC-5BDDBD95A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EA924-2C17-0544-8B99-2161510A5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30959"/>
      </p:ext>
    </p:extLst>
  </p:cSld>
  <p:clrMapOvr>
    <a:masterClrMapping/>
  </p:clrMapOvr>
  <p:hf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7D362-48E5-8512-EFA5-7BFAC37FD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010E3-C159-8041-A4D2-F95263A3D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3F460-DD03-CD46-C94D-11BAA33C8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D0D82C-6A8B-D3DD-7DDB-0BAE9FB4F4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5E38E2-868F-4CB9-426E-22E6D07590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49E948-B284-8938-653E-9CB71B8A8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BA8D7-DF6C-48D1-B4EF-D4BA5CB4B77E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A27513-54B9-DF1D-2886-B302F9AB6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55A868-C40C-F72D-626E-5D63B0AFF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1FD12-065F-4E3A-8E29-0085644E3E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21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image" Target="../media/image11.svg"/><Relationship Id="rId5" Type="http://schemas.openxmlformats.org/officeDocument/2006/relationships/slideLayout" Target="../slideLayouts/slideLayout21.xml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13.sv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26" Type="http://schemas.openxmlformats.org/officeDocument/2006/relationships/image" Target="../media/image2.svg"/><Relationship Id="rId3" Type="http://schemas.openxmlformats.org/officeDocument/2006/relationships/slideLayout" Target="../slideLayouts/slideLayout35.xml"/><Relationship Id="rId21" Type="http://schemas.openxmlformats.org/officeDocument/2006/relationships/slideLayout" Target="../slideLayouts/slideLayout53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24" Type="http://schemas.openxmlformats.org/officeDocument/2006/relationships/theme" Target="../theme/theme5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23" Type="http://schemas.openxmlformats.org/officeDocument/2006/relationships/slideLayout" Target="../slideLayouts/slideLayout55.xml"/><Relationship Id="rId28" Type="http://schemas.openxmlformats.org/officeDocument/2006/relationships/image" Target="../media/image6.svg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Relationship Id="rId22" Type="http://schemas.openxmlformats.org/officeDocument/2006/relationships/slideLayout" Target="../slideLayouts/slideLayout54.xml"/><Relationship Id="rId27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2568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892" r:id="rId12"/>
    <p:sldLayoutId id="2147483893" r:id="rId13"/>
    <p:sldLayoutId id="2147483894" r:id="rId14"/>
    <p:sldLayoutId id="2147483895" r:id="rId15"/>
    <p:sldLayoutId id="2147483896" r:id="rId16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2568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ADEB80E8-8AAE-CB90-2989-389F9D627B0E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sp>
        <p:nvSpPr>
          <p:cNvPr id="50" name="Title Placeholder 1">
            <a:extLst>
              <a:ext uri="{FF2B5EF4-FFF2-40B4-BE49-F238E27FC236}">
                <a16:creationId xmlns:a16="http://schemas.microsoft.com/office/drawing/2014/main" id="{08F9960D-34D1-8547-2675-80B64F07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3A0379F-9424-3B0C-AD20-B07011D11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BB9E9C-A227-E162-512C-07D4B5C6DFA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400200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1550876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  <p:sldLayoutId id="2147483919" r:id="rId15"/>
    <p:sldLayoutId id="2147483920" r:id="rId16"/>
    <p:sldLayoutId id="2147483921" r:id="rId17"/>
    <p:sldLayoutId id="2147483922" r:id="rId18"/>
    <p:sldLayoutId id="2147483923" r:id="rId19"/>
    <p:sldLayoutId id="2147483924" r:id="rId20"/>
    <p:sldLayoutId id="2147483925" r:id="rId21"/>
    <p:sldLayoutId id="2147483926" r:id="rId22"/>
    <p:sldLayoutId id="2147483927" r:id="rId23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6.sv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6.sv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21.png"/><Relationship Id="rId10" Type="http://schemas.openxmlformats.org/officeDocument/2006/relationships/image" Target="../media/image25.svg"/><Relationship Id="rId4" Type="http://schemas.openxmlformats.org/officeDocument/2006/relationships/image" Target="../media/image20.svg"/><Relationship Id="rId9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svg"/><Relationship Id="rId3" Type="http://schemas.openxmlformats.org/officeDocument/2006/relationships/chart" Target="../charts/chart3.xml"/><Relationship Id="rId7" Type="http://schemas.openxmlformats.org/officeDocument/2006/relationships/image" Target="../media/image29.sv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11" Type="http://schemas.openxmlformats.org/officeDocument/2006/relationships/image" Target="../media/image33.svg"/><Relationship Id="rId5" Type="http://schemas.openxmlformats.org/officeDocument/2006/relationships/image" Target="../media/image27.svg"/><Relationship Id="rId15" Type="http://schemas.openxmlformats.org/officeDocument/2006/relationships/image" Target="../media/image37.sv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svg"/><Relationship Id="rId1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08551"/>
            <a:ext cx="10562617" cy="23876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altLang="en-US" dirty="0"/>
              <a:t>Clinical Focus in </a:t>
            </a:r>
            <a:r>
              <a:rPr lang="en-US" altLang="en-US" i="1" dirty="0"/>
              <a:t>KRAS</a:t>
            </a:r>
            <a:r>
              <a:rPr lang="en-US" altLang="en-US" dirty="0"/>
              <a:t>-Mutated Low-Grade Serous Ovarian Cancer: Integrating a Novel Dual MEK/FAK Inhibitor Into Practice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70199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E5DEC1"/>
                </a:solidFill>
                <a:latin typeface="+mn-lt"/>
                <a:cs typeface="Poppins"/>
              </a:rPr>
              <a:t>Provided by Clinical Care Options, LLC dba </a:t>
            </a:r>
            <a:r>
              <a:rPr lang="en-US" dirty="0">
                <a:solidFill>
                  <a:srgbClr val="E5DEC1"/>
                </a:solidFill>
                <a:latin typeface="+mn-lt"/>
                <a:cs typeface="Poppins"/>
              </a:rPr>
              <a:t>Decera</a:t>
            </a:r>
            <a:r>
              <a:rPr lang="en-US">
                <a:solidFill>
                  <a:srgbClr val="E5DEC1"/>
                </a:solidFill>
                <a:latin typeface="+mn-lt"/>
                <a:cs typeface="Poppins"/>
              </a:rPr>
              <a:t> Clinical Education.</a:t>
            </a:r>
            <a:endParaRPr lang="en-US"/>
          </a:p>
          <a:p>
            <a:r>
              <a:rPr lang="en-US" altLang="en-US">
                <a:latin typeface="+mn-lt"/>
              </a:rPr>
              <a:t>Supported by an educational grant from </a:t>
            </a:r>
            <a:r>
              <a:rPr lang="en-US" altLang="en-US" dirty="0">
                <a:latin typeface="+mn-lt"/>
              </a:rPr>
              <a:t>Verastem</a:t>
            </a:r>
            <a:r>
              <a:rPr lang="en-US" altLang="en-US">
                <a:latin typeface="+mn-lt"/>
              </a:rPr>
              <a:t>, Inc.</a:t>
            </a: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2BA48-1BEB-7177-918D-A9CE517772E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chemeClr val="accent1"/>
                </a:solidFill>
              </a:rPr>
              <a:t>Kathleen N. Moore, MD, MS, FASCO</a:t>
            </a:r>
          </a:p>
          <a:p>
            <a:pPr fontAlgn="base">
              <a:spcBef>
                <a:spcPts val="0"/>
              </a:spcBef>
              <a:spcAft>
                <a:spcPts val="0"/>
              </a:spcAft>
            </a:pPr>
            <a:r>
              <a:rPr lang="en-US" sz="2000" dirty="0"/>
              <a:t>Deputy Director and Director of Phase 1</a:t>
            </a:r>
            <a:br>
              <a:rPr lang="en-US" sz="2000" dirty="0"/>
            </a:br>
            <a:r>
              <a:rPr lang="en-US" sz="2000" dirty="0"/>
              <a:t>Fred and Pamela Buffett Cancer Center at the University of Nebraska Medical Center</a:t>
            </a:r>
            <a:br>
              <a:rPr lang="en-US" sz="2000" dirty="0"/>
            </a:br>
            <a:r>
              <a:rPr lang="en-US" sz="2000" dirty="0"/>
              <a:t>Omaha, Nebraska</a:t>
            </a:r>
            <a:br>
              <a:rPr lang="en-US" sz="2000" dirty="0"/>
            </a:br>
            <a:r>
              <a:rPr lang="en-US" sz="2000" dirty="0"/>
              <a:t>ASCO BOD</a:t>
            </a:r>
            <a:br>
              <a:rPr lang="en-US" sz="2000" dirty="0"/>
            </a:br>
            <a:r>
              <a:rPr lang="en-US" sz="2000" dirty="0"/>
              <a:t>GOG F BOD</a:t>
            </a:r>
            <a:endParaRPr lang="en-US" sz="2200" dirty="0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Faculty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D25C30B9-DB9B-4F0D-825F-3ADFC7E0F7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accent1"/>
                </a:solidFill>
                <a:cs typeface="Calibri" panose="020F0502020204030204" pitchFamily="34" charset="0"/>
              </a:rPr>
              <a:t>Rachel Grisham, MD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/>
              <a:t>Section Head of Ovarian Cancer</a:t>
            </a:r>
            <a:br>
              <a:rPr lang="en-US" sz="2200" dirty="0"/>
            </a:br>
            <a:r>
              <a:rPr lang="en-US" sz="2200" dirty="0"/>
              <a:t>Memorial Sloan Kettering Cancer Center</a:t>
            </a:r>
            <a:br>
              <a:rPr lang="en-US" sz="2200" dirty="0"/>
            </a:br>
            <a:r>
              <a:rPr lang="en-US" sz="2200" dirty="0"/>
              <a:t>Director Gynecologic Medical Oncology, MSKCC Westchester</a:t>
            </a:r>
            <a:br>
              <a:rPr lang="en-US" sz="2200" dirty="0"/>
            </a:br>
            <a:r>
              <a:rPr lang="en-US" sz="2200" dirty="0"/>
              <a:t>New York, New York</a:t>
            </a:r>
            <a:endParaRPr lang="en-US" sz="2200" b="1" dirty="0">
              <a:solidFill>
                <a:srgbClr val="E1471D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altLang="en-US" sz="26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954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Faculty Disclosures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D25C30B9-DB9B-4F0D-825F-3ADFC7E0F72C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200" dirty="0"/>
              <a:t>The </a:t>
            </a:r>
            <a:r>
              <a:rPr lang="en-US" sz="2200" b="1" i="1" dirty="0"/>
              <a:t>faculty</a:t>
            </a:r>
            <a:r>
              <a:rPr lang="en-US" sz="2200" dirty="0"/>
              <a:t> reported the following relevant financial relationships or relationships to products or devices they have with ineligible companies related to the content of this educational activity:</a:t>
            </a:r>
          </a:p>
          <a:p>
            <a:r>
              <a:rPr lang="en-US" sz="2200" b="1" dirty="0">
                <a:solidFill>
                  <a:schemeClr val="accent1"/>
                </a:solidFill>
              </a:rPr>
              <a:t>Rachel Grisham, MD: </a:t>
            </a:r>
            <a:r>
              <a:rPr lang="en-US" sz="2200" i="1" dirty="0"/>
              <a:t>consultant/advisor/speaker: </a:t>
            </a:r>
            <a:r>
              <a:rPr lang="en-US" sz="2200" dirty="0"/>
              <a:t>AstraZeneca, GSK, Incyclix, Incyte, SpringWorks; </a:t>
            </a:r>
            <a:r>
              <a:rPr lang="en-US" sz="2200" i="1" dirty="0"/>
              <a:t>other financial or material support: </a:t>
            </a:r>
            <a:r>
              <a:rPr lang="en-US" sz="2200" dirty="0"/>
              <a:t>Verastem.</a:t>
            </a:r>
            <a:endParaRPr lang="en-US" altLang="en-US" sz="2200" b="1" dirty="0">
              <a:solidFill>
                <a:srgbClr val="E1471D"/>
              </a:solidFill>
            </a:endParaRPr>
          </a:p>
          <a:p>
            <a:pPr>
              <a:defRPr/>
            </a:pPr>
            <a:r>
              <a:rPr lang="en-US" sz="2200" b="1" dirty="0">
                <a:solidFill>
                  <a:schemeClr val="accent1"/>
                </a:solidFill>
              </a:rPr>
              <a:t>Kathleen N. Moore, MD, MS, FASCO: </a:t>
            </a:r>
            <a:r>
              <a:rPr lang="en-US" sz="2200" i="1" dirty="0"/>
              <a:t>consultant/advisor/speaker: </a:t>
            </a:r>
            <a:r>
              <a:rPr lang="en-US" sz="2200" dirty="0"/>
              <a:t>Aadi, AbbVie, AstraZeneca, BeOne, BioNTech, Corcept, Daiichi Sankyo, Duality, Eisai, GSK, Immunogen, Iovance, Janssen, Merck, Regeneron, Schrödinger, Takeda, Verastem, Whitehawk, Zentalis, Zymeworks.</a:t>
            </a:r>
            <a:endParaRPr lang="en-US" sz="2200" dirty="0"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en-US" sz="22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564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0BC85-50B3-D98E-1677-F1FDBC03D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Molecular and Clinical Features of LGSOC and HGSOC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F11E2C-FA92-A28F-3E7F-45D74ABCBF8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684699" y="6302375"/>
            <a:ext cx="7981816" cy="327025"/>
          </a:xfrm>
        </p:spPr>
        <p:txBody>
          <a:bodyPr/>
          <a:lstStyle/>
          <a:p>
            <a:r>
              <a:rPr lang="en-US" dirty="0"/>
              <a:t>1. Grisham. Int J Gyn Can. 2023;33:1331. 2. Grisham. Oncology. 2016;30:650. 3. Bodurka. Cancer. 2012;118:3087. 4. Bookman. </a:t>
            </a:r>
            <a:br>
              <a:rPr lang="en-US" dirty="0"/>
            </a:br>
            <a:r>
              <a:rPr lang="en-US" dirty="0"/>
              <a:t>J Natl Cancer Inst. 2014;106:1. 5. Mullany. Endocrinology. 2012;153:1638. 6. Vang. Adv Anat Path. 2009;16:267. 7. du Bois. </a:t>
            </a:r>
            <a:br>
              <a:rPr lang="en-US" dirty="0"/>
            </a:br>
            <a:r>
              <a:rPr lang="en-US" dirty="0"/>
              <a:t>JCO. 2019;37:2398. 8. Schmeler. Gynecol Oncol. 2008;108:510. 9. Grabowski. Gynecol Oncol. 2016;140:457. 10. Poveda. JCO. 2015;33:3836. 11. Monk. JCO. 2020;38:3753. 12. Gershenson. Gynecol Oncol. 2009;114:48. 13. Pujade-Lauraine. JCO. 2014;32:1302. 14. Chen. Sci Rep. 2017;7:16922. 15. Sieh. Lancet Oncol. 2013;14:853. 16. Gadducci. Cancers. 2020;12:1336.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C24F004-1D24-7206-6C43-FB9941EEC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66357"/>
              </p:ext>
            </p:extLst>
          </p:nvPr>
        </p:nvGraphicFramePr>
        <p:xfrm>
          <a:off x="1065946" y="2823641"/>
          <a:ext cx="10060107" cy="2950544"/>
        </p:xfrm>
        <a:graphic>
          <a:graphicData uri="http://schemas.openxmlformats.org/drawingml/2006/table">
            <a:tbl>
              <a:tblPr/>
              <a:tblGrid>
                <a:gridCol w="4535115">
                  <a:extLst>
                    <a:ext uri="{9D8B030D-6E8A-4147-A177-3AD203B41FA5}">
                      <a16:colId xmlns:a16="http://schemas.microsoft.com/office/drawing/2014/main" val="2921719827"/>
                    </a:ext>
                  </a:extLst>
                </a:gridCol>
                <a:gridCol w="2762496">
                  <a:extLst>
                    <a:ext uri="{9D8B030D-6E8A-4147-A177-3AD203B41FA5}">
                      <a16:colId xmlns:a16="http://schemas.microsoft.com/office/drawing/2014/main" val="4249795542"/>
                    </a:ext>
                  </a:extLst>
                </a:gridCol>
                <a:gridCol w="2762496">
                  <a:extLst>
                    <a:ext uri="{9D8B030D-6E8A-4147-A177-3AD203B41FA5}">
                      <a16:colId xmlns:a16="http://schemas.microsoft.com/office/drawing/2014/main" val="2817830260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Clinical/Molecular Features </a:t>
                      </a:r>
                    </a:p>
                  </a:txBody>
                  <a:tcPr marL="51377" marR="51377" marT="25696" marB="25696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LGSOC</a:t>
                      </a:r>
                    </a:p>
                  </a:txBody>
                  <a:tcPr marL="51377" marR="51377" marT="25696" marB="25696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HGSOC</a:t>
                      </a:r>
                    </a:p>
                  </a:txBody>
                  <a:tcPr marL="51377" marR="51377" marT="25696" marB="25696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6745195"/>
                  </a:ext>
                </a:extLst>
              </a:tr>
              <a:tr h="0"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Median age at diagnosis</a:t>
                      </a:r>
                      <a:r>
                        <a:rPr kumimoji="0" lang="en-US" alt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2,3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40-50 yr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50-60 yr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066331"/>
                  </a:ext>
                </a:extLst>
              </a:tr>
              <a:tr h="0"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Molecular genetics</a:t>
                      </a:r>
                      <a:r>
                        <a:rPr kumimoji="0" lang="en-US" alt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4-6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Mutant: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BRAF</a:t>
                      </a: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RAS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Wild type: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p53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Mutant: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p53</a:t>
                      </a: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BRCA</a:t>
                      </a: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HRD</a:t>
                      </a:r>
                    </a:p>
                    <a:p>
                      <a:pPr marL="0" marR="0" lvl="0" indent="0" algn="ctr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Wild type: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BRAF</a:t>
                      </a: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kumimoji="0" lang="en-US" alt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RAS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631199"/>
                  </a:ext>
                </a:extLst>
              </a:tr>
              <a:tr h="0"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GOG158 (stage III, optimal) upfront chemotherapy; BICR (paclitaxel + carboplatin)</a:t>
                      </a:r>
                      <a:r>
                        <a:rPr kumimoji="0" lang="en-US" alt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 = 21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PFS: 45.0 mo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OS: 126.2 mo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 = 220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PFS: 19.8 mo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OS: 53.8 mo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6589375"/>
                  </a:ext>
                </a:extLst>
              </a:tr>
              <a:tr h="0"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Response rate to neoadjuvant chemotherapy</a:t>
                      </a:r>
                      <a:r>
                        <a:rPr kumimoji="0" lang="en-US" alt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7-9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4%-23%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342900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80%-90%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5698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Response to chemotherapy in the recurrent setting (weekly paclitaxel, topotecan, or PLD)</a:t>
                      </a:r>
                      <a:r>
                        <a:rPr kumimoji="0" lang="en-US" alt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10-13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0%-15% 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0%-30%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982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Rate of hormone receptor positivity</a:t>
                      </a:r>
                      <a:r>
                        <a:rPr kumimoji="0" lang="en-US" altLang="en-US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14-16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ER: 58%-96%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PR: 32%-76%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ER: 81%-86%</a:t>
                      </a:r>
                    </a:p>
                    <a:p>
                      <a:pPr marL="0" marR="0" lvl="0" indent="0" algn="ctr" defTabSz="3429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PR: 31%-55%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3640772"/>
                  </a:ext>
                </a:extLst>
              </a:tr>
            </a:tbl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56B40005-02A1-3B85-0A8F-CC663FE136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3581495"/>
              </p:ext>
            </p:extLst>
          </p:nvPr>
        </p:nvGraphicFramePr>
        <p:xfrm>
          <a:off x="478631" y="1391222"/>
          <a:ext cx="11234738" cy="1218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E4AAD9C-4E6A-618E-4C32-EE6525C869FF}"/>
              </a:ext>
            </a:extLst>
          </p:cNvPr>
          <p:cNvSpPr txBox="1"/>
          <p:nvPr/>
        </p:nvSpPr>
        <p:spPr>
          <a:xfrm>
            <a:off x="717392" y="1684177"/>
            <a:ext cx="11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2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LGSOC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A26BBD-E01E-EA67-FECA-E7678569CB97}"/>
              </a:ext>
            </a:extLst>
          </p:cNvPr>
          <p:cNvSpPr txBox="1"/>
          <p:nvPr/>
        </p:nvSpPr>
        <p:spPr>
          <a:xfrm>
            <a:off x="5854700" y="1677877"/>
            <a:ext cx="11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2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HGSOC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EF48A7-BE91-7197-7A31-41E762208522}"/>
              </a:ext>
            </a:extLst>
          </p:cNvPr>
          <p:cNvSpPr txBox="1"/>
          <p:nvPr/>
        </p:nvSpPr>
        <p:spPr>
          <a:xfrm>
            <a:off x="646371" y="1220600"/>
            <a:ext cx="10647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Poppins" panose="00000500000000000000" pitchFamily="2" charset="0"/>
                <a:ea typeface="Open Sans" panose="020B0606030504020204" pitchFamily="34" charset="0"/>
                <a:cs typeface="Poppins" panose="00000500000000000000" pitchFamily="2" charset="0"/>
              </a:rPr>
              <a:t>LGSOC accounts for &lt;10% of new epithelial ovarian cancers</a:t>
            </a:r>
            <a:r>
              <a:rPr lang="en-US" b="1" baseline="30000" dirty="0">
                <a:latin typeface="Poppins" panose="00000500000000000000" pitchFamily="2" charset="0"/>
                <a:ea typeface="Open Sans" panose="020B0606030504020204" pitchFamily="34" charset="0"/>
                <a:cs typeface="Poppins" panose="00000500000000000000" pitchFamily="2" charset="0"/>
              </a:rPr>
              <a:t>1</a:t>
            </a:r>
            <a:r>
              <a:rPr lang="en-US" b="1" dirty="0">
                <a:latin typeface="Poppins" panose="00000500000000000000" pitchFamily="2" charset="0"/>
                <a:ea typeface="Open Sans" panose="020B0606030504020204" pitchFamily="34" charset="0"/>
                <a:cs typeface="Poppins" panose="000005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2045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0C423B3-D0D4-2E85-3291-7699EC03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Why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Somatic Tumor Testing Important in LGSOC?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259EF5-F31B-7EC0-4DFD-6124465BBF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sz="2400" b="1" dirty="0">
                <a:solidFill>
                  <a:schemeClr val="accent1"/>
                </a:solidFill>
              </a:rPr>
              <a:t>Unique biology </a:t>
            </a:r>
          </a:p>
          <a:p>
            <a:pPr lvl="2"/>
            <a:r>
              <a:rPr lang="en-US" dirty="0"/>
              <a:t>Less likely to respond to chemotherapy than HGSOC</a:t>
            </a:r>
          </a:p>
          <a:p>
            <a:pPr lvl="2"/>
            <a:r>
              <a:rPr lang="en-US" dirty="0"/>
              <a:t>Distinct molecular features vs HGSOC</a:t>
            </a:r>
          </a:p>
          <a:p>
            <a:pPr lvl="1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sz="2400" b="1" dirty="0">
                <a:solidFill>
                  <a:schemeClr val="accent1"/>
                </a:solidFill>
              </a:rPr>
              <a:t>Enables personalized treatment</a:t>
            </a:r>
          </a:p>
          <a:p>
            <a:pPr lvl="2"/>
            <a:r>
              <a:rPr lang="en-US" dirty="0"/>
              <a:t>Targeted inhibitor available or clinical trial enrollment</a:t>
            </a:r>
          </a:p>
          <a:p>
            <a:pPr lvl="1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sz="2400" b="1" dirty="0">
                <a:solidFill>
                  <a:schemeClr val="accent1"/>
                </a:solidFill>
              </a:rPr>
              <a:t>Important for accurate diagnosis</a:t>
            </a:r>
          </a:p>
          <a:p>
            <a:pPr lvl="2"/>
            <a:r>
              <a:rPr lang="en-US" dirty="0"/>
              <a:t>Somatic mutations on the tumor tissue (</a:t>
            </a:r>
            <a:r>
              <a:rPr lang="en-US" i="1" dirty="0"/>
              <a:t>BRAF</a:t>
            </a:r>
            <a:r>
              <a:rPr lang="en-US" dirty="0"/>
              <a:t> and </a:t>
            </a:r>
            <a:r>
              <a:rPr lang="en-US" i="1" dirty="0"/>
              <a:t>KRAS</a:t>
            </a:r>
            <a:r>
              <a:rPr lang="en-US" dirty="0"/>
              <a:t>)</a:t>
            </a:r>
          </a:p>
          <a:p>
            <a:pPr lvl="2"/>
            <a:r>
              <a:rPr lang="en-US" dirty="0"/>
              <a:t>Specific gene alteration driving prognosis</a:t>
            </a:r>
          </a:p>
          <a:p>
            <a:pPr lvl="2"/>
            <a:r>
              <a:rPr lang="en-US" dirty="0"/>
              <a:t>Both prognostic and therapeutic relevance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884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1" name="Group 7270">
            <a:extLst>
              <a:ext uri="{FF2B5EF4-FFF2-40B4-BE49-F238E27FC236}">
                <a16:creationId xmlns:a16="http://schemas.microsoft.com/office/drawing/2014/main" id="{14DD6CBA-E950-DA05-6E45-DCF1B210F264}"/>
              </a:ext>
            </a:extLst>
          </p:cNvPr>
          <p:cNvGrpSpPr/>
          <p:nvPr/>
        </p:nvGrpSpPr>
        <p:grpSpPr>
          <a:xfrm>
            <a:off x="798901" y="6005849"/>
            <a:ext cx="6158983" cy="91440"/>
            <a:chOff x="795599" y="2575329"/>
            <a:chExt cx="6164316" cy="111398"/>
          </a:xfrm>
        </p:grpSpPr>
        <p:sp>
          <p:nvSpPr>
            <p:cNvPr id="7272" name="Rectangle 7271">
              <a:extLst>
                <a:ext uri="{FF2B5EF4-FFF2-40B4-BE49-F238E27FC236}">
                  <a16:creationId xmlns:a16="http://schemas.microsoft.com/office/drawing/2014/main" id="{BEEF8123-5549-088E-C1E0-5EA7948F2128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3" name="Rectangle 7272">
              <a:extLst>
                <a:ext uri="{FF2B5EF4-FFF2-40B4-BE49-F238E27FC236}">
                  <a16:creationId xmlns:a16="http://schemas.microsoft.com/office/drawing/2014/main" id="{78645FA2-E53D-096F-590A-11B78B339201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4" name="Rectangle 7273">
              <a:extLst>
                <a:ext uri="{FF2B5EF4-FFF2-40B4-BE49-F238E27FC236}">
                  <a16:creationId xmlns:a16="http://schemas.microsoft.com/office/drawing/2014/main" id="{0003F7F6-6829-3B17-F46F-41B5DC9A2A65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5" name="Rectangle 7274">
              <a:extLst>
                <a:ext uri="{FF2B5EF4-FFF2-40B4-BE49-F238E27FC236}">
                  <a16:creationId xmlns:a16="http://schemas.microsoft.com/office/drawing/2014/main" id="{73693C4D-1856-BB63-994B-7A70A619D176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6" name="Rectangle 7275">
              <a:extLst>
                <a:ext uri="{FF2B5EF4-FFF2-40B4-BE49-F238E27FC236}">
                  <a16:creationId xmlns:a16="http://schemas.microsoft.com/office/drawing/2014/main" id="{A3F25D7E-BB82-C602-06BE-AE873A36388E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7" name="Rectangle 7276">
              <a:extLst>
                <a:ext uri="{FF2B5EF4-FFF2-40B4-BE49-F238E27FC236}">
                  <a16:creationId xmlns:a16="http://schemas.microsoft.com/office/drawing/2014/main" id="{8F9E1C63-08C4-DD0E-5942-AB695D40145C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8" name="Rectangle 7277">
              <a:extLst>
                <a:ext uri="{FF2B5EF4-FFF2-40B4-BE49-F238E27FC236}">
                  <a16:creationId xmlns:a16="http://schemas.microsoft.com/office/drawing/2014/main" id="{E6915063-AB5C-E1F4-0F1B-E923FE0A8503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9" name="Rectangle 7278">
              <a:extLst>
                <a:ext uri="{FF2B5EF4-FFF2-40B4-BE49-F238E27FC236}">
                  <a16:creationId xmlns:a16="http://schemas.microsoft.com/office/drawing/2014/main" id="{736B64F5-E5A4-4263-3962-7993154E4550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0" name="Rectangle 7279">
              <a:extLst>
                <a:ext uri="{FF2B5EF4-FFF2-40B4-BE49-F238E27FC236}">
                  <a16:creationId xmlns:a16="http://schemas.microsoft.com/office/drawing/2014/main" id="{21FCDEAC-386B-D7C9-DF90-D7B29E427A54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1" name="Rectangle 7280">
              <a:extLst>
                <a:ext uri="{FF2B5EF4-FFF2-40B4-BE49-F238E27FC236}">
                  <a16:creationId xmlns:a16="http://schemas.microsoft.com/office/drawing/2014/main" id="{49278E32-09C9-51D5-CCB9-746EE08EEF13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2" name="Rectangle 7281">
              <a:extLst>
                <a:ext uri="{FF2B5EF4-FFF2-40B4-BE49-F238E27FC236}">
                  <a16:creationId xmlns:a16="http://schemas.microsoft.com/office/drawing/2014/main" id="{5824BF0A-64DE-5473-91ED-76A83AE861B7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3" name="Rectangle 7282">
              <a:extLst>
                <a:ext uri="{FF2B5EF4-FFF2-40B4-BE49-F238E27FC236}">
                  <a16:creationId xmlns:a16="http://schemas.microsoft.com/office/drawing/2014/main" id="{2E0909B5-BDA4-FE26-27EE-D93B82A7CC31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4" name="Rectangle 7283">
              <a:extLst>
                <a:ext uri="{FF2B5EF4-FFF2-40B4-BE49-F238E27FC236}">
                  <a16:creationId xmlns:a16="http://schemas.microsoft.com/office/drawing/2014/main" id="{8FA39D12-3398-4F31-F93D-02D06FF45FDA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5" name="Rectangle 7284">
              <a:extLst>
                <a:ext uri="{FF2B5EF4-FFF2-40B4-BE49-F238E27FC236}">
                  <a16:creationId xmlns:a16="http://schemas.microsoft.com/office/drawing/2014/main" id="{65DB20D6-AD8E-5D1E-D47B-0E19F10FFE16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6" name="Rectangle 7285">
              <a:extLst>
                <a:ext uri="{FF2B5EF4-FFF2-40B4-BE49-F238E27FC236}">
                  <a16:creationId xmlns:a16="http://schemas.microsoft.com/office/drawing/2014/main" id="{7AC429AD-1E72-B37A-ACCD-EA444379333F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7" name="Rectangle 7286">
              <a:extLst>
                <a:ext uri="{FF2B5EF4-FFF2-40B4-BE49-F238E27FC236}">
                  <a16:creationId xmlns:a16="http://schemas.microsoft.com/office/drawing/2014/main" id="{D676ED8B-EC6F-BAFC-C442-794B5FF7436C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8" name="Rectangle 7287">
              <a:extLst>
                <a:ext uri="{FF2B5EF4-FFF2-40B4-BE49-F238E27FC236}">
                  <a16:creationId xmlns:a16="http://schemas.microsoft.com/office/drawing/2014/main" id="{3E036F15-D320-5C23-BEC1-EC5011D25D3D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89" name="Rectangle 7288">
              <a:extLst>
                <a:ext uri="{FF2B5EF4-FFF2-40B4-BE49-F238E27FC236}">
                  <a16:creationId xmlns:a16="http://schemas.microsoft.com/office/drawing/2014/main" id="{9333CCDD-928A-88A9-3037-17F1ABE81AEF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0" name="Rectangle 7289">
              <a:extLst>
                <a:ext uri="{FF2B5EF4-FFF2-40B4-BE49-F238E27FC236}">
                  <a16:creationId xmlns:a16="http://schemas.microsoft.com/office/drawing/2014/main" id="{95848BFA-B132-74DF-C478-FB3077B39DEF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1" name="Rectangle 7290">
              <a:extLst>
                <a:ext uri="{FF2B5EF4-FFF2-40B4-BE49-F238E27FC236}">
                  <a16:creationId xmlns:a16="http://schemas.microsoft.com/office/drawing/2014/main" id="{9C2D0890-C8F8-90ED-E725-8C4AA91389E4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2" name="Rectangle 7291">
              <a:extLst>
                <a:ext uri="{FF2B5EF4-FFF2-40B4-BE49-F238E27FC236}">
                  <a16:creationId xmlns:a16="http://schemas.microsoft.com/office/drawing/2014/main" id="{6CCA3D76-0062-66BD-852E-92D10011201D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3" name="Rectangle 7292">
              <a:extLst>
                <a:ext uri="{FF2B5EF4-FFF2-40B4-BE49-F238E27FC236}">
                  <a16:creationId xmlns:a16="http://schemas.microsoft.com/office/drawing/2014/main" id="{D98390A5-160D-185E-81D8-2FD77EA2DFE9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4" name="Rectangle 7293">
              <a:extLst>
                <a:ext uri="{FF2B5EF4-FFF2-40B4-BE49-F238E27FC236}">
                  <a16:creationId xmlns:a16="http://schemas.microsoft.com/office/drawing/2014/main" id="{92240E8E-0DCC-A14D-BF02-97D6EA6D4A93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5" name="Rectangle 7294">
              <a:extLst>
                <a:ext uri="{FF2B5EF4-FFF2-40B4-BE49-F238E27FC236}">
                  <a16:creationId xmlns:a16="http://schemas.microsoft.com/office/drawing/2014/main" id="{C29323D6-5462-6DA3-68CB-0AF0C1A43CD3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6" name="Rectangle 7295">
              <a:extLst>
                <a:ext uri="{FF2B5EF4-FFF2-40B4-BE49-F238E27FC236}">
                  <a16:creationId xmlns:a16="http://schemas.microsoft.com/office/drawing/2014/main" id="{1CBB058C-343B-E3FB-5D83-FF3806255073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7" name="Rectangle 7296">
              <a:extLst>
                <a:ext uri="{FF2B5EF4-FFF2-40B4-BE49-F238E27FC236}">
                  <a16:creationId xmlns:a16="http://schemas.microsoft.com/office/drawing/2014/main" id="{A06FE713-5C44-074F-A82C-8AE210B6ADD9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8" name="Rectangle 7297">
              <a:extLst>
                <a:ext uri="{FF2B5EF4-FFF2-40B4-BE49-F238E27FC236}">
                  <a16:creationId xmlns:a16="http://schemas.microsoft.com/office/drawing/2014/main" id="{D658BF43-A9FE-78A7-8B1D-416106EB3C18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99" name="Rectangle 7298">
              <a:extLst>
                <a:ext uri="{FF2B5EF4-FFF2-40B4-BE49-F238E27FC236}">
                  <a16:creationId xmlns:a16="http://schemas.microsoft.com/office/drawing/2014/main" id="{0A68493D-217A-4BAB-678E-61B3DF4F0414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0" name="Rectangle 7299">
              <a:extLst>
                <a:ext uri="{FF2B5EF4-FFF2-40B4-BE49-F238E27FC236}">
                  <a16:creationId xmlns:a16="http://schemas.microsoft.com/office/drawing/2014/main" id="{AB24A02D-8FE5-94B0-F072-C9DDA6E069B8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1" name="Rectangle 7300">
              <a:extLst>
                <a:ext uri="{FF2B5EF4-FFF2-40B4-BE49-F238E27FC236}">
                  <a16:creationId xmlns:a16="http://schemas.microsoft.com/office/drawing/2014/main" id="{5E50CE08-DF96-F443-E9C0-62A397C9BEE9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2" name="Rectangle 7301">
              <a:extLst>
                <a:ext uri="{FF2B5EF4-FFF2-40B4-BE49-F238E27FC236}">
                  <a16:creationId xmlns:a16="http://schemas.microsoft.com/office/drawing/2014/main" id="{E79C13C1-B06B-5EAB-69B1-547E747F2352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3" name="Rectangle 7302">
              <a:extLst>
                <a:ext uri="{FF2B5EF4-FFF2-40B4-BE49-F238E27FC236}">
                  <a16:creationId xmlns:a16="http://schemas.microsoft.com/office/drawing/2014/main" id="{2D5C194A-065A-A73C-6EC5-C12359F50424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4" name="Rectangle 7303">
              <a:extLst>
                <a:ext uri="{FF2B5EF4-FFF2-40B4-BE49-F238E27FC236}">
                  <a16:creationId xmlns:a16="http://schemas.microsoft.com/office/drawing/2014/main" id="{BB867075-58CD-BAD1-50FA-7F3DB5141EA4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5" name="Rectangle 7304">
              <a:extLst>
                <a:ext uri="{FF2B5EF4-FFF2-40B4-BE49-F238E27FC236}">
                  <a16:creationId xmlns:a16="http://schemas.microsoft.com/office/drawing/2014/main" id="{5D428371-2FEF-E662-4309-66CFD0CB0C5B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6" name="Rectangle 7305">
              <a:extLst>
                <a:ext uri="{FF2B5EF4-FFF2-40B4-BE49-F238E27FC236}">
                  <a16:creationId xmlns:a16="http://schemas.microsoft.com/office/drawing/2014/main" id="{942E2957-6C14-01A6-467A-C077D9A6FBC8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7" name="Rectangle 7306">
              <a:extLst>
                <a:ext uri="{FF2B5EF4-FFF2-40B4-BE49-F238E27FC236}">
                  <a16:creationId xmlns:a16="http://schemas.microsoft.com/office/drawing/2014/main" id="{33AE0A6C-3230-D444-F417-52433CD3AF85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8" name="Rectangle 7307">
              <a:extLst>
                <a:ext uri="{FF2B5EF4-FFF2-40B4-BE49-F238E27FC236}">
                  <a16:creationId xmlns:a16="http://schemas.microsoft.com/office/drawing/2014/main" id="{AFDBF5B7-5329-A457-4950-F515B57805AB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09" name="Rectangle 7308">
              <a:extLst>
                <a:ext uri="{FF2B5EF4-FFF2-40B4-BE49-F238E27FC236}">
                  <a16:creationId xmlns:a16="http://schemas.microsoft.com/office/drawing/2014/main" id="{3DD07F32-2F77-1BD2-A13E-B452A06B8ED2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0" name="Rectangle 7309">
              <a:extLst>
                <a:ext uri="{FF2B5EF4-FFF2-40B4-BE49-F238E27FC236}">
                  <a16:creationId xmlns:a16="http://schemas.microsoft.com/office/drawing/2014/main" id="{D6C7DA77-70E3-2590-8FFC-50D1D3BE5305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1" name="Rectangle 7310">
              <a:extLst>
                <a:ext uri="{FF2B5EF4-FFF2-40B4-BE49-F238E27FC236}">
                  <a16:creationId xmlns:a16="http://schemas.microsoft.com/office/drawing/2014/main" id="{AC92DDD0-D541-CA59-A1E5-F03AEE4C39BC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2" name="Rectangle 7311">
              <a:extLst>
                <a:ext uri="{FF2B5EF4-FFF2-40B4-BE49-F238E27FC236}">
                  <a16:creationId xmlns:a16="http://schemas.microsoft.com/office/drawing/2014/main" id="{978B894F-555B-EC2D-7307-FBA1BCFBAD00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3" name="Rectangle 7312">
              <a:extLst>
                <a:ext uri="{FF2B5EF4-FFF2-40B4-BE49-F238E27FC236}">
                  <a16:creationId xmlns:a16="http://schemas.microsoft.com/office/drawing/2014/main" id="{9F9156A7-D4F0-7FB8-72D5-DD118A90C6CA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4" name="Rectangle 7313">
              <a:extLst>
                <a:ext uri="{FF2B5EF4-FFF2-40B4-BE49-F238E27FC236}">
                  <a16:creationId xmlns:a16="http://schemas.microsoft.com/office/drawing/2014/main" id="{D57146D2-F258-DDC0-FBA1-C033050BBB0C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5" name="Rectangle 7314">
              <a:extLst>
                <a:ext uri="{FF2B5EF4-FFF2-40B4-BE49-F238E27FC236}">
                  <a16:creationId xmlns:a16="http://schemas.microsoft.com/office/drawing/2014/main" id="{7AC916CB-BFFA-0FA9-3D22-5150C2CA236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6" name="Rectangle 7315">
              <a:extLst>
                <a:ext uri="{FF2B5EF4-FFF2-40B4-BE49-F238E27FC236}">
                  <a16:creationId xmlns:a16="http://schemas.microsoft.com/office/drawing/2014/main" id="{ACD65893-CCD0-9E12-955E-66B478480433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7" name="Rectangle 7316">
              <a:extLst>
                <a:ext uri="{FF2B5EF4-FFF2-40B4-BE49-F238E27FC236}">
                  <a16:creationId xmlns:a16="http://schemas.microsoft.com/office/drawing/2014/main" id="{2E36402C-5E9C-2212-3FF4-19EBACE972FA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8" name="Rectangle 7317">
              <a:extLst>
                <a:ext uri="{FF2B5EF4-FFF2-40B4-BE49-F238E27FC236}">
                  <a16:creationId xmlns:a16="http://schemas.microsoft.com/office/drawing/2014/main" id="{CA9ED848-283E-7FDA-3D7B-FEA42175E741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19" name="Rectangle 7318">
              <a:extLst>
                <a:ext uri="{FF2B5EF4-FFF2-40B4-BE49-F238E27FC236}">
                  <a16:creationId xmlns:a16="http://schemas.microsoft.com/office/drawing/2014/main" id="{24663806-DFFC-0FB8-BB97-C4747D3852B4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0" name="Rectangle 7319">
              <a:extLst>
                <a:ext uri="{FF2B5EF4-FFF2-40B4-BE49-F238E27FC236}">
                  <a16:creationId xmlns:a16="http://schemas.microsoft.com/office/drawing/2014/main" id="{3DE83030-259B-19EC-D69A-758CA4F30024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1" name="Rectangle 7320">
              <a:extLst>
                <a:ext uri="{FF2B5EF4-FFF2-40B4-BE49-F238E27FC236}">
                  <a16:creationId xmlns:a16="http://schemas.microsoft.com/office/drawing/2014/main" id="{E618CA16-C2B3-5EE4-36E7-26F7C45ABAA7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2" name="Rectangle 7321">
              <a:extLst>
                <a:ext uri="{FF2B5EF4-FFF2-40B4-BE49-F238E27FC236}">
                  <a16:creationId xmlns:a16="http://schemas.microsoft.com/office/drawing/2014/main" id="{971552B2-E9C6-35F5-E309-DC69F14BEAA5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3" name="Rectangle 7322">
              <a:extLst>
                <a:ext uri="{FF2B5EF4-FFF2-40B4-BE49-F238E27FC236}">
                  <a16:creationId xmlns:a16="http://schemas.microsoft.com/office/drawing/2014/main" id="{12B81740-507B-4578-D5F7-C7D805BAB4E1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4" name="Rectangle 7323">
              <a:extLst>
                <a:ext uri="{FF2B5EF4-FFF2-40B4-BE49-F238E27FC236}">
                  <a16:creationId xmlns:a16="http://schemas.microsoft.com/office/drawing/2014/main" id="{814E064B-34B0-6F7B-CB8F-280B2833CF7F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5" name="Rectangle 7324">
              <a:extLst>
                <a:ext uri="{FF2B5EF4-FFF2-40B4-BE49-F238E27FC236}">
                  <a16:creationId xmlns:a16="http://schemas.microsoft.com/office/drawing/2014/main" id="{19C06858-C69D-CDDA-45E2-F95A89BEE13A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6" name="Rectangle 7325">
              <a:extLst>
                <a:ext uri="{FF2B5EF4-FFF2-40B4-BE49-F238E27FC236}">
                  <a16:creationId xmlns:a16="http://schemas.microsoft.com/office/drawing/2014/main" id="{71F1B3A1-A38F-18AF-E662-F6E541D9BAA3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7" name="Rectangle 7326">
              <a:extLst>
                <a:ext uri="{FF2B5EF4-FFF2-40B4-BE49-F238E27FC236}">
                  <a16:creationId xmlns:a16="http://schemas.microsoft.com/office/drawing/2014/main" id="{0EC6E6C6-9ABE-FF1E-13C6-89E20C4AC618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8" name="Rectangle 7327">
              <a:extLst>
                <a:ext uri="{FF2B5EF4-FFF2-40B4-BE49-F238E27FC236}">
                  <a16:creationId xmlns:a16="http://schemas.microsoft.com/office/drawing/2014/main" id="{B4D8676F-BCF4-D4CE-B4B4-22404329113A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29" name="Rectangle 7328">
              <a:extLst>
                <a:ext uri="{FF2B5EF4-FFF2-40B4-BE49-F238E27FC236}">
                  <a16:creationId xmlns:a16="http://schemas.microsoft.com/office/drawing/2014/main" id="{BD939B26-D90C-613E-26C5-AAD89AF0BC75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0" name="Rectangle 7329">
              <a:extLst>
                <a:ext uri="{FF2B5EF4-FFF2-40B4-BE49-F238E27FC236}">
                  <a16:creationId xmlns:a16="http://schemas.microsoft.com/office/drawing/2014/main" id="{2F935ECB-4F16-3303-FC5B-A9036E1AF767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1" name="Rectangle 7330">
              <a:extLst>
                <a:ext uri="{FF2B5EF4-FFF2-40B4-BE49-F238E27FC236}">
                  <a16:creationId xmlns:a16="http://schemas.microsoft.com/office/drawing/2014/main" id="{B5B317AB-D8AF-95BB-D18A-3E5491380B61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2" name="Rectangle 7331">
              <a:extLst>
                <a:ext uri="{FF2B5EF4-FFF2-40B4-BE49-F238E27FC236}">
                  <a16:creationId xmlns:a16="http://schemas.microsoft.com/office/drawing/2014/main" id="{0088DD4A-1FA8-374C-D03B-F9118C6B53DA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3" name="Rectangle 7332">
              <a:extLst>
                <a:ext uri="{FF2B5EF4-FFF2-40B4-BE49-F238E27FC236}">
                  <a16:creationId xmlns:a16="http://schemas.microsoft.com/office/drawing/2014/main" id="{47994686-EC15-766F-327C-96A5D1D3EDA0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4" name="Rectangle 7333">
              <a:extLst>
                <a:ext uri="{FF2B5EF4-FFF2-40B4-BE49-F238E27FC236}">
                  <a16:creationId xmlns:a16="http://schemas.microsoft.com/office/drawing/2014/main" id="{B2871FAF-922D-4651-4389-2BD375601B1F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5" name="Rectangle 7334">
              <a:extLst>
                <a:ext uri="{FF2B5EF4-FFF2-40B4-BE49-F238E27FC236}">
                  <a16:creationId xmlns:a16="http://schemas.microsoft.com/office/drawing/2014/main" id="{080DB829-F85C-35AC-8DB5-3B478F0F556D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6" name="Rectangle 7335">
              <a:extLst>
                <a:ext uri="{FF2B5EF4-FFF2-40B4-BE49-F238E27FC236}">
                  <a16:creationId xmlns:a16="http://schemas.microsoft.com/office/drawing/2014/main" id="{4A1D590D-3047-9927-B58D-D29E88E078A1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7" name="Rectangle 7336">
              <a:extLst>
                <a:ext uri="{FF2B5EF4-FFF2-40B4-BE49-F238E27FC236}">
                  <a16:creationId xmlns:a16="http://schemas.microsoft.com/office/drawing/2014/main" id="{88B9A80C-94CA-C038-981E-AFD727EA39F0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8" name="Rectangle 7337">
              <a:extLst>
                <a:ext uri="{FF2B5EF4-FFF2-40B4-BE49-F238E27FC236}">
                  <a16:creationId xmlns:a16="http://schemas.microsoft.com/office/drawing/2014/main" id="{8E905E5F-34AC-D258-0B13-E1840DB278CC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39" name="Rectangle 7338">
              <a:extLst>
                <a:ext uri="{FF2B5EF4-FFF2-40B4-BE49-F238E27FC236}">
                  <a16:creationId xmlns:a16="http://schemas.microsoft.com/office/drawing/2014/main" id="{80F1BCAB-399D-7FB2-60D0-F1C09D8DD8C2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0" name="Rectangle 7339">
              <a:extLst>
                <a:ext uri="{FF2B5EF4-FFF2-40B4-BE49-F238E27FC236}">
                  <a16:creationId xmlns:a16="http://schemas.microsoft.com/office/drawing/2014/main" id="{32416959-81D9-0B8C-7D47-585FEC7F0EC4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1" name="Rectangle 7340">
              <a:extLst>
                <a:ext uri="{FF2B5EF4-FFF2-40B4-BE49-F238E27FC236}">
                  <a16:creationId xmlns:a16="http://schemas.microsoft.com/office/drawing/2014/main" id="{453E7A37-A9AB-E4CB-BF07-2AA16EB93255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2" name="Rectangle 7341">
              <a:extLst>
                <a:ext uri="{FF2B5EF4-FFF2-40B4-BE49-F238E27FC236}">
                  <a16:creationId xmlns:a16="http://schemas.microsoft.com/office/drawing/2014/main" id="{03AB10FD-673C-79CD-851D-C487BF210091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3" name="Rectangle 7342">
              <a:extLst>
                <a:ext uri="{FF2B5EF4-FFF2-40B4-BE49-F238E27FC236}">
                  <a16:creationId xmlns:a16="http://schemas.microsoft.com/office/drawing/2014/main" id="{40EA9A8B-619F-9E3F-AC21-0555106BD1FE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4" name="Rectangle 7343">
              <a:extLst>
                <a:ext uri="{FF2B5EF4-FFF2-40B4-BE49-F238E27FC236}">
                  <a16:creationId xmlns:a16="http://schemas.microsoft.com/office/drawing/2014/main" id="{F270B33A-4601-F5D9-760D-2B2752E29653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5" name="Rectangle 7344">
              <a:extLst>
                <a:ext uri="{FF2B5EF4-FFF2-40B4-BE49-F238E27FC236}">
                  <a16:creationId xmlns:a16="http://schemas.microsoft.com/office/drawing/2014/main" id="{24BE6E2C-FCBF-4ACA-7EF7-69076FEF08E8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6" name="Rectangle 7345">
              <a:extLst>
                <a:ext uri="{FF2B5EF4-FFF2-40B4-BE49-F238E27FC236}">
                  <a16:creationId xmlns:a16="http://schemas.microsoft.com/office/drawing/2014/main" id="{AA42AB9B-18CA-E821-B23D-4B0AAF18044D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7" name="Rectangle 7346">
              <a:extLst>
                <a:ext uri="{FF2B5EF4-FFF2-40B4-BE49-F238E27FC236}">
                  <a16:creationId xmlns:a16="http://schemas.microsoft.com/office/drawing/2014/main" id="{3D9C1A91-F164-975F-3F89-B114CD7376A2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8" name="Rectangle 7347">
              <a:extLst>
                <a:ext uri="{FF2B5EF4-FFF2-40B4-BE49-F238E27FC236}">
                  <a16:creationId xmlns:a16="http://schemas.microsoft.com/office/drawing/2014/main" id="{1B7706E6-5894-25CA-8D42-46EA0F65CB9A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49" name="Rectangle 7348">
              <a:extLst>
                <a:ext uri="{FF2B5EF4-FFF2-40B4-BE49-F238E27FC236}">
                  <a16:creationId xmlns:a16="http://schemas.microsoft.com/office/drawing/2014/main" id="{6A0EAEAE-3C59-B239-907B-73E78C2ED840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0" name="Rectangle 7349">
              <a:extLst>
                <a:ext uri="{FF2B5EF4-FFF2-40B4-BE49-F238E27FC236}">
                  <a16:creationId xmlns:a16="http://schemas.microsoft.com/office/drawing/2014/main" id="{1068AEB3-CBD3-44E8-2E8E-F66E23E16D2F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1" name="Rectangle 7350">
              <a:extLst>
                <a:ext uri="{FF2B5EF4-FFF2-40B4-BE49-F238E27FC236}">
                  <a16:creationId xmlns:a16="http://schemas.microsoft.com/office/drawing/2014/main" id="{959ABCF3-17B2-D645-8A4C-E12AA8DA2ADF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2" name="Rectangle 7351">
              <a:extLst>
                <a:ext uri="{FF2B5EF4-FFF2-40B4-BE49-F238E27FC236}">
                  <a16:creationId xmlns:a16="http://schemas.microsoft.com/office/drawing/2014/main" id="{90187BDA-884B-0DD6-72AE-0730DFB2CF8D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3" name="Rectangle 7352">
              <a:extLst>
                <a:ext uri="{FF2B5EF4-FFF2-40B4-BE49-F238E27FC236}">
                  <a16:creationId xmlns:a16="http://schemas.microsoft.com/office/drawing/2014/main" id="{08D17397-9D2E-F7D6-333B-EB9A19903192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4" name="Rectangle 7353">
              <a:extLst>
                <a:ext uri="{FF2B5EF4-FFF2-40B4-BE49-F238E27FC236}">
                  <a16:creationId xmlns:a16="http://schemas.microsoft.com/office/drawing/2014/main" id="{E1708CBF-0DF8-D626-4BE4-ED5377F61A9F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5" name="Rectangle 7354">
              <a:extLst>
                <a:ext uri="{FF2B5EF4-FFF2-40B4-BE49-F238E27FC236}">
                  <a16:creationId xmlns:a16="http://schemas.microsoft.com/office/drawing/2014/main" id="{6759E80C-DF04-A08C-6220-E724D7183E1C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6" name="Rectangle 7355">
              <a:extLst>
                <a:ext uri="{FF2B5EF4-FFF2-40B4-BE49-F238E27FC236}">
                  <a16:creationId xmlns:a16="http://schemas.microsoft.com/office/drawing/2014/main" id="{2B9C006A-DD12-7B1F-B34F-F9ACCFEB38A0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7" name="Rectangle 7356">
              <a:extLst>
                <a:ext uri="{FF2B5EF4-FFF2-40B4-BE49-F238E27FC236}">
                  <a16:creationId xmlns:a16="http://schemas.microsoft.com/office/drawing/2014/main" id="{2018BA20-F283-9A5D-C07E-F0A4841BA0D3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8" name="Rectangle 7357">
              <a:extLst>
                <a:ext uri="{FF2B5EF4-FFF2-40B4-BE49-F238E27FC236}">
                  <a16:creationId xmlns:a16="http://schemas.microsoft.com/office/drawing/2014/main" id="{1897EFBF-0543-DFFC-4920-FD7A2E604F40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59" name="Rectangle 7358">
              <a:extLst>
                <a:ext uri="{FF2B5EF4-FFF2-40B4-BE49-F238E27FC236}">
                  <a16:creationId xmlns:a16="http://schemas.microsoft.com/office/drawing/2014/main" id="{9C40D4BB-F31F-CB40-A571-97B230463D1F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0" name="Rectangle 7359">
              <a:extLst>
                <a:ext uri="{FF2B5EF4-FFF2-40B4-BE49-F238E27FC236}">
                  <a16:creationId xmlns:a16="http://schemas.microsoft.com/office/drawing/2014/main" id="{5C29D093-6A03-5658-4906-91D83E1B1DB1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1" name="Rectangle 7360">
              <a:extLst>
                <a:ext uri="{FF2B5EF4-FFF2-40B4-BE49-F238E27FC236}">
                  <a16:creationId xmlns:a16="http://schemas.microsoft.com/office/drawing/2014/main" id="{4D72CDD5-093E-61FC-43CF-251E53C43760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2" name="Rectangle 7361">
              <a:extLst>
                <a:ext uri="{FF2B5EF4-FFF2-40B4-BE49-F238E27FC236}">
                  <a16:creationId xmlns:a16="http://schemas.microsoft.com/office/drawing/2014/main" id="{8721E728-32AB-B88F-E4B3-2D2DF1640294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3" name="Rectangle 7362">
              <a:extLst>
                <a:ext uri="{FF2B5EF4-FFF2-40B4-BE49-F238E27FC236}">
                  <a16:creationId xmlns:a16="http://schemas.microsoft.com/office/drawing/2014/main" id="{E9DAE75A-A7D8-2D4F-7861-DD02C089BCC2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4" name="Rectangle 7363">
              <a:extLst>
                <a:ext uri="{FF2B5EF4-FFF2-40B4-BE49-F238E27FC236}">
                  <a16:creationId xmlns:a16="http://schemas.microsoft.com/office/drawing/2014/main" id="{C24B7ECB-1906-E5A2-EB49-9271FCD77292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5" name="Rectangle 7364">
              <a:extLst>
                <a:ext uri="{FF2B5EF4-FFF2-40B4-BE49-F238E27FC236}">
                  <a16:creationId xmlns:a16="http://schemas.microsoft.com/office/drawing/2014/main" id="{2A7830AD-5718-E319-A954-795E354DA33D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6" name="Rectangle 7365">
              <a:extLst>
                <a:ext uri="{FF2B5EF4-FFF2-40B4-BE49-F238E27FC236}">
                  <a16:creationId xmlns:a16="http://schemas.microsoft.com/office/drawing/2014/main" id="{CA0654E0-8499-4B12-86CF-AD7A93AF2045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7" name="Rectangle 7366">
              <a:extLst>
                <a:ext uri="{FF2B5EF4-FFF2-40B4-BE49-F238E27FC236}">
                  <a16:creationId xmlns:a16="http://schemas.microsoft.com/office/drawing/2014/main" id="{53A56F19-15B3-C2C8-A03E-10C0E5C7A7AA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8" name="Rectangle 7367">
              <a:extLst>
                <a:ext uri="{FF2B5EF4-FFF2-40B4-BE49-F238E27FC236}">
                  <a16:creationId xmlns:a16="http://schemas.microsoft.com/office/drawing/2014/main" id="{C3CF175D-18F8-2493-204F-375D44E2F2D3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69" name="Rectangle 7368">
              <a:extLst>
                <a:ext uri="{FF2B5EF4-FFF2-40B4-BE49-F238E27FC236}">
                  <a16:creationId xmlns:a16="http://schemas.microsoft.com/office/drawing/2014/main" id="{5EF42BD1-D723-B6E3-3AD6-3781D30DB1E0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0" name="Rectangle 7369">
              <a:extLst>
                <a:ext uri="{FF2B5EF4-FFF2-40B4-BE49-F238E27FC236}">
                  <a16:creationId xmlns:a16="http://schemas.microsoft.com/office/drawing/2014/main" id="{A6D33DC4-1CBA-35FE-8DEB-0B8094B457ED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1" name="Rectangle 7370">
              <a:extLst>
                <a:ext uri="{FF2B5EF4-FFF2-40B4-BE49-F238E27FC236}">
                  <a16:creationId xmlns:a16="http://schemas.microsoft.com/office/drawing/2014/main" id="{29526FB4-9700-D3ED-7127-8D931171442C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2" name="Rectangle 7371">
              <a:extLst>
                <a:ext uri="{FF2B5EF4-FFF2-40B4-BE49-F238E27FC236}">
                  <a16:creationId xmlns:a16="http://schemas.microsoft.com/office/drawing/2014/main" id="{CCCBAEFC-292E-D5DA-F557-BDA2BD5EB189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3" name="Rectangle 7372">
              <a:extLst>
                <a:ext uri="{FF2B5EF4-FFF2-40B4-BE49-F238E27FC236}">
                  <a16:creationId xmlns:a16="http://schemas.microsoft.com/office/drawing/2014/main" id="{390EE4D9-33FF-0C83-3BC3-734EACB46776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4" name="Rectangle 7373">
              <a:extLst>
                <a:ext uri="{FF2B5EF4-FFF2-40B4-BE49-F238E27FC236}">
                  <a16:creationId xmlns:a16="http://schemas.microsoft.com/office/drawing/2014/main" id="{DC7A066A-8594-32F6-8962-26B121EA67BE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5" name="Rectangle 7374">
              <a:extLst>
                <a:ext uri="{FF2B5EF4-FFF2-40B4-BE49-F238E27FC236}">
                  <a16:creationId xmlns:a16="http://schemas.microsoft.com/office/drawing/2014/main" id="{89E7BC95-027E-F8DD-1725-12E70F4F1991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6" name="Rectangle 7375">
              <a:extLst>
                <a:ext uri="{FF2B5EF4-FFF2-40B4-BE49-F238E27FC236}">
                  <a16:creationId xmlns:a16="http://schemas.microsoft.com/office/drawing/2014/main" id="{E36DBD92-3B8C-E037-C33A-6D690540A968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7" name="Rectangle 7376">
              <a:extLst>
                <a:ext uri="{FF2B5EF4-FFF2-40B4-BE49-F238E27FC236}">
                  <a16:creationId xmlns:a16="http://schemas.microsoft.com/office/drawing/2014/main" id="{5118583D-D54C-1A21-4ED9-EAC0D4BEB984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8" name="Rectangle 7377">
              <a:extLst>
                <a:ext uri="{FF2B5EF4-FFF2-40B4-BE49-F238E27FC236}">
                  <a16:creationId xmlns:a16="http://schemas.microsoft.com/office/drawing/2014/main" id="{25687064-C629-DAE0-E0E9-93F4FBA3B0CD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79" name="Rectangle 7378">
              <a:extLst>
                <a:ext uri="{FF2B5EF4-FFF2-40B4-BE49-F238E27FC236}">
                  <a16:creationId xmlns:a16="http://schemas.microsoft.com/office/drawing/2014/main" id="{FB1EACDE-9C4F-27E1-4DE1-1CEB3BE4373D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0" name="Rectangle 7379">
              <a:extLst>
                <a:ext uri="{FF2B5EF4-FFF2-40B4-BE49-F238E27FC236}">
                  <a16:creationId xmlns:a16="http://schemas.microsoft.com/office/drawing/2014/main" id="{B5DBE74A-3AB6-5331-F99D-3F6FC45B1A91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1" name="Rectangle 7380">
              <a:extLst>
                <a:ext uri="{FF2B5EF4-FFF2-40B4-BE49-F238E27FC236}">
                  <a16:creationId xmlns:a16="http://schemas.microsoft.com/office/drawing/2014/main" id="{B666C4B5-E593-E375-25CE-0FA29587F6FC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2" name="Rectangle 7381">
              <a:extLst>
                <a:ext uri="{FF2B5EF4-FFF2-40B4-BE49-F238E27FC236}">
                  <a16:creationId xmlns:a16="http://schemas.microsoft.com/office/drawing/2014/main" id="{1F840D35-C578-160A-5276-3A6C3AEC1835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3" name="Rectangle 7382">
              <a:extLst>
                <a:ext uri="{FF2B5EF4-FFF2-40B4-BE49-F238E27FC236}">
                  <a16:creationId xmlns:a16="http://schemas.microsoft.com/office/drawing/2014/main" id="{BB9CBBCB-025F-75DC-147E-0591D79000A8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4" name="Rectangle 7383">
              <a:extLst>
                <a:ext uri="{FF2B5EF4-FFF2-40B4-BE49-F238E27FC236}">
                  <a16:creationId xmlns:a16="http://schemas.microsoft.com/office/drawing/2014/main" id="{EF961232-B476-466E-AA35-6432D7157DA9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5" name="Rectangle 7384">
              <a:extLst>
                <a:ext uri="{FF2B5EF4-FFF2-40B4-BE49-F238E27FC236}">
                  <a16:creationId xmlns:a16="http://schemas.microsoft.com/office/drawing/2014/main" id="{AB2A8A61-5605-739C-2371-8FB233F46942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6" name="Rectangle 7385">
              <a:extLst>
                <a:ext uri="{FF2B5EF4-FFF2-40B4-BE49-F238E27FC236}">
                  <a16:creationId xmlns:a16="http://schemas.microsoft.com/office/drawing/2014/main" id="{2EA30D33-EA4F-3E45-3377-E52B4E4C6030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7" name="Rectangle 7386">
              <a:extLst>
                <a:ext uri="{FF2B5EF4-FFF2-40B4-BE49-F238E27FC236}">
                  <a16:creationId xmlns:a16="http://schemas.microsoft.com/office/drawing/2014/main" id="{AE3A0005-88C8-C79F-E6ED-52282D9ACBD1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8" name="Rectangle 7387">
              <a:extLst>
                <a:ext uri="{FF2B5EF4-FFF2-40B4-BE49-F238E27FC236}">
                  <a16:creationId xmlns:a16="http://schemas.microsoft.com/office/drawing/2014/main" id="{3793EDC0-E790-FC10-17A2-D0CC2CE74FD3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89" name="Rectangle 7388">
              <a:extLst>
                <a:ext uri="{FF2B5EF4-FFF2-40B4-BE49-F238E27FC236}">
                  <a16:creationId xmlns:a16="http://schemas.microsoft.com/office/drawing/2014/main" id="{8F0802D1-154F-9286-59CB-5C581A8FE87A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0" name="Rectangle 7389">
              <a:extLst>
                <a:ext uri="{FF2B5EF4-FFF2-40B4-BE49-F238E27FC236}">
                  <a16:creationId xmlns:a16="http://schemas.microsoft.com/office/drawing/2014/main" id="{B3BF39DC-FB8F-A1AF-9523-39DB02376F47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1" name="Rectangle 7390">
              <a:extLst>
                <a:ext uri="{FF2B5EF4-FFF2-40B4-BE49-F238E27FC236}">
                  <a16:creationId xmlns:a16="http://schemas.microsoft.com/office/drawing/2014/main" id="{84A582B5-248E-90C9-E268-363BF694CC32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2" name="Rectangle 7391">
              <a:extLst>
                <a:ext uri="{FF2B5EF4-FFF2-40B4-BE49-F238E27FC236}">
                  <a16:creationId xmlns:a16="http://schemas.microsoft.com/office/drawing/2014/main" id="{B4FA06FD-EE1D-921B-0EE3-7D757E9FFAF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3" name="Rectangle 7392">
              <a:extLst>
                <a:ext uri="{FF2B5EF4-FFF2-40B4-BE49-F238E27FC236}">
                  <a16:creationId xmlns:a16="http://schemas.microsoft.com/office/drawing/2014/main" id="{5325444E-4901-A505-C5C8-E6C5921E21C0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4" name="Rectangle 7393">
              <a:extLst>
                <a:ext uri="{FF2B5EF4-FFF2-40B4-BE49-F238E27FC236}">
                  <a16:creationId xmlns:a16="http://schemas.microsoft.com/office/drawing/2014/main" id="{FC23D723-26A7-5FFD-597B-4846F0D3293A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5" name="Rectangle 7394">
              <a:extLst>
                <a:ext uri="{FF2B5EF4-FFF2-40B4-BE49-F238E27FC236}">
                  <a16:creationId xmlns:a16="http://schemas.microsoft.com/office/drawing/2014/main" id="{9A4CD526-9F70-B9F7-7505-6F49A0450432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6" name="Rectangle 7395">
              <a:extLst>
                <a:ext uri="{FF2B5EF4-FFF2-40B4-BE49-F238E27FC236}">
                  <a16:creationId xmlns:a16="http://schemas.microsoft.com/office/drawing/2014/main" id="{0C380AAA-6DCC-B303-3F1B-F1AA1F444856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7" name="Rectangle 7396">
              <a:extLst>
                <a:ext uri="{FF2B5EF4-FFF2-40B4-BE49-F238E27FC236}">
                  <a16:creationId xmlns:a16="http://schemas.microsoft.com/office/drawing/2014/main" id="{FB237696-52B9-3A6B-61D4-5FB80EBFA16D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398" name="Rectangle 7397">
              <a:extLst>
                <a:ext uri="{FF2B5EF4-FFF2-40B4-BE49-F238E27FC236}">
                  <a16:creationId xmlns:a16="http://schemas.microsoft.com/office/drawing/2014/main" id="{AF1C9FBB-B6A0-FF3A-C071-7C6D98DF5549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9319" name="Group 9318">
            <a:extLst>
              <a:ext uri="{FF2B5EF4-FFF2-40B4-BE49-F238E27FC236}">
                <a16:creationId xmlns:a16="http://schemas.microsoft.com/office/drawing/2014/main" id="{1870C535-61DB-F255-AA3D-794E35845B04}"/>
              </a:ext>
            </a:extLst>
          </p:cNvPr>
          <p:cNvGrpSpPr/>
          <p:nvPr/>
        </p:nvGrpSpPr>
        <p:grpSpPr>
          <a:xfrm>
            <a:off x="798901" y="5911039"/>
            <a:ext cx="6158983" cy="91440"/>
            <a:chOff x="795599" y="2575329"/>
            <a:chExt cx="6164316" cy="111398"/>
          </a:xfrm>
        </p:grpSpPr>
        <p:sp>
          <p:nvSpPr>
            <p:cNvPr id="9320" name="Rectangle 9319">
              <a:extLst>
                <a:ext uri="{FF2B5EF4-FFF2-40B4-BE49-F238E27FC236}">
                  <a16:creationId xmlns:a16="http://schemas.microsoft.com/office/drawing/2014/main" id="{F68B7CEF-AE1F-E7E3-E40A-976CC3FA23E1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1" name="Rectangle 9320">
              <a:extLst>
                <a:ext uri="{FF2B5EF4-FFF2-40B4-BE49-F238E27FC236}">
                  <a16:creationId xmlns:a16="http://schemas.microsoft.com/office/drawing/2014/main" id="{E28569E9-4FA2-0C6C-DFDA-2BFC0F3255CC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2" name="Rectangle 9321">
              <a:extLst>
                <a:ext uri="{FF2B5EF4-FFF2-40B4-BE49-F238E27FC236}">
                  <a16:creationId xmlns:a16="http://schemas.microsoft.com/office/drawing/2014/main" id="{33F01B29-3026-260F-F759-5E4DCD7BBB35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3" name="Rectangle 9322">
              <a:extLst>
                <a:ext uri="{FF2B5EF4-FFF2-40B4-BE49-F238E27FC236}">
                  <a16:creationId xmlns:a16="http://schemas.microsoft.com/office/drawing/2014/main" id="{DE47B5F3-492E-A65D-B833-76AED9344D6A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4" name="Rectangle 9323">
              <a:extLst>
                <a:ext uri="{FF2B5EF4-FFF2-40B4-BE49-F238E27FC236}">
                  <a16:creationId xmlns:a16="http://schemas.microsoft.com/office/drawing/2014/main" id="{87F22CE4-C95E-E758-D7A8-CB73E198D302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5" name="Rectangle 9324">
              <a:extLst>
                <a:ext uri="{FF2B5EF4-FFF2-40B4-BE49-F238E27FC236}">
                  <a16:creationId xmlns:a16="http://schemas.microsoft.com/office/drawing/2014/main" id="{FC645F2C-C92D-7A3F-38D8-23EE54D551A7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6" name="Rectangle 9325">
              <a:extLst>
                <a:ext uri="{FF2B5EF4-FFF2-40B4-BE49-F238E27FC236}">
                  <a16:creationId xmlns:a16="http://schemas.microsoft.com/office/drawing/2014/main" id="{D5FFE22C-8740-D5C0-BB61-0C982754E6B6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7" name="Rectangle 9326">
              <a:extLst>
                <a:ext uri="{FF2B5EF4-FFF2-40B4-BE49-F238E27FC236}">
                  <a16:creationId xmlns:a16="http://schemas.microsoft.com/office/drawing/2014/main" id="{CB3BA157-8469-7FE1-3B2F-421C5EB36CE6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8" name="Rectangle 9327">
              <a:extLst>
                <a:ext uri="{FF2B5EF4-FFF2-40B4-BE49-F238E27FC236}">
                  <a16:creationId xmlns:a16="http://schemas.microsoft.com/office/drawing/2014/main" id="{46B6BB57-1CA0-C49E-4748-5157CF00B2A6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29" name="Rectangle 9328">
              <a:extLst>
                <a:ext uri="{FF2B5EF4-FFF2-40B4-BE49-F238E27FC236}">
                  <a16:creationId xmlns:a16="http://schemas.microsoft.com/office/drawing/2014/main" id="{B3E3CF36-8B17-37BF-3974-FF892BB0A9C6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0" name="Rectangle 9329">
              <a:extLst>
                <a:ext uri="{FF2B5EF4-FFF2-40B4-BE49-F238E27FC236}">
                  <a16:creationId xmlns:a16="http://schemas.microsoft.com/office/drawing/2014/main" id="{659842D5-759A-4AC2-C54F-76CDDEEDB56D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1" name="Rectangle 9330">
              <a:extLst>
                <a:ext uri="{FF2B5EF4-FFF2-40B4-BE49-F238E27FC236}">
                  <a16:creationId xmlns:a16="http://schemas.microsoft.com/office/drawing/2014/main" id="{A0EA9EC4-41AE-6094-2AB3-47C658204478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2" name="Rectangle 9331">
              <a:extLst>
                <a:ext uri="{FF2B5EF4-FFF2-40B4-BE49-F238E27FC236}">
                  <a16:creationId xmlns:a16="http://schemas.microsoft.com/office/drawing/2014/main" id="{2000BDFD-E3B4-B641-7AED-54B99A89FE3C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3" name="Rectangle 9332">
              <a:extLst>
                <a:ext uri="{FF2B5EF4-FFF2-40B4-BE49-F238E27FC236}">
                  <a16:creationId xmlns:a16="http://schemas.microsoft.com/office/drawing/2014/main" id="{A1D8AE15-7391-04A2-6607-6990E7ECAA7A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4" name="Rectangle 9333">
              <a:extLst>
                <a:ext uri="{FF2B5EF4-FFF2-40B4-BE49-F238E27FC236}">
                  <a16:creationId xmlns:a16="http://schemas.microsoft.com/office/drawing/2014/main" id="{C591756E-818D-7E2D-A1E6-8007B714A75F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5" name="Rectangle 9334">
              <a:extLst>
                <a:ext uri="{FF2B5EF4-FFF2-40B4-BE49-F238E27FC236}">
                  <a16:creationId xmlns:a16="http://schemas.microsoft.com/office/drawing/2014/main" id="{1D39082D-8695-8C4F-1C14-81B2E88717C8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6" name="Rectangle 9335">
              <a:extLst>
                <a:ext uri="{FF2B5EF4-FFF2-40B4-BE49-F238E27FC236}">
                  <a16:creationId xmlns:a16="http://schemas.microsoft.com/office/drawing/2014/main" id="{5450DAA6-99C2-7455-2C92-4396F4CEC240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7" name="Rectangle 9336">
              <a:extLst>
                <a:ext uri="{FF2B5EF4-FFF2-40B4-BE49-F238E27FC236}">
                  <a16:creationId xmlns:a16="http://schemas.microsoft.com/office/drawing/2014/main" id="{EDF6CA41-E3C7-51B4-C04E-2743662676D4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8" name="Rectangle 9337">
              <a:extLst>
                <a:ext uri="{FF2B5EF4-FFF2-40B4-BE49-F238E27FC236}">
                  <a16:creationId xmlns:a16="http://schemas.microsoft.com/office/drawing/2014/main" id="{CA4FC41D-1EC3-5237-19FE-F32BB872EEB9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39" name="Rectangle 9338">
              <a:extLst>
                <a:ext uri="{FF2B5EF4-FFF2-40B4-BE49-F238E27FC236}">
                  <a16:creationId xmlns:a16="http://schemas.microsoft.com/office/drawing/2014/main" id="{D0185598-6297-4226-D06B-16310D4F91C4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0" name="Rectangle 9339">
              <a:extLst>
                <a:ext uri="{FF2B5EF4-FFF2-40B4-BE49-F238E27FC236}">
                  <a16:creationId xmlns:a16="http://schemas.microsoft.com/office/drawing/2014/main" id="{760D1ED8-77C4-8081-1A70-EE7F2A66E714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1" name="Rectangle 9340">
              <a:extLst>
                <a:ext uri="{FF2B5EF4-FFF2-40B4-BE49-F238E27FC236}">
                  <a16:creationId xmlns:a16="http://schemas.microsoft.com/office/drawing/2014/main" id="{C5307289-76F1-055B-7464-9AE24BF8AC06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2" name="Rectangle 9341">
              <a:extLst>
                <a:ext uri="{FF2B5EF4-FFF2-40B4-BE49-F238E27FC236}">
                  <a16:creationId xmlns:a16="http://schemas.microsoft.com/office/drawing/2014/main" id="{AC116763-67E7-6AD1-763F-7F91D47BBA4A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3" name="Rectangle 9342">
              <a:extLst>
                <a:ext uri="{FF2B5EF4-FFF2-40B4-BE49-F238E27FC236}">
                  <a16:creationId xmlns:a16="http://schemas.microsoft.com/office/drawing/2014/main" id="{C23D9517-942B-7026-118B-1E17341D3D9A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4" name="Rectangle 9343">
              <a:extLst>
                <a:ext uri="{FF2B5EF4-FFF2-40B4-BE49-F238E27FC236}">
                  <a16:creationId xmlns:a16="http://schemas.microsoft.com/office/drawing/2014/main" id="{48CFD884-9F85-86F7-0416-B208572894DD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5" name="Rectangle 9344">
              <a:extLst>
                <a:ext uri="{FF2B5EF4-FFF2-40B4-BE49-F238E27FC236}">
                  <a16:creationId xmlns:a16="http://schemas.microsoft.com/office/drawing/2014/main" id="{CE010AD5-47F6-BC20-14D4-A90BB491171F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6" name="Rectangle 9345">
              <a:extLst>
                <a:ext uri="{FF2B5EF4-FFF2-40B4-BE49-F238E27FC236}">
                  <a16:creationId xmlns:a16="http://schemas.microsoft.com/office/drawing/2014/main" id="{713518D1-0860-927E-0D43-6347D71F8912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7" name="Rectangle 9346">
              <a:extLst>
                <a:ext uri="{FF2B5EF4-FFF2-40B4-BE49-F238E27FC236}">
                  <a16:creationId xmlns:a16="http://schemas.microsoft.com/office/drawing/2014/main" id="{E97D08E3-591C-F602-7B7E-FA3DA8F4896E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8" name="Rectangle 9347">
              <a:extLst>
                <a:ext uri="{FF2B5EF4-FFF2-40B4-BE49-F238E27FC236}">
                  <a16:creationId xmlns:a16="http://schemas.microsoft.com/office/drawing/2014/main" id="{3265DB8C-8B93-1C7B-ECE3-51AC920FFB6B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49" name="Rectangle 9348">
              <a:extLst>
                <a:ext uri="{FF2B5EF4-FFF2-40B4-BE49-F238E27FC236}">
                  <a16:creationId xmlns:a16="http://schemas.microsoft.com/office/drawing/2014/main" id="{DC1A532C-411A-CD39-225C-E77D2F9BAF93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0" name="Rectangle 9349">
              <a:extLst>
                <a:ext uri="{FF2B5EF4-FFF2-40B4-BE49-F238E27FC236}">
                  <a16:creationId xmlns:a16="http://schemas.microsoft.com/office/drawing/2014/main" id="{1D4EEC3F-3B83-C510-1A5A-FBCB2C35061E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1" name="Rectangle 9350">
              <a:extLst>
                <a:ext uri="{FF2B5EF4-FFF2-40B4-BE49-F238E27FC236}">
                  <a16:creationId xmlns:a16="http://schemas.microsoft.com/office/drawing/2014/main" id="{91470658-BEA5-DE94-D5CC-CC638ACC7E23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2" name="Rectangle 9351">
              <a:extLst>
                <a:ext uri="{FF2B5EF4-FFF2-40B4-BE49-F238E27FC236}">
                  <a16:creationId xmlns:a16="http://schemas.microsoft.com/office/drawing/2014/main" id="{E72F9602-FAF9-937E-879E-FE968DADBA6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3" name="Rectangle 9352">
              <a:extLst>
                <a:ext uri="{FF2B5EF4-FFF2-40B4-BE49-F238E27FC236}">
                  <a16:creationId xmlns:a16="http://schemas.microsoft.com/office/drawing/2014/main" id="{EF7738AC-57B8-FC81-40F8-316D96EE6EC2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4" name="Rectangle 9353">
              <a:extLst>
                <a:ext uri="{FF2B5EF4-FFF2-40B4-BE49-F238E27FC236}">
                  <a16:creationId xmlns:a16="http://schemas.microsoft.com/office/drawing/2014/main" id="{6B362FAE-33A6-F54A-1723-B39EDD4BC9A5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5" name="Rectangle 9354">
              <a:extLst>
                <a:ext uri="{FF2B5EF4-FFF2-40B4-BE49-F238E27FC236}">
                  <a16:creationId xmlns:a16="http://schemas.microsoft.com/office/drawing/2014/main" id="{B4B5FEF4-BCCC-A4B8-7DA0-9825ABF42BE8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6" name="Rectangle 9355">
              <a:extLst>
                <a:ext uri="{FF2B5EF4-FFF2-40B4-BE49-F238E27FC236}">
                  <a16:creationId xmlns:a16="http://schemas.microsoft.com/office/drawing/2014/main" id="{99C3BA37-48E4-7F74-CEA6-8070DC2A9103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7" name="Rectangle 9356">
              <a:extLst>
                <a:ext uri="{FF2B5EF4-FFF2-40B4-BE49-F238E27FC236}">
                  <a16:creationId xmlns:a16="http://schemas.microsoft.com/office/drawing/2014/main" id="{1EF0A0BB-0CB8-A05D-CE20-80BC873AE57D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8" name="Rectangle 9357">
              <a:extLst>
                <a:ext uri="{FF2B5EF4-FFF2-40B4-BE49-F238E27FC236}">
                  <a16:creationId xmlns:a16="http://schemas.microsoft.com/office/drawing/2014/main" id="{DA481D20-BFC4-1A38-94AE-BCC6998354ED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59" name="Rectangle 9358">
              <a:extLst>
                <a:ext uri="{FF2B5EF4-FFF2-40B4-BE49-F238E27FC236}">
                  <a16:creationId xmlns:a16="http://schemas.microsoft.com/office/drawing/2014/main" id="{31AD85C1-4B52-7D95-CF43-2605254B3D7F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0" name="Rectangle 9359">
              <a:extLst>
                <a:ext uri="{FF2B5EF4-FFF2-40B4-BE49-F238E27FC236}">
                  <a16:creationId xmlns:a16="http://schemas.microsoft.com/office/drawing/2014/main" id="{B8CB837C-D03A-50F4-CED2-AAA59EAF3D26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1" name="Rectangle 9360">
              <a:extLst>
                <a:ext uri="{FF2B5EF4-FFF2-40B4-BE49-F238E27FC236}">
                  <a16:creationId xmlns:a16="http://schemas.microsoft.com/office/drawing/2014/main" id="{24A9122F-1166-2EC3-7D87-E100CBB26214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2" name="Rectangle 9361">
              <a:extLst>
                <a:ext uri="{FF2B5EF4-FFF2-40B4-BE49-F238E27FC236}">
                  <a16:creationId xmlns:a16="http://schemas.microsoft.com/office/drawing/2014/main" id="{E8A4C2D5-8060-FA3A-C31F-D045382BA1E7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3" name="Rectangle 9362">
              <a:extLst>
                <a:ext uri="{FF2B5EF4-FFF2-40B4-BE49-F238E27FC236}">
                  <a16:creationId xmlns:a16="http://schemas.microsoft.com/office/drawing/2014/main" id="{1C96C64E-44B4-F943-689E-4D2083E873D9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4" name="Rectangle 9363">
              <a:extLst>
                <a:ext uri="{FF2B5EF4-FFF2-40B4-BE49-F238E27FC236}">
                  <a16:creationId xmlns:a16="http://schemas.microsoft.com/office/drawing/2014/main" id="{F82F922F-9407-DC14-DB28-DE266E869BD1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5" name="Rectangle 9364">
              <a:extLst>
                <a:ext uri="{FF2B5EF4-FFF2-40B4-BE49-F238E27FC236}">
                  <a16:creationId xmlns:a16="http://schemas.microsoft.com/office/drawing/2014/main" id="{EADB169A-AF2C-E023-31BE-D006A55B0413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6" name="Rectangle 9365">
              <a:extLst>
                <a:ext uri="{FF2B5EF4-FFF2-40B4-BE49-F238E27FC236}">
                  <a16:creationId xmlns:a16="http://schemas.microsoft.com/office/drawing/2014/main" id="{A77ACB53-94DF-2D4A-50B3-73C3176981D0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7" name="Rectangle 9366">
              <a:extLst>
                <a:ext uri="{FF2B5EF4-FFF2-40B4-BE49-F238E27FC236}">
                  <a16:creationId xmlns:a16="http://schemas.microsoft.com/office/drawing/2014/main" id="{995EDFF7-1D2B-351C-962D-AF8DF5581E3F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8" name="Rectangle 9367">
              <a:extLst>
                <a:ext uri="{FF2B5EF4-FFF2-40B4-BE49-F238E27FC236}">
                  <a16:creationId xmlns:a16="http://schemas.microsoft.com/office/drawing/2014/main" id="{4B38EAE4-0862-2188-1B80-4268954F8E65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69" name="Rectangle 9368">
              <a:extLst>
                <a:ext uri="{FF2B5EF4-FFF2-40B4-BE49-F238E27FC236}">
                  <a16:creationId xmlns:a16="http://schemas.microsoft.com/office/drawing/2014/main" id="{8D9A9D26-DF1B-2ADF-4793-8BD78101F2F7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0" name="Rectangle 9369">
              <a:extLst>
                <a:ext uri="{FF2B5EF4-FFF2-40B4-BE49-F238E27FC236}">
                  <a16:creationId xmlns:a16="http://schemas.microsoft.com/office/drawing/2014/main" id="{0E3EF77E-6899-6339-377D-D87BAFA14748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1" name="Rectangle 9370">
              <a:extLst>
                <a:ext uri="{FF2B5EF4-FFF2-40B4-BE49-F238E27FC236}">
                  <a16:creationId xmlns:a16="http://schemas.microsoft.com/office/drawing/2014/main" id="{19DD251E-A247-2B85-E3B7-D563A546EEA7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2" name="Rectangle 9371">
              <a:extLst>
                <a:ext uri="{FF2B5EF4-FFF2-40B4-BE49-F238E27FC236}">
                  <a16:creationId xmlns:a16="http://schemas.microsoft.com/office/drawing/2014/main" id="{C76334F7-C146-CCA0-2871-F4B212527ED6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3" name="Rectangle 9372">
              <a:extLst>
                <a:ext uri="{FF2B5EF4-FFF2-40B4-BE49-F238E27FC236}">
                  <a16:creationId xmlns:a16="http://schemas.microsoft.com/office/drawing/2014/main" id="{AFB5D2E0-8C52-3E15-9392-256A9CDD0C87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4" name="Rectangle 9373">
              <a:extLst>
                <a:ext uri="{FF2B5EF4-FFF2-40B4-BE49-F238E27FC236}">
                  <a16:creationId xmlns:a16="http://schemas.microsoft.com/office/drawing/2014/main" id="{DDC5B8AB-B084-8D80-6432-BC0AEF084BBF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5" name="Rectangle 9374">
              <a:extLst>
                <a:ext uri="{FF2B5EF4-FFF2-40B4-BE49-F238E27FC236}">
                  <a16:creationId xmlns:a16="http://schemas.microsoft.com/office/drawing/2014/main" id="{A65EE9B1-58A8-E1D8-92E8-C05B8D0AAD5A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6" name="Rectangle 9375">
              <a:extLst>
                <a:ext uri="{FF2B5EF4-FFF2-40B4-BE49-F238E27FC236}">
                  <a16:creationId xmlns:a16="http://schemas.microsoft.com/office/drawing/2014/main" id="{70AFFB98-6FAE-98AA-D89A-445D8260460E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7" name="Rectangle 9376">
              <a:extLst>
                <a:ext uri="{FF2B5EF4-FFF2-40B4-BE49-F238E27FC236}">
                  <a16:creationId xmlns:a16="http://schemas.microsoft.com/office/drawing/2014/main" id="{1047C45E-F764-1656-D98B-80A0227F5B84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8" name="Rectangle 9377">
              <a:extLst>
                <a:ext uri="{FF2B5EF4-FFF2-40B4-BE49-F238E27FC236}">
                  <a16:creationId xmlns:a16="http://schemas.microsoft.com/office/drawing/2014/main" id="{AAED90D0-3C83-65EF-E4BB-DEF068741138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79" name="Rectangle 9378">
              <a:extLst>
                <a:ext uri="{FF2B5EF4-FFF2-40B4-BE49-F238E27FC236}">
                  <a16:creationId xmlns:a16="http://schemas.microsoft.com/office/drawing/2014/main" id="{1FC1A91B-8EFA-2107-0E69-138A3AFFEAC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0" name="Rectangle 9379">
              <a:extLst>
                <a:ext uri="{FF2B5EF4-FFF2-40B4-BE49-F238E27FC236}">
                  <a16:creationId xmlns:a16="http://schemas.microsoft.com/office/drawing/2014/main" id="{364B39EB-0A93-F965-8349-C14673B160BA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1" name="Rectangle 9380">
              <a:extLst>
                <a:ext uri="{FF2B5EF4-FFF2-40B4-BE49-F238E27FC236}">
                  <a16:creationId xmlns:a16="http://schemas.microsoft.com/office/drawing/2014/main" id="{9783AEF5-D39F-9FD0-96FD-FC2179BC5521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2" name="Rectangle 9381">
              <a:extLst>
                <a:ext uri="{FF2B5EF4-FFF2-40B4-BE49-F238E27FC236}">
                  <a16:creationId xmlns:a16="http://schemas.microsoft.com/office/drawing/2014/main" id="{ECF3E7FD-9189-E27A-AC45-2F1E9FD863B5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3" name="Rectangle 9382">
              <a:extLst>
                <a:ext uri="{FF2B5EF4-FFF2-40B4-BE49-F238E27FC236}">
                  <a16:creationId xmlns:a16="http://schemas.microsoft.com/office/drawing/2014/main" id="{ABA6514A-9022-C8C4-2146-BCE90CF85010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4" name="Rectangle 9383">
              <a:extLst>
                <a:ext uri="{FF2B5EF4-FFF2-40B4-BE49-F238E27FC236}">
                  <a16:creationId xmlns:a16="http://schemas.microsoft.com/office/drawing/2014/main" id="{03679DF4-4B21-38F1-1EFE-38F1E100E574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5" name="Rectangle 9384">
              <a:extLst>
                <a:ext uri="{FF2B5EF4-FFF2-40B4-BE49-F238E27FC236}">
                  <a16:creationId xmlns:a16="http://schemas.microsoft.com/office/drawing/2014/main" id="{EA80EE9B-79AF-4BAF-1974-4F11785EF698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6" name="Rectangle 9385">
              <a:extLst>
                <a:ext uri="{FF2B5EF4-FFF2-40B4-BE49-F238E27FC236}">
                  <a16:creationId xmlns:a16="http://schemas.microsoft.com/office/drawing/2014/main" id="{21ACC320-46D8-EF63-F40F-14171F2AE481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7" name="Rectangle 9386">
              <a:extLst>
                <a:ext uri="{FF2B5EF4-FFF2-40B4-BE49-F238E27FC236}">
                  <a16:creationId xmlns:a16="http://schemas.microsoft.com/office/drawing/2014/main" id="{38E03DF0-05E4-0EC9-88C3-31649B88766A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8" name="Rectangle 9387">
              <a:extLst>
                <a:ext uri="{FF2B5EF4-FFF2-40B4-BE49-F238E27FC236}">
                  <a16:creationId xmlns:a16="http://schemas.microsoft.com/office/drawing/2014/main" id="{6D08C87D-4F1D-48B6-9058-036DFEC418A3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89" name="Rectangle 9388">
              <a:extLst>
                <a:ext uri="{FF2B5EF4-FFF2-40B4-BE49-F238E27FC236}">
                  <a16:creationId xmlns:a16="http://schemas.microsoft.com/office/drawing/2014/main" id="{E7DD5E0F-9C3A-42EA-BD04-7490452264E5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0" name="Rectangle 9389">
              <a:extLst>
                <a:ext uri="{FF2B5EF4-FFF2-40B4-BE49-F238E27FC236}">
                  <a16:creationId xmlns:a16="http://schemas.microsoft.com/office/drawing/2014/main" id="{BC27F553-D308-85C7-938A-2A3CEF1C7F9D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1" name="Rectangle 9390">
              <a:extLst>
                <a:ext uri="{FF2B5EF4-FFF2-40B4-BE49-F238E27FC236}">
                  <a16:creationId xmlns:a16="http://schemas.microsoft.com/office/drawing/2014/main" id="{9A78645E-9392-9465-1DF2-BC0579A62E94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2" name="Rectangle 9391">
              <a:extLst>
                <a:ext uri="{FF2B5EF4-FFF2-40B4-BE49-F238E27FC236}">
                  <a16:creationId xmlns:a16="http://schemas.microsoft.com/office/drawing/2014/main" id="{95A4747E-900D-1A95-2283-21A582F32619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3" name="Rectangle 9392">
              <a:extLst>
                <a:ext uri="{FF2B5EF4-FFF2-40B4-BE49-F238E27FC236}">
                  <a16:creationId xmlns:a16="http://schemas.microsoft.com/office/drawing/2014/main" id="{27EEFA32-6135-E0CE-438A-A0804A238E0D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4" name="Rectangle 9393">
              <a:extLst>
                <a:ext uri="{FF2B5EF4-FFF2-40B4-BE49-F238E27FC236}">
                  <a16:creationId xmlns:a16="http://schemas.microsoft.com/office/drawing/2014/main" id="{3CD136C1-669A-57A7-C69F-74C7669BD849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5" name="Rectangle 9394">
              <a:extLst>
                <a:ext uri="{FF2B5EF4-FFF2-40B4-BE49-F238E27FC236}">
                  <a16:creationId xmlns:a16="http://schemas.microsoft.com/office/drawing/2014/main" id="{E95B8DA1-FDAC-1D2E-E151-688C61E0017E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6" name="Rectangle 9395">
              <a:extLst>
                <a:ext uri="{FF2B5EF4-FFF2-40B4-BE49-F238E27FC236}">
                  <a16:creationId xmlns:a16="http://schemas.microsoft.com/office/drawing/2014/main" id="{5D637C47-D0A8-E505-F88F-C2B1DCF0F29A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7" name="Rectangle 9396">
              <a:extLst>
                <a:ext uri="{FF2B5EF4-FFF2-40B4-BE49-F238E27FC236}">
                  <a16:creationId xmlns:a16="http://schemas.microsoft.com/office/drawing/2014/main" id="{845866E7-A9FF-A279-BD78-4F49030D30B5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8" name="Rectangle 9397">
              <a:extLst>
                <a:ext uri="{FF2B5EF4-FFF2-40B4-BE49-F238E27FC236}">
                  <a16:creationId xmlns:a16="http://schemas.microsoft.com/office/drawing/2014/main" id="{864C701E-D67D-BC7C-DEF9-0209D5574071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99" name="Rectangle 9398">
              <a:extLst>
                <a:ext uri="{FF2B5EF4-FFF2-40B4-BE49-F238E27FC236}">
                  <a16:creationId xmlns:a16="http://schemas.microsoft.com/office/drawing/2014/main" id="{57DE9BB1-0A7E-200D-838A-E9EB2D207E66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0" name="Rectangle 9399">
              <a:extLst>
                <a:ext uri="{FF2B5EF4-FFF2-40B4-BE49-F238E27FC236}">
                  <a16:creationId xmlns:a16="http://schemas.microsoft.com/office/drawing/2014/main" id="{D273C052-4A9E-B7B1-E2E1-31AE9E960579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1" name="Rectangle 9400">
              <a:extLst>
                <a:ext uri="{FF2B5EF4-FFF2-40B4-BE49-F238E27FC236}">
                  <a16:creationId xmlns:a16="http://schemas.microsoft.com/office/drawing/2014/main" id="{E1FDEFCB-D6C1-5F47-A660-0048B419874B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2" name="Rectangle 9401">
              <a:extLst>
                <a:ext uri="{FF2B5EF4-FFF2-40B4-BE49-F238E27FC236}">
                  <a16:creationId xmlns:a16="http://schemas.microsoft.com/office/drawing/2014/main" id="{E9611D96-7B1D-EA85-4F64-E1086DF5F05C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3" name="Rectangle 9402">
              <a:extLst>
                <a:ext uri="{FF2B5EF4-FFF2-40B4-BE49-F238E27FC236}">
                  <a16:creationId xmlns:a16="http://schemas.microsoft.com/office/drawing/2014/main" id="{8A32B0B9-3CA8-6D56-60D4-4D571AE1A238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4" name="Rectangle 9403">
              <a:extLst>
                <a:ext uri="{FF2B5EF4-FFF2-40B4-BE49-F238E27FC236}">
                  <a16:creationId xmlns:a16="http://schemas.microsoft.com/office/drawing/2014/main" id="{F0FCB740-2074-9922-1187-EEFBEC2D084F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5" name="Rectangle 9404">
              <a:extLst>
                <a:ext uri="{FF2B5EF4-FFF2-40B4-BE49-F238E27FC236}">
                  <a16:creationId xmlns:a16="http://schemas.microsoft.com/office/drawing/2014/main" id="{40DF54F4-5A42-BD5D-31A2-58E981CC9FCA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6" name="Rectangle 9405">
              <a:extLst>
                <a:ext uri="{FF2B5EF4-FFF2-40B4-BE49-F238E27FC236}">
                  <a16:creationId xmlns:a16="http://schemas.microsoft.com/office/drawing/2014/main" id="{0A7FF66C-B34D-D3FB-283C-E6EBE8273C83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7" name="Rectangle 9406">
              <a:extLst>
                <a:ext uri="{FF2B5EF4-FFF2-40B4-BE49-F238E27FC236}">
                  <a16:creationId xmlns:a16="http://schemas.microsoft.com/office/drawing/2014/main" id="{4C524319-D745-FF08-E4D2-4E2BA1CA1961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8" name="Rectangle 9407">
              <a:extLst>
                <a:ext uri="{FF2B5EF4-FFF2-40B4-BE49-F238E27FC236}">
                  <a16:creationId xmlns:a16="http://schemas.microsoft.com/office/drawing/2014/main" id="{A83D2EC3-AFAB-E29E-78A0-30B1505366D5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09" name="Rectangle 9408">
              <a:extLst>
                <a:ext uri="{FF2B5EF4-FFF2-40B4-BE49-F238E27FC236}">
                  <a16:creationId xmlns:a16="http://schemas.microsoft.com/office/drawing/2014/main" id="{B666E966-2119-1236-364C-B84DDBDECB2B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0" name="Rectangle 9409">
              <a:extLst>
                <a:ext uri="{FF2B5EF4-FFF2-40B4-BE49-F238E27FC236}">
                  <a16:creationId xmlns:a16="http://schemas.microsoft.com/office/drawing/2014/main" id="{18B9A79C-4A95-26C2-18CE-4DF7A4BDCDC8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1" name="Rectangle 9410">
              <a:extLst>
                <a:ext uri="{FF2B5EF4-FFF2-40B4-BE49-F238E27FC236}">
                  <a16:creationId xmlns:a16="http://schemas.microsoft.com/office/drawing/2014/main" id="{4868AFBB-9F76-98EB-C7C3-DD1B9449168A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2" name="Rectangle 9411">
              <a:extLst>
                <a:ext uri="{FF2B5EF4-FFF2-40B4-BE49-F238E27FC236}">
                  <a16:creationId xmlns:a16="http://schemas.microsoft.com/office/drawing/2014/main" id="{BC549D15-DE53-5C92-55CB-B14399592F0D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3" name="Rectangle 9412">
              <a:extLst>
                <a:ext uri="{FF2B5EF4-FFF2-40B4-BE49-F238E27FC236}">
                  <a16:creationId xmlns:a16="http://schemas.microsoft.com/office/drawing/2014/main" id="{A8D26E3C-4792-C25A-C0AA-393151129EB6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4" name="Rectangle 9413">
              <a:extLst>
                <a:ext uri="{FF2B5EF4-FFF2-40B4-BE49-F238E27FC236}">
                  <a16:creationId xmlns:a16="http://schemas.microsoft.com/office/drawing/2014/main" id="{E4E058E0-1275-DBA2-6B6F-E664441B0AA3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5" name="Rectangle 9414">
              <a:extLst>
                <a:ext uri="{FF2B5EF4-FFF2-40B4-BE49-F238E27FC236}">
                  <a16:creationId xmlns:a16="http://schemas.microsoft.com/office/drawing/2014/main" id="{C1695423-3FB5-4F31-F1F0-FFD396F18770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6" name="Rectangle 9415">
              <a:extLst>
                <a:ext uri="{FF2B5EF4-FFF2-40B4-BE49-F238E27FC236}">
                  <a16:creationId xmlns:a16="http://schemas.microsoft.com/office/drawing/2014/main" id="{B5045BFE-93B9-9765-5DDA-A0BAEB142B7F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7" name="Rectangle 9416">
              <a:extLst>
                <a:ext uri="{FF2B5EF4-FFF2-40B4-BE49-F238E27FC236}">
                  <a16:creationId xmlns:a16="http://schemas.microsoft.com/office/drawing/2014/main" id="{4558B085-0A6B-4090-F203-72F70FBACBA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8" name="Rectangle 9417">
              <a:extLst>
                <a:ext uri="{FF2B5EF4-FFF2-40B4-BE49-F238E27FC236}">
                  <a16:creationId xmlns:a16="http://schemas.microsoft.com/office/drawing/2014/main" id="{7EAB1FEF-C45C-D3BB-D95F-BB77D66D0AA9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19" name="Rectangle 9418">
              <a:extLst>
                <a:ext uri="{FF2B5EF4-FFF2-40B4-BE49-F238E27FC236}">
                  <a16:creationId xmlns:a16="http://schemas.microsoft.com/office/drawing/2014/main" id="{229EA5ED-83E2-327A-33F7-F752B93EE052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0" name="Rectangle 9419">
              <a:extLst>
                <a:ext uri="{FF2B5EF4-FFF2-40B4-BE49-F238E27FC236}">
                  <a16:creationId xmlns:a16="http://schemas.microsoft.com/office/drawing/2014/main" id="{30D3DB71-064C-2A5D-6E32-EB839DEA4AD4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1" name="Rectangle 9420">
              <a:extLst>
                <a:ext uri="{FF2B5EF4-FFF2-40B4-BE49-F238E27FC236}">
                  <a16:creationId xmlns:a16="http://schemas.microsoft.com/office/drawing/2014/main" id="{92F5653A-5FC7-FEB3-5BAC-06BCA9FE7F0E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2" name="Rectangle 9421">
              <a:extLst>
                <a:ext uri="{FF2B5EF4-FFF2-40B4-BE49-F238E27FC236}">
                  <a16:creationId xmlns:a16="http://schemas.microsoft.com/office/drawing/2014/main" id="{7BA8A72B-65DF-E700-3246-6EA98FACBA0A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3" name="Rectangle 9422">
              <a:extLst>
                <a:ext uri="{FF2B5EF4-FFF2-40B4-BE49-F238E27FC236}">
                  <a16:creationId xmlns:a16="http://schemas.microsoft.com/office/drawing/2014/main" id="{882B8882-42B1-4C0E-EDB3-571CE6F8463E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4" name="Rectangle 9423">
              <a:extLst>
                <a:ext uri="{FF2B5EF4-FFF2-40B4-BE49-F238E27FC236}">
                  <a16:creationId xmlns:a16="http://schemas.microsoft.com/office/drawing/2014/main" id="{55B1A52E-F5FC-5B7B-AC64-3B5079D0C9F9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5" name="Rectangle 9424">
              <a:extLst>
                <a:ext uri="{FF2B5EF4-FFF2-40B4-BE49-F238E27FC236}">
                  <a16:creationId xmlns:a16="http://schemas.microsoft.com/office/drawing/2014/main" id="{0CE76F5D-6184-D0FA-DCE9-A3FB2669000D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6" name="Rectangle 9425">
              <a:extLst>
                <a:ext uri="{FF2B5EF4-FFF2-40B4-BE49-F238E27FC236}">
                  <a16:creationId xmlns:a16="http://schemas.microsoft.com/office/drawing/2014/main" id="{D2E3C2E2-C09D-7509-02DF-3FFA0D30CC44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7" name="Rectangle 9426">
              <a:extLst>
                <a:ext uri="{FF2B5EF4-FFF2-40B4-BE49-F238E27FC236}">
                  <a16:creationId xmlns:a16="http://schemas.microsoft.com/office/drawing/2014/main" id="{BE8D1B62-B2D4-E2A9-B7BF-44388AB343B3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8" name="Rectangle 9427">
              <a:extLst>
                <a:ext uri="{FF2B5EF4-FFF2-40B4-BE49-F238E27FC236}">
                  <a16:creationId xmlns:a16="http://schemas.microsoft.com/office/drawing/2014/main" id="{95A57D5E-99F3-809A-2134-43BE6DB61696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29" name="Rectangle 9428">
              <a:extLst>
                <a:ext uri="{FF2B5EF4-FFF2-40B4-BE49-F238E27FC236}">
                  <a16:creationId xmlns:a16="http://schemas.microsoft.com/office/drawing/2014/main" id="{11236DC5-9AF8-0EAC-F6E6-AC8E0A6F98FF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0" name="Rectangle 9429">
              <a:extLst>
                <a:ext uri="{FF2B5EF4-FFF2-40B4-BE49-F238E27FC236}">
                  <a16:creationId xmlns:a16="http://schemas.microsoft.com/office/drawing/2014/main" id="{4D99BEF6-3F2A-E46F-C286-6F22E1689B71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1" name="Rectangle 9430">
              <a:extLst>
                <a:ext uri="{FF2B5EF4-FFF2-40B4-BE49-F238E27FC236}">
                  <a16:creationId xmlns:a16="http://schemas.microsoft.com/office/drawing/2014/main" id="{3B9BFDE7-8C16-7BF8-448B-0ECF6205C191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2" name="Rectangle 9431">
              <a:extLst>
                <a:ext uri="{FF2B5EF4-FFF2-40B4-BE49-F238E27FC236}">
                  <a16:creationId xmlns:a16="http://schemas.microsoft.com/office/drawing/2014/main" id="{911EC056-4064-3226-600F-768DB78AADAC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3" name="Rectangle 9432">
              <a:extLst>
                <a:ext uri="{FF2B5EF4-FFF2-40B4-BE49-F238E27FC236}">
                  <a16:creationId xmlns:a16="http://schemas.microsoft.com/office/drawing/2014/main" id="{F79C2A8A-07DF-5CDF-B0B4-E57650828EC7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4" name="Rectangle 9433">
              <a:extLst>
                <a:ext uri="{FF2B5EF4-FFF2-40B4-BE49-F238E27FC236}">
                  <a16:creationId xmlns:a16="http://schemas.microsoft.com/office/drawing/2014/main" id="{EE95C97F-588C-B827-201A-558B18896218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5" name="Rectangle 9434">
              <a:extLst>
                <a:ext uri="{FF2B5EF4-FFF2-40B4-BE49-F238E27FC236}">
                  <a16:creationId xmlns:a16="http://schemas.microsoft.com/office/drawing/2014/main" id="{288952CE-729F-F55D-A9F9-7A921E1BC235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6" name="Rectangle 9435">
              <a:extLst>
                <a:ext uri="{FF2B5EF4-FFF2-40B4-BE49-F238E27FC236}">
                  <a16:creationId xmlns:a16="http://schemas.microsoft.com/office/drawing/2014/main" id="{A5D021A9-E146-2F97-7366-1AA75A6F20A8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7" name="Rectangle 9436">
              <a:extLst>
                <a:ext uri="{FF2B5EF4-FFF2-40B4-BE49-F238E27FC236}">
                  <a16:creationId xmlns:a16="http://schemas.microsoft.com/office/drawing/2014/main" id="{B84F9E92-87A5-8FBB-D259-DD8E92B5D5F5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8" name="Rectangle 9437">
              <a:extLst>
                <a:ext uri="{FF2B5EF4-FFF2-40B4-BE49-F238E27FC236}">
                  <a16:creationId xmlns:a16="http://schemas.microsoft.com/office/drawing/2014/main" id="{90246A9A-5655-2E1A-8CA4-F571358CC99F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39" name="Rectangle 9438">
              <a:extLst>
                <a:ext uri="{FF2B5EF4-FFF2-40B4-BE49-F238E27FC236}">
                  <a16:creationId xmlns:a16="http://schemas.microsoft.com/office/drawing/2014/main" id="{D4B1EE67-DDC3-3DB8-D698-2BDB2756DD15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0" name="Rectangle 9439">
              <a:extLst>
                <a:ext uri="{FF2B5EF4-FFF2-40B4-BE49-F238E27FC236}">
                  <a16:creationId xmlns:a16="http://schemas.microsoft.com/office/drawing/2014/main" id="{3E8B4958-9AE6-BFD3-315A-2C07B78F3B24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1" name="Rectangle 9440">
              <a:extLst>
                <a:ext uri="{FF2B5EF4-FFF2-40B4-BE49-F238E27FC236}">
                  <a16:creationId xmlns:a16="http://schemas.microsoft.com/office/drawing/2014/main" id="{D6381225-EF08-2CF4-DC8A-040FE1C62FFD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2" name="Rectangle 9441">
              <a:extLst>
                <a:ext uri="{FF2B5EF4-FFF2-40B4-BE49-F238E27FC236}">
                  <a16:creationId xmlns:a16="http://schemas.microsoft.com/office/drawing/2014/main" id="{A7D53FEE-90E1-CA66-F987-097B3D4E8B81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3" name="Rectangle 9442">
              <a:extLst>
                <a:ext uri="{FF2B5EF4-FFF2-40B4-BE49-F238E27FC236}">
                  <a16:creationId xmlns:a16="http://schemas.microsoft.com/office/drawing/2014/main" id="{4CB38843-4AD9-CA56-8973-C334AC90047B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4" name="Rectangle 9443">
              <a:extLst>
                <a:ext uri="{FF2B5EF4-FFF2-40B4-BE49-F238E27FC236}">
                  <a16:creationId xmlns:a16="http://schemas.microsoft.com/office/drawing/2014/main" id="{1F620299-2245-1731-1263-9E2780B2FFB9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5" name="Rectangle 9444">
              <a:extLst>
                <a:ext uri="{FF2B5EF4-FFF2-40B4-BE49-F238E27FC236}">
                  <a16:creationId xmlns:a16="http://schemas.microsoft.com/office/drawing/2014/main" id="{C6CB07A3-7556-E7F2-3F28-BB48BF779333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46" name="Rectangle 9445">
              <a:extLst>
                <a:ext uri="{FF2B5EF4-FFF2-40B4-BE49-F238E27FC236}">
                  <a16:creationId xmlns:a16="http://schemas.microsoft.com/office/drawing/2014/main" id="{3A3824DB-7D02-BA2E-7CF3-8EEEC777CAED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143" name="Group 7142">
            <a:extLst>
              <a:ext uri="{FF2B5EF4-FFF2-40B4-BE49-F238E27FC236}">
                <a16:creationId xmlns:a16="http://schemas.microsoft.com/office/drawing/2014/main" id="{6DD5D504-D643-0D47-A7EE-497B4140D12D}"/>
              </a:ext>
            </a:extLst>
          </p:cNvPr>
          <p:cNvGrpSpPr/>
          <p:nvPr/>
        </p:nvGrpSpPr>
        <p:grpSpPr>
          <a:xfrm>
            <a:off x="798901" y="5816229"/>
            <a:ext cx="6158983" cy="91440"/>
            <a:chOff x="795599" y="2575329"/>
            <a:chExt cx="6164316" cy="111398"/>
          </a:xfrm>
        </p:grpSpPr>
        <p:sp>
          <p:nvSpPr>
            <p:cNvPr id="7144" name="Rectangle 7143">
              <a:extLst>
                <a:ext uri="{FF2B5EF4-FFF2-40B4-BE49-F238E27FC236}">
                  <a16:creationId xmlns:a16="http://schemas.microsoft.com/office/drawing/2014/main" id="{722F46D1-6500-6C21-1C6A-2462472893D4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5" name="Rectangle 7144">
              <a:extLst>
                <a:ext uri="{FF2B5EF4-FFF2-40B4-BE49-F238E27FC236}">
                  <a16:creationId xmlns:a16="http://schemas.microsoft.com/office/drawing/2014/main" id="{A614F470-1128-8363-6E56-B4698B795F95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6" name="Rectangle 7145">
              <a:extLst>
                <a:ext uri="{FF2B5EF4-FFF2-40B4-BE49-F238E27FC236}">
                  <a16:creationId xmlns:a16="http://schemas.microsoft.com/office/drawing/2014/main" id="{DB34A74B-D83D-EBD3-5B41-7DCC6DA22B51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7" name="Rectangle 7146">
              <a:extLst>
                <a:ext uri="{FF2B5EF4-FFF2-40B4-BE49-F238E27FC236}">
                  <a16:creationId xmlns:a16="http://schemas.microsoft.com/office/drawing/2014/main" id="{CE5213C3-89DE-81D5-A04B-D2E3420B184E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8" name="Rectangle 7147">
              <a:extLst>
                <a:ext uri="{FF2B5EF4-FFF2-40B4-BE49-F238E27FC236}">
                  <a16:creationId xmlns:a16="http://schemas.microsoft.com/office/drawing/2014/main" id="{0A1A25D5-A8BE-AC68-C199-19BCA69F1D5B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9" name="Rectangle 7148">
              <a:extLst>
                <a:ext uri="{FF2B5EF4-FFF2-40B4-BE49-F238E27FC236}">
                  <a16:creationId xmlns:a16="http://schemas.microsoft.com/office/drawing/2014/main" id="{FB0634D6-3D56-7FC0-5574-546452D4C232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0" name="Rectangle 7149">
              <a:extLst>
                <a:ext uri="{FF2B5EF4-FFF2-40B4-BE49-F238E27FC236}">
                  <a16:creationId xmlns:a16="http://schemas.microsoft.com/office/drawing/2014/main" id="{022DD9D3-F556-EBAC-FCCC-10ADBA13807F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1" name="Rectangle 7150">
              <a:extLst>
                <a:ext uri="{FF2B5EF4-FFF2-40B4-BE49-F238E27FC236}">
                  <a16:creationId xmlns:a16="http://schemas.microsoft.com/office/drawing/2014/main" id="{301D481E-46F9-73C4-DA16-21A995ACBC95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2" name="Rectangle 7151">
              <a:extLst>
                <a:ext uri="{FF2B5EF4-FFF2-40B4-BE49-F238E27FC236}">
                  <a16:creationId xmlns:a16="http://schemas.microsoft.com/office/drawing/2014/main" id="{56F9A43C-675F-1635-9E6D-5850DD6A6446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3" name="Rectangle 7152">
              <a:extLst>
                <a:ext uri="{FF2B5EF4-FFF2-40B4-BE49-F238E27FC236}">
                  <a16:creationId xmlns:a16="http://schemas.microsoft.com/office/drawing/2014/main" id="{D0C53809-5BDF-6A3B-799A-6213CA5CB2F7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4" name="Rectangle 7153">
              <a:extLst>
                <a:ext uri="{FF2B5EF4-FFF2-40B4-BE49-F238E27FC236}">
                  <a16:creationId xmlns:a16="http://schemas.microsoft.com/office/drawing/2014/main" id="{F27FF67F-B132-6C09-FF4D-CAD61B1AE129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5" name="Rectangle 7154">
              <a:extLst>
                <a:ext uri="{FF2B5EF4-FFF2-40B4-BE49-F238E27FC236}">
                  <a16:creationId xmlns:a16="http://schemas.microsoft.com/office/drawing/2014/main" id="{98E2DA70-8DB4-4D17-8F94-BEB4FD0E4C75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6" name="Rectangle 7155">
              <a:extLst>
                <a:ext uri="{FF2B5EF4-FFF2-40B4-BE49-F238E27FC236}">
                  <a16:creationId xmlns:a16="http://schemas.microsoft.com/office/drawing/2014/main" id="{32DFFB65-ECD5-7EB8-E225-6156B805053F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7" name="Rectangle 7156">
              <a:extLst>
                <a:ext uri="{FF2B5EF4-FFF2-40B4-BE49-F238E27FC236}">
                  <a16:creationId xmlns:a16="http://schemas.microsoft.com/office/drawing/2014/main" id="{AB58FA33-C903-4206-B5BC-070B07FAFE6F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8" name="Rectangle 7157">
              <a:extLst>
                <a:ext uri="{FF2B5EF4-FFF2-40B4-BE49-F238E27FC236}">
                  <a16:creationId xmlns:a16="http://schemas.microsoft.com/office/drawing/2014/main" id="{0C460CFB-4FAE-B23F-C891-650C297AC04E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59" name="Rectangle 7158">
              <a:extLst>
                <a:ext uri="{FF2B5EF4-FFF2-40B4-BE49-F238E27FC236}">
                  <a16:creationId xmlns:a16="http://schemas.microsoft.com/office/drawing/2014/main" id="{2D0C25A5-6B75-5D21-4349-220FEBB82026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accent3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0" name="Rectangle 7159">
              <a:extLst>
                <a:ext uri="{FF2B5EF4-FFF2-40B4-BE49-F238E27FC236}">
                  <a16:creationId xmlns:a16="http://schemas.microsoft.com/office/drawing/2014/main" id="{A20FAAE4-A92A-24B4-B976-A8CF1A5424C8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1" name="Rectangle 7160">
              <a:extLst>
                <a:ext uri="{FF2B5EF4-FFF2-40B4-BE49-F238E27FC236}">
                  <a16:creationId xmlns:a16="http://schemas.microsoft.com/office/drawing/2014/main" id="{56DADBA2-1851-2FB1-0C91-A8393F97DEC3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2" name="Rectangle 7161">
              <a:extLst>
                <a:ext uri="{FF2B5EF4-FFF2-40B4-BE49-F238E27FC236}">
                  <a16:creationId xmlns:a16="http://schemas.microsoft.com/office/drawing/2014/main" id="{ECFEBFB6-228D-77AA-92CB-03EF2819A93F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3" name="Rectangle 7162">
              <a:extLst>
                <a:ext uri="{FF2B5EF4-FFF2-40B4-BE49-F238E27FC236}">
                  <a16:creationId xmlns:a16="http://schemas.microsoft.com/office/drawing/2014/main" id="{B35AA1FC-048C-6B07-951A-7E4F0ABCE860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4" name="Rectangle 7163">
              <a:extLst>
                <a:ext uri="{FF2B5EF4-FFF2-40B4-BE49-F238E27FC236}">
                  <a16:creationId xmlns:a16="http://schemas.microsoft.com/office/drawing/2014/main" id="{0A250E26-E683-EEBD-DB46-C5106FC35D7B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5" name="Rectangle 7164">
              <a:extLst>
                <a:ext uri="{FF2B5EF4-FFF2-40B4-BE49-F238E27FC236}">
                  <a16:creationId xmlns:a16="http://schemas.microsoft.com/office/drawing/2014/main" id="{96630A30-1275-D2FB-6239-2B74BB02379A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6" name="Rectangle 7165">
              <a:extLst>
                <a:ext uri="{FF2B5EF4-FFF2-40B4-BE49-F238E27FC236}">
                  <a16:creationId xmlns:a16="http://schemas.microsoft.com/office/drawing/2014/main" id="{6D270091-D957-4A05-02C5-70EDDBD4E674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7" name="Rectangle 7166">
              <a:extLst>
                <a:ext uri="{FF2B5EF4-FFF2-40B4-BE49-F238E27FC236}">
                  <a16:creationId xmlns:a16="http://schemas.microsoft.com/office/drawing/2014/main" id="{24E24A1C-D0AD-6F7E-13D3-C37DCBBB9B4E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8" name="Rectangle 7167">
              <a:extLst>
                <a:ext uri="{FF2B5EF4-FFF2-40B4-BE49-F238E27FC236}">
                  <a16:creationId xmlns:a16="http://schemas.microsoft.com/office/drawing/2014/main" id="{E8C78412-933A-D2A3-ECE1-00DEA539BB9C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69" name="Rectangle 7168">
              <a:extLst>
                <a:ext uri="{FF2B5EF4-FFF2-40B4-BE49-F238E27FC236}">
                  <a16:creationId xmlns:a16="http://schemas.microsoft.com/office/drawing/2014/main" id="{09FD4663-3B95-F8C8-B9EF-25579478FC34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0" name="Rectangle 7169">
              <a:extLst>
                <a:ext uri="{FF2B5EF4-FFF2-40B4-BE49-F238E27FC236}">
                  <a16:creationId xmlns:a16="http://schemas.microsoft.com/office/drawing/2014/main" id="{A1D8BDF5-4E97-9945-E8AC-C34AD1B6A375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1" name="Rectangle 7170">
              <a:extLst>
                <a:ext uri="{FF2B5EF4-FFF2-40B4-BE49-F238E27FC236}">
                  <a16:creationId xmlns:a16="http://schemas.microsoft.com/office/drawing/2014/main" id="{2FB6AB2A-790B-15B1-A4DA-EEC68C93767E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2" name="Rectangle 7171">
              <a:extLst>
                <a:ext uri="{FF2B5EF4-FFF2-40B4-BE49-F238E27FC236}">
                  <a16:creationId xmlns:a16="http://schemas.microsoft.com/office/drawing/2014/main" id="{1F722A85-15ED-56AA-6CE2-2A7F0791A94B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3" name="Rectangle 7172">
              <a:extLst>
                <a:ext uri="{FF2B5EF4-FFF2-40B4-BE49-F238E27FC236}">
                  <a16:creationId xmlns:a16="http://schemas.microsoft.com/office/drawing/2014/main" id="{81C55904-9736-3B06-4183-78B7380FF984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4" name="Rectangle 7173">
              <a:extLst>
                <a:ext uri="{FF2B5EF4-FFF2-40B4-BE49-F238E27FC236}">
                  <a16:creationId xmlns:a16="http://schemas.microsoft.com/office/drawing/2014/main" id="{191ECBF0-0890-F031-6CAF-DD314418073D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5" name="Rectangle 7174">
              <a:extLst>
                <a:ext uri="{FF2B5EF4-FFF2-40B4-BE49-F238E27FC236}">
                  <a16:creationId xmlns:a16="http://schemas.microsoft.com/office/drawing/2014/main" id="{0BE92E66-8806-286F-6862-D0C9890D2020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6" name="Rectangle 7175">
              <a:extLst>
                <a:ext uri="{FF2B5EF4-FFF2-40B4-BE49-F238E27FC236}">
                  <a16:creationId xmlns:a16="http://schemas.microsoft.com/office/drawing/2014/main" id="{8D8AE2C9-C56B-42FC-ADCA-E80527BA8ED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7" name="Rectangle 7176">
              <a:extLst>
                <a:ext uri="{FF2B5EF4-FFF2-40B4-BE49-F238E27FC236}">
                  <a16:creationId xmlns:a16="http://schemas.microsoft.com/office/drawing/2014/main" id="{8D395AD6-3072-96DB-C4FA-124F50F8B6DF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8" name="Rectangle 7177">
              <a:extLst>
                <a:ext uri="{FF2B5EF4-FFF2-40B4-BE49-F238E27FC236}">
                  <a16:creationId xmlns:a16="http://schemas.microsoft.com/office/drawing/2014/main" id="{E5ABB255-572E-AE75-DB94-02DD7BBC19B6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79" name="Rectangle 7178">
              <a:extLst>
                <a:ext uri="{FF2B5EF4-FFF2-40B4-BE49-F238E27FC236}">
                  <a16:creationId xmlns:a16="http://schemas.microsoft.com/office/drawing/2014/main" id="{9FA5936F-723E-0040-0C4D-714F09A59F8D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0" name="Rectangle 7179">
              <a:extLst>
                <a:ext uri="{FF2B5EF4-FFF2-40B4-BE49-F238E27FC236}">
                  <a16:creationId xmlns:a16="http://schemas.microsoft.com/office/drawing/2014/main" id="{375B6F8A-812C-2BA5-7908-7F6B8DA0B258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1" name="Rectangle 7180">
              <a:extLst>
                <a:ext uri="{FF2B5EF4-FFF2-40B4-BE49-F238E27FC236}">
                  <a16:creationId xmlns:a16="http://schemas.microsoft.com/office/drawing/2014/main" id="{964BA5C7-0777-4395-CB66-976995CA70E0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2" name="Rectangle 7181">
              <a:extLst>
                <a:ext uri="{FF2B5EF4-FFF2-40B4-BE49-F238E27FC236}">
                  <a16:creationId xmlns:a16="http://schemas.microsoft.com/office/drawing/2014/main" id="{8597062B-222B-75EC-DF97-18E2DCCE4072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3" name="Rectangle 7182">
              <a:extLst>
                <a:ext uri="{FF2B5EF4-FFF2-40B4-BE49-F238E27FC236}">
                  <a16:creationId xmlns:a16="http://schemas.microsoft.com/office/drawing/2014/main" id="{9F7B20F3-9617-4194-EA21-7F25718CD70A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4" name="Rectangle 7183">
              <a:extLst>
                <a:ext uri="{FF2B5EF4-FFF2-40B4-BE49-F238E27FC236}">
                  <a16:creationId xmlns:a16="http://schemas.microsoft.com/office/drawing/2014/main" id="{FACA013A-F093-54A4-4E34-E06E3DD06B05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5" name="Rectangle 7184">
              <a:extLst>
                <a:ext uri="{FF2B5EF4-FFF2-40B4-BE49-F238E27FC236}">
                  <a16:creationId xmlns:a16="http://schemas.microsoft.com/office/drawing/2014/main" id="{43D1CFE8-4D5E-A238-3AFB-D153B58907D9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6" name="Rectangle 7185">
              <a:extLst>
                <a:ext uri="{FF2B5EF4-FFF2-40B4-BE49-F238E27FC236}">
                  <a16:creationId xmlns:a16="http://schemas.microsoft.com/office/drawing/2014/main" id="{26D60F43-F79D-B9C2-7FD2-26EE8F81F9DF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7" name="Rectangle 7186">
              <a:extLst>
                <a:ext uri="{FF2B5EF4-FFF2-40B4-BE49-F238E27FC236}">
                  <a16:creationId xmlns:a16="http://schemas.microsoft.com/office/drawing/2014/main" id="{CCE983FD-A71D-4207-DE75-FA64C1ACBAB5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8" name="Rectangle 7187">
              <a:extLst>
                <a:ext uri="{FF2B5EF4-FFF2-40B4-BE49-F238E27FC236}">
                  <a16:creationId xmlns:a16="http://schemas.microsoft.com/office/drawing/2014/main" id="{FB4410DA-848E-30A4-7DA4-2ED8DF9DC69E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89" name="Rectangle 7188">
              <a:extLst>
                <a:ext uri="{FF2B5EF4-FFF2-40B4-BE49-F238E27FC236}">
                  <a16:creationId xmlns:a16="http://schemas.microsoft.com/office/drawing/2014/main" id="{EA6DEEB7-A1A9-CB99-925E-A8909D8D3E97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0" name="Rectangle 7189">
              <a:extLst>
                <a:ext uri="{FF2B5EF4-FFF2-40B4-BE49-F238E27FC236}">
                  <a16:creationId xmlns:a16="http://schemas.microsoft.com/office/drawing/2014/main" id="{9E98F469-F118-E380-5C55-D196D6D49978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1" name="Rectangle 7190">
              <a:extLst>
                <a:ext uri="{FF2B5EF4-FFF2-40B4-BE49-F238E27FC236}">
                  <a16:creationId xmlns:a16="http://schemas.microsoft.com/office/drawing/2014/main" id="{94F4613F-B7E0-FBF0-2D0C-708B6DB20B46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2" name="Rectangle 7191">
              <a:extLst>
                <a:ext uri="{FF2B5EF4-FFF2-40B4-BE49-F238E27FC236}">
                  <a16:creationId xmlns:a16="http://schemas.microsoft.com/office/drawing/2014/main" id="{21B8D419-E4DF-C803-8B7A-1EAACAD7290A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3" name="Rectangle 7192">
              <a:extLst>
                <a:ext uri="{FF2B5EF4-FFF2-40B4-BE49-F238E27FC236}">
                  <a16:creationId xmlns:a16="http://schemas.microsoft.com/office/drawing/2014/main" id="{AD0BA13B-9F66-2107-6E42-ACA5FEF69634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4" name="Rectangle 7193">
              <a:extLst>
                <a:ext uri="{FF2B5EF4-FFF2-40B4-BE49-F238E27FC236}">
                  <a16:creationId xmlns:a16="http://schemas.microsoft.com/office/drawing/2014/main" id="{6C9E87DC-C7B9-54D2-D798-E6AB97B2BDCF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5" name="Rectangle 7194">
              <a:extLst>
                <a:ext uri="{FF2B5EF4-FFF2-40B4-BE49-F238E27FC236}">
                  <a16:creationId xmlns:a16="http://schemas.microsoft.com/office/drawing/2014/main" id="{CD2B3745-FF99-21AC-53A3-87E789E2B161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6" name="Rectangle 7195">
              <a:extLst>
                <a:ext uri="{FF2B5EF4-FFF2-40B4-BE49-F238E27FC236}">
                  <a16:creationId xmlns:a16="http://schemas.microsoft.com/office/drawing/2014/main" id="{64CEB03D-08CD-063E-1778-9DD44B358CBF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7" name="Rectangle 7196">
              <a:extLst>
                <a:ext uri="{FF2B5EF4-FFF2-40B4-BE49-F238E27FC236}">
                  <a16:creationId xmlns:a16="http://schemas.microsoft.com/office/drawing/2014/main" id="{AB97A19A-1B4E-C2F9-15DE-5E714670FB13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8" name="Rectangle 7197">
              <a:extLst>
                <a:ext uri="{FF2B5EF4-FFF2-40B4-BE49-F238E27FC236}">
                  <a16:creationId xmlns:a16="http://schemas.microsoft.com/office/drawing/2014/main" id="{55A60C91-FDF6-D21B-AA8A-EFD31A1F04D5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99" name="Rectangle 7198">
              <a:extLst>
                <a:ext uri="{FF2B5EF4-FFF2-40B4-BE49-F238E27FC236}">
                  <a16:creationId xmlns:a16="http://schemas.microsoft.com/office/drawing/2014/main" id="{E1B43B8C-FCFB-1F57-B4EC-794861165CD3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0" name="Rectangle 7199">
              <a:extLst>
                <a:ext uri="{FF2B5EF4-FFF2-40B4-BE49-F238E27FC236}">
                  <a16:creationId xmlns:a16="http://schemas.microsoft.com/office/drawing/2014/main" id="{83E19B56-566F-0B8E-6124-167DC3EE6977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1" name="Rectangle 7200">
              <a:extLst>
                <a:ext uri="{FF2B5EF4-FFF2-40B4-BE49-F238E27FC236}">
                  <a16:creationId xmlns:a16="http://schemas.microsoft.com/office/drawing/2014/main" id="{C73EA64E-CC91-D82F-143F-1EBCFD5AE122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2" name="Rectangle 7201">
              <a:extLst>
                <a:ext uri="{FF2B5EF4-FFF2-40B4-BE49-F238E27FC236}">
                  <a16:creationId xmlns:a16="http://schemas.microsoft.com/office/drawing/2014/main" id="{26F46683-D105-2225-2D27-A3D97426D02E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3" name="Rectangle 7202">
              <a:extLst>
                <a:ext uri="{FF2B5EF4-FFF2-40B4-BE49-F238E27FC236}">
                  <a16:creationId xmlns:a16="http://schemas.microsoft.com/office/drawing/2014/main" id="{C1BFFAD4-3B55-93B0-2D7E-C0A1143FC5A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4" name="Rectangle 7203">
              <a:extLst>
                <a:ext uri="{FF2B5EF4-FFF2-40B4-BE49-F238E27FC236}">
                  <a16:creationId xmlns:a16="http://schemas.microsoft.com/office/drawing/2014/main" id="{00D0FDFD-9922-4CB3-DCDD-10E72F6D7B3E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5" name="Rectangle 7204">
              <a:extLst>
                <a:ext uri="{FF2B5EF4-FFF2-40B4-BE49-F238E27FC236}">
                  <a16:creationId xmlns:a16="http://schemas.microsoft.com/office/drawing/2014/main" id="{BDE4A899-476E-B530-AC03-C3501C281189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6" name="Rectangle 7205">
              <a:extLst>
                <a:ext uri="{FF2B5EF4-FFF2-40B4-BE49-F238E27FC236}">
                  <a16:creationId xmlns:a16="http://schemas.microsoft.com/office/drawing/2014/main" id="{D4D7BC10-2086-FB00-7B37-869E7B0545F0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7" name="Rectangle 7206">
              <a:extLst>
                <a:ext uri="{FF2B5EF4-FFF2-40B4-BE49-F238E27FC236}">
                  <a16:creationId xmlns:a16="http://schemas.microsoft.com/office/drawing/2014/main" id="{9E0B1D12-4BEC-AA95-E8DF-77EEDFAD9854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8" name="Rectangle 7207">
              <a:extLst>
                <a:ext uri="{FF2B5EF4-FFF2-40B4-BE49-F238E27FC236}">
                  <a16:creationId xmlns:a16="http://schemas.microsoft.com/office/drawing/2014/main" id="{2F6C6321-73BB-95C7-B696-7398FFD6C949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09" name="Rectangle 7208">
              <a:extLst>
                <a:ext uri="{FF2B5EF4-FFF2-40B4-BE49-F238E27FC236}">
                  <a16:creationId xmlns:a16="http://schemas.microsoft.com/office/drawing/2014/main" id="{EE3B5513-0A69-9C8B-9657-4F76DF14C34E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0" name="Rectangle 7209">
              <a:extLst>
                <a:ext uri="{FF2B5EF4-FFF2-40B4-BE49-F238E27FC236}">
                  <a16:creationId xmlns:a16="http://schemas.microsoft.com/office/drawing/2014/main" id="{42D6A27C-ACDA-A4C0-938B-645D2703CE88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1" name="Rectangle 7210">
              <a:extLst>
                <a:ext uri="{FF2B5EF4-FFF2-40B4-BE49-F238E27FC236}">
                  <a16:creationId xmlns:a16="http://schemas.microsoft.com/office/drawing/2014/main" id="{4220C534-40DB-27FE-816E-749F6C7F7992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2" name="Rectangle 7211">
              <a:extLst>
                <a:ext uri="{FF2B5EF4-FFF2-40B4-BE49-F238E27FC236}">
                  <a16:creationId xmlns:a16="http://schemas.microsoft.com/office/drawing/2014/main" id="{9E16F28F-F936-CD7E-3FFE-E322ED567353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3" name="Rectangle 7212">
              <a:extLst>
                <a:ext uri="{FF2B5EF4-FFF2-40B4-BE49-F238E27FC236}">
                  <a16:creationId xmlns:a16="http://schemas.microsoft.com/office/drawing/2014/main" id="{EFD6A174-3925-3232-CE66-AA563B9011A3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4" name="Rectangle 7213">
              <a:extLst>
                <a:ext uri="{FF2B5EF4-FFF2-40B4-BE49-F238E27FC236}">
                  <a16:creationId xmlns:a16="http://schemas.microsoft.com/office/drawing/2014/main" id="{A42EDE9B-C188-85E9-3EA1-C2C860CE3DB3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5" name="Rectangle 7214">
              <a:extLst>
                <a:ext uri="{FF2B5EF4-FFF2-40B4-BE49-F238E27FC236}">
                  <a16:creationId xmlns:a16="http://schemas.microsoft.com/office/drawing/2014/main" id="{C6610DA4-6D86-4178-46B6-EC1022530CE9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6" name="Rectangle 7215">
              <a:extLst>
                <a:ext uri="{FF2B5EF4-FFF2-40B4-BE49-F238E27FC236}">
                  <a16:creationId xmlns:a16="http://schemas.microsoft.com/office/drawing/2014/main" id="{A9114F77-9DED-BAF2-ADCD-22966986BE9D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7" name="Rectangle 7216">
              <a:extLst>
                <a:ext uri="{FF2B5EF4-FFF2-40B4-BE49-F238E27FC236}">
                  <a16:creationId xmlns:a16="http://schemas.microsoft.com/office/drawing/2014/main" id="{4A0E5DF3-453A-FFD0-1BF4-B6B29726D7A2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8" name="Rectangle 7217">
              <a:extLst>
                <a:ext uri="{FF2B5EF4-FFF2-40B4-BE49-F238E27FC236}">
                  <a16:creationId xmlns:a16="http://schemas.microsoft.com/office/drawing/2014/main" id="{75C62355-3F0C-1CFE-B96D-B8F0D8080F89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19" name="Rectangle 7218">
              <a:extLst>
                <a:ext uri="{FF2B5EF4-FFF2-40B4-BE49-F238E27FC236}">
                  <a16:creationId xmlns:a16="http://schemas.microsoft.com/office/drawing/2014/main" id="{6868BFE2-3272-D6E0-510E-0D7C9BA1945C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0" name="Rectangle 7219">
              <a:extLst>
                <a:ext uri="{FF2B5EF4-FFF2-40B4-BE49-F238E27FC236}">
                  <a16:creationId xmlns:a16="http://schemas.microsoft.com/office/drawing/2014/main" id="{5FD05B06-58C6-F2DD-A888-A8ABF25D2206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1" name="Rectangle 7220">
              <a:extLst>
                <a:ext uri="{FF2B5EF4-FFF2-40B4-BE49-F238E27FC236}">
                  <a16:creationId xmlns:a16="http://schemas.microsoft.com/office/drawing/2014/main" id="{12319BA4-A64D-9DF4-0B97-14648486DB1B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2" name="Rectangle 7221">
              <a:extLst>
                <a:ext uri="{FF2B5EF4-FFF2-40B4-BE49-F238E27FC236}">
                  <a16:creationId xmlns:a16="http://schemas.microsoft.com/office/drawing/2014/main" id="{F86F7604-7C81-56DC-96C2-CA3D3D9D5978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3" name="Rectangle 7222">
              <a:extLst>
                <a:ext uri="{FF2B5EF4-FFF2-40B4-BE49-F238E27FC236}">
                  <a16:creationId xmlns:a16="http://schemas.microsoft.com/office/drawing/2014/main" id="{BD314023-5C52-B087-A6B4-B3C31AFD299D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4" name="Rectangle 7223">
              <a:extLst>
                <a:ext uri="{FF2B5EF4-FFF2-40B4-BE49-F238E27FC236}">
                  <a16:creationId xmlns:a16="http://schemas.microsoft.com/office/drawing/2014/main" id="{019420A6-F5D2-F6C3-EFCC-A328F4F584BE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5" name="Rectangle 7224">
              <a:extLst>
                <a:ext uri="{FF2B5EF4-FFF2-40B4-BE49-F238E27FC236}">
                  <a16:creationId xmlns:a16="http://schemas.microsoft.com/office/drawing/2014/main" id="{B5956C03-664F-8361-A775-AA8EFDF7AC55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6" name="Rectangle 7225">
              <a:extLst>
                <a:ext uri="{FF2B5EF4-FFF2-40B4-BE49-F238E27FC236}">
                  <a16:creationId xmlns:a16="http://schemas.microsoft.com/office/drawing/2014/main" id="{4FBDBCE0-B1E9-F09B-F20D-221BBD7E1E20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7" name="Rectangle 7226">
              <a:extLst>
                <a:ext uri="{FF2B5EF4-FFF2-40B4-BE49-F238E27FC236}">
                  <a16:creationId xmlns:a16="http://schemas.microsoft.com/office/drawing/2014/main" id="{65101078-ABCC-BA6D-CB55-4F4D4D165D9B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8" name="Rectangle 7227">
              <a:extLst>
                <a:ext uri="{FF2B5EF4-FFF2-40B4-BE49-F238E27FC236}">
                  <a16:creationId xmlns:a16="http://schemas.microsoft.com/office/drawing/2014/main" id="{9B4E8105-44EC-49D1-5951-A0BE1BFF6414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29" name="Rectangle 7228">
              <a:extLst>
                <a:ext uri="{FF2B5EF4-FFF2-40B4-BE49-F238E27FC236}">
                  <a16:creationId xmlns:a16="http://schemas.microsoft.com/office/drawing/2014/main" id="{C3E23381-20DA-1163-048C-03EF60308DC9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0" name="Rectangle 7229">
              <a:extLst>
                <a:ext uri="{FF2B5EF4-FFF2-40B4-BE49-F238E27FC236}">
                  <a16:creationId xmlns:a16="http://schemas.microsoft.com/office/drawing/2014/main" id="{407B73D3-855B-3C02-2CAE-44E020702C91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1" name="Rectangle 7230">
              <a:extLst>
                <a:ext uri="{FF2B5EF4-FFF2-40B4-BE49-F238E27FC236}">
                  <a16:creationId xmlns:a16="http://schemas.microsoft.com/office/drawing/2014/main" id="{B4EC6DDE-02B9-E0DF-C08A-29D28B2C34B3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2" name="Rectangle 7231">
              <a:extLst>
                <a:ext uri="{FF2B5EF4-FFF2-40B4-BE49-F238E27FC236}">
                  <a16:creationId xmlns:a16="http://schemas.microsoft.com/office/drawing/2014/main" id="{3EC868CA-BEA6-AEDA-987B-AB75607B49D5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3" name="Rectangle 7232">
              <a:extLst>
                <a:ext uri="{FF2B5EF4-FFF2-40B4-BE49-F238E27FC236}">
                  <a16:creationId xmlns:a16="http://schemas.microsoft.com/office/drawing/2014/main" id="{0A1C4573-BFE0-C534-F208-2BF02F03B9DD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4" name="Rectangle 7233">
              <a:extLst>
                <a:ext uri="{FF2B5EF4-FFF2-40B4-BE49-F238E27FC236}">
                  <a16:creationId xmlns:a16="http://schemas.microsoft.com/office/drawing/2014/main" id="{DAD2FBF9-4BA8-359E-CE87-702AF8E94533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5" name="Rectangle 7234">
              <a:extLst>
                <a:ext uri="{FF2B5EF4-FFF2-40B4-BE49-F238E27FC236}">
                  <a16:creationId xmlns:a16="http://schemas.microsoft.com/office/drawing/2014/main" id="{8860FEDA-BB80-9479-C3F9-96029108F67E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6" name="Rectangle 7235">
              <a:extLst>
                <a:ext uri="{FF2B5EF4-FFF2-40B4-BE49-F238E27FC236}">
                  <a16:creationId xmlns:a16="http://schemas.microsoft.com/office/drawing/2014/main" id="{7F45344B-B79B-3387-0E71-02CA61F1E514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7" name="Rectangle 7236">
              <a:extLst>
                <a:ext uri="{FF2B5EF4-FFF2-40B4-BE49-F238E27FC236}">
                  <a16:creationId xmlns:a16="http://schemas.microsoft.com/office/drawing/2014/main" id="{F01B40D8-8781-B84C-CE28-68FD03D1ED3A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8" name="Rectangle 7237">
              <a:extLst>
                <a:ext uri="{FF2B5EF4-FFF2-40B4-BE49-F238E27FC236}">
                  <a16:creationId xmlns:a16="http://schemas.microsoft.com/office/drawing/2014/main" id="{084C707C-4EBC-C062-BE86-0FE5784601A4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39" name="Rectangle 7238">
              <a:extLst>
                <a:ext uri="{FF2B5EF4-FFF2-40B4-BE49-F238E27FC236}">
                  <a16:creationId xmlns:a16="http://schemas.microsoft.com/office/drawing/2014/main" id="{582BBF64-E57B-5B2C-8D07-A1D8E420BC80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0" name="Rectangle 7239">
              <a:extLst>
                <a:ext uri="{FF2B5EF4-FFF2-40B4-BE49-F238E27FC236}">
                  <a16:creationId xmlns:a16="http://schemas.microsoft.com/office/drawing/2014/main" id="{43A79B31-6C83-2F75-99CB-DA45348E6E4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1" name="Rectangle 7240">
              <a:extLst>
                <a:ext uri="{FF2B5EF4-FFF2-40B4-BE49-F238E27FC236}">
                  <a16:creationId xmlns:a16="http://schemas.microsoft.com/office/drawing/2014/main" id="{DAC28EFD-E37C-F7A0-1BA0-B17F6D3E04F3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2" name="Rectangle 7241">
              <a:extLst>
                <a:ext uri="{FF2B5EF4-FFF2-40B4-BE49-F238E27FC236}">
                  <a16:creationId xmlns:a16="http://schemas.microsoft.com/office/drawing/2014/main" id="{C8F68E61-8251-F494-3B82-7029FF55667D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3" name="Rectangle 7242">
              <a:extLst>
                <a:ext uri="{FF2B5EF4-FFF2-40B4-BE49-F238E27FC236}">
                  <a16:creationId xmlns:a16="http://schemas.microsoft.com/office/drawing/2014/main" id="{663C393E-350F-68AD-3A3B-9372A57FBA14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4" name="Rectangle 7243">
              <a:extLst>
                <a:ext uri="{FF2B5EF4-FFF2-40B4-BE49-F238E27FC236}">
                  <a16:creationId xmlns:a16="http://schemas.microsoft.com/office/drawing/2014/main" id="{0FB62263-BE7A-9730-B885-412D1E898F8F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5" name="Rectangle 7244">
              <a:extLst>
                <a:ext uri="{FF2B5EF4-FFF2-40B4-BE49-F238E27FC236}">
                  <a16:creationId xmlns:a16="http://schemas.microsoft.com/office/drawing/2014/main" id="{B5F7144F-3C3A-C062-77B4-22F1D9809314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6" name="Rectangle 7245">
              <a:extLst>
                <a:ext uri="{FF2B5EF4-FFF2-40B4-BE49-F238E27FC236}">
                  <a16:creationId xmlns:a16="http://schemas.microsoft.com/office/drawing/2014/main" id="{A5938C7B-6A7D-9BA9-E2A1-E1C4804EB5D5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7" name="Rectangle 7246">
              <a:extLst>
                <a:ext uri="{FF2B5EF4-FFF2-40B4-BE49-F238E27FC236}">
                  <a16:creationId xmlns:a16="http://schemas.microsoft.com/office/drawing/2014/main" id="{FB38AC76-AD5D-2AE5-DC90-4A7C0C57202B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8" name="Rectangle 7247">
              <a:extLst>
                <a:ext uri="{FF2B5EF4-FFF2-40B4-BE49-F238E27FC236}">
                  <a16:creationId xmlns:a16="http://schemas.microsoft.com/office/drawing/2014/main" id="{3268F269-8DE4-5DE1-A9DE-16C366C4BAFC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49" name="Rectangle 7248">
              <a:extLst>
                <a:ext uri="{FF2B5EF4-FFF2-40B4-BE49-F238E27FC236}">
                  <a16:creationId xmlns:a16="http://schemas.microsoft.com/office/drawing/2014/main" id="{E71C5DAF-5FF1-A8E7-5C62-C952BA41DAF3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0" name="Rectangle 7249">
              <a:extLst>
                <a:ext uri="{FF2B5EF4-FFF2-40B4-BE49-F238E27FC236}">
                  <a16:creationId xmlns:a16="http://schemas.microsoft.com/office/drawing/2014/main" id="{02D07090-C5A0-7FBD-0455-556952295FCE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1" name="Rectangle 7250">
              <a:extLst>
                <a:ext uri="{FF2B5EF4-FFF2-40B4-BE49-F238E27FC236}">
                  <a16:creationId xmlns:a16="http://schemas.microsoft.com/office/drawing/2014/main" id="{5EC5C1B2-EB16-D0BB-1A65-858E32F6778D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2" name="Rectangle 7251">
              <a:extLst>
                <a:ext uri="{FF2B5EF4-FFF2-40B4-BE49-F238E27FC236}">
                  <a16:creationId xmlns:a16="http://schemas.microsoft.com/office/drawing/2014/main" id="{FA5E01D3-4B81-3978-5B96-055773CA06A5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3" name="Rectangle 7252">
              <a:extLst>
                <a:ext uri="{FF2B5EF4-FFF2-40B4-BE49-F238E27FC236}">
                  <a16:creationId xmlns:a16="http://schemas.microsoft.com/office/drawing/2014/main" id="{06154198-BEA7-3C08-787D-F859F5F8C3CA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4" name="Rectangle 7253">
              <a:extLst>
                <a:ext uri="{FF2B5EF4-FFF2-40B4-BE49-F238E27FC236}">
                  <a16:creationId xmlns:a16="http://schemas.microsoft.com/office/drawing/2014/main" id="{85270EF1-C819-1698-0A2A-62732A47098D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5" name="Rectangle 7254">
              <a:extLst>
                <a:ext uri="{FF2B5EF4-FFF2-40B4-BE49-F238E27FC236}">
                  <a16:creationId xmlns:a16="http://schemas.microsoft.com/office/drawing/2014/main" id="{3719B469-045E-555A-9E07-A2960AABA960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6" name="Rectangle 7255">
              <a:extLst>
                <a:ext uri="{FF2B5EF4-FFF2-40B4-BE49-F238E27FC236}">
                  <a16:creationId xmlns:a16="http://schemas.microsoft.com/office/drawing/2014/main" id="{7FDB910B-7B18-1AF1-8738-539ED172D26B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7" name="Rectangle 7256">
              <a:extLst>
                <a:ext uri="{FF2B5EF4-FFF2-40B4-BE49-F238E27FC236}">
                  <a16:creationId xmlns:a16="http://schemas.microsoft.com/office/drawing/2014/main" id="{0F6CA990-F3C3-8FE9-C5B6-B6C83D173763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8" name="Rectangle 7257">
              <a:extLst>
                <a:ext uri="{FF2B5EF4-FFF2-40B4-BE49-F238E27FC236}">
                  <a16:creationId xmlns:a16="http://schemas.microsoft.com/office/drawing/2014/main" id="{DCC084C8-2A42-BD8A-ECCD-89E4BCA9EEA4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59" name="Rectangle 7258">
              <a:extLst>
                <a:ext uri="{FF2B5EF4-FFF2-40B4-BE49-F238E27FC236}">
                  <a16:creationId xmlns:a16="http://schemas.microsoft.com/office/drawing/2014/main" id="{0E99AE15-3848-E0A0-0CBD-1F2A3EE2124C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0" name="Rectangle 7259">
              <a:extLst>
                <a:ext uri="{FF2B5EF4-FFF2-40B4-BE49-F238E27FC236}">
                  <a16:creationId xmlns:a16="http://schemas.microsoft.com/office/drawing/2014/main" id="{FB4E0B7C-0B12-9F13-D75D-9B50AD1FC14C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1" name="Rectangle 7260">
              <a:extLst>
                <a:ext uri="{FF2B5EF4-FFF2-40B4-BE49-F238E27FC236}">
                  <a16:creationId xmlns:a16="http://schemas.microsoft.com/office/drawing/2014/main" id="{73308EE1-D863-CD67-5410-05D73520E91A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2" name="Rectangle 7261">
              <a:extLst>
                <a:ext uri="{FF2B5EF4-FFF2-40B4-BE49-F238E27FC236}">
                  <a16:creationId xmlns:a16="http://schemas.microsoft.com/office/drawing/2014/main" id="{972083AC-5557-0079-A6E0-0A24E4C72991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3" name="Rectangle 7262">
              <a:extLst>
                <a:ext uri="{FF2B5EF4-FFF2-40B4-BE49-F238E27FC236}">
                  <a16:creationId xmlns:a16="http://schemas.microsoft.com/office/drawing/2014/main" id="{5F0486BF-8FB9-979A-6D85-018280D1B30B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4" name="Rectangle 7263">
              <a:extLst>
                <a:ext uri="{FF2B5EF4-FFF2-40B4-BE49-F238E27FC236}">
                  <a16:creationId xmlns:a16="http://schemas.microsoft.com/office/drawing/2014/main" id="{C9163152-48BC-278F-4ADF-E155C4E7A0F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5" name="Rectangle 7264">
              <a:extLst>
                <a:ext uri="{FF2B5EF4-FFF2-40B4-BE49-F238E27FC236}">
                  <a16:creationId xmlns:a16="http://schemas.microsoft.com/office/drawing/2014/main" id="{7BBDE16C-4635-DED0-C926-AD93C22A99F5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6" name="Rectangle 7265">
              <a:extLst>
                <a:ext uri="{FF2B5EF4-FFF2-40B4-BE49-F238E27FC236}">
                  <a16:creationId xmlns:a16="http://schemas.microsoft.com/office/drawing/2014/main" id="{B577D7F7-7F78-7407-99CB-E86DCB556B9E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7" name="Rectangle 7266">
              <a:extLst>
                <a:ext uri="{FF2B5EF4-FFF2-40B4-BE49-F238E27FC236}">
                  <a16:creationId xmlns:a16="http://schemas.microsoft.com/office/drawing/2014/main" id="{CB9866F3-CA50-EA8D-2702-966A81E07C4B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8" name="Rectangle 7267">
              <a:extLst>
                <a:ext uri="{FF2B5EF4-FFF2-40B4-BE49-F238E27FC236}">
                  <a16:creationId xmlns:a16="http://schemas.microsoft.com/office/drawing/2014/main" id="{0C253E3D-94C6-BE86-911A-AD8F0B13540C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69" name="Rectangle 7268">
              <a:extLst>
                <a:ext uri="{FF2B5EF4-FFF2-40B4-BE49-F238E27FC236}">
                  <a16:creationId xmlns:a16="http://schemas.microsoft.com/office/drawing/2014/main" id="{A8C21D5D-437A-B4CC-E522-74E7D0AA1A26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270" name="Rectangle 7269">
              <a:extLst>
                <a:ext uri="{FF2B5EF4-FFF2-40B4-BE49-F238E27FC236}">
                  <a16:creationId xmlns:a16="http://schemas.microsoft.com/office/drawing/2014/main" id="{F1F3A6A7-7CC8-B038-966A-9BDCB9F1EDB0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9191" name="Group 9190">
            <a:extLst>
              <a:ext uri="{FF2B5EF4-FFF2-40B4-BE49-F238E27FC236}">
                <a16:creationId xmlns:a16="http://schemas.microsoft.com/office/drawing/2014/main" id="{A046151E-C292-50C7-8EDF-7230746A30AC}"/>
              </a:ext>
            </a:extLst>
          </p:cNvPr>
          <p:cNvGrpSpPr/>
          <p:nvPr/>
        </p:nvGrpSpPr>
        <p:grpSpPr>
          <a:xfrm>
            <a:off x="798901" y="5721419"/>
            <a:ext cx="6158983" cy="91440"/>
            <a:chOff x="795599" y="2575329"/>
            <a:chExt cx="6164316" cy="111398"/>
          </a:xfrm>
        </p:grpSpPr>
        <p:sp>
          <p:nvSpPr>
            <p:cNvPr id="9192" name="Rectangle 9191">
              <a:extLst>
                <a:ext uri="{FF2B5EF4-FFF2-40B4-BE49-F238E27FC236}">
                  <a16:creationId xmlns:a16="http://schemas.microsoft.com/office/drawing/2014/main" id="{55FEAD6A-A26C-BFE3-C9DC-CACDD7F2934F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3" name="Rectangle 9192">
              <a:extLst>
                <a:ext uri="{FF2B5EF4-FFF2-40B4-BE49-F238E27FC236}">
                  <a16:creationId xmlns:a16="http://schemas.microsoft.com/office/drawing/2014/main" id="{0FF2CDE0-6DD9-F84E-BC5A-925E754C6B8C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4" name="Rectangle 9193">
              <a:extLst>
                <a:ext uri="{FF2B5EF4-FFF2-40B4-BE49-F238E27FC236}">
                  <a16:creationId xmlns:a16="http://schemas.microsoft.com/office/drawing/2014/main" id="{4E5AB11F-5A0C-5D36-CD15-51DD16C4789A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5" name="Rectangle 9194">
              <a:extLst>
                <a:ext uri="{FF2B5EF4-FFF2-40B4-BE49-F238E27FC236}">
                  <a16:creationId xmlns:a16="http://schemas.microsoft.com/office/drawing/2014/main" id="{79BF38B3-7C25-BE41-F727-1B0140942CCB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6" name="Rectangle 9195">
              <a:extLst>
                <a:ext uri="{FF2B5EF4-FFF2-40B4-BE49-F238E27FC236}">
                  <a16:creationId xmlns:a16="http://schemas.microsoft.com/office/drawing/2014/main" id="{81A49597-CE50-8B59-31FC-1A32606D3B27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7" name="Rectangle 9196">
              <a:extLst>
                <a:ext uri="{FF2B5EF4-FFF2-40B4-BE49-F238E27FC236}">
                  <a16:creationId xmlns:a16="http://schemas.microsoft.com/office/drawing/2014/main" id="{5F52FD98-48E3-7D81-7C9D-F8395865448E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8" name="Rectangle 9197">
              <a:extLst>
                <a:ext uri="{FF2B5EF4-FFF2-40B4-BE49-F238E27FC236}">
                  <a16:creationId xmlns:a16="http://schemas.microsoft.com/office/drawing/2014/main" id="{3D662DFC-F4AA-8CF3-EB4C-E4578AC5066E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9" name="Rectangle 9198">
              <a:extLst>
                <a:ext uri="{FF2B5EF4-FFF2-40B4-BE49-F238E27FC236}">
                  <a16:creationId xmlns:a16="http://schemas.microsoft.com/office/drawing/2014/main" id="{402559A8-9E67-6E1F-5C1E-CA38234E3F32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0" name="Rectangle 9199">
              <a:extLst>
                <a:ext uri="{FF2B5EF4-FFF2-40B4-BE49-F238E27FC236}">
                  <a16:creationId xmlns:a16="http://schemas.microsoft.com/office/drawing/2014/main" id="{41FC133A-BACC-790C-0CEB-A67A79E0209D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1" name="Rectangle 9200">
              <a:extLst>
                <a:ext uri="{FF2B5EF4-FFF2-40B4-BE49-F238E27FC236}">
                  <a16:creationId xmlns:a16="http://schemas.microsoft.com/office/drawing/2014/main" id="{CE1FDF15-5A55-3D7A-7011-BB7A16CF9DDC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2" name="Rectangle 9201">
              <a:extLst>
                <a:ext uri="{FF2B5EF4-FFF2-40B4-BE49-F238E27FC236}">
                  <a16:creationId xmlns:a16="http://schemas.microsoft.com/office/drawing/2014/main" id="{7B97CFCC-0DD8-813F-F849-4C7577C7CF1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3" name="Rectangle 9202">
              <a:extLst>
                <a:ext uri="{FF2B5EF4-FFF2-40B4-BE49-F238E27FC236}">
                  <a16:creationId xmlns:a16="http://schemas.microsoft.com/office/drawing/2014/main" id="{E4937D1A-3B02-57DE-53E9-DD682C983AA7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4" name="Rectangle 9203">
              <a:extLst>
                <a:ext uri="{FF2B5EF4-FFF2-40B4-BE49-F238E27FC236}">
                  <a16:creationId xmlns:a16="http://schemas.microsoft.com/office/drawing/2014/main" id="{2950BDFC-3A7A-1746-68E9-D3E69DFA0981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5" name="Rectangle 9204">
              <a:extLst>
                <a:ext uri="{FF2B5EF4-FFF2-40B4-BE49-F238E27FC236}">
                  <a16:creationId xmlns:a16="http://schemas.microsoft.com/office/drawing/2014/main" id="{10A73283-D0A7-0B68-EF92-A2EE695FBF94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6" name="Rectangle 9205">
              <a:extLst>
                <a:ext uri="{FF2B5EF4-FFF2-40B4-BE49-F238E27FC236}">
                  <a16:creationId xmlns:a16="http://schemas.microsoft.com/office/drawing/2014/main" id="{C2B3F3A2-3088-6763-262C-A2E23620D81B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7" name="Rectangle 9206">
              <a:extLst>
                <a:ext uri="{FF2B5EF4-FFF2-40B4-BE49-F238E27FC236}">
                  <a16:creationId xmlns:a16="http://schemas.microsoft.com/office/drawing/2014/main" id="{8BFF11C3-0C71-D33D-1833-CEE5B40C2343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8" name="Rectangle 9207">
              <a:extLst>
                <a:ext uri="{FF2B5EF4-FFF2-40B4-BE49-F238E27FC236}">
                  <a16:creationId xmlns:a16="http://schemas.microsoft.com/office/drawing/2014/main" id="{35F12AB5-1C62-843A-41FC-2FBFE2C01ED4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09" name="Rectangle 9208">
              <a:extLst>
                <a:ext uri="{FF2B5EF4-FFF2-40B4-BE49-F238E27FC236}">
                  <a16:creationId xmlns:a16="http://schemas.microsoft.com/office/drawing/2014/main" id="{D508D7A6-D1E5-1256-6A5E-B9BFBD3E12B6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0" name="Rectangle 9209">
              <a:extLst>
                <a:ext uri="{FF2B5EF4-FFF2-40B4-BE49-F238E27FC236}">
                  <a16:creationId xmlns:a16="http://schemas.microsoft.com/office/drawing/2014/main" id="{360B1567-760A-AB88-0D1F-4D5D142A5606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1" name="Rectangle 9210">
              <a:extLst>
                <a:ext uri="{FF2B5EF4-FFF2-40B4-BE49-F238E27FC236}">
                  <a16:creationId xmlns:a16="http://schemas.microsoft.com/office/drawing/2014/main" id="{9C378977-906E-0FEE-269D-6396F7571FB3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2" name="Rectangle 9211">
              <a:extLst>
                <a:ext uri="{FF2B5EF4-FFF2-40B4-BE49-F238E27FC236}">
                  <a16:creationId xmlns:a16="http://schemas.microsoft.com/office/drawing/2014/main" id="{D86624C4-F22E-E9F7-FD49-62FD724127DF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3" name="Rectangle 9212">
              <a:extLst>
                <a:ext uri="{FF2B5EF4-FFF2-40B4-BE49-F238E27FC236}">
                  <a16:creationId xmlns:a16="http://schemas.microsoft.com/office/drawing/2014/main" id="{C304BAB5-6954-7ADC-A5B5-A07B364FA08E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4" name="Rectangle 9213">
              <a:extLst>
                <a:ext uri="{FF2B5EF4-FFF2-40B4-BE49-F238E27FC236}">
                  <a16:creationId xmlns:a16="http://schemas.microsoft.com/office/drawing/2014/main" id="{4637B52E-E407-22C0-0FB4-209EB2EF9075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5" name="Rectangle 9214">
              <a:extLst>
                <a:ext uri="{FF2B5EF4-FFF2-40B4-BE49-F238E27FC236}">
                  <a16:creationId xmlns:a16="http://schemas.microsoft.com/office/drawing/2014/main" id="{58C1AD71-643B-86AB-0232-247A25759593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6" name="Rectangle 9215">
              <a:extLst>
                <a:ext uri="{FF2B5EF4-FFF2-40B4-BE49-F238E27FC236}">
                  <a16:creationId xmlns:a16="http://schemas.microsoft.com/office/drawing/2014/main" id="{D6E13949-0FE1-D924-828A-8B4E1CB7EA6C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7" name="Rectangle 9216">
              <a:extLst>
                <a:ext uri="{FF2B5EF4-FFF2-40B4-BE49-F238E27FC236}">
                  <a16:creationId xmlns:a16="http://schemas.microsoft.com/office/drawing/2014/main" id="{F7BBA59A-41B1-3C61-0628-B98E35B5D99B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8" name="Rectangle 9217">
              <a:extLst>
                <a:ext uri="{FF2B5EF4-FFF2-40B4-BE49-F238E27FC236}">
                  <a16:creationId xmlns:a16="http://schemas.microsoft.com/office/drawing/2014/main" id="{302A0103-2D0B-C5E7-8F7D-DD34A4AB0F21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19" name="Rectangle 9218">
              <a:extLst>
                <a:ext uri="{FF2B5EF4-FFF2-40B4-BE49-F238E27FC236}">
                  <a16:creationId xmlns:a16="http://schemas.microsoft.com/office/drawing/2014/main" id="{BBEF0F46-B5DD-B0AF-D7AE-E058AE3BA997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0" name="Rectangle 9219">
              <a:extLst>
                <a:ext uri="{FF2B5EF4-FFF2-40B4-BE49-F238E27FC236}">
                  <a16:creationId xmlns:a16="http://schemas.microsoft.com/office/drawing/2014/main" id="{CD01C71D-083A-E6D6-09FB-F4C6F03B481B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1" name="Rectangle 9220">
              <a:extLst>
                <a:ext uri="{FF2B5EF4-FFF2-40B4-BE49-F238E27FC236}">
                  <a16:creationId xmlns:a16="http://schemas.microsoft.com/office/drawing/2014/main" id="{45CBC939-93E0-18B0-BEF1-E7C5722EBF7A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2" name="Rectangle 9221">
              <a:extLst>
                <a:ext uri="{FF2B5EF4-FFF2-40B4-BE49-F238E27FC236}">
                  <a16:creationId xmlns:a16="http://schemas.microsoft.com/office/drawing/2014/main" id="{F5432815-939E-37FF-0365-60B2E6982E35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3" name="Rectangle 9222">
              <a:extLst>
                <a:ext uri="{FF2B5EF4-FFF2-40B4-BE49-F238E27FC236}">
                  <a16:creationId xmlns:a16="http://schemas.microsoft.com/office/drawing/2014/main" id="{94FFE689-900C-6A02-9ABD-33E1D5FCF88D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4" name="Rectangle 9223">
              <a:extLst>
                <a:ext uri="{FF2B5EF4-FFF2-40B4-BE49-F238E27FC236}">
                  <a16:creationId xmlns:a16="http://schemas.microsoft.com/office/drawing/2014/main" id="{1A18173D-CFE3-F6E0-4B95-DD4B604BF867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5" name="Rectangle 9224">
              <a:extLst>
                <a:ext uri="{FF2B5EF4-FFF2-40B4-BE49-F238E27FC236}">
                  <a16:creationId xmlns:a16="http://schemas.microsoft.com/office/drawing/2014/main" id="{074B6280-4F59-8042-9281-50BC72B671C1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2CC4875F-1156-D571-B8DC-FD088AB97EB8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90FF15C9-CE1C-2841-E18F-A938FB3F433E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8" name="Rectangle 9227">
              <a:extLst>
                <a:ext uri="{FF2B5EF4-FFF2-40B4-BE49-F238E27FC236}">
                  <a16:creationId xmlns:a16="http://schemas.microsoft.com/office/drawing/2014/main" id="{FBB3BB10-1182-BFE2-5063-67F88298B675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29" name="Rectangle 9228">
              <a:extLst>
                <a:ext uri="{FF2B5EF4-FFF2-40B4-BE49-F238E27FC236}">
                  <a16:creationId xmlns:a16="http://schemas.microsoft.com/office/drawing/2014/main" id="{7643FDF9-D099-1E77-3FD3-A95D965E0EFB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0" name="Rectangle 9229">
              <a:extLst>
                <a:ext uri="{FF2B5EF4-FFF2-40B4-BE49-F238E27FC236}">
                  <a16:creationId xmlns:a16="http://schemas.microsoft.com/office/drawing/2014/main" id="{F3DEBFEE-C95B-9A9A-8679-667337C41E11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1" name="Rectangle 9230">
              <a:extLst>
                <a:ext uri="{FF2B5EF4-FFF2-40B4-BE49-F238E27FC236}">
                  <a16:creationId xmlns:a16="http://schemas.microsoft.com/office/drawing/2014/main" id="{7A2709B3-0E61-C119-756A-4F939274B4AF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2" name="Rectangle 9231">
              <a:extLst>
                <a:ext uri="{FF2B5EF4-FFF2-40B4-BE49-F238E27FC236}">
                  <a16:creationId xmlns:a16="http://schemas.microsoft.com/office/drawing/2014/main" id="{8C5FE618-110B-6897-8844-C584B76F399F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3" name="Rectangle 9232">
              <a:extLst>
                <a:ext uri="{FF2B5EF4-FFF2-40B4-BE49-F238E27FC236}">
                  <a16:creationId xmlns:a16="http://schemas.microsoft.com/office/drawing/2014/main" id="{2460D1E4-2079-EC99-7D5A-E72A46233B68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4" name="Rectangle 9233">
              <a:extLst>
                <a:ext uri="{FF2B5EF4-FFF2-40B4-BE49-F238E27FC236}">
                  <a16:creationId xmlns:a16="http://schemas.microsoft.com/office/drawing/2014/main" id="{5B7D9175-E1EE-6A21-2314-E6576D9C11D6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5" name="Rectangle 9234">
              <a:extLst>
                <a:ext uri="{FF2B5EF4-FFF2-40B4-BE49-F238E27FC236}">
                  <a16:creationId xmlns:a16="http://schemas.microsoft.com/office/drawing/2014/main" id="{7C4E7786-C138-284A-CBE4-C9BFC760DB76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6" name="Rectangle 9235">
              <a:extLst>
                <a:ext uri="{FF2B5EF4-FFF2-40B4-BE49-F238E27FC236}">
                  <a16:creationId xmlns:a16="http://schemas.microsoft.com/office/drawing/2014/main" id="{F74F8B88-A6B0-ABBB-9D67-B66897A99C8A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7" name="Rectangle 9236">
              <a:extLst>
                <a:ext uri="{FF2B5EF4-FFF2-40B4-BE49-F238E27FC236}">
                  <a16:creationId xmlns:a16="http://schemas.microsoft.com/office/drawing/2014/main" id="{00DD0B9A-DBA2-D01F-2E8B-C0C69BA95FC7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8" name="Rectangle 9237">
              <a:extLst>
                <a:ext uri="{FF2B5EF4-FFF2-40B4-BE49-F238E27FC236}">
                  <a16:creationId xmlns:a16="http://schemas.microsoft.com/office/drawing/2014/main" id="{467B4334-A6D7-889C-FAA3-4CC0FEF5ADDA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39" name="Rectangle 9238">
              <a:extLst>
                <a:ext uri="{FF2B5EF4-FFF2-40B4-BE49-F238E27FC236}">
                  <a16:creationId xmlns:a16="http://schemas.microsoft.com/office/drawing/2014/main" id="{3922243A-1BF1-D184-0A5E-AA61DCEF356C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0" name="Rectangle 9239">
              <a:extLst>
                <a:ext uri="{FF2B5EF4-FFF2-40B4-BE49-F238E27FC236}">
                  <a16:creationId xmlns:a16="http://schemas.microsoft.com/office/drawing/2014/main" id="{742968D1-199F-DADE-F406-8B6E53B91B58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1" name="Rectangle 9240">
              <a:extLst>
                <a:ext uri="{FF2B5EF4-FFF2-40B4-BE49-F238E27FC236}">
                  <a16:creationId xmlns:a16="http://schemas.microsoft.com/office/drawing/2014/main" id="{A82A0F83-A339-F953-ACE7-DC462D384040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2" name="Rectangle 9241">
              <a:extLst>
                <a:ext uri="{FF2B5EF4-FFF2-40B4-BE49-F238E27FC236}">
                  <a16:creationId xmlns:a16="http://schemas.microsoft.com/office/drawing/2014/main" id="{FE46D410-E8AB-D026-39E3-6320C7684259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3" name="Rectangle 9242">
              <a:extLst>
                <a:ext uri="{FF2B5EF4-FFF2-40B4-BE49-F238E27FC236}">
                  <a16:creationId xmlns:a16="http://schemas.microsoft.com/office/drawing/2014/main" id="{DD3C409F-B354-5D90-F8BE-0F491AD4FD9B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4" name="Rectangle 9243">
              <a:extLst>
                <a:ext uri="{FF2B5EF4-FFF2-40B4-BE49-F238E27FC236}">
                  <a16:creationId xmlns:a16="http://schemas.microsoft.com/office/drawing/2014/main" id="{142C9F8B-F103-CF84-3573-7374A52F042A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5" name="Rectangle 9244">
              <a:extLst>
                <a:ext uri="{FF2B5EF4-FFF2-40B4-BE49-F238E27FC236}">
                  <a16:creationId xmlns:a16="http://schemas.microsoft.com/office/drawing/2014/main" id="{9EEF5E4D-7F54-E4B6-219D-FE0DFE39417B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6" name="Rectangle 9245">
              <a:extLst>
                <a:ext uri="{FF2B5EF4-FFF2-40B4-BE49-F238E27FC236}">
                  <a16:creationId xmlns:a16="http://schemas.microsoft.com/office/drawing/2014/main" id="{35DB5ACF-8BB7-063A-4189-157A65301831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7" name="Rectangle 9246">
              <a:extLst>
                <a:ext uri="{FF2B5EF4-FFF2-40B4-BE49-F238E27FC236}">
                  <a16:creationId xmlns:a16="http://schemas.microsoft.com/office/drawing/2014/main" id="{7D4675EC-1B01-FE98-F9FE-F3176CF123E8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8" name="Rectangle 9247">
              <a:extLst>
                <a:ext uri="{FF2B5EF4-FFF2-40B4-BE49-F238E27FC236}">
                  <a16:creationId xmlns:a16="http://schemas.microsoft.com/office/drawing/2014/main" id="{42D8D11D-561D-5D1B-AD71-65EAC1A58734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49" name="Rectangle 9248">
              <a:extLst>
                <a:ext uri="{FF2B5EF4-FFF2-40B4-BE49-F238E27FC236}">
                  <a16:creationId xmlns:a16="http://schemas.microsoft.com/office/drawing/2014/main" id="{0707C09D-534C-777B-9854-9408676AF7C6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0" name="Rectangle 9249">
              <a:extLst>
                <a:ext uri="{FF2B5EF4-FFF2-40B4-BE49-F238E27FC236}">
                  <a16:creationId xmlns:a16="http://schemas.microsoft.com/office/drawing/2014/main" id="{64B976FE-6365-F594-4D63-E1B57CC8DA21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1" name="Rectangle 9250">
              <a:extLst>
                <a:ext uri="{FF2B5EF4-FFF2-40B4-BE49-F238E27FC236}">
                  <a16:creationId xmlns:a16="http://schemas.microsoft.com/office/drawing/2014/main" id="{363DCB25-CB83-ABFA-C345-76224F293A7B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2" name="Rectangle 9251">
              <a:extLst>
                <a:ext uri="{FF2B5EF4-FFF2-40B4-BE49-F238E27FC236}">
                  <a16:creationId xmlns:a16="http://schemas.microsoft.com/office/drawing/2014/main" id="{FB4C415E-88AF-1CC0-D758-97B17F670EA8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3" name="Rectangle 9252">
              <a:extLst>
                <a:ext uri="{FF2B5EF4-FFF2-40B4-BE49-F238E27FC236}">
                  <a16:creationId xmlns:a16="http://schemas.microsoft.com/office/drawing/2014/main" id="{2FADD4ED-93AB-620C-87DC-A0B35D198B67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4" name="Rectangle 9253">
              <a:extLst>
                <a:ext uri="{FF2B5EF4-FFF2-40B4-BE49-F238E27FC236}">
                  <a16:creationId xmlns:a16="http://schemas.microsoft.com/office/drawing/2014/main" id="{96E7E41E-B390-2CAB-DAD2-6FF4497883CC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5" name="Rectangle 9254">
              <a:extLst>
                <a:ext uri="{FF2B5EF4-FFF2-40B4-BE49-F238E27FC236}">
                  <a16:creationId xmlns:a16="http://schemas.microsoft.com/office/drawing/2014/main" id="{16CAC258-D890-5E39-E576-C8659BA6064D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6" name="Rectangle 9255">
              <a:extLst>
                <a:ext uri="{FF2B5EF4-FFF2-40B4-BE49-F238E27FC236}">
                  <a16:creationId xmlns:a16="http://schemas.microsoft.com/office/drawing/2014/main" id="{939DA206-6D65-F947-59A6-D626E1C80FE0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7" name="Rectangle 9256">
              <a:extLst>
                <a:ext uri="{FF2B5EF4-FFF2-40B4-BE49-F238E27FC236}">
                  <a16:creationId xmlns:a16="http://schemas.microsoft.com/office/drawing/2014/main" id="{E322B83C-C66B-AA30-E3C2-D8B1E069664E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8" name="Rectangle 9257">
              <a:extLst>
                <a:ext uri="{FF2B5EF4-FFF2-40B4-BE49-F238E27FC236}">
                  <a16:creationId xmlns:a16="http://schemas.microsoft.com/office/drawing/2014/main" id="{EA209F0F-C395-9E15-33BC-CB8A7C1FB777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59" name="Rectangle 9258">
              <a:extLst>
                <a:ext uri="{FF2B5EF4-FFF2-40B4-BE49-F238E27FC236}">
                  <a16:creationId xmlns:a16="http://schemas.microsoft.com/office/drawing/2014/main" id="{73F9AF22-9719-C5DC-A2E5-C9E461803751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0" name="Rectangle 9259">
              <a:extLst>
                <a:ext uri="{FF2B5EF4-FFF2-40B4-BE49-F238E27FC236}">
                  <a16:creationId xmlns:a16="http://schemas.microsoft.com/office/drawing/2014/main" id="{F2285FE2-6B53-5E87-6663-AD340891F3D1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1" name="Rectangle 9260">
              <a:extLst>
                <a:ext uri="{FF2B5EF4-FFF2-40B4-BE49-F238E27FC236}">
                  <a16:creationId xmlns:a16="http://schemas.microsoft.com/office/drawing/2014/main" id="{852BF859-9768-A7C5-0A4B-98E79F7CC2D9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2" name="Rectangle 9261">
              <a:extLst>
                <a:ext uri="{FF2B5EF4-FFF2-40B4-BE49-F238E27FC236}">
                  <a16:creationId xmlns:a16="http://schemas.microsoft.com/office/drawing/2014/main" id="{1C10AD07-100D-56CB-FDEE-2E891C5782B1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3" name="Rectangle 9262">
              <a:extLst>
                <a:ext uri="{FF2B5EF4-FFF2-40B4-BE49-F238E27FC236}">
                  <a16:creationId xmlns:a16="http://schemas.microsoft.com/office/drawing/2014/main" id="{6E8CE1F7-5FC6-DB8F-2312-A6EDFA08EEF4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4" name="Rectangle 9263">
              <a:extLst>
                <a:ext uri="{FF2B5EF4-FFF2-40B4-BE49-F238E27FC236}">
                  <a16:creationId xmlns:a16="http://schemas.microsoft.com/office/drawing/2014/main" id="{54A4C8B6-D071-3D8A-F1C0-8E9A76361021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5" name="Rectangle 9264">
              <a:extLst>
                <a:ext uri="{FF2B5EF4-FFF2-40B4-BE49-F238E27FC236}">
                  <a16:creationId xmlns:a16="http://schemas.microsoft.com/office/drawing/2014/main" id="{6378AEFC-87B3-1FBC-B698-5CEAD0C60A4A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6" name="Rectangle 9265">
              <a:extLst>
                <a:ext uri="{FF2B5EF4-FFF2-40B4-BE49-F238E27FC236}">
                  <a16:creationId xmlns:a16="http://schemas.microsoft.com/office/drawing/2014/main" id="{06B70713-F627-C7B3-6DA8-7BE606C98284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7" name="Rectangle 9266">
              <a:extLst>
                <a:ext uri="{FF2B5EF4-FFF2-40B4-BE49-F238E27FC236}">
                  <a16:creationId xmlns:a16="http://schemas.microsoft.com/office/drawing/2014/main" id="{53EEA820-EB6A-E2F2-AA9F-3B30E0A86C6E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8" name="Rectangle 9267">
              <a:extLst>
                <a:ext uri="{FF2B5EF4-FFF2-40B4-BE49-F238E27FC236}">
                  <a16:creationId xmlns:a16="http://schemas.microsoft.com/office/drawing/2014/main" id="{6647A5C7-CE09-5D47-B79B-07F55F8ECC83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69" name="Rectangle 9268">
              <a:extLst>
                <a:ext uri="{FF2B5EF4-FFF2-40B4-BE49-F238E27FC236}">
                  <a16:creationId xmlns:a16="http://schemas.microsoft.com/office/drawing/2014/main" id="{A2C052C4-4BE5-64FA-0A9B-A2BA7AE76823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0" name="Rectangle 9269">
              <a:extLst>
                <a:ext uri="{FF2B5EF4-FFF2-40B4-BE49-F238E27FC236}">
                  <a16:creationId xmlns:a16="http://schemas.microsoft.com/office/drawing/2014/main" id="{2BB29198-9BBD-8BCF-B12E-8EFB1C936156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1" name="Rectangle 9270">
              <a:extLst>
                <a:ext uri="{FF2B5EF4-FFF2-40B4-BE49-F238E27FC236}">
                  <a16:creationId xmlns:a16="http://schemas.microsoft.com/office/drawing/2014/main" id="{7E60D153-8851-7C96-ABA0-C4DF5EF22A65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2" name="Rectangle 9271">
              <a:extLst>
                <a:ext uri="{FF2B5EF4-FFF2-40B4-BE49-F238E27FC236}">
                  <a16:creationId xmlns:a16="http://schemas.microsoft.com/office/drawing/2014/main" id="{08F7BA28-F73F-59F5-52F7-4C3424E5CF0B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3" name="Rectangle 9272">
              <a:extLst>
                <a:ext uri="{FF2B5EF4-FFF2-40B4-BE49-F238E27FC236}">
                  <a16:creationId xmlns:a16="http://schemas.microsoft.com/office/drawing/2014/main" id="{B67A2F53-3CB9-EC8C-3760-50CE7E5DD332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4" name="Rectangle 9273">
              <a:extLst>
                <a:ext uri="{FF2B5EF4-FFF2-40B4-BE49-F238E27FC236}">
                  <a16:creationId xmlns:a16="http://schemas.microsoft.com/office/drawing/2014/main" id="{4343451E-D8C4-7336-5B0B-C636F4772BB4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5" name="Rectangle 9274">
              <a:extLst>
                <a:ext uri="{FF2B5EF4-FFF2-40B4-BE49-F238E27FC236}">
                  <a16:creationId xmlns:a16="http://schemas.microsoft.com/office/drawing/2014/main" id="{88E5AA0B-F799-AF45-A10B-6ED2AE40CAF3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6" name="Rectangle 9275">
              <a:extLst>
                <a:ext uri="{FF2B5EF4-FFF2-40B4-BE49-F238E27FC236}">
                  <a16:creationId xmlns:a16="http://schemas.microsoft.com/office/drawing/2014/main" id="{E632DFE6-7081-E889-609D-F9B07933C2B4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7" name="Rectangle 9276">
              <a:extLst>
                <a:ext uri="{FF2B5EF4-FFF2-40B4-BE49-F238E27FC236}">
                  <a16:creationId xmlns:a16="http://schemas.microsoft.com/office/drawing/2014/main" id="{0AD2EB34-7569-83CE-0AB9-D9D28DB53DDD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8" name="Rectangle 9277">
              <a:extLst>
                <a:ext uri="{FF2B5EF4-FFF2-40B4-BE49-F238E27FC236}">
                  <a16:creationId xmlns:a16="http://schemas.microsoft.com/office/drawing/2014/main" id="{087BC521-AA48-A950-780A-FAF9A769ACF4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79" name="Rectangle 9278">
              <a:extLst>
                <a:ext uri="{FF2B5EF4-FFF2-40B4-BE49-F238E27FC236}">
                  <a16:creationId xmlns:a16="http://schemas.microsoft.com/office/drawing/2014/main" id="{B53B368A-2494-6A05-7536-53C33FE30AA2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0" name="Rectangle 9279">
              <a:extLst>
                <a:ext uri="{FF2B5EF4-FFF2-40B4-BE49-F238E27FC236}">
                  <a16:creationId xmlns:a16="http://schemas.microsoft.com/office/drawing/2014/main" id="{0CE29273-4691-4A57-7BF8-759705D21DFB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1" name="Rectangle 9280">
              <a:extLst>
                <a:ext uri="{FF2B5EF4-FFF2-40B4-BE49-F238E27FC236}">
                  <a16:creationId xmlns:a16="http://schemas.microsoft.com/office/drawing/2014/main" id="{3D29A79F-0CA0-E8B7-089D-5BCE2B937325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2" name="Rectangle 9281">
              <a:extLst>
                <a:ext uri="{FF2B5EF4-FFF2-40B4-BE49-F238E27FC236}">
                  <a16:creationId xmlns:a16="http://schemas.microsoft.com/office/drawing/2014/main" id="{09F69376-F87F-956E-4BC5-76F04E8D65BF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3" name="Rectangle 9282">
              <a:extLst>
                <a:ext uri="{FF2B5EF4-FFF2-40B4-BE49-F238E27FC236}">
                  <a16:creationId xmlns:a16="http://schemas.microsoft.com/office/drawing/2014/main" id="{5419049D-35B0-365D-94E2-35809D5FED9F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4" name="Rectangle 9283">
              <a:extLst>
                <a:ext uri="{FF2B5EF4-FFF2-40B4-BE49-F238E27FC236}">
                  <a16:creationId xmlns:a16="http://schemas.microsoft.com/office/drawing/2014/main" id="{2D2C0357-172B-9E6A-E268-1E0EE55A82A8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5" name="Rectangle 9284">
              <a:extLst>
                <a:ext uri="{FF2B5EF4-FFF2-40B4-BE49-F238E27FC236}">
                  <a16:creationId xmlns:a16="http://schemas.microsoft.com/office/drawing/2014/main" id="{63B31C9E-21C0-C648-C0B6-A54B3AD68F80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6" name="Rectangle 9285">
              <a:extLst>
                <a:ext uri="{FF2B5EF4-FFF2-40B4-BE49-F238E27FC236}">
                  <a16:creationId xmlns:a16="http://schemas.microsoft.com/office/drawing/2014/main" id="{6075B3E0-537E-A8A9-CBF5-EBCB0C2B8A5A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7" name="Rectangle 9286">
              <a:extLst>
                <a:ext uri="{FF2B5EF4-FFF2-40B4-BE49-F238E27FC236}">
                  <a16:creationId xmlns:a16="http://schemas.microsoft.com/office/drawing/2014/main" id="{A4A12053-7E4A-F2DC-D3E4-32DEB8901F0B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8" name="Rectangle 9287">
              <a:extLst>
                <a:ext uri="{FF2B5EF4-FFF2-40B4-BE49-F238E27FC236}">
                  <a16:creationId xmlns:a16="http://schemas.microsoft.com/office/drawing/2014/main" id="{A148D425-B4DF-CFB9-171E-BF1D7D76DA8D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89" name="Rectangle 9288">
              <a:extLst>
                <a:ext uri="{FF2B5EF4-FFF2-40B4-BE49-F238E27FC236}">
                  <a16:creationId xmlns:a16="http://schemas.microsoft.com/office/drawing/2014/main" id="{24F1D03E-C470-00BF-22A3-C800280E6243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0" name="Rectangle 9289">
              <a:extLst>
                <a:ext uri="{FF2B5EF4-FFF2-40B4-BE49-F238E27FC236}">
                  <a16:creationId xmlns:a16="http://schemas.microsoft.com/office/drawing/2014/main" id="{E540CADC-5A6C-FEC8-DB33-D64C3D250BBF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1" name="Rectangle 9290">
              <a:extLst>
                <a:ext uri="{FF2B5EF4-FFF2-40B4-BE49-F238E27FC236}">
                  <a16:creationId xmlns:a16="http://schemas.microsoft.com/office/drawing/2014/main" id="{9EE0B921-6FDB-A0AB-ABB4-35C9AD4DA09E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2" name="Rectangle 9291">
              <a:extLst>
                <a:ext uri="{FF2B5EF4-FFF2-40B4-BE49-F238E27FC236}">
                  <a16:creationId xmlns:a16="http://schemas.microsoft.com/office/drawing/2014/main" id="{35B1EE33-58A1-D652-1186-5C65A706DAFF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3" name="Rectangle 9292">
              <a:extLst>
                <a:ext uri="{FF2B5EF4-FFF2-40B4-BE49-F238E27FC236}">
                  <a16:creationId xmlns:a16="http://schemas.microsoft.com/office/drawing/2014/main" id="{5317DCE3-1899-9106-03AE-4FB09E5F1DEE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4" name="Rectangle 9293">
              <a:extLst>
                <a:ext uri="{FF2B5EF4-FFF2-40B4-BE49-F238E27FC236}">
                  <a16:creationId xmlns:a16="http://schemas.microsoft.com/office/drawing/2014/main" id="{E32A296E-3622-D569-4CAC-72B12B80D1A8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5" name="Rectangle 9294">
              <a:extLst>
                <a:ext uri="{FF2B5EF4-FFF2-40B4-BE49-F238E27FC236}">
                  <a16:creationId xmlns:a16="http://schemas.microsoft.com/office/drawing/2014/main" id="{27C61FC2-C234-2B29-AC92-7A599A0D6230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6" name="Rectangle 9295">
              <a:extLst>
                <a:ext uri="{FF2B5EF4-FFF2-40B4-BE49-F238E27FC236}">
                  <a16:creationId xmlns:a16="http://schemas.microsoft.com/office/drawing/2014/main" id="{179A238F-9282-C7EC-1091-8A263031225E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7" name="Rectangle 9296">
              <a:extLst>
                <a:ext uri="{FF2B5EF4-FFF2-40B4-BE49-F238E27FC236}">
                  <a16:creationId xmlns:a16="http://schemas.microsoft.com/office/drawing/2014/main" id="{A39326DF-F2B0-F92E-D78E-3B2F84DE8BD4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8" name="Rectangle 9297">
              <a:extLst>
                <a:ext uri="{FF2B5EF4-FFF2-40B4-BE49-F238E27FC236}">
                  <a16:creationId xmlns:a16="http://schemas.microsoft.com/office/drawing/2014/main" id="{208F9CAD-AD71-7D37-8CCA-77F4500AF713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299" name="Rectangle 9298">
              <a:extLst>
                <a:ext uri="{FF2B5EF4-FFF2-40B4-BE49-F238E27FC236}">
                  <a16:creationId xmlns:a16="http://schemas.microsoft.com/office/drawing/2014/main" id="{B87E06B9-3359-F516-8809-7D3E1913D84C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0" name="Rectangle 9299">
              <a:extLst>
                <a:ext uri="{FF2B5EF4-FFF2-40B4-BE49-F238E27FC236}">
                  <a16:creationId xmlns:a16="http://schemas.microsoft.com/office/drawing/2014/main" id="{81624583-5B06-00C9-0B5A-2033CFDB041C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1" name="Rectangle 9300">
              <a:extLst>
                <a:ext uri="{FF2B5EF4-FFF2-40B4-BE49-F238E27FC236}">
                  <a16:creationId xmlns:a16="http://schemas.microsoft.com/office/drawing/2014/main" id="{211D6CAA-FE57-D182-626D-BD3D457B578E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2" name="Rectangle 9301">
              <a:extLst>
                <a:ext uri="{FF2B5EF4-FFF2-40B4-BE49-F238E27FC236}">
                  <a16:creationId xmlns:a16="http://schemas.microsoft.com/office/drawing/2014/main" id="{1751935E-706E-8E89-CE63-810A040B7BD9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3" name="Rectangle 9302">
              <a:extLst>
                <a:ext uri="{FF2B5EF4-FFF2-40B4-BE49-F238E27FC236}">
                  <a16:creationId xmlns:a16="http://schemas.microsoft.com/office/drawing/2014/main" id="{BA03651A-8A13-A879-B415-341DEFB63FA4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4" name="Rectangle 9303">
              <a:extLst>
                <a:ext uri="{FF2B5EF4-FFF2-40B4-BE49-F238E27FC236}">
                  <a16:creationId xmlns:a16="http://schemas.microsoft.com/office/drawing/2014/main" id="{AB9AD5A3-980E-7A60-4634-BDD925139FD4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5" name="Rectangle 9304">
              <a:extLst>
                <a:ext uri="{FF2B5EF4-FFF2-40B4-BE49-F238E27FC236}">
                  <a16:creationId xmlns:a16="http://schemas.microsoft.com/office/drawing/2014/main" id="{7C35E223-F340-2381-CEEF-83984989D48A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6" name="Rectangle 9305">
              <a:extLst>
                <a:ext uri="{FF2B5EF4-FFF2-40B4-BE49-F238E27FC236}">
                  <a16:creationId xmlns:a16="http://schemas.microsoft.com/office/drawing/2014/main" id="{462D4A01-0254-ED0A-D29B-3DC8CD78BC65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7" name="Rectangle 9306">
              <a:extLst>
                <a:ext uri="{FF2B5EF4-FFF2-40B4-BE49-F238E27FC236}">
                  <a16:creationId xmlns:a16="http://schemas.microsoft.com/office/drawing/2014/main" id="{B3DEFB26-AA2D-BBD3-E726-C0CE55B26370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8" name="Rectangle 9307">
              <a:extLst>
                <a:ext uri="{FF2B5EF4-FFF2-40B4-BE49-F238E27FC236}">
                  <a16:creationId xmlns:a16="http://schemas.microsoft.com/office/drawing/2014/main" id="{A4AD7A6D-C096-641D-09C6-624D6C862199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09" name="Rectangle 9308">
              <a:extLst>
                <a:ext uri="{FF2B5EF4-FFF2-40B4-BE49-F238E27FC236}">
                  <a16:creationId xmlns:a16="http://schemas.microsoft.com/office/drawing/2014/main" id="{BEDBF98D-E047-B5BC-2C18-722DCCD01FB8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0" name="Rectangle 9309">
              <a:extLst>
                <a:ext uri="{FF2B5EF4-FFF2-40B4-BE49-F238E27FC236}">
                  <a16:creationId xmlns:a16="http://schemas.microsoft.com/office/drawing/2014/main" id="{0AB97A03-2997-D566-D269-16977402792C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1" name="Rectangle 9310">
              <a:extLst>
                <a:ext uri="{FF2B5EF4-FFF2-40B4-BE49-F238E27FC236}">
                  <a16:creationId xmlns:a16="http://schemas.microsoft.com/office/drawing/2014/main" id="{F8CA3CF7-51D2-DB36-7322-9AB21C37043D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2" name="Rectangle 9311">
              <a:extLst>
                <a:ext uri="{FF2B5EF4-FFF2-40B4-BE49-F238E27FC236}">
                  <a16:creationId xmlns:a16="http://schemas.microsoft.com/office/drawing/2014/main" id="{B2D310DA-5BFE-CD82-D648-ADDC4B2017CB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3" name="Rectangle 9312">
              <a:extLst>
                <a:ext uri="{FF2B5EF4-FFF2-40B4-BE49-F238E27FC236}">
                  <a16:creationId xmlns:a16="http://schemas.microsoft.com/office/drawing/2014/main" id="{C6B1C7A5-3CAD-D28F-29EC-F1BC53439050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4" name="Rectangle 9313">
              <a:extLst>
                <a:ext uri="{FF2B5EF4-FFF2-40B4-BE49-F238E27FC236}">
                  <a16:creationId xmlns:a16="http://schemas.microsoft.com/office/drawing/2014/main" id="{571CE13D-1C2B-133A-373D-3120D9C89C9E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5" name="Rectangle 9314">
              <a:extLst>
                <a:ext uri="{FF2B5EF4-FFF2-40B4-BE49-F238E27FC236}">
                  <a16:creationId xmlns:a16="http://schemas.microsoft.com/office/drawing/2014/main" id="{B829B6E0-1EA6-6486-B523-D9FD63586C9E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6" name="Rectangle 9315">
              <a:extLst>
                <a:ext uri="{FF2B5EF4-FFF2-40B4-BE49-F238E27FC236}">
                  <a16:creationId xmlns:a16="http://schemas.microsoft.com/office/drawing/2014/main" id="{30778CA5-8538-7A06-04D4-B1F6248D4322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7" name="Rectangle 9316">
              <a:extLst>
                <a:ext uri="{FF2B5EF4-FFF2-40B4-BE49-F238E27FC236}">
                  <a16:creationId xmlns:a16="http://schemas.microsoft.com/office/drawing/2014/main" id="{A2391D51-4DAD-147B-255F-EDF2769DA83C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18" name="Rectangle 9317">
              <a:extLst>
                <a:ext uri="{FF2B5EF4-FFF2-40B4-BE49-F238E27FC236}">
                  <a16:creationId xmlns:a16="http://schemas.microsoft.com/office/drawing/2014/main" id="{AEF55BD1-261E-9B2F-2668-81F86156865C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015" name="Group 7014">
            <a:extLst>
              <a:ext uri="{FF2B5EF4-FFF2-40B4-BE49-F238E27FC236}">
                <a16:creationId xmlns:a16="http://schemas.microsoft.com/office/drawing/2014/main" id="{0C5F9E77-E8D2-EE63-B68D-7C31C4C22A51}"/>
              </a:ext>
            </a:extLst>
          </p:cNvPr>
          <p:cNvGrpSpPr/>
          <p:nvPr/>
        </p:nvGrpSpPr>
        <p:grpSpPr>
          <a:xfrm>
            <a:off x="798901" y="5626609"/>
            <a:ext cx="6158983" cy="91440"/>
            <a:chOff x="795599" y="2575329"/>
            <a:chExt cx="6164316" cy="111398"/>
          </a:xfrm>
        </p:grpSpPr>
        <p:sp>
          <p:nvSpPr>
            <p:cNvPr id="7016" name="Rectangle 7015">
              <a:extLst>
                <a:ext uri="{FF2B5EF4-FFF2-40B4-BE49-F238E27FC236}">
                  <a16:creationId xmlns:a16="http://schemas.microsoft.com/office/drawing/2014/main" id="{BF051589-133D-3AB8-9808-42514B68F573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7" name="Rectangle 7016">
              <a:extLst>
                <a:ext uri="{FF2B5EF4-FFF2-40B4-BE49-F238E27FC236}">
                  <a16:creationId xmlns:a16="http://schemas.microsoft.com/office/drawing/2014/main" id="{72AADCBB-EBC6-834B-60E0-B7B60D14DF9E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8" name="Rectangle 7017">
              <a:extLst>
                <a:ext uri="{FF2B5EF4-FFF2-40B4-BE49-F238E27FC236}">
                  <a16:creationId xmlns:a16="http://schemas.microsoft.com/office/drawing/2014/main" id="{9BA64DF0-837C-6B30-7035-A07D1AFC3BC9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9" name="Rectangle 7018">
              <a:extLst>
                <a:ext uri="{FF2B5EF4-FFF2-40B4-BE49-F238E27FC236}">
                  <a16:creationId xmlns:a16="http://schemas.microsoft.com/office/drawing/2014/main" id="{04247C60-7A6F-052E-3AC6-1F24D570B7B6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0" name="Rectangle 7019">
              <a:extLst>
                <a:ext uri="{FF2B5EF4-FFF2-40B4-BE49-F238E27FC236}">
                  <a16:creationId xmlns:a16="http://schemas.microsoft.com/office/drawing/2014/main" id="{AA1C1D94-E9F4-D28B-9D21-DAB922231B61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1" name="Rectangle 7020">
              <a:extLst>
                <a:ext uri="{FF2B5EF4-FFF2-40B4-BE49-F238E27FC236}">
                  <a16:creationId xmlns:a16="http://schemas.microsoft.com/office/drawing/2014/main" id="{04C4EE3B-1BE6-EDF3-9AF9-142FFC0C076D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2" name="Rectangle 7021">
              <a:extLst>
                <a:ext uri="{FF2B5EF4-FFF2-40B4-BE49-F238E27FC236}">
                  <a16:creationId xmlns:a16="http://schemas.microsoft.com/office/drawing/2014/main" id="{BF3541CC-2E82-1342-3A6C-48419EA5C6B1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3" name="Rectangle 7022">
              <a:extLst>
                <a:ext uri="{FF2B5EF4-FFF2-40B4-BE49-F238E27FC236}">
                  <a16:creationId xmlns:a16="http://schemas.microsoft.com/office/drawing/2014/main" id="{18A2580C-523C-7DF5-B6A6-AC426E2C2072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4" name="Rectangle 7023">
              <a:extLst>
                <a:ext uri="{FF2B5EF4-FFF2-40B4-BE49-F238E27FC236}">
                  <a16:creationId xmlns:a16="http://schemas.microsoft.com/office/drawing/2014/main" id="{85ACB535-9E5F-E0CE-64DC-6686515A989F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5" name="Rectangle 7024">
              <a:extLst>
                <a:ext uri="{FF2B5EF4-FFF2-40B4-BE49-F238E27FC236}">
                  <a16:creationId xmlns:a16="http://schemas.microsoft.com/office/drawing/2014/main" id="{7627DD0F-E612-7BB0-A49D-944162C24B00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6" name="Rectangle 7025">
              <a:extLst>
                <a:ext uri="{FF2B5EF4-FFF2-40B4-BE49-F238E27FC236}">
                  <a16:creationId xmlns:a16="http://schemas.microsoft.com/office/drawing/2014/main" id="{39DB30C4-2DAD-26BA-F2E0-3D595570549E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7" name="Rectangle 7026">
              <a:extLst>
                <a:ext uri="{FF2B5EF4-FFF2-40B4-BE49-F238E27FC236}">
                  <a16:creationId xmlns:a16="http://schemas.microsoft.com/office/drawing/2014/main" id="{E3B0849F-6132-6A16-08BF-AF27F9905A87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8" name="Rectangle 7027">
              <a:extLst>
                <a:ext uri="{FF2B5EF4-FFF2-40B4-BE49-F238E27FC236}">
                  <a16:creationId xmlns:a16="http://schemas.microsoft.com/office/drawing/2014/main" id="{BCC37969-9382-8102-0F07-D579530A09D1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29" name="Rectangle 7028">
              <a:extLst>
                <a:ext uri="{FF2B5EF4-FFF2-40B4-BE49-F238E27FC236}">
                  <a16:creationId xmlns:a16="http://schemas.microsoft.com/office/drawing/2014/main" id="{298EC1AA-2544-4843-973D-29DD0EC78338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0" name="Rectangle 7029">
              <a:extLst>
                <a:ext uri="{FF2B5EF4-FFF2-40B4-BE49-F238E27FC236}">
                  <a16:creationId xmlns:a16="http://schemas.microsoft.com/office/drawing/2014/main" id="{AEF365CD-7C0A-1C05-4E59-EF0AD8F9E2DA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1" name="Rectangle 7030">
              <a:extLst>
                <a:ext uri="{FF2B5EF4-FFF2-40B4-BE49-F238E27FC236}">
                  <a16:creationId xmlns:a16="http://schemas.microsoft.com/office/drawing/2014/main" id="{571D1A1A-4632-3F9D-575E-4F8982C01D8D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2" name="Rectangle 7031">
              <a:extLst>
                <a:ext uri="{FF2B5EF4-FFF2-40B4-BE49-F238E27FC236}">
                  <a16:creationId xmlns:a16="http://schemas.microsoft.com/office/drawing/2014/main" id="{27562C21-969F-A8B4-4326-42F6C893C48A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3" name="Rectangle 7032">
              <a:extLst>
                <a:ext uri="{FF2B5EF4-FFF2-40B4-BE49-F238E27FC236}">
                  <a16:creationId xmlns:a16="http://schemas.microsoft.com/office/drawing/2014/main" id="{3EAEB978-2C14-094F-E745-CA2E654AA5AA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4" name="Rectangle 7033">
              <a:extLst>
                <a:ext uri="{FF2B5EF4-FFF2-40B4-BE49-F238E27FC236}">
                  <a16:creationId xmlns:a16="http://schemas.microsoft.com/office/drawing/2014/main" id="{1606E677-07FD-6D6C-B3F9-7501037BBBDF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5" name="Rectangle 7034">
              <a:extLst>
                <a:ext uri="{FF2B5EF4-FFF2-40B4-BE49-F238E27FC236}">
                  <a16:creationId xmlns:a16="http://schemas.microsoft.com/office/drawing/2014/main" id="{98FE0AD0-70C3-3E2F-8148-E41E97883763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6" name="Rectangle 7035">
              <a:extLst>
                <a:ext uri="{FF2B5EF4-FFF2-40B4-BE49-F238E27FC236}">
                  <a16:creationId xmlns:a16="http://schemas.microsoft.com/office/drawing/2014/main" id="{D3676B70-FC1D-D2EA-905E-28AA64B581BE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7" name="Rectangle 7036">
              <a:extLst>
                <a:ext uri="{FF2B5EF4-FFF2-40B4-BE49-F238E27FC236}">
                  <a16:creationId xmlns:a16="http://schemas.microsoft.com/office/drawing/2014/main" id="{AF17EC7C-3D33-3B7A-D111-06FF82E4E172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8" name="Rectangle 7037">
              <a:extLst>
                <a:ext uri="{FF2B5EF4-FFF2-40B4-BE49-F238E27FC236}">
                  <a16:creationId xmlns:a16="http://schemas.microsoft.com/office/drawing/2014/main" id="{BE5DFD16-228B-E43E-7385-70389A1699B2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39" name="Rectangle 7038">
              <a:extLst>
                <a:ext uri="{FF2B5EF4-FFF2-40B4-BE49-F238E27FC236}">
                  <a16:creationId xmlns:a16="http://schemas.microsoft.com/office/drawing/2014/main" id="{F11868E2-BF1C-765E-918C-D8C43DD21F58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0" name="Rectangle 7039">
              <a:extLst>
                <a:ext uri="{FF2B5EF4-FFF2-40B4-BE49-F238E27FC236}">
                  <a16:creationId xmlns:a16="http://schemas.microsoft.com/office/drawing/2014/main" id="{84E98D2B-30DB-B586-B006-93D766B38D4A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1" name="Rectangle 7040">
              <a:extLst>
                <a:ext uri="{FF2B5EF4-FFF2-40B4-BE49-F238E27FC236}">
                  <a16:creationId xmlns:a16="http://schemas.microsoft.com/office/drawing/2014/main" id="{7F2A22BD-9AD6-C28E-1DFB-0CDDBA0F822D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2" name="Rectangle 7041">
              <a:extLst>
                <a:ext uri="{FF2B5EF4-FFF2-40B4-BE49-F238E27FC236}">
                  <a16:creationId xmlns:a16="http://schemas.microsoft.com/office/drawing/2014/main" id="{EF5A06D2-A55B-B7FE-1C3E-8E449F54C630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3" name="Rectangle 7042">
              <a:extLst>
                <a:ext uri="{FF2B5EF4-FFF2-40B4-BE49-F238E27FC236}">
                  <a16:creationId xmlns:a16="http://schemas.microsoft.com/office/drawing/2014/main" id="{A720A05C-240E-32B1-C7FC-0636EA5C1D30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4" name="Rectangle 7043">
              <a:extLst>
                <a:ext uri="{FF2B5EF4-FFF2-40B4-BE49-F238E27FC236}">
                  <a16:creationId xmlns:a16="http://schemas.microsoft.com/office/drawing/2014/main" id="{E3DB971A-BE37-D21E-F9E6-FD661B438A15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5" name="Rectangle 7044">
              <a:extLst>
                <a:ext uri="{FF2B5EF4-FFF2-40B4-BE49-F238E27FC236}">
                  <a16:creationId xmlns:a16="http://schemas.microsoft.com/office/drawing/2014/main" id="{2732C6DC-E36E-A3B6-73AA-68972BC5B501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6" name="Rectangle 7045">
              <a:extLst>
                <a:ext uri="{FF2B5EF4-FFF2-40B4-BE49-F238E27FC236}">
                  <a16:creationId xmlns:a16="http://schemas.microsoft.com/office/drawing/2014/main" id="{F595D2FB-F34E-B530-33A4-55AD3BDEC308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7" name="Rectangle 7046">
              <a:extLst>
                <a:ext uri="{FF2B5EF4-FFF2-40B4-BE49-F238E27FC236}">
                  <a16:creationId xmlns:a16="http://schemas.microsoft.com/office/drawing/2014/main" id="{44F9D530-DFE7-9D00-0E6F-C14E838DD416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8" name="Rectangle 7047">
              <a:extLst>
                <a:ext uri="{FF2B5EF4-FFF2-40B4-BE49-F238E27FC236}">
                  <a16:creationId xmlns:a16="http://schemas.microsoft.com/office/drawing/2014/main" id="{BC57B755-AD97-9B1C-D3E9-44B05B1AB4EB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49" name="Rectangle 7048">
              <a:extLst>
                <a:ext uri="{FF2B5EF4-FFF2-40B4-BE49-F238E27FC236}">
                  <a16:creationId xmlns:a16="http://schemas.microsoft.com/office/drawing/2014/main" id="{4D9154E8-1C92-1BDE-3765-3A49F04BF1B7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0" name="Rectangle 7049">
              <a:extLst>
                <a:ext uri="{FF2B5EF4-FFF2-40B4-BE49-F238E27FC236}">
                  <a16:creationId xmlns:a16="http://schemas.microsoft.com/office/drawing/2014/main" id="{DCAC31D2-757A-8828-C292-0EE985ABC2D6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1" name="Rectangle 7050">
              <a:extLst>
                <a:ext uri="{FF2B5EF4-FFF2-40B4-BE49-F238E27FC236}">
                  <a16:creationId xmlns:a16="http://schemas.microsoft.com/office/drawing/2014/main" id="{467978E7-C092-9C90-9D6D-B15840D881C5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2" name="Rectangle 7051">
              <a:extLst>
                <a:ext uri="{FF2B5EF4-FFF2-40B4-BE49-F238E27FC236}">
                  <a16:creationId xmlns:a16="http://schemas.microsoft.com/office/drawing/2014/main" id="{98B3BE2F-3A6C-8CF7-C1E0-0D08C1190151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3" name="Rectangle 7052">
              <a:extLst>
                <a:ext uri="{FF2B5EF4-FFF2-40B4-BE49-F238E27FC236}">
                  <a16:creationId xmlns:a16="http://schemas.microsoft.com/office/drawing/2014/main" id="{DF80D0A6-8194-606B-9029-265549E7BF1A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4" name="Rectangle 7053">
              <a:extLst>
                <a:ext uri="{FF2B5EF4-FFF2-40B4-BE49-F238E27FC236}">
                  <a16:creationId xmlns:a16="http://schemas.microsoft.com/office/drawing/2014/main" id="{684CC3E3-B134-BCB4-C661-014E1DD4C034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5" name="Rectangle 7054">
              <a:extLst>
                <a:ext uri="{FF2B5EF4-FFF2-40B4-BE49-F238E27FC236}">
                  <a16:creationId xmlns:a16="http://schemas.microsoft.com/office/drawing/2014/main" id="{08124893-62EB-754A-A8C6-D48976BC35BA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6" name="Rectangle 7055">
              <a:extLst>
                <a:ext uri="{FF2B5EF4-FFF2-40B4-BE49-F238E27FC236}">
                  <a16:creationId xmlns:a16="http://schemas.microsoft.com/office/drawing/2014/main" id="{532394D3-0932-9D12-BC35-09F36C96E587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7" name="Rectangle 7056">
              <a:extLst>
                <a:ext uri="{FF2B5EF4-FFF2-40B4-BE49-F238E27FC236}">
                  <a16:creationId xmlns:a16="http://schemas.microsoft.com/office/drawing/2014/main" id="{AB85F568-7D05-1970-EC1A-FF507F3B8F82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8" name="Rectangle 7057">
              <a:extLst>
                <a:ext uri="{FF2B5EF4-FFF2-40B4-BE49-F238E27FC236}">
                  <a16:creationId xmlns:a16="http://schemas.microsoft.com/office/drawing/2014/main" id="{2D177152-E2EC-6F76-FFEC-9850CE2F6F00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59" name="Rectangle 7058">
              <a:extLst>
                <a:ext uri="{FF2B5EF4-FFF2-40B4-BE49-F238E27FC236}">
                  <a16:creationId xmlns:a16="http://schemas.microsoft.com/office/drawing/2014/main" id="{C2EB0370-6552-9FEF-B2A4-3677DFFA0B7E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0" name="Rectangle 7059">
              <a:extLst>
                <a:ext uri="{FF2B5EF4-FFF2-40B4-BE49-F238E27FC236}">
                  <a16:creationId xmlns:a16="http://schemas.microsoft.com/office/drawing/2014/main" id="{7806832F-890F-7B1B-2C80-FBC884B8C1F2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1" name="Rectangle 7060">
              <a:extLst>
                <a:ext uri="{FF2B5EF4-FFF2-40B4-BE49-F238E27FC236}">
                  <a16:creationId xmlns:a16="http://schemas.microsoft.com/office/drawing/2014/main" id="{756B66C1-9601-0B67-20F7-1B5063283C5D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2" name="Rectangle 7061">
              <a:extLst>
                <a:ext uri="{FF2B5EF4-FFF2-40B4-BE49-F238E27FC236}">
                  <a16:creationId xmlns:a16="http://schemas.microsoft.com/office/drawing/2014/main" id="{253679BF-A4FB-4E4D-9659-7BEDF1807A92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3" name="Rectangle 7062">
              <a:extLst>
                <a:ext uri="{FF2B5EF4-FFF2-40B4-BE49-F238E27FC236}">
                  <a16:creationId xmlns:a16="http://schemas.microsoft.com/office/drawing/2014/main" id="{354E6E5C-2859-A8F9-D513-211848103DCD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4" name="Rectangle 7063">
              <a:extLst>
                <a:ext uri="{FF2B5EF4-FFF2-40B4-BE49-F238E27FC236}">
                  <a16:creationId xmlns:a16="http://schemas.microsoft.com/office/drawing/2014/main" id="{7D34CCDA-E7EB-E5B6-4A03-BA73030F09F9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5" name="Rectangle 7064">
              <a:extLst>
                <a:ext uri="{FF2B5EF4-FFF2-40B4-BE49-F238E27FC236}">
                  <a16:creationId xmlns:a16="http://schemas.microsoft.com/office/drawing/2014/main" id="{DA14F8ED-1E11-0FC3-0C4D-3A3BD9680654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6" name="Rectangle 7065">
              <a:extLst>
                <a:ext uri="{FF2B5EF4-FFF2-40B4-BE49-F238E27FC236}">
                  <a16:creationId xmlns:a16="http://schemas.microsoft.com/office/drawing/2014/main" id="{C0F067ED-CF78-DAC4-5625-9141215E2FA7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7" name="Rectangle 7066">
              <a:extLst>
                <a:ext uri="{FF2B5EF4-FFF2-40B4-BE49-F238E27FC236}">
                  <a16:creationId xmlns:a16="http://schemas.microsoft.com/office/drawing/2014/main" id="{60CE92E7-E837-3832-87B6-C0480149FA56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8" name="Rectangle 7067">
              <a:extLst>
                <a:ext uri="{FF2B5EF4-FFF2-40B4-BE49-F238E27FC236}">
                  <a16:creationId xmlns:a16="http://schemas.microsoft.com/office/drawing/2014/main" id="{7C59C622-0BB8-69FC-35E4-2E7ACD03A363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69" name="Rectangle 7068">
              <a:extLst>
                <a:ext uri="{FF2B5EF4-FFF2-40B4-BE49-F238E27FC236}">
                  <a16:creationId xmlns:a16="http://schemas.microsoft.com/office/drawing/2014/main" id="{9F646F94-1DA7-C7C6-8FC7-E025F7043605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0" name="Rectangle 7069">
              <a:extLst>
                <a:ext uri="{FF2B5EF4-FFF2-40B4-BE49-F238E27FC236}">
                  <a16:creationId xmlns:a16="http://schemas.microsoft.com/office/drawing/2014/main" id="{96691A18-A72A-76AB-F539-4D80E076011B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1" name="Rectangle 7070">
              <a:extLst>
                <a:ext uri="{FF2B5EF4-FFF2-40B4-BE49-F238E27FC236}">
                  <a16:creationId xmlns:a16="http://schemas.microsoft.com/office/drawing/2014/main" id="{D325CEF6-9A10-9982-2392-0FF38A1D6C49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2" name="Rectangle 7071">
              <a:extLst>
                <a:ext uri="{FF2B5EF4-FFF2-40B4-BE49-F238E27FC236}">
                  <a16:creationId xmlns:a16="http://schemas.microsoft.com/office/drawing/2014/main" id="{97532013-FC03-A129-4CFE-2ADC059E45E6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3" name="Rectangle 7072">
              <a:extLst>
                <a:ext uri="{FF2B5EF4-FFF2-40B4-BE49-F238E27FC236}">
                  <a16:creationId xmlns:a16="http://schemas.microsoft.com/office/drawing/2014/main" id="{AA4DFFB0-1C80-5FC1-96DE-32BB28005C12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4" name="Rectangle 7073">
              <a:extLst>
                <a:ext uri="{FF2B5EF4-FFF2-40B4-BE49-F238E27FC236}">
                  <a16:creationId xmlns:a16="http://schemas.microsoft.com/office/drawing/2014/main" id="{AA538900-1321-C3EC-406D-B7E19282304D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5" name="Rectangle 7074">
              <a:extLst>
                <a:ext uri="{FF2B5EF4-FFF2-40B4-BE49-F238E27FC236}">
                  <a16:creationId xmlns:a16="http://schemas.microsoft.com/office/drawing/2014/main" id="{A6BD13E3-8B78-26CF-2723-880D9728B3BF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6" name="Rectangle 7075">
              <a:extLst>
                <a:ext uri="{FF2B5EF4-FFF2-40B4-BE49-F238E27FC236}">
                  <a16:creationId xmlns:a16="http://schemas.microsoft.com/office/drawing/2014/main" id="{5D3B0AFC-9CD5-01F1-DFD9-84AD471B4F7E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7" name="Rectangle 7076">
              <a:extLst>
                <a:ext uri="{FF2B5EF4-FFF2-40B4-BE49-F238E27FC236}">
                  <a16:creationId xmlns:a16="http://schemas.microsoft.com/office/drawing/2014/main" id="{E44B61C5-6949-2807-DEE9-AFEAC71E2854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8" name="Rectangle 7077">
              <a:extLst>
                <a:ext uri="{FF2B5EF4-FFF2-40B4-BE49-F238E27FC236}">
                  <a16:creationId xmlns:a16="http://schemas.microsoft.com/office/drawing/2014/main" id="{B7BAE4B2-BA71-57AA-0D87-96DE08BFE148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79" name="Rectangle 7078">
              <a:extLst>
                <a:ext uri="{FF2B5EF4-FFF2-40B4-BE49-F238E27FC236}">
                  <a16:creationId xmlns:a16="http://schemas.microsoft.com/office/drawing/2014/main" id="{9D85BA50-F80B-0FC3-68D9-6D5FEA9B59ED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0" name="Rectangle 7079">
              <a:extLst>
                <a:ext uri="{FF2B5EF4-FFF2-40B4-BE49-F238E27FC236}">
                  <a16:creationId xmlns:a16="http://schemas.microsoft.com/office/drawing/2014/main" id="{FCE9DD6F-6B3A-F707-6513-68DC263E210D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1" name="Rectangle 7080">
              <a:extLst>
                <a:ext uri="{FF2B5EF4-FFF2-40B4-BE49-F238E27FC236}">
                  <a16:creationId xmlns:a16="http://schemas.microsoft.com/office/drawing/2014/main" id="{947DDDAD-8EEA-30E1-A862-EFD272E2F686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2" name="Rectangle 7081">
              <a:extLst>
                <a:ext uri="{FF2B5EF4-FFF2-40B4-BE49-F238E27FC236}">
                  <a16:creationId xmlns:a16="http://schemas.microsoft.com/office/drawing/2014/main" id="{4EFFA496-853A-46B6-57B5-3847EC35E95B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3" name="Rectangle 7082">
              <a:extLst>
                <a:ext uri="{FF2B5EF4-FFF2-40B4-BE49-F238E27FC236}">
                  <a16:creationId xmlns:a16="http://schemas.microsoft.com/office/drawing/2014/main" id="{354A0E07-26FD-BDC9-6999-1B083636C8F1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4" name="Rectangle 7083">
              <a:extLst>
                <a:ext uri="{FF2B5EF4-FFF2-40B4-BE49-F238E27FC236}">
                  <a16:creationId xmlns:a16="http://schemas.microsoft.com/office/drawing/2014/main" id="{3B2C80EF-B6EA-D5C3-278E-36BCF48C978F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5" name="Rectangle 7084">
              <a:extLst>
                <a:ext uri="{FF2B5EF4-FFF2-40B4-BE49-F238E27FC236}">
                  <a16:creationId xmlns:a16="http://schemas.microsoft.com/office/drawing/2014/main" id="{4F7E328C-61D5-CD72-20CE-F97FD83541AE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6" name="Rectangle 7085">
              <a:extLst>
                <a:ext uri="{FF2B5EF4-FFF2-40B4-BE49-F238E27FC236}">
                  <a16:creationId xmlns:a16="http://schemas.microsoft.com/office/drawing/2014/main" id="{3CE4D936-B513-8F21-95AE-F1EDF97BCE9C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7" name="Rectangle 7086">
              <a:extLst>
                <a:ext uri="{FF2B5EF4-FFF2-40B4-BE49-F238E27FC236}">
                  <a16:creationId xmlns:a16="http://schemas.microsoft.com/office/drawing/2014/main" id="{4C8C5647-2B2C-74A0-C1F3-9A3FFC49E28D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8" name="Rectangle 7087">
              <a:extLst>
                <a:ext uri="{FF2B5EF4-FFF2-40B4-BE49-F238E27FC236}">
                  <a16:creationId xmlns:a16="http://schemas.microsoft.com/office/drawing/2014/main" id="{CADEA107-129E-FCAF-EEA9-C80EB6D83F27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89" name="Rectangle 7088">
              <a:extLst>
                <a:ext uri="{FF2B5EF4-FFF2-40B4-BE49-F238E27FC236}">
                  <a16:creationId xmlns:a16="http://schemas.microsoft.com/office/drawing/2014/main" id="{352881CD-5A4B-7714-0BEE-C6F6EC07E383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0" name="Rectangle 7089">
              <a:extLst>
                <a:ext uri="{FF2B5EF4-FFF2-40B4-BE49-F238E27FC236}">
                  <a16:creationId xmlns:a16="http://schemas.microsoft.com/office/drawing/2014/main" id="{30641428-C9FC-0984-291D-2180DD9AA91A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1" name="Rectangle 7090">
              <a:extLst>
                <a:ext uri="{FF2B5EF4-FFF2-40B4-BE49-F238E27FC236}">
                  <a16:creationId xmlns:a16="http://schemas.microsoft.com/office/drawing/2014/main" id="{EA467395-79D2-7227-2598-4F9AA83A60A1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2" name="Rectangle 7091">
              <a:extLst>
                <a:ext uri="{FF2B5EF4-FFF2-40B4-BE49-F238E27FC236}">
                  <a16:creationId xmlns:a16="http://schemas.microsoft.com/office/drawing/2014/main" id="{64138660-05B0-3DB5-32F5-306FF63EF228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3" name="Rectangle 7092">
              <a:extLst>
                <a:ext uri="{FF2B5EF4-FFF2-40B4-BE49-F238E27FC236}">
                  <a16:creationId xmlns:a16="http://schemas.microsoft.com/office/drawing/2014/main" id="{2BA6EF57-472F-AEF4-90C0-4F0D866EBC5C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4" name="Rectangle 7093">
              <a:extLst>
                <a:ext uri="{FF2B5EF4-FFF2-40B4-BE49-F238E27FC236}">
                  <a16:creationId xmlns:a16="http://schemas.microsoft.com/office/drawing/2014/main" id="{014CA013-8898-F9E9-AC01-41C03E2678E3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5" name="Rectangle 7094">
              <a:extLst>
                <a:ext uri="{FF2B5EF4-FFF2-40B4-BE49-F238E27FC236}">
                  <a16:creationId xmlns:a16="http://schemas.microsoft.com/office/drawing/2014/main" id="{97249BFB-D998-FF7A-55E0-741EB82A9A57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6" name="Rectangle 7095">
              <a:extLst>
                <a:ext uri="{FF2B5EF4-FFF2-40B4-BE49-F238E27FC236}">
                  <a16:creationId xmlns:a16="http://schemas.microsoft.com/office/drawing/2014/main" id="{AEB9639F-F255-86A2-B13E-E32D577EF8B6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7" name="Rectangle 7096">
              <a:extLst>
                <a:ext uri="{FF2B5EF4-FFF2-40B4-BE49-F238E27FC236}">
                  <a16:creationId xmlns:a16="http://schemas.microsoft.com/office/drawing/2014/main" id="{2B5C2D96-8A15-ED98-746E-2D40E37204F6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8" name="Rectangle 7097">
              <a:extLst>
                <a:ext uri="{FF2B5EF4-FFF2-40B4-BE49-F238E27FC236}">
                  <a16:creationId xmlns:a16="http://schemas.microsoft.com/office/drawing/2014/main" id="{86579FF6-B774-C878-656F-8F00F622A8D1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99" name="Rectangle 7098">
              <a:extLst>
                <a:ext uri="{FF2B5EF4-FFF2-40B4-BE49-F238E27FC236}">
                  <a16:creationId xmlns:a16="http://schemas.microsoft.com/office/drawing/2014/main" id="{9E7C88F4-F03A-6EC3-34B6-2477EA55B3C3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0" name="Rectangle 7099">
              <a:extLst>
                <a:ext uri="{FF2B5EF4-FFF2-40B4-BE49-F238E27FC236}">
                  <a16:creationId xmlns:a16="http://schemas.microsoft.com/office/drawing/2014/main" id="{563B6FF7-8BAB-3EF6-5F0B-41C6ECE6FBF0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1" name="Rectangle 7100">
              <a:extLst>
                <a:ext uri="{FF2B5EF4-FFF2-40B4-BE49-F238E27FC236}">
                  <a16:creationId xmlns:a16="http://schemas.microsoft.com/office/drawing/2014/main" id="{B3D22841-960D-0F11-EA0D-6AA5300451C7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2" name="Rectangle 7101">
              <a:extLst>
                <a:ext uri="{FF2B5EF4-FFF2-40B4-BE49-F238E27FC236}">
                  <a16:creationId xmlns:a16="http://schemas.microsoft.com/office/drawing/2014/main" id="{5D83AA56-F821-BAD9-0C90-C547F2DF4EC5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3" name="Rectangle 7102">
              <a:extLst>
                <a:ext uri="{FF2B5EF4-FFF2-40B4-BE49-F238E27FC236}">
                  <a16:creationId xmlns:a16="http://schemas.microsoft.com/office/drawing/2014/main" id="{7A82DBBE-C7C6-9FCF-04B6-CAFC68ED179E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4" name="Rectangle 7103">
              <a:extLst>
                <a:ext uri="{FF2B5EF4-FFF2-40B4-BE49-F238E27FC236}">
                  <a16:creationId xmlns:a16="http://schemas.microsoft.com/office/drawing/2014/main" id="{4ED6227C-E782-57D1-B396-620B945D0DC0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5" name="Rectangle 7104">
              <a:extLst>
                <a:ext uri="{FF2B5EF4-FFF2-40B4-BE49-F238E27FC236}">
                  <a16:creationId xmlns:a16="http://schemas.microsoft.com/office/drawing/2014/main" id="{04191065-2DF8-CCB3-ECD9-86A1FF1A9269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6" name="Rectangle 7105">
              <a:extLst>
                <a:ext uri="{FF2B5EF4-FFF2-40B4-BE49-F238E27FC236}">
                  <a16:creationId xmlns:a16="http://schemas.microsoft.com/office/drawing/2014/main" id="{22F3B935-4D07-7818-7B61-15ADD7692C4E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7" name="Rectangle 7106">
              <a:extLst>
                <a:ext uri="{FF2B5EF4-FFF2-40B4-BE49-F238E27FC236}">
                  <a16:creationId xmlns:a16="http://schemas.microsoft.com/office/drawing/2014/main" id="{B60599A7-AF68-1DCF-0B30-166E06FEEF5D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8" name="Rectangle 7107">
              <a:extLst>
                <a:ext uri="{FF2B5EF4-FFF2-40B4-BE49-F238E27FC236}">
                  <a16:creationId xmlns:a16="http://schemas.microsoft.com/office/drawing/2014/main" id="{1B30CB3B-CB37-9273-E62A-EB7409B0555C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09" name="Rectangle 7108">
              <a:extLst>
                <a:ext uri="{FF2B5EF4-FFF2-40B4-BE49-F238E27FC236}">
                  <a16:creationId xmlns:a16="http://schemas.microsoft.com/office/drawing/2014/main" id="{D4F45766-DB6B-7090-1A5A-6F4E9C616E3D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0" name="Rectangle 7109">
              <a:extLst>
                <a:ext uri="{FF2B5EF4-FFF2-40B4-BE49-F238E27FC236}">
                  <a16:creationId xmlns:a16="http://schemas.microsoft.com/office/drawing/2014/main" id="{2CEE93CC-DC9B-ACC7-7C6C-FDB65A58A037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1" name="Rectangle 7110">
              <a:extLst>
                <a:ext uri="{FF2B5EF4-FFF2-40B4-BE49-F238E27FC236}">
                  <a16:creationId xmlns:a16="http://schemas.microsoft.com/office/drawing/2014/main" id="{062ADB1E-94AA-182A-0D9A-158124A56477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2" name="Rectangle 7111">
              <a:extLst>
                <a:ext uri="{FF2B5EF4-FFF2-40B4-BE49-F238E27FC236}">
                  <a16:creationId xmlns:a16="http://schemas.microsoft.com/office/drawing/2014/main" id="{691667B7-6ED8-F430-FDD7-5CA61CA59BF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3" name="Rectangle 7112">
              <a:extLst>
                <a:ext uri="{FF2B5EF4-FFF2-40B4-BE49-F238E27FC236}">
                  <a16:creationId xmlns:a16="http://schemas.microsoft.com/office/drawing/2014/main" id="{26133424-5042-7BE5-AD91-6A42F15F2C87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4" name="Rectangle 7113">
              <a:extLst>
                <a:ext uri="{FF2B5EF4-FFF2-40B4-BE49-F238E27FC236}">
                  <a16:creationId xmlns:a16="http://schemas.microsoft.com/office/drawing/2014/main" id="{16FBA92D-832B-A2A1-8186-4C28EF87E39E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5" name="Rectangle 7114">
              <a:extLst>
                <a:ext uri="{FF2B5EF4-FFF2-40B4-BE49-F238E27FC236}">
                  <a16:creationId xmlns:a16="http://schemas.microsoft.com/office/drawing/2014/main" id="{2BF85485-4134-F1AC-7F7C-0DEAFFA22C16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6" name="Rectangle 7115">
              <a:extLst>
                <a:ext uri="{FF2B5EF4-FFF2-40B4-BE49-F238E27FC236}">
                  <a16:creationId xmlns:a16="http://schemas.microsoft.com/office/drawing/2014/main" id="{704CCDCC-5937-A64C-72F6-29F7BDD59C40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7" name="Rectangle 7116">
              <a:extLst>
                <a:ext uri="{FF2B5EF4-FFF2-40B4-BE49-F238E27FC236}">
                  <a16:creationId xmlns:a16="http://schemas.microsoft.com/office/drawing/2014/main" id="{AD769E22-1FD7-E928-14F5-B2EC709FA7AB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8" name="Rectangle 7117">
              <a:extLst>
                <a:ext uri="{FF2B5EF4-FFF2-40B4-BE49-F238E27FC236}">
                  <a16:creationId xmlns:a16="http://schemas.microsoft.com/office/drawing/2014/main" id="{85E365CF-9825-C3D9-4AAB-AB54A3B4B043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19" name="Rectangle 7118">
              <a:extLst>
                <a:ext uri="{FF2B5EF4-FFF2-40B4-BE49-F238E27FC236}">
                  <a16:creationId xmlns:a16="http://schemas.microsoft.com/office/drawing/2014/main" id="{60F11F92-097E-0168-F3F2-C69644BDEC35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0" name="Rectangle 7119">
              <a:extLst>
                <a:ext uri="{FF2B5EF4-FFF2-40B4-BE49-F238E27FC236}">
                  <a16:creationId xmlns:a16="http://schemas.microsoft.com/office/drawing/2014/main" id="{C2DC9561-7B14-B69D-19CD-87B3A340807F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1" name="Rectangle 7120">
              <a:extLst>
                <a:ext uri="{FF2B5EF4-FFF2-40B4-BE49-F238E27FC236}">
                  <a16:creationId xmlns:a16="http://schemas.microsoft.com/office/drawing/2014/main" id="{C8A63EAE-7E61-201B-2820-C86BC64C8503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2" name="Rectangle 7121">
              <a:extLst>
                <a:ext uri="{FF2B5EF4-FFF2-40B4-BE49-F238E27FC236}">
                  <a16:creationId xmlns:a16="http://schemas.microsoft.com/office/drawing/2014/main" id="{28DFECCD-5D84-9233-C029-CA012640F3FD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3" name="Rectangle 7122">
              <a:extLst>
                <a:ext uri="{FF2B5EF4-FFF2-40B4-BE49-F238E27FC236}">
                  <a16:creationId xmlns:a16="http://schemas.microsoft.com/office/drawing/2014/main" id="{C6582AD3-3127-5B17-B5F4-7328C75026EC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4" name="Rectangle 7123">
              <a:extLst>
                <a:ext uri="{FF2B5EF4-FFF2-40B4-BE49-F238E27FC236}">
                  <a16:creationId xmlns:a16="http://schemas.microsoft.com/office/drawing/2014/main" id="{967E2924-33DD-3E43-BC70-B04938D0A6DA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5" name="Rectangle 7124">
              <a:extLst>
                <a:ext uri="{FF2B5EF4-FFF2-40B4-BE49-F238E27FC236}">
                  <a16:creationId xmlns:a16="http://schemas.microsoft.com/office/drawing/2014/main" id="{11A53CF0-BBF9-8852-8D25-708693B217CB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6" name="Rectangle 7125">
              <a:extLst>
                <a:ext uri="{FF2B5EF4-FFF2-40B4-BE49-F238E27FC236}">
                  <a16:creationId xmlns:a16="http://schemas.microsoft.com/office/drawing/2014/main" id="{7869C376-A76A-EFE2-4B6E-DCC419638097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7" name="Rectangle 7126">
              <a:extLst>
                <a:ext uri="{FF2B5EF4-FFF2-40B4-BE49-F238E27FC236}">
                  <a16:creationId xmlns:a16="http://schemas.microsoft.com/office/drawing/2014/main" id="{EF284831-46D1-B2DC-9597-50EA4163F212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8" name="Rectangle 7127">
              <a:extLst>
                <a:ext uri="{FF2B5EF4-FFF2-40B4-BE49-F238E27FC236}">
                  <a16:creationId xmlns:a16="http://schemas.microsoft.com/office/drawing/2014/main" id="{EDB3522A-F642-F522-2B30-55212C3A9EE9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29" name="Rectangle 7128">
              <a:extLst>
                <a:ext uri="{FF2B5EF4-FFF2-40B4-BE49-F238E27FC236}">
                  <a16:creationId xmlns:a16="http://schemas.microsoft.com/office/drawing/2014/main" id="{45D598FC-77CF-5113-E3C0-22DD76A31E6B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0" name="Rectangle 7129">
              <a:extLst>
                <a:ext uri="{FF2B5EF4-FFF2-40B4-BE49-F238E27FC236}">
                  <a16:creationId xmlns:a16="http://schemas.microsoft.com/office/drawing/2014/main" id="{9FDA02C5-AE66-369A-CBCA-449095CD73B8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1" name="Rectangle 7130">
              <a:extLst>
                <a:ext uri="{FF2B5EF4-FFF2-40B4-BE49-F238E27FC236}">
                  <a16:creationId xmlns:a16="http://schemas.microsoft.com/office/drawing/2014/main" id="{654FC0D4-810B-BD14-5403-BE2D2F9903A9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2" name="Rectangle 7131">
              <a:extLst>
                <a:ext uri="{FF2B5EF4-FFF2-40B4-BE49-F238E27FC236}">
                  <a16:creationId xmlns:a16="http://schemas.microsoft.com/office/drawing/2014/main" id="{F3AF4A7D-2FE7-F792-72CF-EB9D287C6B62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3" name="Rectangle 7132">
              <a:extLst>
                <a:ext uri="{FF2B5EF4-FFF2-40B4-BE49-F238E27FC236}">
                  <a16:creationId xmlns:a16="http://schemas.microsoft.com/office/drawing/2014/main" id="{7D3A7822-FE6B-EAA5-7310-16597BF93922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4" name="Rectangle 7133">
              <a:extLst>
                <a:ext uri="{FF2B5EF4-FFF2-40B4-BE49-F238E27FC236}">
                  <a16:creationId xmlns:a16="http://schemas.microsoft.com/office/drawing/2014/main" id="{C6D7F2EB-2996-63E9-A377-D34FB7F4E5F1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5" name="Rectangle 7134">
              <a:extLst>
                <a:ext uri="{FF2B5EF4-FFF2-40B4-BE49-F238E27FC236}">
                  <a16:creationId xmlns:a16="http://schemas.microsoft.com/office/drawing/2014/main" id="{2FA1F2FC-E79F-1B6D-6286-23F65F5535DE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6" name="Rectangle 7135">
              <a:extLst>
                <a:ext uri="{FF2B5EF4-FFF2-40B4-BE49-F238E27FC236}">
                  <a16:creationId xmlns:a16="http://schemas.microsoft.com/office/drawing/2014/main" id="{0E681343-1888-423A-B00D-5A231AFFB4AC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7" name="Rectangle 7136">
              <a:extLst>
                <a:ext uri="{FF2B5EF4-FFF2-40B4-BE49-F238E27FC236}">
                  <a16:creationId xmlns:a16="http://schemas.microsoft.com/office/drawing/2014/main" id="{7DE3DA32-2D1B-83DE-000E-2F4D49476C54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8" name="Rectangle 7137">
              <a:extLst>
                <a:ext uri="{FF2B5EF4-FFF2-40B4-BE49-F238E27FC236}">
                  <a16:creationId xmlns:a16="http://schemas.microsoft.com/office/drawing/2014/main" id="{8E9C60B2-306A-162D-5CE5-4BC51E1606D4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39" name="Rectangle 7138">
              <a:extLst>
                <a:ext uri="{FF2B5EF4-FFF2-40B4-BE49-F238E27FC236}">
                  <a16:creationId xmlns:a16="http://schemas.microsoft.com/office/drawing/2014/main" id="{6D861B3F-1BBF-64D2-AF28-3DC317192798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0" name="Rectangle 7139">
              <a:extLst>
                <a:ext uri="{FF2B5EF4-FFF2-40B4-BE49-F238E27FC236}">
                  <a16:creationId xmlns:a16="http://schemas.microsoft.com/office/drawing/2014/main" id="{440D2328-4873-C91F-B610-062855949DCB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1" name="Rectangle 7140">
              <a:extLst>
                <a:ext uri="{FF2B5EF4-FFF2-40B4-BE49-F238E27FC236}">
                  <a16:creationId xmlns:a16="http://schemas.microsoft.com/office/drawing/2014/main" id="{86DE2C68-C838-6F06-71DC-A8A65E3EC3F0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142" name="Rectangle 7141">
              <a:extLst>
                <a:ext uri="{FF2B5EF4-FFF2-40B4-BE49-F238E27FC236}">
                  <a16:creationId xmlns:a16="http://schemas.microsoft.com/office/drawing/2014/main" id="{F112455D-A0A4-4720-BE75-3A276889B159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9063" name="Group 9062">
            <a:extLst>
              <a:ext uri="{FF2B5EF4-FFF2-40B4-BE49-F238E27FC236}">
                <a16:creationId xmlns:a16="http://schemas.microsoft.com/office/drawing/2014/main" id="{778ABC6E-6DC2-3E47-0968-540511D26897}"/>
              </a:ext>
            </a:extLst>
          </p:cNvPr>
          <p:cNvGrpSpPr/>
          <p:nvPr/>
        </p:nvGrpSpPr>
        <p:grpSpPr>
          <a:xfrm>
            <a:off x="798901" y="5531799"/>
            <a:ext cx="6158983" cy="91440"/>
            <a:chOff x="795599" y="2575329"/>
            <a:chExt cx="6164316" cy="111398"/>
          </a:xfrm>
        </p:grpSpPr>
        <p:sp>
          <p:nvSpPr>
            <p:cNvPr id="9064" name="Rectangle 9063">
              <a:extLst>
                <a:ext uri="{FF2B5EF4-FFF2-40B4-BE49-F238E27FC236}">
                  <a16:creationId xmlns:a16="http://schemas.microsoft.com/office/drawing/2014/main" id="{A8A34851-2C3A-CC41-56D2-909A24373D9A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5" name="Rectangle 9064">
              <a:extLst>
                <a:ext uri="{FF2B5EF4-FFF2-40B4-BE49-F238E27FC236}">
                  <a16:creationId xmlns:a16="http://schemas.microsoft.com/office/drawing/2014/main" id="{0F122478-13A3-B64E-1DFE-59A9BEB1A716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6" name="Rectangle 9065">
              <a:extLst>
                <a:ext uri="{FF2B5EF4-FFF2-40B4-BE49-F238E27FC236}">
                  <a16:creationId xmlns:a16="http://schemas.microsoft.com/office/drawing/2014/main" id="{D248AC2E-6BDF-AD29-939A-ADD21C53E4BD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7" name="Rectangle 9066">
              <a:extLst>
                <a:ext uri="{FF2B5EF4-FFF2-40B4-BE49-F238E27FC236}">
                  <a16:creationId xmlns:a16="http://schemas.microsoft.com/office/drawing/2014/main" id="{5C633AAF-44D8-7B8C-DB71-92BF8A10E005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8" name="Rectangle 9067">
              <a:extLst>
                <a:ext uri="{FF2B5EF4-FFF2-40B4-BE49-F238E27FC236}">
                  <a16:creationId xmlns:a16="http://schemas.microsoft.com/office/drawing/2014/main" id="{2958D33E-34B7-E060-C82F-38FEE865C9F9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9" name="Rectangle 9068">
              <a:extLst>
                <a:ext uri="{FF2B5EF4-FFF2-40B4-BE49-F238E27FC236}">
                  <a16:creationId xmlns:a16="http://schemas.microsoft.com/office/drawing/2014/main" id="{153D3ADE-BA04-96A9-84ED-AC623EA7F13A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0" name="Rectangle 9069">
              <a:extLst>
                <a:ext uri="{FF2B5EF4-FFF2-40B4-BE49-F238E27FC236}">
                  <a16:creationId xmlns:a16="http://schemas.microsoft.com/office/drawing/2014/main" id="{0DC38177-72F4-160F-E953-D7FA4611687F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1" name="Rectangle 9070">
              <a:extLst>
                <a:ext uri="{FF2B5EF4-FFF2-40B4-BE49-F238E27FC236}">
                  <a16:creationId xmlns:a16="http://schemas.microsoft.com/office/drawing/2014/main" id="{C5EBBA94-8434-1552-66A9-D643E6C9BBA4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2" name="Rectangle 9071">
              <a:extLst>
                <a:ext uri="{FF2B5EF4-FFF2-40B4-BE49-F238E27FC236}">
                  <a16:creationId xmlns:a16="http://schemas.microsoft.com/office/drawing/2014/main" id="{0E0E2532-6936-AAE2-5F06-53A329BB02D0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3" name="Rectangle 9072">
              <a:extLst>
                <a:ext uri="{FF2B5EF4-FFF2-40B4-BE49-F238E27FC236}">
                  <a16:creationId xmlns:a16="http://schemas.microsoft.com/office/drawing/2014/main" id="{D4CF9577-0DE0-DAB7-8E26-0F40E90624D8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4" name="Rectangle 9073">
              <a:extLst>
                <a:ext uri="{FF2B5EF4-FFF2-40B4-BE49-F238E27FC236}">
                  <a16:creationId xmlns:a16="http://schemas.microsoft.com/office/drawing/2014/main" id="{BB0E2F44-0550-1511-FA48-A01740632AE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5" name="Rectangle 9074">
              <a:extLst>
                <a:ext uri="{FF2B5EF4-FFF2-40B4-BE49-F238E27FC236}">
                  <a16:creationId xmlns:a16="http://schemas.microsoft.com/office/drawing/2014/main" id="{D15034B2-2D6B-B691-E0E9-C36E059C0F1A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6" name="Rectangle 9075">
              <a:extLst>
                <a:ext uri="{FF2B5EF4-FFF2-40B4-BE49-F238E27FC236}">
                  <a16:creationId xmlns:a16="http://schemas.microsoft.com/office/drawing/2014/main" id="{D265C453-1B90-036D-A984-C977884DEFDE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7" name="Rectangle 9076">
              <a:extLst>
                <a:ext uri="{FF2B5EF4-FFF2-40B4-BE49-F238E27FC236}">
                  <a16:creationId xmlns:a16="http://schemas.microsoft.com/office/drawing/2014/main" id="{7E67B8A1-877E-697F-DA15-9008E10A1A6C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8" name="Rectangle 9077">
              <a:extLst>
                <a:ext uri="{FF2B5EF4-FFF2-40B4-BE49-F238E27FC236}">
                  <a16:creationId xmlns:a16="http://schemas.microsoft.com/office/drawing/2014/main" id="{73966B69-FD02-C334-EC57-E2A32E4CD456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79" name="Rectangle 9078">
              <a:extLst>
                <a:ext uri="{FF2B5EF4-FFF2-40B4-BE49-F238E27FC236}">
                  <a16:creationId xmlns:a16="http://schemas.microsoft.com/office/drawing/2014/main" id="{B5E73963-1E2B-4E7C-E06B-BF3D55717B9F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0" name="Rectangle 9079">
              <a:extLst>
                <a:ext uri="{FF2B5EF4-FFF2-40B4-BE49-F238E27FC236}">
                  <a16:creationId xmlns:a16="http://schemas.microsoft.com/office/drawing/2014/main" id="{DB1494AE-F1D5-AD9C-F9C8-202C11C3B6CE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1" name="Rectangle 9080">
              <a:extLst>
                <a:ext uri="{FF2B5EF4-FFF2-40B4-BE49-F238E27FC236}">
                  <a16:creationId xmlns:a16="http://schemas.microsoft.com/office/drawing/2014/main" id="{333BD7F8-DC20-6809-BCAE-485E7A7430B2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2" name="Rectangle 9081">
              <a:extLst>
                <a:ext uri="{FF2B5EF4-FFF2-40B4-BE49-F238E27FC236}">
                  <a16:creationId xmlns:a16="http://schemas.microsoft.com/office/drawing/2014/main" id="{2DA9803C-B55F-B4B2-1AB5-04F60ACAC373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3" name="Rectangle 9082">
              <a:extLst>
                <a:ext uri="{FF2B5EF4-FFF2-40B4-BE49-F238E27FC236}">
                  <a16:creationId xmlns:a16="http://schemas.microsoft.com/office/drawing/2014/main" id="{A5866EF5-FE99-D1F8-7C5A-197033490628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4" name="Rectangle 9083">
              <a:extLst>
                <a:ext uri="{FF2B5EF4-FFF2-40B4-BE49-F238E27FC236}">
                  <a16:creationId xmlns:a16="http://schemas.microsoft.com/office/drawing/2014/main" id="{4055AF3B-40F4-383B-B913-C2B76941487A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5" name="Rectangle 9084">
              <a:extLst>
                <a:ext uri="{FF2B5EF4-FFF2-40B4-BE49-F238E27FC236}">
                  <a16:creationId xmlns:a16="http://schemas.microsoft.com/office/drawing/2014/main" id="{CB47A364-CE79-FD4E-1A20-D34B2AF604B9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6" name="Rectangle 9085">
              <a:extLst>
                <a:ext uri="{FF2B5EF4-FFF2-40B4-BE49-F238E27FC236}">
                  <a16:creationId xmlns:a16="http://schemas.microsoft.com/office/drawing/2014/main" id="{3456C574-2903-9AEE-7AC8-F65531777694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7" name="Rectangle 9086">
              <a:extLst>
                <a:ext uri="{FF2B5EF4-FFF2-40B4-BE49-F238E27FC236}">
                  <a16:creationId xmlns:a16="http://schemas.microsoft.com/office/drawing/2014/main" id="{2A0CC264-112A-A971-075C-AAEA675C35E1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8" name="Rectangle 9087">
              <a:extLst>
                <a:ext uri="{FF2B5EF4-FFF2-40B4-BE49-F238E27FC236}">
                  <a16:creationId xmlns:a16="http://schemas.microsoft.com/office/drawing/2014/main" id="{14D96D17-F43E-6075-816D-242577880616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89" name="Rectangle 9088">
              <a:extLst>
                <a:ext uri="{FF2B5EF4-FFF2-40B4-BE49-F238E27FC236}">
                  <a16:creationId xmlns:a16="http://schemas.microsoft.com/office/drawing/2014/main" id="{6013C088-3BD4-4306-A7F9-1B9F39A448F3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0" name="Rectangle 9089">
              <a:extLst>
                <a:ext uri="{FF2B5EF4-FFF2-40B4-BE49-F238E27FC236}">
                  <a16:creationId xmlns:a16="http://schemas.microsoft.com/office/drawing/2014/main" id="{4A8415F6-B86C-754D-3F22-FF4313A54CBF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1" name="Rectangle 9090">
              <a:extLst>
                <a:ext uri="{FF2B5EF4-FFF2-40B4-BE49-F238E27FC236}">
                  <a16:creationId xmlns:a16="http://schemas.microsoft.com/office/drawing/2014/main" id="{21928C46-1FFB-DE7F-56EB-6533FC49986D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2" name="Rectangle 9091">
              <a:extLst>
                <a:ext uri="{FF2B5EF4-FFF2-40B4-BE49-F238E27FC236}">
                  <a16:creationId xmlns:a16="http://schemas.microsoft.com/office/drawing/2014/main" id="{58EAE2A3-4B60-5EBE-DC64-8566A4E5A0A0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3" name="Rectangle 9092">
              <a:extLst>
                <a:ext uri="{FF2B5EF4-FFF2-40B4-BE49-F238E27FC236}">
                  <a16:creationId xmlns:a16="http://schemas.microsoft.com/office/drawing/2014/main" id="{AB5BE879-CD02-6B6D-145C-45F820BB8ED0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4" name="Rectangle 9093">
              <a:extLst>
                <a:ext uri="{FF2B5EF4-FFF2-40B4-BE49-F238E27FC236}">
                  <a16:creationId xmlns:a16="http://schemas.microsoft.com/office/drawing/2014/main" id="{FCDC1933-46D3-565F-A991-ADFAA5BB13EE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5" name="Rectangle 9094">
              <a:extLst>
                <a:ext uri="{FF2B5EF4-FFF2-40B4-BE49-F238E27FC236}">
                  <a16:creationId xmlns:a16="http://schemas.microsoft.com/office/drawing/2014/main" id="{72ED6080-2175-7270-C3F8-4F9C4D353B98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6" name="Rectangle 9095">
              <a:extLst>
                <a:ext uri="{FF2B5EF4-FFF2-40B4-BE49-F238E27FC236}">
                  <a16:creationId xmlns:a16="http://schemas.microsoft.com/office/drawing/2014/main" id="{15FC41F4-4015-4F77-F7C8-C000FAE68186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7" name="Rectangle 9096">
              <a:extLst>
                <a:ext uri="{FF2B5EF4-FFF2-40B4-BE49-F238E27FC236}">
                  <a16:creationId xmlns:a16="http://schemas.microsoft.com/office/drawing/2014/main" id="{FA2EC1EB-864E-4111-C73D-E589C4AE83E1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8" name="Rectangle 9097">
              <a:extLst>
                <a:ext uri="{FF2B5EF4-FFF2-40B4-BE49-F238E27FC236}">
                  <a16:creationId xmlns:a16="http://schemas.microsoft.com/office/drawing/2014/main" id="{345170A6-BED7-F991-26A2-B71B8E4D3FC4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99" name="Rectangle 9098">
              <a:extLst>
                <a:ext uri="{FF2B5EF4-FFF2-40B4-BE49-F238E27FC236}">
                  <a16:creationId xmlns:a16="http://schemas.microsoft.com/office/drawing/2014/main" id="{132DCA34-EEC7-E7DC-12AB-D59909E5B0D4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0" name="Rectangle 9099">
              <a:extLst>
                <a:ext uri="{FF2B5EF4-FFF2-40B4-BE49-F238E27FC236}">
                  <a16:creationId xmlns:a16="http://schemas.microsoft.com/office/drawing/2014/main" id="{C3CA7A6F-9727-0EF7-1546-BB0D1907318B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1" name="Rectangle 9100">
              <a:extLst>
                <a:ext uri="{FF2B5EF4-FFF2-40B4-BE49-F238E27FC236}">
                  <a16:creationId xmlns:a16="http://schemas.microsoft.com/office/drawing/2014/main" id="{86B2C057-0EFC-4841-4EA1-409FF54BFB69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2" name="Rectangle 9101">
              <a:extLst>
                <a:ext uri="{FF2B5EF4-FFF2-40B4-BE49-F238E27FC236}">
                  <a16:creationId xmlns:a16="http://schemas.microsoft.com/office/drawing/2014/main" id="{969127F6-03D2-022E-2A7A-3A824CA7538C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3" name="Rectangle 9102">
              <a:extLst>
                <a:ext uri="{FF2B5EF4-FFF2-40B4-BE49-F238E27FC236}">
                  <a16:creationId xmlns:a16="http://schemas.microsoft.com/office/drawing/2014/main" id="{9C7E2C46-89EE-9191-EC0C-945A78965A18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4" name="Rectangle 9103">
              <a:extLst>
                <a:ext uri="{FF2B5EF4-FFF2-40B4-BE49-F238E27FC236}">
                  <a16:creationId xmlns:a16="http://schemas.microsoft.com/office/drawing/2014/main" id="{587D2F46-8875-0E7D-A225-3A657CE787BB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5" name="Rectangle 9104">
              <a:extLst>
                <a:ext uri="{FF2B5EF4-FFF2-40B4-BE49-F238E27FC236}">
                  <a16:creationId xmlns:a16="http://schemas.microsoft.com/office/drawing/2014/main" id="{9E21B467-A399-0F4F-9DA5-646F5D2EE93B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6" name="Rectangle 9105">
              <a:extLst>
                <a:ext uri="{FF2B5EF4-FFF2-40B4-BE49-F238E27FC236}">
                  <a16:creationId xmlns:a16="http://schemas.microsoft.com/office/drawing/2014/main" id="{545A48BB-8D99-E8DC-285D-9469819D34ED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7" name="Rectangle 9106">
              <a:extLst>
                <a:ext uri="{FF2B5EF4-FFF2-40B4-BE49-F238E27FC236}">
                  <a16:creationId xmlns:a16="http://schemas.microsoft.com/office/drawing/2014/main" id="{58DC2531-3C6A-E389-395F-6C08E6C7173C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8" name="Rectangle 9107">
              <a:extLst>
                <a:ext uri="{FF2B5EF4-FFF2-40B4-BE49-F238E27FC236}">
                  <a16:creationId xmlns:a16="http://schemas.microsoft.com/office/drawing/2014/main" id="{408BD9C0-B215-584B-BB02-5A6A26A98A13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09" name="Rectangle 9108">
              <a:extLst>
                <a:ext uri="{FF2B5EF4-FFF2-40B4-BE49-F238E27FC236}">
                  <a16:creationId xmlns:a16="http://schemas.microsoft.com/office/drawing/2014/main" id="{3C8653E4-1C45-A5ED-D211-8C4DE51A7385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0" name="Rectangle 9109">
              <a:extLst>
                <a:ext uri="{FF2B5EF4-FFF2-40B4-BE49-F238E27FC236}">
                  <a16:creationId xmlns:a16="http://schemas.microsoft.com/office/drawing/2014/main" id="{55F19BA6-58EE-E3E7-466B-52064765D0FE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1" name="Rectangle 9110">
              <a:extLst>
                <a:ext uri="{FF2B5EF4-FFF2-40B4-BE49-F238E27FC236}">
                  <a16:creationId xmlns:a16="http://schemas.microsoft.com/office/drawing/2014/main" id="{1B176B08-9D63-E0B0-BF13-F8FB901E71BE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2" name="Rectangle 9111">
              <a:extLst>
                <a:ext uri="{FF2B5EF4-FFF2-40B4-BE49-F238E27FC236}">
                  <a16:creationId xmlns:a16="http://schemas.microsoft.com/office/drawing/2014/main" id="{9BB9AC7F-9DEE-CE25-629E-D2E10AE7B453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3" name="Rectangle 9112">
              <a:extLst>
                <a:ext uri="{FF2B5EF4-FFF2-40B4-BE49-F238E27FC236}">
                  <a16:creationId xmlns:a16="http://schemas.microsoft.com/office/drawing/2014/main" id="{4641FD06-5753-DCA1-5739-704BF79E9AE4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4" name="Rectangle 9113">
              <a:extLst>
                <a:ext uri="{FF2B5EF4-FFF2-40B4-BE49-F238E27FC236}">
                  <a16:creationId xmlns:a16="http://schemas.microsoft.com/office/drawing/2014/main" id="{FFDAF5C3-BB7E-7027-B79C-4BF478D90D9D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5" name="Rectangle 9114">
              <a:extLst>
                <a:ext uri="{FF2B5EF4-FFF2-40B4-BE49-F238E27FC236}">
                  <a16:creationId xmlns:a16="http://schemas.microsoft.com/office/drawing/2014/main" id="{CDAE3A35-F4CB-47ED-B943-90D974CD585E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6" name="Rectangle 9115">
              <a:extLst>
                <a:ext uri="{FF2B5EF4-FFF2-40B4-BE49-F238E27FC236}">
                  <a16:creationId xmlns:a16="http://schemas.microsoft.com/office/drawing/2014/main" id="{2C17CF54-8B59-C0B1-5FBB-838B06E372B6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7" name="Rectangle 9116">
              <a:extLst>
                <a:ext uri="{FF2B5EF4-FFF2-40B4-BE49-F238E27FC236}">
                  <a16:creationId xmlns:a16="http://schemas.microsoft.com/office/drawing/2014/main" id="{DEF28F06-3791-D6E2-4A73-7F99658D475F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8" name="Rectangle 9117">
              <a:extLst>
                <a:ext uri="{FF2B5EF4-FFF2-40B4-BE49-F238E27FC236}">
                  <a16:creationId xmlns:a16="http://schemas.microsoft.com/office/drawing/2014/main" id="{C907F3A7-65D6-1E87-CA80-91147B77E275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19" name="Rectangle 9118">
              <a:extLst>
                <a:ext uri="{FF2B5EF4-FFF2-40B4-BE49-F238E27FC236}">
                  <a16:creationId xmlns:a16="http://schemas.microsoft.com/office/drawing/2014/main" id="{0EE57489-5954-E8A7-A1DC-1E88711FB44E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0" name="Rectangle 9119">
              <a:extLst>
                <a:ext uri="{FF2B5EF4-FFF2-40B4-BE49-F238E27FC236}">
                  <a16:creationId xmlns:a16="http://schemas.microsoft.com/office/drawing/2014/main" id="{9E5DA9CF-5C93-22DB-28D2-7F6547691C03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1" name="Rectangle 9120">
              <a:extLst>
                <a:ext uri="{FF2B5EF4-FFF2-40B4-BE49-F238E27FC236}">
                  <a16:creationId xmlns:a16="http://schemas.microsoft.com/office/drawing/2014/main" id="{AAEBA0F1-8964-8A35-106E-6DAEB96F1D78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2" name="Rectangle 9121">
              <a:extLst>
                <a:ext uri="{FF2B5EF4-FFF2-40B4-BE49-F238E27FC236}">
                  <a16:creationId xmlns:a16="http://schemas.microsoft.com/office/drawing/2014/main" id="{DAE24A48-4E11-31B0-916F-056B1056838C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3" name="Rectangle 9122">
              <a:extLst>
                <a:ext uri="{FF2B5EF4-FFF2-40B4-BE49-F238E27FC236}">
                  <a16:creationId xmlns:a16="http://schemas.microsoft.com/office/drawing/2014/main" id="{81CB4D94-31CE-8605-DCF8-7D0938BAFEE0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4" name="Rectangle 9123">
              <a:extLst>
                <a:ext uri="{FF2B5EF4-FFF2-40B4-BE49-F238E27FC236}">
                  <a16:creationId xmlns:a16="http://schemas.microsoft.com/office/drawing/2014/main" id="{F26188DF-FEE4-D23C-927F-2826CE70819C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5" name="Rectangle 9124">
              <a:extLst>
                <a:ext uri="{FF2B5EF4-FFF2-40B4-BE49-F238E27FC236}">
                  <a16:creationId xmlns:a16="http://schemas.microsoft.com/office/drawing/2014/main" id="{D2386B7C-455E-7F8D-7880-6E714C5CCEE4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6" name="Rectangle 9125">
              <a:extLst>
                <a:ext uri="{FF2B5EF4-FFF2-40B4-BE49-F238E27FC236}">
                  <a16:creationId xmlns:a16="http://schemas.microsoft.com/office/drawing/2014/main" id="{5A03A919-9BFE-89F1-017A-03766AD569F8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7" name="Rectangle 9126">
              <a:extLst>
                <a:ext uri="{FF2B5EF4-FFF2-40B4-BE49-F238E27FC236}">
                  <a16:creationId xmlns:a16="http://schemas.microsoft.com/office/drawing/2014/main" id="{C7CBD3DC-FBEC-AF8D-AA19-6D3D1A0C4CE0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8" name="Rectangle 9127">
              <a:extLst>
                <a:ext uri="{FF2B5EF4-FFF2-40B4-BE49-F238E27FC236}">
                  <a16:creationId xmlns:a16="http://schemas.microsoft.com/office/drawing/2014/main" id="{030973E3-0E79-A499-A735-C8C61A1FA02C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29" name="Rectangle 9128">
              <a:extLst>
                <a:ext uri="{FF2B5EF4-FFF2-40B4-BE49-F238E27FC236}">
                  <a16:creationId xmlns:a16="http://schemas.microsoft.com/office/drawing/2014/main" id="{433E5835-66EB-497E-41F6-7DA9A96D44AB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0" name="Rectangle 9129">
              <a:extLst>
                <a:ext uri="{FF2B5EF4-FFF2-40B4-BE49-F238E27FC236}">
                  <a16:creationId xmlns:a16="http://schemas.microsoft.com/office/drawing/2014/main" id="{DCA5D9A0-E16C-5173-81CB-C593F7E9E926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1" name="Rectangle 9130">
              <a:extLst>
                <a:ext uri="{FF2B5EF4-FFF2-40B4-BE49-F238E27FC236}">
                  <a16:creationId xmlns:a16="http://schemas.microsoft.com/office/drawing/2014/main" id="{30FD53C9-5763-7577-9E36-499EB1D01F0A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2" name="Rectangle 9131">
              <a:extLst>
                <a:ext uri="{FF2B5EF4-FFF2-40B4-BE49-F238E27FC236}">
                  <a16:creationId xmlns:a16="http://schemas.microsoft.com/office/drawing/2014/main" id="{F5A6566F-B124-6132-C9ED-3C862A8527D1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3" name="Rectangle 9132">
              <a:extLst>
                <a:ext uri="{FF2B5EF4-FFF2-40B4-BE49-F238E27FC236}">
                  <a16:creationId xmlns:a16="http://schemas.microsoft.com/office/drawing/2014/main" id="{82387DF7-EA3A-2CC3-B464-9FFA67516FB0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4" name="Rectangle 9133">
              <a:extLst>
                <a:ext uri="{FF2B5EF4-FFF2-40B4-BE49-F238E27FC236}">
                  <a16:creationId xmlns:a16="http://schemas.microsoft.com/office/drawing/2014/main" id="{09A76317-DD26-7498-3893-BD21EAA5190F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5" name="Rectangle 9134">
              <a:extLst>
                <a:ext uri="{FF2B5EF4-FFF2-40B4-BE49-F238E27FC236}">
                  <a16:creationId xmlns:a16="http://schemas.microsoft.com/office/drawing/2014/main" id="{2C7C12C0-7155-029D-33D1-7DB178125C92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6" name="Rectangle 9135">
              <a:extLst>
                <a:ext uri="{FF2B5EF4-FFF2-40B4-BE49-F238E27FC236}">
                  <a16:creationId xmlns:a16="http://schemas.microsoft.com/office/drawing/2014/main" id="{4553802A-2818-9FC8-0013-4B05B4025C59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7" name="Rectangle 9136">
              <a:extLst>
                <a:ext uri="{FF2B5EF4-FFF2-40B4-BE49-F238E27FC236}">
                  <a16:creationId xmlns:a16="http://schemas.microsoft.com/office/drawing/2014/main" id="{80E3FE34-1DA9-194B-5B6C-56F16DE83551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8" name="Rectangle 9137">
              <a:extLst>
                <a:ext uri="{FF2B5EF4-FFF2-40B4-BE49-F238E27FC236}">
                  <a16:creationId xmlns:a16="http://schemas.microsoft.com/office/drawing/2014/main" id="{DEDD5E8A-CCAA-456D-A501-D526980713D8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39" name="Rectangle 9138">
              <a:extLst>
                <a:ext uri="{FF2B5EF4-FFF2-40B4-BE49-F238E27FC236}">
                  <a16:creationId xmlns:a16="http://schemas.microsoft.com/office/drawing/2014/main" id="{D6881172-B7F3-7C88-D1C5-ACE41833FC49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0" name="Rectangle 9139">
              <a:extLst>
                <a:ext uri="{FF2B5EF4-FFF2-40B4-BE49-F238E27FC236}">
                  <a16:creationId xmlns:a16="http://schemas.microsoft.com/office/drawing/2014/main" id="{4571E7BC-A41D-2DD1-A7AE-11A15CF90386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1" name="Rectangle 9140">
              <a:extLst>
                <a:ext uri="{FF2B5EF4-FFF2-40B4-BE49-F238E27FC236}">
                  <a16:creationId xmlns:a16="http://schemas.microsoft.com/office/drawing/2014/main" id="{7CF7DC47-0C82-4868-1792-668D0453FFA3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2" name="Rectangle 9141">
              <a:extLst>
                <a:ext uri="{FF2B5EF4-FFF2-40B4-BE49-F238E27FC236}">
                  <a16:creationId xmlns:a16="http://schemas.microsoft.com/office/drawing/2014/main" id="{1AB67441-BAE5-0936-1313-80CF8B0CCC3F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3" name="Rectangle 9142">
              <a:extLst>
                <a:ext uri="{FF2B5EF4-FFF2-40B4-BE49-F238E27FC236}">
                  <a16:creationId xmlns:a16="http://schemas.microsoft.com/office/drawing/2014/main" id="{4D85469C-7351-2FFE-B431-50C9F28ACADF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4" name="Rectangle 9143">
              <a:extLst>
                <a:ext uri="{FF2B5EF4-FFF2-40B4-BE49-F238E27FC236}">
                  <a16:creationId xmlns:a16="http://schemas.microsoft.com/office/drawing/2014/main" id="{7928EC46-F432-7BB6-6EDE-553ED084B1CE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5" name="Rectangle 9144">
              <a:extLst>
                <a:ext uri="{FF2B5EF4-FFF2-40B4-BE49-F238E27FC236}">
                  <a16:creationId xmlns:a16="http://schemas.microsoft.com/office/drawing/2014/main" id="{D8DED93E-71C0-7913-806E-404F945F73A9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6" name="Rectangle 9145">
              <a:extLst>
                <a:ext uri="{FF2B5EF4-FFF2-40B4-BE49-F238E27FC236}">
                  <a16:creationId xmlns:a16="http://schemas.microsoft.com/office/drawing/2014/main" id="{8CD4924E-039F-68F8-5B82-325C18BEFAC7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7" name="Rectangle 9146">
              <a:extLst>
                <a:ext uri="{FF2B5EF4-FFF2-40B4-BE49-F238E27FC236}">
                  <a16:creationId xmlns:a16="http://schemas.microsoft.com/office/drawing/2014/main" id="{C460C40C-AB3B-E8BB-9FAC-AC14BA0FB474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8" name="Rectangle 9147">
              <a:extLst>
                <a:ext uri="{FF2B5EF4-FFF2-40B4-BE49-F238E27FC236}">
                  <a16:creationId xmlns:a16="http://schemas.microsoft.com/office/drawing/2014/main" id="{BCA0A256-7C85-91D2-75FB-0FA46EF45A40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49" name="Rectangle 9148">
              <a:extLst>
                <a:ext uri="{FF2B5EF4-FFF2-40B4-BE49-F238E27FC236}">
                  <a16:creationId xmlns:a16="http://schemas.microsoft.com/office/drawing/2014/main" id="{133B86F8-82AE-4FF6-ED56-C86CDF935D58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0" name="Rectangle 9149">
              <a:extLst>
                <a:ext uri="{FF2B5EF4-FFF2-40B4-BE49-F238E27FC236}">
                  <a16:creationId xmlns:a16="http://schemas.microsoft.com/office/drawing/2014/main" id="{F56B6B21-CB53-A932-90BB-8FF7182A77A5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1" name="Rectangle 9150">
              <a:extLst>
                <a:ext uri="{FF2B5EF4-FFF2-40B4-BE49-F238E27FC236}">
                  <a16:creationId xmlns:a16="http://schemas.microsoft.com/office/drawing/2014/main" id="{F85CC82B-7EBB-A6BC-2CF1-1172F9B4F23E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2" name="Rectangle 9151">
              <a:extLst>
                <a:ext uri="{FF2B5EF4-FFF2-40B4-BE49-F238E27FC236}">
                  <a16:creationId xmlns:a16="http://schemas.microsoft.com/office/drawing/2014/main" id="{54328E01-C986-B998-7F20-A8E7FBD21891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3" name="Rectangle 9152">
              <a:extLst>
                <a:ext uri="{FF2B5EF4-FFF2-40B4-BE49-F238E27FC236}">
                  <a16:creationId xmlns:a16="http://schemas.microsoft.com/office/drawing/2014/main" id="{158D2994-11EF-E61C-ABC1-F3CFD187FFDF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4" name="Rectangle 9153">
              <a:extLst>
                <a:ext uri="{FF2B5EF4-FFF2-40B4-BE49-F238E27FC236}">
                  <a16:creationId xmlns:a16="http://schemas.microsoft.com/office/drawing/2014/main" id="{9227A267-B70D-17E4-FBFC-3EBA45B254C7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5" name="Rectangle 9154">
              <a:extLst>
                <a:ext uri="{FF2B5EF4-FFF2-40B4-BE49-F238E27FC236}">
                  <a16:creationId xmlns:a16="http://schemas.microsoft.com/office/drawing/2014/main" id="{10351E84-5B1B-A229-B401-0E2465D07E0F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6" name="Rectangle 9155">
              <a:extLst>
                <a:ext uri="{FF2B5EF4-FFF2-40B4-BE49-F238E27FC236}">
                  <a16:creationId xmlns:a16="http://schemas.microsoft.com/office/drawing/2014/main" id="{6BDC8BA3-C40C-4AED-9F0B-5902600CE7F1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7" name="Rectangle 9156">
              <a:extLst>
                <a:ext uri="{FF2B5EF4-FFF2-40B4-BE49-F238E27FC236}">
                  <a16:creationId xmlns:a16="http://schemas.microsoft.com/office/drawing/2014/main" id="{13CFB87E-A056-DF0A-EFFB-FC3DC4FB30EE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8" name="Rectangle 9157">
              <a:extLst>
                <a:ext uri="{FF2B5EF4-FFF2-40B4-BE49-F238E27FC236}">
                  <a16:creationId xmlns:a16="http://schemas.microsoft.com/office/drawing/2014/main" id="{ADA667FC-7F67-BBAD-C843-E99D6B225C3C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59" name="Rectangle 9158">
              <a:extLst>
                <a:ext uri="{FF2B5EF4-FFF2-40B4-BE49-F238E27FC236}">
                  <a16:creationId xmlns:a16="http://schemas.microsoft.com/office/drawing/2014/main" id="{8B595EA7-5C62-6CFE-CB47-BBDCBC2F6E09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0" name="Rectangle 9159">
              <a:extLst>
                <a:ext uri="{FF2B5EF4-FFF2-40B4-BE49-F238E27FC236}">
                  <a16:creationId xmlns:a16="http://schemas.microsoft.com/office/drawing/2014/main" id="{F217F3B9-CEC8-2FE7-131C-AF000A921C7D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1" name="Rectangle 9160">
              <a:extLst>
                <a:ext uri="{FF2B5EF4-FFF2-40B4-BE49-F238E27FC236}">
                  <a16:creationId xmlns:a16="http://schemas.microsoft.com/office/drawing/2014/main" id="{DB239901-FB05-6C33-8F7D-A536D7B8934E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2" name="Rectangle 9161">
              <a:extLst>
                <a:ext uri="{FF2B5EF4-FFF2-40B4-BE49-F238E27FC236}">
                  <a16:creationId xmlns:a16="http://schemas.microsoft.com/office/drawing/2014/main" id="{277BE4B5-217E-8D1A-92DB-8EB50C1FF004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3" name="Rectangle 9162">
              <a:extLst>
                <a:ext uri="{FF2B5EF4-FFF2-40B4-BE49-F238E27FC236}">
                  <a16:creationId xmlns:a16="http://schemas.microsoft.com/office/drawing/2014/main" id="{18755C4E-CFEC-DFC8-9118-AC2F663D4E82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4" name="Rectangle 9163">
              <a:extLst>
                <a:ext uri="{FF2B5EF4-FFF2-40B4-BE49-F238E27FC236}">
                  <a16:creationId xmlns:a16="http://schemas.microsoft.com/office/drawing/2014/main" id="{F9F6BD44-C8F3-3016-28D4-BBEAEFBBF7B2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5" name="Rectangle 9164">
              <a:extLst>
                <a:ext uri="{FF2B5EF4-FFF2-40B4-BE49-F238E27FC236}">
                  <a16:creationId xmlns:a16="http://schemas.microsoft.com/office/drawing/2014/main" id="{7A399FD7-24B1-D8C6-6DA6-4DC830A57E85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6" name="Rectangle 9165">
              <a:extLst>
                <a:ext uri="{FF2B5EF4-FFF2-40B4-BE49-F238E27FC236}">
                  <a16:creationId xmlns:a16="http://schemas.microsoft.com/office/drawing/2014/main" id="{CB3933AC-8FC1-EEF2-EEAB-59B23BFB6927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7" name="Rectangle 9166">
              <a:extLst>
                <a:ext uri="{FF2B5EF4-FFF2-40B4-BE49-F238E27FC236}">
                  <a16:creationId xmlns:a16="http://schemas.microsoft.com/office/drawing/2014/main" id="{902F612C-2336-463C-FAED-712FFF572ACB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8" name="Rectangle 9167">
              <a:extLst>
                <a:ext uri="{FF2B5EF4-FFF2-40B4-BE49-F238E27FC236}">
                  <a16:creationId xmlns:a16="http://schemas.microsoft.com/office/drawing/2014/main" id="{8C3479FE-40B9-B103-30B0-0CF54CCB4403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69" name="Rectangle 9168">
              <a:extLst>
                <a:ext uri="{FF2B5EF4-FFF2-40B4-BE49-F238E27FC236}">
                  <a16:creationId xmlns:a16="http://schemas.microsoft.com/office/drawing/2014/main" id="{AA5AFFE0-4DDD-3849-AF0E-6CDC6D926E77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0" name="Rectangle 9169">
              <a:extLst>
                <a:ext uri="{FF2B5EF4-FFF2-40B4-BE49-F238E27FC236}">
                  <a16:creationId xmlns:a16="http://schemas.microsoft.com/office/drawing/2014/main" id="{58DB3045-AD40-83A2-FE4C-69980B7474E6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1" name="Rectangle 9170">
              <a:extLst>
                <a:ext uri="{FF2B5EF4-FFF2-40B4-BE49-F238E27FC236}">
                  <a16:creationId xmlns:a16="http://schemas.microsoft.com/office/drawing/2014/main" id="{437EF41D-CD35-00B5-2732-823D5F328766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2" name="Rectangle 9171">
              <a:extLst>
                <a:ext uri="{FF2B5EF4-FFF2-40B4-BE49-F238E27FC236}">
                  <a16:creationId xmlns:a16="http://schemas.microsoft.com/office/drawing/2014/main" id="{A61CD7CF-98C4-1EB7-1668-C13B71FE7A06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3" name="Rectangle 9172">
              <a:extLst>
                <a:ext uri="{FF2B5EF4-FFF2-40B4-BE49-F238E27FC236}">
                  <a16:creationId xmlns:a16="http://schemas.microsoft.com/office/drawing/2014/main" id="{8E6DB739-53C8-24E1-9900-EC56CC955C37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4" name="Rectangle 9173">
              <a:extLst>
                <a:ext uri="{FF2B5EF4-FFF2-40B4-BE49-F238E27FC236}">
                  <a16:creationId xmlns:a16="http://schemas.microsoft.com/office/drawing/2014/main" id="{A39B576B-4002-7D41-D7C5-0E19231C4F37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5" name="Rectangle 9174">
              <a:extLst>
                <a:ext uri="{FF2B5EF4-FFF2-40B4-BE49-F238E27FC236}">
                  <a16:creationId xmlns:a16="http://schemas.microsoft.com/office/drawing/2014/main" id="{BA8D3F96-84F1-97CA-DA40-A357966C24BA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6" name="Rectangle 9175">
              <a:extLst>
                <a:ext uri="{FF2B5EF4-FFF2-40B4-BE49-F238E27FC236}">
                  <a16:creationId xmlns:a16="http://schemas.microsoft.com/office/drawing/2014/main" id="{16DDEA6A-EC8B-B267-ADF9-0B9C4E67B4D2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7" name="Rectangle 9176">
              <a:extLst>
                <a:ext uri="{FF2B5EF4-FFF2-40B4-BE49-F238E27FC236}">
                  <a16:creationId xmlns:a16="http://schemas.microsoft.com/office/drawing/2014/main" id="{09A353B7-2C4C-B944-69E8-1B9AC57EAD32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8" name="Rectangle 9177">
              <a:extLst>
                <a:ext uri="{FF2B5EF4-FFF2-40B4-BE49-F238E27FC236}">
                  <a16:creationId xmlns:a16="http://schemas.microsoft.com/office/drawing/2014/main" id="{7BC2261A-08A2-4C91-91B6-884866A69A4F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79" name="Rectangle 9178">
              <a:extLst>
                <a:ext uri="{FF2B5EF4-FFF2-40B4-BE49-F238E27FC236}">
                  <a16:creationId xmlns:a16="http://schemas.microsoft.com/office/drawing/2014/main" id="{BA46B247-8966-823E-B492-D1A0381EB9D9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0" name="Rectangle 9179">
              <a:extLst>
                <a:ext uri="{FF2B5EF4-FFF2-40B4-BE49-F238E27FC236}">
                  <a16:creationId xmlns:a16="http://schemas.microsoft.com/office/drawing/2014/main" id="{3F73FEC1-453B-235D-45B4-67A4E2049B85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1" name="Rectangle 9180">
              <a:extLst>
                <a:ext uri="{FF2B5EF4-FFF2-40B4-BE49-F238E27FC236}">
                  <a16:creationId xmlns:a16="http://schemas.microsoft.com/office/drawing/2014/main" id="{57479710-446C-A60E-96A1-20BFF7C419BF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2" name="Rectangle 9181">
              <a:extLst>
                <a:ext uri="{FF2B5EF4-FFF2-40B4-BE49-F238E27FC236}">
                  <a16:creationId xmlns:a16="http://schemas.microsoft.com/office/drawing/2014/main" id="{ED9120D8-D141-57F7-5C79-0D76B81A2E64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3" name="Rectangle 9182">
              <a:extLst>
                <a:ext uri="{FF2B5EF4-FFF2-40B4-BE49-F238E27FC236}">
                  <a16:creationId xmlns:a16="http://schemas.microsoft.com/office/drawing/2014/main" id="{3F5D1BC3-5CC0-21B8-8881-6E79F71A7402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4" name="Rectangle 9183">
              <a:extLst>
                <a:ext uri="{FF2B5EF4-FFF2-40B4-BE49-F238E27FC236}">
                  <a16:creationId xmlns:a16="http://schemas.microsoft.com/office/drawing/2014/main" id="{AADDAF8D-138A-5DDC-8180-8E472EB8F3F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5" name="Rectangle 9184">
              <a:extLst>
                <a:ext uri="{FF2B5EF4-FFF2-40B4-BE49-F238E27FC236}">
                  <a16:creationId xmlns:a16="http://schemas.microsoft.com/office/drawing/2014/main" id="{24858F6D-2457-3660-CF89-BD85AE77E5CA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6" name="Rectangle 9185">
              <a:extLst>
                <a:ext uri="{FF2B5EF4-FFF2-40B4-BE49-F238E27FC236}">
                  <a16:creationId xmlns:a16="http://schemas.microsoft.com/office/drawing/2014/main" id="{D45B496E-41F3-1219-CDEB-B158897DEC0B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7" name="Rectangle 9186">
              <a:extLst>
                <a:ext uri="{FF2B5EF4-FFF2-40B4-BE49-F238E27FC236}">
                  <a16:creationId xmlns:a16="http://schemas.microsoft.com/office/drawing/2014/main" id="{DD7D9C4E-9294-7F5A-637B-90B4622BD890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8" name="Rectangle 9187">
              <a:extLst>
                <a:ext uri="{FF2B5EF4-FFF2-40B4-BE49-F238E27FC236}">
                  <a16:creationId xmlns:a16="http://schemas.microsoft.com/office/drawing/2014/main" id="{0DE4D8A8-AC63-4D50-EE04-F62DF0D6E362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89" name="Rectangle 9188">
              <a:extLst>
                <a:ext uri="{FF2B5EF4-FFF2-40B4-BE49-F238E27FC236}">
                  <a16:creationId xmlns:a16="http://schemas.microsoft.com/office/drawing/2014/main" id="{E021945B-07ED-99DC-7B29-D8E14EEA9F4F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90" name="Rectangle 9189">
              <a:extLst>
                <a:ext uri="{FF2B5EF4-FFF2-40B4-BE49-F238E27FC236}">
                  <a16:creationId xmlns:a16="http://schemas.microsoft.com/office/drawing/2014/main" id="{9CE4179E-4B27-BF24-973A-C27E3152657E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887" name="Group 6886">
            <a:extLst>
              <a:ext uri="{FF2B5EF4-FFF2-40B4-BE49-F238E27FC236}">
                <a16:creationId xmlns:a16="http://schemas.microsoft.com/office/drawing/2014/main" id="{BB54B036-6395-9A04-F996-1FB7E3217190}"/>
              </a:ext>
            </a:extLst>
          </p:cNvPr>
          <p:cNvGrpSpPr/>
          <p:nvPr/>
        </p:nvGrpSpPr>
        <p:grpSpPr>
          <a:xfrm>
            <a:off x="798901" y="5436989"/>
            <a:ext cx="6158983" cy="91440"/>
            <a:chOff x="795599" y="2575329"/>
            <a:chExt cx="6164316" cy="111398"/>
          </a:xfrm>
        </p:grpSpPr>
        <p:sp>
          <p:nvSpPr>
            <p:cNvPr id="6888" name="Rectangle 6887">
              <a:extLst>
                <a:ext uri="{FF2B5EF4-FFF2-40B4-BE49-F238E27FC236}">
                  <a16:creationId xmlns:a16="http://schemas.microsoft.com/office/drawing/2014/main" id="{E4D3A7E4-4114-67EB-0751-324805542185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9" name="Rectangle 6888">
              <a:extLst>
                <a:ext uri="{FF2B5EF4-FFF2-40B4-BE49-F238E27FC236}">
                  <a16:creationId xmlns:a16="http://schemas.microsoft.com/office/drawing/2014/main" id="{921798EB-B1CF-D812-27AA-5AEADB83136A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0" name="Rectangle 6889">
              <a:extLst>
                <a:ext uri="{FF2B5EF4-FFF2-40B4-BE49-F238E27FC236}">
                  <a16:creationId xmlns:a16="http://schemas.microsoft.com/office/drawing/2014/main" id="{8C5CE1EC-46D3-3141-674D-002F20D13F03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1" name="Rectangle 6890">
              <a:extLst>
                <a:ext uri="{FF2B5EF4-FFF2-40B4-BE49-F238E27FC236}">
                  <a16:creationId xmlns:a16="http://schemas.microsoft.com/office/drawing/2014/main" id="{A8E9A794-28B8-ADE0-18E2-20B49F50CF7A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2" name="Rectangle 6891">
              <a:extLst>
                <a:ext uri="{FF2B5EF4-FFF2-40B4-BE49-F238E27FC236}">
                  <a16:creationId xmlns:a16="http://schemas.microsoft.com/office/drawing/2014/main" id="{D38EE048-F96D-F93D-E4A2-5C1A9E71D978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3" name="Rectangle 6892">
              <a:extLst>
                <a:ext uri="{FF2B5EF4-FFF2-40B4-BE49-F238E27FC236}">
                  <a16:creationId xmlns:a16="http://schemas.microsoft.com/office/drawing/2014/main" id="{8AC6F617-7E1A-B6E0-22FE-46C266B2A55D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4" name="Rectangle 6893">
              <a:extLst>
                <a:ext uri="{FF2B5EF4-FFF2-40B4-BE49-F238E27FC236}">
                  <a16:creationId xmlns:a16="http://schemas.microsoft.com/office/drawing/2014/main" id="{4797CD57-B629-C042-ABC9-67AB677AA28B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5" name="Rectangle 6894">
              <a:extLst>
                <a:ext uri="{FF2B5EF4-FFF2-40B4-BE49-F238E27FC236}">
                  <a16:creationId xmlns:a16="http://schemas.microsoft.com/office/drawing/2014/main" id="{AA9B0E1C-D545-2471-973B-E2912660E88A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6" name="Rectangle 6895">
              <a:extLst>
                <a:ext uri="{FF2B5EF4-FFF2-40B4-BE49-F238E27FC236}">
                  <a16:creationId xmlns:a16="http://schemas.microsoft.com/office/drawing/2014/main" id="{DA82F830-72EB-066B-A16A-A4F4D98DFC5F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7" name="Rectangle 6896">
              <a:extLst>
                <a:ext uri="{FF2B5EF4-FFF2-40B4-BE49-F238E27FC236}">
                  <a16:creationId xmlns:a16="http://schemas.microsoft.com/office/drawing/2014/main" id="{5F914BF1-E183-BFBF-F2F5-A03E24ACB8EF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8" name="Rectangle 6897">
              <a:extLst>
                <a:ext uri="{FF2B5EF4-FFF2-40B4-BE49-F238E27FC236}">
                  <a16:creationId xmlns:a16="http://schemas.microsoft.com/office/drawing/2014/main" id="{F45D6229-2FA0-5824-AAB6-54B8F0A6BE38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99" name="Rectangle 6898">
              <a:extLst>
                <a:ext uri="{FF2B5EF4-FFF2-40B4-BE49-F238E27FC236}">
                  <a16:creationId xmlns:a16="http://schemas.microsoft.com/office/drawing/2014/main" id="{70045705-6C30-5626-3F61-972855D1439C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0" name="Rectangle 6899">
              <a:extLst>
                <a:ext uri="{FF2B5EF4-FFF2-40B4-BE49-F238E27FC236}">
                  <a16:creationId xmlns:a16="http://schemas.microsoft.com/office/drawing/2014/main" id="{DB2502C4-9095-C91B-39F6-E8EDB84F1107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1" name="Rectangle 6900">
              <a:extLst>
                <a:ext uri="{FF2B5EF4-FFF2-40B4-BE49-F238E27FC236}">
                  <a16:creationId xmlns:a16="http://schemas.microsoft.com/office/drawing/2014/main" id="{A5E2EC8C-0F54-D29B-8C95-AF4D0E3075F3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2" name="Rectangle 6901">
              <a:extLst>
                <a:ext uri="{FF2B5EF4-FFF2-40B4-BE49-F238E27FC236}">
                  <a16:creationId xmlns:a16="http://schemas.microsoft.com/office/drawing/2014/main" id="{723FD21A-2143-8492-FFA3-82EDFC615175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3" name="Rectangle 6902">
              <a:extLst>
                <a:ext uri="{FF2B5EF4-FFF2-40B4-BE49-F238E27FC236}">
                  <a16:creationId xmlns:a16="http://schemas.microsoft.com/office/drawing/2014/main" id="{C16AD430-E3C1-9BC5-578B-0C010100304A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4" name="Rectangle 6903">
              <a:extLst>
                <a:ext uri="{FF2B5EF4-FFF2-40B4-BE49-F238E27FC236}">
                  <a16:creationId xmlns:a16="http://schemas.microsoft.com/office/drawing/2014/main" id="{BE849BCC-07F9-3A9F-4391-7AEF26A0ED65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5" name="Rectangle 6904">
              <a:extLst>
                <a:ext uri="{FF2B5EF4-FFF2-40B4-BE49-F238E27FC236}">
                  <a16:creationId xmlns:a16="http://schemas.microsoft.com/office/drawing/2014/main" id="{9B613AAC-1C40-457A-5E68-3D280280E730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6" name="Rectangle 6905">
              <a:extLst>
                <a:ext uri="{FF2B5EF4-FFF2-40B4-BE49-F238E27FC236}">
                  <a16:creationId xmlns:a16="http://schemas.microsoft.com/office/drawing/2014/main" id="{2EF4D30B-5B5D-2C91-47C5-0364A01ACBCC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7" name="Rectangle 6906">
              <a:extLst>
                <a:ext uri="{FF2B5EF4-FFF2-40B4-BE49-F238E27FC236}">
                  <a16:creationId xmlns:a16="http://schemas.microsoft.com/office/drawing/2014/main" id="{E28FB750-C147-BAA4-9DD0-19748E4F8339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8" name="Rectangle 6907">
              <a:extLst>
                <a:ext uri="{FF2B5EF4-FFF2-40B4-BE49-F238E27FC236}">
                  <a16:creationId xmlns:a16="http://schemas.microsoft.com/office/drawing/2014/main" id="{DC051A98-964D-4623-7A67-0B6F7373E7C3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09" name="Rectangle 6908">
              <a:extLst>
                <a:ext uri="{FF2B5EF4-FFF2-40B4-BE49-F238E27FC236}">
                  <a16:creationId xmlns:a16="http://schemas.microsoft.com/office/drawing/2014/main" id="{E3D84B2C-2ED6-6D4E-7584-71BA7C9D275B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0" name="Rectangle 6909">
              <a:extLst>
                <a:ext uri="{FF2B5EF4-FFF2-40B4-BE49-F238E27FC236}">
                  <a16:creationId xmlns:a16="http://schemas.microsoft.com/office/drawing/2014/main" id="{9E55935F-0823-21BC-AF49-C20E96D2FC98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1" name="Rectangle 6910">
              <a:extLst>
                <a:ext uri="{FF2B5EF4-FFF2-40B4-BE49-F238E27FC236}">
                  <a16:creationId xmlns:a16="http://schemas.microsoft.com/office/drawing/2014/main" id="{9DD4007B-3249-27F7-61B4-61D9A6B2C41C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2" name="Rectangle 6911">
              <a:extLst>
                <a:ext uri="{FF2B5EF4-FFF2-40B4-BE49-F238E27FC236}">
                  <a16:creationId xmlns:a16="http://schemas.microsoft.com/office/drawing/2014/main" id="{8698C6B2-DC50-7303-D837-977E0D7263B8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3" name="Rectangle 6912">
              <a:extLst>
                <a:ext uri="{FF2B5EF4-FFF2-40B4-BE49-F238E27FC236}">
                  <a16:creationId xmlns:a16="http://schemas.microsoft.com/office/drawing/2014/main" id="{9095278E-1214-8885-BB6E-B964792CE292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4" name="Rectangle 6913">
              <a:extLst>
                <a:ext uri="{FF2B5EF4-FFF2-40B4-BE49-F238E27FC236}">
                  <a16:creationId xmlns:a16="http://schemas.microsoft.com/office/drawing/2014/main" id="{8F44B230-BF69-9360-5570-61C1C881D6EF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5" name="Rectangle 6914">
              <a:extLst>
                <a:ext uri="{FF2B5EF4-FFF2-40B4-BE49-F238E27FC236}">
                  <a16:creationId xmlns:a16="http://schemas.microsoft.com/office/drawing/2014/main" id="{C1A9B86D-3811-147C-EB40-EA703F98B056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6" name="Rectangle 6915">
              <a:extLst>
                <a:ext uri="{FF2B5EF4-FFF2-40B4-BE49-F238E27FC236}">
                  <a16:creationId xmlns:a16="http://schemas.microsoft.com/office/drawing/2014/main" id="{D54D6267-BB06-CB46-085B-5C9C5A8F290C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7" name="Rectangle 6916">
              <a:extLst>
                <a:ext uri="{FF2B5EF4-FFF2-40B4-BE49-F238E27FC236}">
                  <a16:creationId xmlns:a16="http://schemas.microsoft.com/office/drawing/2014/main" id="{FAD4A831-2389-0055-1F72-FE38242C9845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8" name="Rectangle 6917">
              <a:extLst>
                <a:ext uri="{FF2B5EF4-FFF2-40B4-BE49-F238E27FC236}">
                  <a16:creationId xmlns:a16="http://schemas.microsoft.com/office/drawing/2014/main" id="{7757FAE2-142B-E4AA-E74F-934E22D50FB1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19" name="Rectangle 6918">
              <a:extLst>
                <a:ext uri="{FF2B5EF4-FFF2-40B4-BE49-F238E27FC236}">
                  <a16:creationId xmlns:a16="http://schemas.microsoft.com/office/drawing/2014/main" id="{BD7AD2F6-73E6-6325-2F68-EA8F7414CF7F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0" name="Rectangle 6919">
              <a:extLst>
                <a:ext uri="{FF2B5EF4-FFF2-40B4-BE49-F238E27FC236}">
                  <a16:creationId xmlns:a16="http://schemas.microsoft.com/office/drawing/2014/main" id="{4D33AD8D-C0CD-C5B2-314C-747B9A2B4794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1" name="Rectangle 6920">
              <a:extLst>
                <a:ext uri="{FF2B5EF4-FFF2-40B4-BE49-F238E27FC236}">
                  <a16:creationId xmlns:a16="http://schemas.microsoft.com/office/drawing/2014/main" id="{ED9B873D-7C88-C78A-86D2-75AC780A7B3B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2" name="Rectangle 6921">
              <a:extLst>
                <a:ext uri="{FF2B5EF4-FFF2-40B4-BE49-F238E27FC236}">
                  <a16:creationId xmlns:a16="http://schemas.microsoft.com/office/drawing/2014/main" id="{B679C7E7-C347-EAC1-B4BB-6E5F9D53CAA8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3" name="Rectangle 6922">
              <a:extLst>
                <a:ext uri="{FF2B5EF4-FFF2-40B4-BE49-F238E27FC236}">
                  <a16:creationId xmlns:a16="http://schemas.microsoft.com/office/drawing/2014/main" id="{BD9E58AA-DB84-81EA-C4B5-F961BF5D76D5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4" name="Rectangle 6923">
              <a:extLst>
                <a:ext uri="{FF2B5EF4-FFF2-40B4-BE49-F238E27FC236}">
                  <a16:creationId xmlns:a16="http://schemas.microsoft.com/office/drawing/2014/main" id="{EF5169C0-D8B0-0450-7E46-01FBA726F5DC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5" name="Rectangle 6924">
              <a:extLst>
                <a:ext uri="{FF2B5EF4-FFF2-40B4-BE49-F238E27FC236}">
                  <a16:creationId xmlns:a16="http://schemas.microsoft.com/office/drawing/2014/main" id="{18B0C3FC-AAEB-1D2C-D741-3C07753CA300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6" name="Rectangle 6925">
              <a:extLst>
                <a:ext uri="{FF2B5EF4-FFF2-40B4-BE49-F238E27FC236}">
                  <a16:creationId xmlns:a16="http://schemas.microsoft.com/office/drawing/2014/main" id="{21B9C364-7F4A-78F6-D819-358EF69121FC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7" name="Rectangle 6926">
              <a:extLst>
                <a:ext uri="{FF2B5EF4-FFF2-40B4-BE49-F238E27FC236}">
                  <a16:creationId xmlns:a16="http://schemas.microsoft.com/office/drawing/2014/main" id="{1243BE53-F603-6B45-30CC-270336211BA6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8" name="Rectangle 6927">
              <a:extLst>
                <a:ext uri="{FF2B5EF4-FFF2-40B4-BE49-F238E27FC236}">
                  <a16:creationId xmlns:a16="http://schemas.microsoft.com/office/drawing/2014/main" id="{8A75EE2F-713E-92E5-A01F-06F170D35F85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29" name="Rectangle 6928">
              <a:extLst>
                <a:ext uri="{FF2B5EF4-FFF2-40B4-BE49-F238E27FC236}">
                  <a16:creationId xmlns:a16="http://schemas.microsoft.com/office/drawing/2014/main" id="{1A5AC6AA-2414-63A6-1D1C-F598EB51CDDD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0" name="Rectangle 6929">
              <a:extLst>
                <a:ext uri="{FF2B5EF4-FFF2-40B4-BE49-F238E27FC236}">
                  <a16:creationId xmlns:a16="http://schemas.microsoft.com/office/drawing/2014/main" id="{4911B95D-3FAC-8831-B6A5-76D27EFF0441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1" name="Rectangle 6930">
              <a:extLst>
                <a:ext uri="{FF2B5EF4-FFF2-40B4-BE49-F238E27FC236}">
                  <a16:creationId xmlns:a16="http://schemas.microsoft.com/office/drawing/2014/main" id="{38EF7E05-143E-CC1C-B6B3-45A10124C82F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2" name="Rectangle 6931">
              <a:extLst>
                <a:ext uri="{FF2B5EF4-FFF2-40B4-BE49-F238E27FC236}">
                  <a16:creationId xmlns:a16="http://schemas.microsoft.com/office/drawing/2014/main" id="{A9A68C74-823D-4E55-939F-E6810DB5527A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3" name="Rectangle 6932">
              <a:extLst>
                <a:ext uri="{FF2B5EF4-FFF2-40B4-BE49-F238E27FC236}">
                  <a16:creationId xmlns:a16="http://schemas.microsoft.com/office/drawing/2014/main" id="{7F8B3B4E-C891-F887-F74E-186EE275D8BF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4" name="Rectangle 6933">
              <a:extLst>
                <a:ext uri="{FF2B5EF4-FFF2-40B4-BE49-F238E27FC236}">
                  <a16:creationId xmlns:a16="http://schemas.microsoft.com/office/drawing/2014/main" id="{06BAC26B-0263-FC09-FDBA-1B9731B64339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5" name="Rectangle 6934">
              <a:extLst>
                <a:ext uri="{FF2B5EF4-FFF2-40B4-BE49-F238E27FC236}">
                  <a16:creationId xmlns:a16="http://schemas.microsoft.com/office/drawing/2014/main" id="{27D308CA-AD48-7A5D-73A5-EC33A7922A58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6" name="Rectangle 6935">
              <a:extLst>
                <a:ext uri="{FF2B5EF4-FFF2-40B4-BE49-F238E27FC236}">
                  <a16:creationId xmlns:a16="http://schemas.microsoft.com/office/drawing/2014/main" id="{F5818785-C44D-3F6D-FE65-75F917AAB08C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7" name="Rectangle 6936">
              <a:extLst>
                <a:ext uri="{FF2B5EF4-FFF2-40B4-BE49-F238E27FC236}">
                  <a16:creationId xmlns:a16="http://schemas.microsoft.com/office/drawing/2014/main" id="{238656F8-5E57-AB96-4F3E-5EB78B0EE4A3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8" name="Rectangle 6937">
              <a:extLst>
                <a:ext uri="{FF2B5EF4-FFF2-40B4-BE49-F238E27FC236}">
                  <a16:creationId xmlns:a16="http://schemas.microsoft.com/office/drawing/2014/main" id="{52A7CC23-B14C-FFB2-7437-2FD9BB2D5F3F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39" name="Rectangle 6938">
              <a:extLst>
                <a:ext uri="{FF2B5EF4-FFF2-40B4-BE49-F238E27FC236}">
                  <a16:creationId xmlns:a16="http://schemas.microsoft.com/office/drawing/2014/main" id="{A2CA74FD-22E7-87B8-3607-FE81730A413A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0" name="Rectangle 6939">
              <a:extLst>
                <a:ext uri="{FF2B5EF4-FFF2-40B4-BE49-F238E27FC236}">
                  <a16:creationId xmlns:a16="http://schemas.microsoft.com/office/drawing/2014/main" id="{416668E4-B569-7510-C24C-F8FE3EDC2DCC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1" name="Rectangle 6940">
              <a:extLst>
                <a:ext uri="{FF2B5EF4-FFF2-40B4-BE49-F238E27FC236}">
                  <a16:creationId xmlns:a16="http://schemas.microsoft.com/office/drawing/2014/main" id="{7C90E8F1-DF40-7258-4EBA-79AA384FED52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2" name="Rectangle 6941">
              <a:extLst>
                <a:ext uri="{FF2B5EF4-FFF2-40B4-BE49-F238E27FC236}">
                  <a16:creationId xmlns:a16="http://schemas.microsoft.com/office/drawing/2014/main" id="{FEA51589-F128-A6A8-9851-991479CBC622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3" name="Rectangle 6942">
              <a:extLst>
                <a:ext uri="{FF2B5EF4-FFF2-40B4-BE49-F238E27FC236}">
                  <a16:creationId xmlns:a16="http://schemas.microsoft.com/office/drawing/2014/main" id="{EFDD82BB-7EDB-9D78-BF85-F33DA3C2788D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4" name="Rectangle 6943">
              <a:extLst>
                <a:ext uri="{FF2B5EF4-FFF2-40B4-BE49-F238E27FC236}">
                  <a16:creationId xmlns:a16="http://schemas.microsoft.com/office/drawing/2014/main" id="{ABAD4F1D-B610-D3C8-FE15-EA9833896662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5" name="Rectangle 6944">
              <a:extLst>
                <a:ext uri="{FF2B5EF4-FFF2-40B4-BE49-F238E27FC236}">
                  <a16:creationId xmlns:a16="http://schemas.microsoft.com/office/drawing/2014/main" id="{95880A92-F72F-683E-AC78-E1A2643F5F52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6" name="Rectangle 6945">
              <a:extLst>
                <a:ext uri="{FF2B5EF4-FFF2-40B4-BE49-F238E27FC236}">
                  <a16:creationId xmlns:a16="http://schemas.microsoft.com/office/drawing/2014/main" id="{CF66DC27-783D-4B98-CA1E-7FA24AB1BBDB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7" name="Rectangle 6946">
              <a:extLst>
                <a:ext uri="{FF2B5EF4-FFF2-40B4-BE49-F238E27FC236}">
                  <a16:creationId xmlns:a16="http://schemas.microsoft.com/office/drawing/2014/main" id="{B340495C-5E11-1F1C-F5D8-DB52675B1B6A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8" name="Rectangle 6947">
              <a:extLst>
                <a:ext uri="{FF2B5EF4-FFF2-40B4-BE49-F238E27FC236}">
                  <a16:creationId xmlns:a16="http://schemas.microsoft.com/office/drawing/2014/main" id="{4C8CC4DB-1DED-6390-34F1-405800715133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49" name="Rectangle 6948">
              <a:extLst>
                <a:ext uri="{FF2B5EF4-FFF2-40B4-BE49-F238E27FC236}">
                  <a16:creationId xmlns:a16="http://schemas.microsoft.com/office/drawing/2014/main" id="{ED0C5687-CA15-B7A5-E5E2-2A55FF828721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0" name="Rectangle 6949">
              <a:extLst>
                <a:ext uri="{FF2B5EF4-FFF2-40B4-BE49-F238E27FC236}">
                  <a16:creationId xmlns:a16="http://schemas.microsoft.com/office/drawing/2014/main" id="{BFB0CC78-EAA3-E4D8-E78E-87FD31A8D362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1" name="Rectangle 6950">
              <a:extLst>
                <a:ext uri="{FF2B5EF4-FFF2-40B4-BE49-F238E27FC236}">
                  <a16:creationId xmlns:a16="http://schemas.microsoft.com/office/drawing/2014/main" id="{25039C80-D302-6558-35F8-6A14EF6E4C12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2" name="Rectangle 6951">
              <a:extLst>
                <a:ext uri="{FF2B5EF4-FFF2-40B4-BE49-F238E27FC236}">
                  <a16:creationId xmlns:a16="http://schemas.microsoft.com/office/drawing/2014/main" id="{2AC544A9-03E5-E1A3-8571-671676B887E4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3" name="Rectangle 6952">
              <a:extLst>
                <a:ext uri="{FF2B5EF4-FFF2-40B4-BE49-F238E27FC236}">
                  <a16:creationId xmlns:a16="http://schemas.microsoft.com/office/drawing/2014/main" id="{66AA55D3-61A2-00FA-75E1-718A25204CC7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4" name="Rectangle 6953">
              <a:extLst>
                <a:ext uri="{FF2B5EF4-FFF2-40B4-BE49-F238E27FC236}">
                  <a16:creationId xmlns:a16="http://schemas.microsoft.com/office/drawing/2014/main" id="{44C0EEA0-2060-E5B1-8F3B-314CBD67B026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5" name="Rectangle 6954">
              <a:extLst>
                <a:ext uri="{FF2B5EF4-FFF2-40B4-BE49-F238E27FC236}">
                  <a16:creationId xmlns:a16="http://schemas.microsoft.com/office/drawing/2014/main" id="{C1D5E5F8-CA49-09F5-529D-A5CC9413A589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6" name="Rectangle 6955">
              <a:extLst>
                <a:ext uri="{FF2B5EF4-FFF2-40B4-BE49-F238E27FC236}">
                  <a16:creationId xmlns:a16="http://schemas.microsoft.com/office/drawing/2014/main" id="{67CFABFA-3B9D-3223-FAFF-406DA2E010A7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7" name="Rectangle 6956">
              <a:extLst>
                <a:ext uri="{FF2B5EF4-FFF2-40B4-BE49-F238E27FC236}">
                  <a16:creationId xmlns:a16="http://schemas.microsoft.com/office/drawing/2014/main" id="{58DC8C12-D7AA-FC14-2CFF-A45D51351D33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8" name="Rectangle 6957">
              <a:extLst>
                <a:ext uri="{FF2B5EF4-FFF2-40B4-BE49-F238E27FC236}">
                  <a16:creationId xmlns:a16="http://schemas.microsoft.com/office/drawing/2014/main" id="{BDF24BA3-33AE-B59F-2DFF-244F6EC615C3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59" name="Rectangle 6958">
              <a:extLst>
                <a:ext uri="{FF2B5EF4-FFF2-40B4-BE49-F238E27FC236}">
                  <a16:creationId xmlns:a16="http://schemas.microsoft.com/office/drawing/2014/main" id="{CB755C60-3292-2F93-B949-AAB28DD31FF5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0" name="Rectangle 6959">
              <a:extLst>
                <a:ext uri="{FF2B5EF4-FFF2-40B4-BE49-F238E27FC236}">
                  <a16:creationId xmlns:a16="http://schemas.microsoft.com/office/drawing/2014/main" id="{DF102B76-7F86-9DBC-F0E8-700FCD7055A6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1" name="Rectangle 6960">
              <a:extLst>
                <a:ext uri="{FF2B5EF4-FFF2-40B4-BE49-F238E27FC236}">
                  <a16:creationId xmlns:a16="http://schemas.microsoft.com/office/drawing/2014/main" id="{68C5ACA7-8EE5-3462-36B9-4BC897E0C446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2" name="Rectangle 6961">
              <a:extLst>
                <a:ext uri="{FF2B5EF4-FFF2-40B4-BE49-F238E27FC236}">
                  <a16:creationId xmlns:a16="http://schemas.microsoft.com/office/drawing/2014/main" id="{20EACECC-6738-1A9E-832B-949D831D5D44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3" name="Rectangle 6962">
              <a:extLst>
                <a:ext uri="{FF2B5EF4-FFF2-40B4-BE49-F238E27FC236}">
                  <a16:creationId xmlns:a16="http://schemas.microsoft.com/office/drawing/2014/main" id="{7CE366AC-72DA-0548-072E-1B0E7F14E520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4" name="Rectangle 6963">
              <a:extLst>
                <a:ext uri="{FF2B5EF4-FFF2-40B4-BE49-F238E27FC236}">
                  <a16:creationId xmlns:a16="http://schemas.microsoft.com/office/drawing/2014/main" id="{81C01CA8-DF7C-9E22-8FF1-2061E16977D9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5" name="Rectangle 6964">
              <a:extLst>
                <a:ext uri="{FF2B5EF4-FFF2-40B4-BE49-F238E27FC236}">
                  <a16:creationId xmlns:a16="http://schemas.microsoft.com/office/drawing/2014/main" id="{7F5DE2A5-5D96-76DF-9900-8BFD93FA4EED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6" name="Rectangle 6965">
              <a:extLst>
                <a:ext uri="{FF2B5EF4-FFF2-40B4-BE49-F238E27FC236}">
                  <a16:creationId xmlns:a16="http://schemas.microsoft.com/office/drawing/2014/main" id="{9FFAAA16-7DE3-224E-225B-9EAC16874C2E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7" name="Rectangle 6966">
              <a:extLst>
                <a:ext uri="{FF2B5EF4-FFF2-40B4-BE49-F238E27FC236}">
                  <a16:creationId xmlns:a16="http://schemas.microsoft.com/office/drawing/2014/main" id="{4AFA20ED-82CF-5C17-D71F-067290E9C371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8" name="Rectangle 6967">
              <a:extLst>
                <a:ext uri="{FF2B5EF4-FFF2-40B4-BE49-F238E27FC236}">
                  <a16:creationId xmlns:a16="http://schemas.microsoft.com/office/drawing/2014/main" id="{6E9A9E12-6465-82D5-EBC4-E8476580B9AD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69" name="Rectangle 6968">
              <a:extLst>
                <a:ext uri="{FF2B5EF4-FFF2-40B4-BE49-F238E27FC236}">
                  <a16:creationId xmlns:a16="http://schemas.microsoft.com/office/drawing/2014/main" id="{9D6D1DC4-5B10-6932-850C-434CC18404EE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0" name="Rectangle 6969">
              <a:extLst>
                <a:ext uri="{FF2B5EF4-FFF2-40B4-BE49-F238E27FC236}">
                  <a16:creationId xmlns:a16="http://schemas.microsoft.com/office/drawing/2014/main" id="{23400076-5340-FDCA-F513-A62DB42BC459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1" name="Rectangle 6970">
              <a:extLst>
                <a:ext uri="{FF2B5EF4-FFF2-40B4-BE49-F238E27FC236}">
                  <a16:creationId xmlns:a16="http://schemas.microsoft.com/office/drawing/2014/main" id="{2EC7DC55-3BB0-C96F-2901-66D0AEAE8654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2" name="Rectangle 6971">
              <a:extLst>
                <a:ext uri="{FF2B5EF4-FFF2-40B4-BE49-F238E27FC236}">
                  <a16:creationId xmlns:a16="http://schemas.microsoft.com/office/drawing/2014/main" id="{23866CC1-448D-08FD-6E5E-09FB75576E69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3" name="Rectangle 6972">
              <a:extLst>
                <a:ext uri="{FF2B5EF4-FFF2-40B4-BE49-F238E27FC236}">
                  <a16:creationId xmlns:a16="http://schemas.microsoft.com/office/drawing/2014/main" id="{9F7AA677-95A0-9F3E-D767-B86EFA5292D3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4" name="Rectangle 6973">
              <a:extLst>
                <a:ext uri="{FF2B5EF4-FFF2-40B4-BE49-F238E27FC236}">
                  <a16:creationId xmlns:a16="http://schemas.microsoft.com/office/drawing/2014/main" id="{39A40CC9-D55C-4946-6FAE-414DC5C5D23F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5" name="Rectangle 6974">
              <a:extLst>
                <a:ext uri="{FF2B5EF4-FFF2-40B4-BE49-F238E27FC236}">
                  <a16:creationId xmlns:a16="http://schemas.microsoft.com/office/drawing/2014/main" id="{FC29652D-0089-48AE-AF84-FDEA3454EE3E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6" name="Rectangle 6975">
              <a:extLst>
                <a:ext uri="{FF2B5EF4-FFF2-40B4-BE49-F238E27FC236}">
                  <a16:creationId xmlns:a16="http://schemas.microsoft.com/office/drawing/2014/main" id="{A9B9BA53-129F-0FC1-B7A8-E010E5A44531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7" name="Rectangle 6976">
              <a:extLst>
                <a:ext uri="{FF2B5EF4-FFF2-40B4-BE49-F238E27FC236}">
                  <a16:creationId xmlns:a16="http://schemas.microsoft.com/office/drawing/2014/main" id="{695923CD-F1B8-9253-0028-8EAA79F7BF3A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8" name="Rectangle 6977">
              <a:extLst>
                <a:ext uri="{FF2B5EF4-FFF2-40B4-BE49-F238E27FC236}">
                  <a16:creationId xmlns:a16="http://schemas.microsoft.com/office/drawing/2014/main" id="{080C56A4-A6D5-37A2-CFAC-0C195A725D7A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79" name="Rectangle 6978">
              <a:extLst>
                <a:ext uri="{FF2B5EF4-FFF2-40B4-BE49-F238E27FC236}">
                  <a16:creationId xmlns:a16="http://schemas.microsoft.com/office/drawing/2014/main" id="{47AE5FA2-06E0-834B-C0F6-05F60240D104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0" name="Rectangle 6979">
              <a:extLst>
                <a:ext uri="{FF2B5EF4-FFF2-40B4-BE49-F238E27FC236}">
                  <a16:creationId xmlns:a16="http://schemas.microsoft.com/office/drawing/2014/main" id="{D1BAABBE-C352-3F4A-FCF9-965911E1ECF1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1" name="Rectangle 6980">
              <a:extLst>
                <a:ext uri="{FF2B5EF4-FFF2-40B4-BE49-F238E27FC236}">
                  <a16:creationId xmlns:a16="http://schemas.microsoft.com/office/drawing/2014/main" id="{83B313B3-E5CA-CDAF-855D-3B82C52BBA43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2" name="Rectangle 6981">
              <a:extLst>
                <a:ext uri="{FF2B5EF4-FFF2-40B4-BE49-F238E27FC236}">
                  <a16:creationId xmlns:a16="http://schemas.microsoft.com/office/drawing/2014/main" id="{0C68F6BC-B26E-359B-9A93-5F548E7CC15F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3" name="Rectangle 6982">
              <a:extLst>
                <a:ext uri="{FF2B5EF4-FFF2-40B4-BE49-F238E27FC236}">
                  <a16:creationId xmlns:a16="http://schemas.microsoft.com/office/drawing/2014/main" id="{EEDD0284-0FD9-9743-81AF-FEE1F6575C44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4" name="Rectangle 6983">
              <a:extLst>
                <a:ext uri="{FF2B5EF4-FFF2-40B4-BE49-F238E27FC236}">
                  <a16:creationId xmlns:a16="http://schemas.microsoft.com/office/drawing/2014/main" id="{9AB68088-4015-6304-FA68-7217157F01C7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5" name="Rectangle 6984">
              <a:extLst>
                <a:ext uri="{FF2B5EF4-FFF2-40B4-BE49-F238E27FC236}">
                  <a16:creationId xmlns:a16="http://schemas.microsoft.com/office/drawing/2014/main" id="{5B2C2FA8-A72E-C0C6-3157-8D4F4053E2F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6" name="Rectangle 6985">
              <a:extLst>
                <a:ext uri="{FF2B5EF4-FFF2-40B4-BE49-F238E27FC236}">
                  <a16:creationId xmlns:a16="http://schemas.microsoft.com/office/drawing/2014/main" id="{D95B8279-F51A-B5A1-78FB-04B5353FC809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7" name="Rectangle 6986">
              <a:extLst>
                <a:ext uri="{FF2B5EF4-FFF2-40B4-BE49-F238E27FC236}">
                  <a16:creationId xmlns:a16="http://schemas.microsoft.com/office/drawing/2014/main" id="{39581D6E-7626-3729-2A4B-C8B4F842BC1A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8" name="Rectangle 6987">
              <a:extLst>
                <a:ext uri="{FF2B5EF4-FFF2-40B4-BE49-F238E27FC236}">
                  <a16:creationId xmlns:a16="http://schemas.microsoft.com/office/drawing/2014/main" id="{7A0D0417-8ADF-E79D-7F4E-F958BACF4581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89" name="Rectangle 6988">
              <a:extLst>
                <a:ext uri="{FF2B5EF4-FFF2-40B4-BE49-F238E27FC236}">
                  <a16:creationId xmlns:a16="http://schemas.microsoft.com/office/drawing/2014/main" id="{F995128E-BDE8-4ECF-0202-EA7081CBD43C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0" name="Rectangle 6989">
              <a:extLst>
                <a:ext uri="{FF2B5EF4-FFF2-40B4-BE49-F238E27FC236}">
                  <a16:creationId xmlns:a16="http://schemas.microsoft.com/office/drawing/2014/main" id="{E536576B-948A-7BA1-715B-700447DB19F6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1" name="Rectangle 6990">
              <a:extLst>
                <a:ext uri="{FF2B5EF4-FFF2-40B4-BE49-F238E27FC236}">
                  <a16:creationId xmlns:a16="http://schemas.microsoft.com/office/drawing/2014/main" id="{9FBA44AE-7EA9-9B1C-82CD-76AE2F190182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2" name="Rectangle 6991">
              <a:extLst>
                <a:ext uri="{FF2B5EF4-FFF2-40B4-BE49-F238E27FC236}">
                  <a16:creationId xmlns:a16="http://schemas.microsoft.com/office/drawing/2014/main" id="{850515AC-D0ED-0BC6-964E-60592FA8D994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3" name="Rectangle 6992">
              <a:extLst>
                <a:ext uri="{FF2B5EF4-FFF2-40B4-BE49-F238E27FC236}">
                  <a16:creationId xmlns:a16="http://schemas.microsoft.com/office/drawing/2014/main" id="{699280E7-3F7F-FC1A-0866-E3D0B09866C6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4" name="Rectangle 6993">
              <a:extLst>
                <a:ext uri="{FF2B5EF4-FFF2-40B4-BE49-F238E27FC236}">
                  <a16:creationId xmlns:a16="http://schemas.microsoft.com/office/drawing/2014/main" id="{CCB7F758-FC50-E853-FD56-075C4012815A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5" name="Rectangle 6994">
              <a:extLst>
                <a:ext uri="{FF2B5EF4-FFF2-40B4-BE49-F238E27FC236}">
                  <a16:creationId xmlns:a16="http://schemas.microsoft.com/office/drawing/2014/main" id="{C20974D5-D256-ED4E-F56F-468BF87ABFEC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6" name="Rectangle 6995">
              <a:extLst>
                <a:ext uri="{FF2B5EF4-FFF2-40B4-BE49-F238E27FC236}">
                  <a16:creationId xmlns:a16="http://schemas.microsoft.com/office/drawing/2014/main" id="{D32DB141-4B78-8AAE-AA4F-0FC2ED556994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7" name="Rectangle 6996">
              <a:extLst>
                <a:ext uri="{FF2B5EF4-FFF2-40B4-BE49-F238E27FC236}">
                  <a16:creationId xmlns:a16="http://schemas.microsoft.com/office/drawing/2014/main" id="{B8ADB72E-E7F4-6562-DC5A-E864B5A30120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8" name="Rectangle 6997">
              <a:extLst>
                <a:ext uri="{FF2B5EF4-FFF2-40B4-BE49-F238E27FC236}">
                  <a16:creationId xmlns:a16="http://schemas.microsoft.com/office/drawing/2014/main" id="{9B5299FD-5BE3-ED40-CD97-43C0C4A554D6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999" name="Rectangle 6998">
              <a:extLst>
                <a:ext uri="{FF2B5EF4-FFF2-40B4-BE49-F238E27FC236}">
                  <a16:creationId xmlns:a16="http://schemas.microsoft.com/office/drawing/2014/main" id="{81974333-CA70-DA35-E61A-2E9C3E2CB787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0" name="Rectangle 6999">
              <a:extLst>
                <a:ext uri="{FF2B5EF4-FFF2-40B4-BE49-F238E27FC236}">
                  <a16:creationId xmlns:a16="http://schemas.microsoft.com/office/drawing/2014/main" id="{C07B7A29-EAD3-0053-66F8-D5F13146F5A4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1" name="Rectangle 7000">
              <a:extLst>
                <a:ext uri="{FF2B5EF4-FFF2-40B4-BE49-F238E27FC236}">
                  <a16:creationId xmlns:a16="http://schemas.microsoft.com/office/drawing/2014/main" id="{C374B1A5-02E1-8C35-F346-0CC2C8552511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2" name="Rectangle 7001">
              <a:extLst>
                <a:ext uri="{FF2B5EF4-FFF2-40B4-BE49-F238E27FC236}">
                  <a16:creationId xmlns:a16="http://schemas.microsoft.com/office/drawing/2014/main" id="{DD3220A4-898C-D711-7C42-3563AE356509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3" name="Rectangle 7002">
              <a:extLst>
                <a:ext uri="{FF2B5EF4-FFF2-40B4-BE49-F238E27FC236}">
                  <a16:creationId xmlns:a16="http://schemas.microsoft.com/office/drawing/2014/main" id="{BC4E5F07-2D74-BE8D-2C74-68398D06ABBC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4" name="Rectangle 7003">
              <a:extLst>
                <a:ext uri="{FF2B5EF4-FFF2-40B4-BE49-F238E27FC236}">
                  <a16:creationId xmlns:a16="http://schemas.microsoft.com/office/drawing/2014/main" id="{42517B0E-F49F-1686-576A-E711E3BFE356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5" name="Rectangle 7004">
              <a:extLst>
                <a:ext uri="{FF2B5EF4-FFF2-40B4-BE49-F238E27FC236}">
                  <a16:creationId xmlns:a16="http://schemas.microsoft.com/office/drawing/2014/main" id="{71BB0429-D063-F308-9C83-0018EA51A967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6" name="Rectangle 7005">
              <a:extLst>
                <a:ext uri="{FF2B5EF4-FFF2-40B4-BE49-F238E27FC236}">
                  <a16:creationId xmlns:a16="http://schemas.microsoft.com/office/drawing/2014/main" id="{E259998C-64EF-D3D7-1E65-CBE28AD99198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7" name="Rectangle 7006">
              <a:extLst>
                <a:ext uri="{FF2B5EF4-FFF2-40B4-BE49-F238E27FC236}">
                  <a16:creationId xmlns:a16="http://schemas.microsoft.com/office/drawing/2014/main" id="{297E9C4B-4BD3-E520-CD19-D8D70A6233B2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8" name="Rectangle 7007">
              <a:extLst>
                <a:ext uri="{FF2B5EF4-FFF2-40B4-BE49-F238E27FC236}">
                  <a16:creationId xmlns:a16="http://schemas.microsoft.com/office/drawing/2014/main" id="{7B5AE557-EB37-C36E-D29E-6E6AABDCD9C2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09" name="Rectangle 7008">
              <a:extLst>
                <a:ext uri="{FF2B5EF4-FFF2-40B4-BE49-F238E27FC236}">
                  <a16:creationId xmlns:a16="http://schemas.microsoft.com/office/drawing/2014/main" id="{58143F87-2744-FD30-32FD-AEEB6300517B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0" name="Rectangle 7009">
              <a:extLst>
                <a:ext uri="{FF2B5EF4-FFF2-40B4-BE49-F238E27FC236}">
                  <a16:creationId xmlns:a16="http://schemas.microsoft.com/office/drawing/2014/main" id="{D93D956E-DAC5-565F-CA71-4F34C6B5C788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1" name="Rectangle 7010">
              <a:extLst>
                <a:ext uri="{FF2B5EF4-FFF2-40B4-BE49-F238E27FC236}">
                  <a16:creationId xmlns:a16="http://schemas.microsoft.com/office/drawing/2014/main" id="{8DED3DEF-1476-3C61-11D7-8B9696A52DFB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2" name="Rectangle 7011">
              <a:extLst>
                <a:ext uri="{FF2B5EF4-FFF2-40B4-BE49-F238E27FC236}">
                  <a16:creationId xmlns:a16="http://schemas.microsoft.com/office/drawing/2014/main" id="{51FED974-6F31-0278-74DF-BE9D87EABC1E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3" name="Rectangle 7012">
              <a:extLst>
                <a:ext uri="{FF2B5EF4-FFF2-40B4-BE49-F238E27FC236}">
                  <a16:creationId xmlns:a16="http://schemas.microsoft.com/office/drawing/2014/main" id="{3450D77D-3DDE-C2C2-32DD-8F3F6FD34C6E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014" name="Rectangle 7013">
              <a:extLst>
                <a:ext uri="{FF2B5EF4-FFF2-40B4-BE49-F238E27FC236}">
                  <a16:creationId xmlns:a16="http://schemas.microsoft.com/office/drawing/2014/main" id="{44C2FBD9-8A9D-D416-6048-0A15771FAC7E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935" name="Group 8934">
            <a:extLst>
              <a:ext uri="{FF2B5EF4-FFF2-40B4-BE49-F238E27FC236}">
                <a16:creationId xmlns:a16="http://schemas.microsoft.com/office/drawing/2014/main" id="{5EF0E8C1-5554-14EB-F23C-9F9297AD1900}"/>
              </a:ext>
            </a:extLst>
          </p:cNvPr>
          <p:cNvGrpSpPr/>
          <p:nvPr/>
        </p:nvGrpSpPr>
        <p:grpSpPr>
          <a:xfrm>
            <a:off x="798901" y="5342179"/>
            <a:ext cx="6158983" cy="91440"/>
            <a:chOff x="795599" y="2575329"/>
            <a:chExt cx="6164316" cy="111398"/>
          </a:xfrm>
        </p:grpSpPr>
        <p:sp>
          <p:nvSpPr>
            <p:cNvPr id="8936" name="Rectangle 8935">
              <a:extLst>
                <a:ext uri="{FF2B5EF4-FFF2-40B4-BE49-F238E27FC236}">
                  <a16:creationId xmlns:a16="http://schemas.microsoft.com/office/drawing/2014/main" id="{CFE89B59-1DC8-9E56-4E63-2D8F67861CEA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7" name="Rectangle 8936">
              <a:extLst>
                <a:ext uri="{FF2B5EF4-FFF2-40B4-BE49-F238E27FC236}">
                  <a16:creationId xmlns:a16="http://schemas.microsoft.com/office/drawing/2014/main" id="{5A918524-AAB9-99A7-C133-B1473C25DA19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8" name="Rectangle 8937">
              <a:extLst>
                <a:ext uri="{FF2B5EF4-FFF2-40B4-BE49-F238E27FC236}">
                  <a16:creationId xmlns:a16="http://schemas.microsoft.com/office/drawing/2014/main" id="{6807D7F2-6AEC-357E-5498-5F0D4655F066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9" name="Rectangle 8938">
              <a:extLst>
                <a:ext uri="{FF2B5EF4-FFF2-40B4-BE49-F238E27FC236}">
                  <a16:creationId xmlns:a16="http://schemas.microsoft.com/office/drawing/2014/main" id="{CCE32B58-225F-97F5-BEDE-CD0F5EC64DF5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0" name="Rectangle 8939">
              <a:extLst>
                <a:ext uri="{FF2B5EF4-FFF2-40B4-BE49-F238E27FC236}">
                  <a16:creationId xmlns:a16="http://schemas.microsoft.com/office/drawing/2014/main" id="{81771970-3066-6894-C864-061F643A6D1F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1" name="Rectangle 8940">
              <a:extLst>
                <a:ext uri="{FF2B5EF4-FFF2-40B4-BE49-F238E27FC236}">
                  <a16:creationId xmlns:a16="http://schemas.microsoft.com/office/drawing/2014/main" id="{4C79B735-95AB-4F13-5231-C85710BDE943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2" name="Rectangle 8941">
              <a:extLst>
                <a:ext uri="{FF2B5EF4-FFF2-40B4-BE49-F238E27FC236}">
                  <a16:creationId xmlns:a16="http://schemas.microsoft.com/office/drawing/2014/main" id="{9C59D835-30AC-7AF2-D8E4-FD8C1C3D8F2C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3" name="Rectangle 8942">
              <a:extLst>
                <a:ext uri="{FF2B5EF4-FFF2-40B4-BE49-F238E27FC236}">
                  <a16:creationId xmlns:a16="http://schemas.microsoft.com/office/drawing/2014/main" id="{EB1238A1-D7D4-7FCB-9D94-EC4B00699425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4" name="Rectangle 8943">
              <a:extLst>
                <a:ext uri="{FF2B5EF4-FFF2-40B4-BE49-F238E27FC236}">
                  <a16:creationId xmlns:a16="http://schemas.microsoft.com/office/drawing/2014/main" id="{C4890254-C378-D054-16B9-1E43F8AD1C7C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5" name="Rectangle 8944">
              <a:extLst>
                <a:ext uri="{FF2B5EF4-FFF2-40B4-BE49-F238E27FC236}">
                  <a16:creationId xmlns:a16="http://schemas.microsoft.com/office/drawing/2014/main" id="{BA5BCE81-2FB3-83D3-4A81-1D6033E5FBEE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6" name="Rectangle 8945">
              <a:extLst>
                <a:ext uri="{FF2B5EF4-FFF2-40B4-BE49-F238E27FC236}">
                  <a16:creationId xmlns:a16="http://schemas.microsoft.com/office/drawing/2014/main" id="{A676A29B-DCED-5AA5-53FF-8473473837C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7" name="Rectangle 8946">
              <a:extLst>
                <a:ext uri="{FF2B5EF4-FFF2-40B4-BE49-F238E27FC236}">
                  <a16:creationId xmlns:a16="http://schemas.microsoft.com/office/drawing/2014/main" id="{1D2F0C05-19CE-3159-F857-E0AB7B78289B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8" name="Rectangle 8947">
              <a:extLst>
                <a:ext uri="{FF2B5EF4-FFF2-40B4-BE49-F238E27FC236}">
                  <a16:creationId xmlns:a16="http://schemas.microsoft.com/office/drawing/2014/main" id="{1A96C60B-B0CC-ECE1-64B5-DEFF5BF97C15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49" name="Rectangle 8948">
              <a:extLst>
                <a:ext uri="{FF2B5EF4-FFF2-40B4-BE49-F238E27FC236}">
                  <a16:creationId xmlns:a16="http://schemas.microsoft.com/office/drawing/2014/main" id="{2B1798D3-C9AF-AAEA-C680-8F7F42345AAC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0" name="Rectangle 8949">
              <a:extLst>
                <a:ext uri="{FF2B5EF4-FFF2-40B4-BE49-F238E27FC236}">
                  <a16:creationId xmlns:a16="http://schemas.microsoft.com/office/drawing/2014/main" id="{1E09F717-07C9-0E9C-45D6-874943910EA2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1" name="Rectangle 8950">
              <a:extLst>
                <a:ext uri="{FF2B5EF4-FFF2-40B4-BE49-F238E27FC236}">
                  <a16:creationId xmlns:a16="http://schemas.microsoft.com/office/drawing/2014/main" id="{951C9EE1-3B9B-B6F8-76AF-9F0E2C0521CA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2" name="Rectangle 8951">
              <a:extLst>
                <a:ext uri="{FF2B5EF4-FFF2-40B4-BE49-F238E27FC236}">
                  <a16:creationId xmlns:a16="http://schemas.microsoft.com/office/drawing/2014/main" id="{CD4675F6-4931-2F75-B452-C7AB42D0B72E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3" name="Rectangle 8952">
              <a:extLst>
                <a:ext uri="{FF2B5EF4-FFF2-40B4-BE49-F238E27FC236}">
                  <a16:creationId xmlns:a16="http://schemas.microsoft.com/office/drawing/2014/main" id="{4CB4A552-3749-2D3A-9E49-E44B9A342451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4" name="Rectangle 8953">
              <a:extLst>
                <a:ext uri="{FF2B5EF4-FFF2-40B4-BE49-F238E27FC236}">
                  <a16:creationId xmlns:a16="http://schemas.microsoft.com/office/drawing/2014/main" id="{98B8E8B1-46D4-C90C-E98B-2AA0B2167DEC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5" name="Rectangle 8954">
              <a:extLst>
                <a:ext uri="{FF2B5EF4-FFF2-40B4-BE49-F238E27FC236}">
                  <a16:creationId xmlns:a16="http://schemas.microsoft.com/office/drawing/2014/main" id="{5114EF4F-84AD-587E-3DC0-2E8DAC5E5F6A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6" name="Rectangle 8955">
              <a:extLst>
                <a:ext uri="{FF2B5EF4-FFF2-40B4-BE49-F238E27FC236}">
                  <a16:creationId xmlns:a16="http://schemas.microsoft.com/office/drawing/2014/main" id="{5EC0D3BC-242B-4616-671E-C57AC63B715E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7" name="Rectangle 8956">
              <a:extLst>
                <a:ext uri="{FF2B5EF4-FFF2-40B4-BE49-F238E27FC236}">
                  <a16:creationId xmlns:a16="http://schemas.microsoft.com/office/drawing/2014/main" id="{3E6ADD15-477C-4D13-EC9D-C4EFD7D9F993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8" name="Rectangle 8957">
              <a:extLst>
                <a:ext uri="{FF2B5EF4-FFF2-40B4-BE49-F238E27FC236}">
                  <a16:creationId xmlns:a16="http://schemas.microsoft.com/office/drawing/2014/main" id="{87193139-679B-5B45-04F7-279AB75BE20E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59" name="Rectangle 8958">
              <a:extLst>
                <a:ext uri="{FF2B5EF4-FFF2-40B4-BE49-F238E27FC236}">
                  <a16:creationId xmlns:a16="http://schemas.microsoft.com/office/drawing/2014/main" id="{FC6CA3EB-62B0-F68F-D76D-2AB1C02FC294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0" name="Rectangle 8959">
              <a:extLst>
                <a:ext uri="{FF2B5EF4-FFF2-40B4-BE49-F238E27FC236}">
                  <a16:creationId xmlns:a16="http://schemas.microsoft.com/office/drawing/2014/main" id="{97DA7275-4C3E-E5F1-CDFC-604D4C02922D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1" name="Rectangle 8960">
              <a:extLst>
                <a:ext uri="{FF2B5EF4-FFF2-40B4-BE49-F238E27FC236}">
                  <a16:creationId xmlns:a16="http://schemas.microsoft.com/office/drawing/2014/main" id="{0ABDEA72-E6CE-A438-3FCD-7F88D6D969E3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2" name="Rectangle 8961">
              <a:extLst>
                <a:ext uri="{FF2B5EF4-FFF2-40B4-BE49-F238E27FC236}">
                  <a16:creationId xmlns:a16="http://schemas.microsoft.com/office/drawing/2014/main" id="{2DAC7D70-C21D-FF57-C3D4-91A69D42F007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3" name="Rectangle 8962">
              <a:extLst>
                <a:ext uri="{FF2B5EF4-FFF2-40B4-BE49-F238E27FC236}">
                  <a16:creationId xmlns:a16="http://schemas.microsoft.com/office/drawing/2014/main" id="{5F821356-02AA-A65F-172E-BF3C6B37667F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4" name="Rectangle 8963">
              <a:extLst>
                <a:ext uri="{FF2B5EF4-FFF2-40B4-BE49-F238E27FC236}">
                  <a16:creationId xmlns:a16="http://schemas.microsoft.com/office/drawing/2014/main" id="{EB0DB404-10E5-C1C7-C964-D2862F7C00B2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5" name="Rectangle 8964">
              <a:extLst>
                <a:ext uri="{FF2B5EF4-FFF2-40B4-BE49-F238E27FC236}">
                  <a16:creationId xmlns:a16="http://schemas.microsoft.com/office/drawing/2014/main" id="{234B666B-863D-C5B5-0F6E-E15BEF35BD95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6" name="Rectangle 8965">
              <a:extLst>
                <a:ext uri="{FF2B5EF4-FFF2-40B4-BE49-F238E27FC236}">
                  <a16:creationId xmlns:a16="http://schemas.microsoft.com/office/drawing/2014/main" id="{9229EDCD-C356-1494-A0EB-B75B75C32BE0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7" name="Rectangle 8966">
              <a:extLst>
                <a:ext uri="{FF2B5EF4-FFF2-40B4-BE49-F238E27FC236}">
                  <a16:creationId xmlns:a16="http://schemas.microsoft.com/office/drawing/2014/main" id="{5C934FD9-5972-FE40-6D12-10A4C4A2099F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8" name="Rectangle 8967">
              <a:extLst>
                <a:ext uri="{FF2B5EF4-FFF2-40B4-BE49-F238E27FC236}">
                  <a16:creationId xmlns:a16="http://schemas.microsoft.com/office/drawing/2014/main" id="{9B996901-B917-3B66-B7B8-F55F2BBDFD61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69" name="Rectangle 8968">
              <a:extLst>
                <a:ext uri="{FF2B5EF4-FFF2-40B4-BE49-F238E27FC236}">
                  <a16:creationId xmlns:a16="http://schemas.microsoft.com/office/drawing/2014/main" id="{41EEA025-C02E-DB80-1C8C-82FBBAC67203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0" name="Rectangle 8969">
              <a:extLst>
                <a:ext uri="{FF2B5EF4-FFF2-40B4-BE49-F238E27FC236}">
                  <a16:creationId xmlns:a16="http://schemas.microsoft.com/office/drawing/2014/main" id="{343B9C2C-122B-43A0-A02D-37F58E59FCBC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1" name="Rectangle 8970">
              <a:extLst>
                <a:ext uri="{FF2B5EF4-FFF2-40B4-BE49-F238E27FC236}">
                  <a16:creationId xmlns:a16="http://schemas.microsoft.com/office/drawing/2014/main" id="{26465061-3F5D-3452-E84F-7B70061DA6CD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2" name="Rectangle 8971">
              <a:extLst>
                <a:ext uri="{FF2B5EF4-FFF2-40B4-BE49-F238E27FC236}">
                  <a16:creationId xmlns:a16="http://schemas.microsoft.com/office/drawing/2014/main" id="{397105ED-C172-5EAF-E9DC-E65D8C33A1EC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3" name="Rectangle 8972">
              <a:extLst>
                <a:ext uri="{FF2B5EF4-FFF2-40B4-BE49-F238E27FC236}">
                  <a16:creationId xmlns:a16="http://schemas.microsoft.com/office/drawing/2014/main" id="{0E378D42-C65F-F430-AE86-4F472DA7245A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4" name="Rectangle 8973">
              <a:extLst>
                <a:ext uri="{FF2B5EF4-FFF2-40B4-BE49-F238E27FC236}">
                  <a16:creationId xmlns:a16="http://schemas.microsoft.com/office/drawing/2014/main" id="{3ED4F54C-F21F-A271-B81C-BA89726BFDBF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5" name="Rectangle 8974">
              <a:extLst>
                <a:ext uri="{FF2B5EF4-FFF2-40B4-BE49-F238E27FC236}">
                  <a16:creationId xmlns:a16="http://schemas.microsoft.com/office/drawing/2014/main" id="{E9E95A39-D6A9-507E-E88F-69F5DC179E4D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6" name="Rectangle 8975">
              <a:extLst>
                <a:ext uri="{FF2B5EF4-FFF2-40B4-BE49-F238E27FC236}">
                  <a16:creationId xmlns:a16="http://schemas.microsoft.com/office/drawing/2014/main" id="{78685C61-FA4C-85AC-D151-0753743AC550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7" name="Rectangle 8976">
              <a:extLst>
                <a:ext uri="{FF2B5EF4-FFF2-40B4-BE49-F238E27FC236}">
                  <a16:creationId xmlns:a16="http://schemas.microsoft.com/office/drawing/2014/main" id="{D84A11DC-EFF0-0645-4D70-2E1AF96EE0A0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8" name="Rectangle 8977">
              <a:extLst>
                <a:ext uri="{FF2B5EF4-FFF2-40B4-BE49-F238E27FC236}">
                  <a16:creationId xmlns:a16="http://schemas.microsoft.com/office/drawing/2014/main" id="{F6BFE6C2-752F-DC9C-716E-5CDA1C9354EA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79" name="Rectangle 8978">
              <a:extLst>
                <a:ext uri="{FF2B5EF4-FFF2-40B4-BE49-F238E27FC236}">
                  <a16:creationId xmlns:a16="http://schemas.microsoft.com/office/drawing/2014/main" id="{368F3CEF-99B0-90FC-77CF-BDAD73ACA6C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0" name="Rectangle 8979">
              <a:extLst>
                <a:ext uri="{FF2B5EF4-FFF2-40B4-BE49-F238E27FC236}">
                  <a16:creationId xmlns:a16="http://schemas.microsoft.com/office/drawing/2014/main" id="{46740689-7AB8-97FD-6E2F-26C477D9129F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1" name="Rectangle 8980">
              <a:extLst>
                <a:ext uri="{FF2B5EF4-FFF2-40B4-BE49-F238E27FC236}">
                  <a16:creationId xmlns:a16="http://schemas.microsoft.com/office/drawing/2014/main" id="{566558B7-7715-87C8-2FCA-21D0FD69779D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2" name="Rectangle 8981">
              <a:extLst>
                <a:ext uri="{FF2B5EF4-FFF2-40B4-BE49-F238E27FC236}">
                  <a16:creationId xmlns:a16="http://schemas.microsoft.com/office/drawing/2014/main" id="{C5E61C8F-3CA6-E3FA-09D0-166099A6DA6E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3" name="Rectangle 8982">
              <a:extLst>
                <a:ext uri="{FF2B5EF4-FFF2-40B4-BE49-F238E27FC236}">
                  <a16:creationId xmlns:a16="http://schemas.microsoft.com/office/drawing/2014/main" id="{AE2AE32D-22E6-163F-03C6-9BD87ABDDCE8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4" name="Rectangle 8983">
              <a:extLst>
                <a:ext uri="{FF2B5EF4-FFF2-40B4-BE49-F238E27FC236}">
                  <a16:creationId xmlns:a16="http://schemas.microsoft.com/office/drawing/2014/main" id="{232451EC-08FF-394B-433B-A1FD0571EAC3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5" name="Rectangle 8984">
              <a:extLst>
                <a:ext uri="{FF2B5EF4-FFF2-40B4-BE49-F238E27FC236}">
                  <a16:creationId xmlns:a16="http://schemas.microsoft.com/office/drawing/2014/main" id="{9CBF6DCA-A0D6-9ADC-3FF9-69DB7EEEB5DF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6" name="Rectangle 8985">
              <a:extLst>
                <a:ext uri="{FF2B5EF4-FFF2-40B4-BE49-F238E27FC236}">
                  <a16:creationId xmlns:a16="http://schemas.microsoft.com/office/drawing/2014/main" id="{12E1344D-584E-44E0-65AD-DD3BFCF8E46D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7" name="Rectangle 8986">
              <a:extLst>
                <a:ext uri="{FF2B5EF4-FFF2-40B4-BE49-F238E27FC236}">
                  <a16:creationId xmlns:a16="http://schemas.microsoft.com/office/drawing/2014/main" id="{8DE34D55-1238-7F03-4B6C-6244BC2AA5B9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8" name="Rectangle 8987">
              <a:extLst>
                <a:ext uri="{FF2B5EF4-FFF2-40B4-BE49-F238E27FC236}">
                  <a16:creationId xmlns:a16="http://schemas.microsoft.com/office/drawing/2014/main" id="{4442073F-FFFA-447E-9831-6E3C96B553E3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89" name="Rectangle 8988">
              <a:extLst>
                <a:ext uri="{FF2B5EF4-FFF2-40B4-BE49-F238E27FC236}">
                  <a16:creationId xmlns:a16="http://schemas.microsoft.com/office/drawing/2014/main" id="{049153CA-540D-0A18-214C-EEDFE1E1C100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0" name="Rectangle 8989">
              <a:extLst>
                <a:ext uri="{FF2B5EF4-FFF2-40B4-BE49-F238E27FC236}">
                  <a16:creationId xmlns:a16="http://schemas.microsoft.com/office/drawing/2014/main" id="{E2216324-BA5E-64A3-7D6D-8D752CFDDCAC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1" name="Rectangle 8990">
              <a:extLst>
                <a:ext uri="{FF2B5EF4-FFF2-40B4-BE49-F238E27FC236}">
                  <a16:creationId xmlns:a16="http://schemas.microsoft.com/office/drawing/2014/main" id="{AAC3CE5B-E358-B1A5-C7DE-52930EBB1249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2" name="Rectangle 8991">
              <a:extLst>
                <a:ext uri="{FF2B5EF4-FFF2-40B4-BE49-F238E27FC236}">
                  <a16:creationId xmlns:a16="http://schemas.microsoft.com/office/drawing/2014/main" id="{37CF98F4-B29B-8DC4-AD18-A3F5CB83F330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3" name="Rectangle 8992">
              <a:extLst>
                <a:ext uri="{FF2B5EF4-FFF2-40B4-BE49-F238E27FC236}">
                  <a16:creationId xmlns:a16="http://schemas.microsoft.com/office/drawing/2014/main" id="{3B92AABF-B8EC-8ED5-FC53-B185645E64EF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4" name="Rectangle 8993">
              <a:extLst>
                <a:ext uri="{FF2B5EF4-FFF2-40B4-BE49-F238E27FC236}">
                  <a16:creationId xmlns:a16="http://schemas.microsoft.com/office/drawing/2014/main" id="{1D460E9D-8038-3D11-8AEA-BE42071ED299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5" name="Rectangle 8994">
              <a:extLst>
                <a:ext uri="{FF2B5EF4-FFF2-40B4-BE49-F238E27FC236}">
                  <a16:creationId xmlns:a16="http://schemas.microsoft.com/office/drawing/2014/main" id="{6717317A-BA2D-C229-254E-5C91FE8803F7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6" name="Rectangle 8995">
              <a:extLst>
                <a:ext uri="{FF2B5EF4-FFF2-40B4-BE49-F238E27FC236}">
                  <a16:creationId xmlns:a16="http://schemas.microsoft.com/office/drawing/2014/main" id="{70155DE1-A956-25C4-4B78-287A12D06E7A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7" name="Rectangle 8996">
              <a:extLst>
                <a:ext uri="{FF2B5EF4-FFF2-40B4-BE49-F238E27FC236}">
                  <a16:creationId xmlns:a16="http://schemas.microsoft.com/office/drawing/2014/main" id="{C3C565F0-42C8-1C83-A092-0A474264C70C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8" name="Rectangle 8997">
              <a:extLst>
                <a:ext uri="{FF2B5EF4-FFF2-40B4-BE49-F238E27FC236}">
                  <a16:creationId xmlns:a16="http://schemas.microsoft.com/office/drawing/2014/main" id="{91F65F0B-A719-E3DC-F899-794F0CF943F9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99" name="Rectangle 8998">
              <a:extLst>
                <a:ext uri="{FF2B5EF4-FFF2-40B4-BE49-F238E27FC236}">
                  <a16:creationId xmlns:a16="http://schemas.microsoft.com/office/drawing/2014/main" id="{9E097618-41F4-49F3-CD54-2AC8E899DFD6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0" name="Rectangle 8999">
              <a:extLst>
                <a:ext uri="{FF2B5EF4-FFF2-40B4-BE49-F238E27FC236}">
                  <a16:creationId xmlns:a16="http://schemas.microsoft.com/office/drawing/2014/main" id="{1E8A9F05-3426-F9F2-89CD-CDE74B3CB6D1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1" name="Rectangle 9000">
              <a:extLst>
                <a:ext uri="{FF2B5EF4-FFF2-40B4-BE49-F238E27FC236}">
                  <a16:creationId xmlns:a16="http://schemas.microsoft.com/office/drawing/2014/main" id="{CC5CAF13-4A35-8C61-C723-72DC2AF0409A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2" name="Rectangle 9001">
              <a:extLst>
                <a:ext uri="{FF2B5EF4-FFF2-40B4-BE49-F238E27FC236}">
                  <a16:creationId xmlns:a16="http://schemas.microsoft.com/office/drawing/2014/main" id="{A54D9AC6-F3D0-D869-2DF6-C2098868BEE1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3" name="Rectangle 9002">
              <a:extLst>
                <a:ext uri="{FF2B5EF4-FFF2-40B4-BE49-F238E27FC236}">
                  <a16:creationId xmlns:a16="http://schemas.microsoft.com/office/drawing/2014/main" id="{CD5E8529-9145-9361-9C1E-9277E9AA3F22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4" name="Rectangle 9003">
              <a:extLst>
                <a:ext uri="{FF2B5EF4-FFF2-40B4-BE49-F238E27FC236}">
                  <a16:creationId xmlns:a16="http://schemas.microsoft.com/office/drawing/2014/main" id="{0576529A-4B06-40C1-A1B6-92CD3BAD2B29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5" name="Rectangle 9004">
              <a:extLst>
                <a:ext uri="{FF2B5EF4-FFF2-40B4-BE49-F238E27FC236}">
                  <a16:creationId xmlns:a16="http://schemas.microsoft.com/office/drawing/2014/main" id="{C7A2D522-E434-0590-4233-E1B0A225F083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6" name="Rectangle 9005">
              <a:extLst>
                <a:ext uri="{FF2B5EF4-FFF2-40B4-BE49-F238E27FC236}">
                  <a16:creationId xmlns:a16="http://schemas.microsoft.com/office/drawing/2014/main" id="{A7ADACDA-E01F-64A1-E045-6A46E7B6AD07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7" name="Rectangle 9006">
              <a:extLst>
                <a:ext uri="{FF2B5EF4-FFF2-40B4-BE49-F238E27FC236}">
                  <a16:creationId xmlns:a16="http://schemas.microsoft.com/office/drawing/2014/main" id="{967D45AD-6DB1-6F8C-7262-B518CCD22A4E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8" name="Rectangle 9007">
              <a:extLst>
                <a:ext uri="{FF2B5EF4-FFF2-40B4-BE49-F238E27FC236}">
                  <a16:creationId xmlns:a16="http://schemas.microsoft.com/office/drawing/2014/main" id="{96600122-BEF3-A7F2-8D67-CB5896D0BE0A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09" name="Rectangle 9008">
              <a:extLst>
                <a:ext uri="{FF2B5EF4-FFF2-40B4-BE49-F238E27FC236}">
                  <a16:creationId xmlns:a16="http://schemas.microsoft.com/office/drawing/2014/main" id="{B33937D6-F9FE-4055-028C-C1DE21634240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0" name="Rectangle 9009">
              <a:extLst>
                <a:ext uri="{FF2B5EF4-FFF2-40B4-BE49-F238E27FC236}">
                  <a16:creationId xmlns:a16="http://schemas.microsoft.com/office/drawing/2014/main" id="{E3E786DE-B9B6-36DB-CA25-053A4BB80893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1" name="Rectangle 9010">
              <a:extLst>
                <a:ext uri="{FF2B5EF4-FFF2-40B4-BE49-F238E27FC236}">
                  <a16:creationId xmlns:a16="http://schemas.microsoft.com/office/drawing/2014/main" id="{FD0EEE9D-81D5-E330-1D34-B9E6269C9383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2" name="Rectangle 9011">
              <a:extLst>
                <a:ext uri="{FF2B5EF4-FFF2-40B4-BE49-F238E27FC236}">
                  <a16:creationId xmlns:a16="http://schemas.microsoft.com/office/drawing/2014/main" id="{F8D1C5C5-70EF-36F2-BBE7-25A7D05C774A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3" name="Rectangle 9012">
              <a:extLst>
                <a:ext uri="{FF2B5EF4-FFF2-40B4-BE49-F238E27FC236}">
                  <a16:creationId xmlns:a16="http://schemas.microsoft.com/office/drawing/2014/main" id="{29AE4415-FE27-F9D9-4EE8-E834A16DBC9F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4" name="Rectangle 9013">
              <a:extLst>
                <a:ext uri="{FF2B5EF4-FFF2-40B4-BE49-F238E27FC236}">
                  <a16:creationId xmlns:a16="http://schemas.microsoft.com/office/drawing/2014/main" id="{E784D145-5322-A9D4-1459-F0A3AE92B07D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5" name="Rectangle 9014">
              <a:extLst>
                <a:ext uri="{FF2B5EF4-FFF2-40B4-BE49-F238E27FC236}">
                  <a16:creationId xmlns:a16="http://schemas.microsoft.com/office/drawing/2014/main" id="{20795798-41DE-E68A-E2DF-3FC7F637C875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6" name="Rectangle 9015">
              <a:extLst>
                <a:ext uri="{FF2B5EF4-FFF2-40B4-BE49-F238E27FC236}">
                  <a16:creationId xmlns:a16="http://schemas.microsoft.com/office/drawing/2014/main" id="{8B264FDE-141E-9B15-2D23-725290B04739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7" name="Rectangle 9016">
              <a:extLst>
                <a:ext uri="{FF2B5EF4-FFF2-40B4-BE49-F238E27FC236}">
                  <a16:creationId xmlns:a16="http://schemas.microsoft.com/office/drawing/2014/main" id="{9F313652-44DA-8C9F-66F5-63BEA61476E7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8" name="Rectangle 9017">
              <a:extLst>
                <a:ext uri="{FF2B5EF4-FFF2-40B4-BE49-F238E27FC236}">
                  <a16:creationId xmlns:a16="http://schemas.microsoft.com/office/drawing/2014/main" id="{46418488-019C-DD5A-B53D-36AC1216BB54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19" name="Rectangle 9018">
              <a:extLst>
                <a:ext uri="{FF2B5EF4-FFF2-40B4-BE49-F238E27FC236}">
                  <a16:creationId xmlns:a16="http://schemas.microsoft.com/office/drawing/2014/main" id="{CFE00DD2-FEB4-0221-BC59-05E2D48A9250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0" name="Rectangle 9019">
              <a:extLst>
                <a:ext uri="{FF2B5EF4-FFF2-40B4-BE49-F238E27FC236}">
                  <a16:creationId xmlns:a16="http://schemas.microsoft.com/office/drawing/2014/main" id="{4033315C-742C-9009-4095-6E6795155EC7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1" name="Rectangle 9020">
              <a:extLst>
                <a:ext uri="{FF2B5EF4-FFF2-40B4-BE49-F238E27FC236}">
                  <a16:creationId xmlns:a16="http://schemas.microsoft.com/office/drawing/2014/main" id="{8B1E0160-9F15-0224-2367-FCAFBB70AF0E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2" name="Rectangle 9021">
              <a:extLst>
                <a:ext uri="{FF2B5EF4-FFF2-40B4-BE49-F238E27FC236}">
                  <a16:creationId xmlns:a16="http://schemas.microsoft.com/office/drawing/2014/main" id="{97270143-9D1C-340A-745E-C2F1522BBA9F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3" name="Rectangle 9022">
              <a:extLst>
                <a:ext uri="{FF2B5EF4-FFF2-40B4-BE49-F238E27FC236}">
                  <a16:creationId xmlns:a16="http://schemas.microsoft.com/office/drawing/2014/main" id="{DF326797-0DFE-910C-82E3-5720B4FDD9FC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4" name="Rectangle 9023">
              <a:extLst>
                <a:ext uri="{FF2B5EF4-FFF2-40B4-BE49-F238E27FC236}">
                  <a16:creationId xmlns:a16="http://schemas.microsoft.com/office/drawing/2014/main" id="{97EF66E3-0A88-0FDB-687D-5F7D7C1F9AD4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5" name="Rectangle 9024">
              <a:extLst>
                <a:ext uri="{FF2B5EF4-FFF2-40B4-BE49-F238E27FC236}">
                  <a16:creationId xmlns:a16="http://schemas.microsoft.com/office/drawing/2014/main" id="{D8C8C079-AD10-BA5C-81DE-715486BCEA4C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6" name="Rectangle 9025">
              <a:extLst>
                <a:ext uri="{FF2B5EF4-FFF2-40B4-BE49-F238E27FC236}">
                  <a16:creationId xmlns:a16="http://schemas.microsoft.com/office/drawing/2014/main" id="{389D9ADF-70BE-8D56-6C03-6F4B70AE8CC5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7" name="Rectangle 9026">
              <a:extLst>
                <a:ext uri="{FF2B5EF4-FFF2-40B4-BE49-F238E27FC236}">
                  <a16:creationId xmlns:a16="http://schemas.microsoft.com/office/drawing/2014/main" id="{7E96B0C2-F47E-E4FA-EEFC-661F7265E709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8" name="Rectangle 9027">
              <a:extLst>
                <a:ext uri="{FF2B5EF4-FFF2-40B4-BE49-F238E27FC236}">
                  <a16:creationId xmlns:a16="http://schemas.microsoft.com/office/drawing/2014/main" id="{53136E1F-F710-ECD4-3F2B-51DCB056E076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29" name="Rectangle 9028">
              <a:extLst>
                <a:ext uri="{FF2B5EF4-FFF2-40B4-BE49-F238E27FC236}">
                  <a16:creationId xmlns:a16="http://schemas.microsoft.com/office/drawing/2014/main" id="{0ADA886A-662F-880A-2B5C-D6D9C7FA8A51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0" name="Rectangle 9029">
              <a:extLst>
                <a:ext uri="{FF2B5EF4-FFF2-40B4-BE49-F238E27FC236}">
                  <a16:creationId xmlns:a16="http://schemas.microsoft.com/office/drawing/2014/main" id="{2C5E292C-5361-79F1-CB6B-26F0A0AECF1C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1" name="Rectangle 9030">
              <a:extLst>
                <a:ext uri="{FF2B5EF4-FFF2-40B4-BE49-F238E27FC236}">
                  <a16:creationId xmlns:a16="http://schemas.microsoft.com/office/drawing/2014/main" id="{6CAC14EC-BACF-4998-B963-9CBD0FF876E9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2" name="Rectangle 9031">
              <a:extLst>
                <a:ext uri="{FF2B5EF4-FFF2-40B4-BE49-F238E27FC236}">
                  <a16:creationId xmlns:a16="http://schemas.microsoft.com/office/drawing/2014/main" id="{63CA727A-5D09-9A91-3AF3-8288FC65C0A2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3" name="Rectangle 9032">
              <a:extLst>
                <a:ext uri="{FF2B5EF4-FFF2-40B4-BE49-F238E27FC236}">
                  <a16:creationId xmlns:a16="http://schemas.microsoft.com/office/drawing/2014/main" id="{035F2712-47E7-365E-A9D0-D2E3FD8F2A3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4" name="Rectangle 9033">
              <a:extLst>
                <a:ext uri="{FF2B5EF4-FFF2-40B4-BE49-F238E27FC236}">
                  <a16:creationId xmlns:a16="http://schemas.microsoft.com/office/drawing/2014/main" id="{54D78CEC-E03F-DF6D-C025-3FC20A99C6EE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5" name="Rectangle 9034">
              <a:extLst>
                <a:ext uri="{FF2B5EF4-FFF2-40B4-BE49-F238E27FC236}">
                  <a16:creationId xmlns:a16="http://schemas.microsoft.com/office/drawing/2014/main" id="{84F49FC9-326C-BFFB-D6FB-C506E59D23F5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6" name="Rectangle 9035">
              <a:extLst>
                <a:ext uri="{FF2B5EF4-FFF2-40B4-BE49-F238E27FC236}">
                  <a16:creationId xmlns:a16="http://schemas.microsoft.com/office/drawing/2014/main" id="{422588EE-9240-68D2-B82F-6F1A990145BC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7" name="Rectangle 9036">
              <a:extLst>
                <a:ext uri="{FF2B5EF4-FFF2-40B4-BE49-F238E27FC236}">
                  <a16:creationId xmlns:a16="http://schemas.microsoft.com/office/drawing/2014/main" id="{4FD0D607-5784-3BA0-C766-0588E0C50CEF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8" name="Rectangle 9037">
              <a:extLst>
                <a:ext uri="{FF2B5EF4-FFF2-40B4-BE49-F238E27FC236}">
                  <a16:creationId xmlns:a16="http://schemas.microsoft.com/office/drawing/2014/main" id="{62D5E7D5-3BCB-9A0A-C3E1-49483F6C3726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39" name="Rectangle 9038">
              <a:extLst>
                <a:ext uri="{FF2B5EF4-FFF2-40B4-BE49-F238E27FC236}">
                  <a16:creationId xmlns:a16="http://schemas.microsoft.com/office/drawing/2014/main" id="{599A05DA-9222-B5B1-636C-5532CC51C8FF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0" name="Rectangle 9039">
              <a:extLst>
                <a:ext uri="{FF2B5EF4-FFF2-40B4-BE49-F238E27FC236}">
                  <a16:creationId xmlns:a16="http://schemas.microsoft.com/office/drawing/2014/main" id="{77AE84CA-2372-76B3-3446-2166931DE579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1" name="Rectangle 9040">
              <a:extLst>
                <a:ext uri="{FF2B5EF4-FFF2-40B4-BE49-F238E27FC236}">
                  <a16:creationId xmlns:a16="http://schemas.microsoft.com/office/drawing/2014/main" id="{8E672AF0-2C1A-A33C-BE88-7B13A68D173C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2" name="Rectangle 9041">
              <a:extLst>
                <a:ext uri="{FF2B5EF4-FFF2-40B4-BE49-F238E27FC236}">
                  <a16:creationId xmlns:a16="http://schemas.microsoft.com/office/drawing/2014/main" id="{93E5FA3B-8CD9-0167-DC37-ABE15DDAC341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3" name="Rectangle 9042">
              <a:extLst>
                <a:ext uri="{FF2B5EF4-FFF2-40B4-BE49-F238E27FC236}">
                  <a16:creationId xmlns:a16="http://schemas.microsoft.com/office/drawing/2014/main" id="{F1A388F4-2034-C779-9476-0383BE745874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4" name="Rectangle 9043">
              <a:extLst>
                <a:ext uri="{FF2B5EF4-FFF2-40B4-BE49-F238E27FC236}">
                  <a16:creationId xmlns:a16="http://schemas.microsoft.com/office/drawing/2014/main" id="{7BBC6CDD-AC6C-7398-AFC5-42217B04CFBD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5" name="Rectangle 9044">
              <a:extLst>
                <a:ext uri="{FF2B5EF4-FFF2-40B4-BE49-F238E27FC236}">
                  <a16:creationId xmlns:a16="http://schemas.microsoft.com/office/drawing/2014/main" id="{74537963-6FB9-731B-2995-6DDD5D837985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6" name="Rectangle 9045">
              <a:extLst>
                <a:ext uri="{FF2B5EF4-FFF2-40B4-BE49-F238E27FC236}">
                  <a16:creationId xmlns:a16="http://schemas.microsoft.com/office/drawing/2014/main" id="{F02B91D7-263E-CF25-9713-40DE56C39BA2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7" name="Rectangle 9046">
              <a:extLst>
                <a:ext uri="{FF2B5EF4-FFF2-40B4-BE49-F238E27FC236}">
                  <a16:creationId xmlns:a16="http://schemas.microsoft.com/office/drawing/2014/main" id="{0684DCDE-BA4B-A810-3596-F5B13B22C6A5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8" name="Rectangle 9047">
              <a:extLst>
                <a:ext uri="{FF2B5EF4-FFF2-40B4-BE49-F238E27FC236}">
                  <a16:creationId xmlns:a16="http://schemas.microsoft.com/office/drawing/2014/main" id="{79085A5E-1EA4-BA40-36E4-74E3AF93175B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49" name="Rectangle 9048">
              <a:extLst>
                <a:ext uri="{FF2B5EF4-FFF2-40B4-BE49-F238E27FC236}">
                  <a16:creationId xmlns:a16="http://schemas.microsoft.com/office/drawing/2014/main" id="{8A4F4F5A-41AE-5C6B-4890-CD8DF9743B20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0" name="Rectangle 9049">
              <a:extLst>
                <a:ext uri="{FF2B5EF4-FFF2-40B4-BE49-F238E27FC236}">
                  <a16:creationId xmlns:a16="http://schemas.microsoft.com/office/drawing/2014/main" id="{729155C4-4603-D4A7-1EB8-FA7471F7A8E6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1" name="Rectangle 9050">
              <a:extLst>
                <a:ext uri="{FF2B5EF4-FFF2-40B4-BE49-F238E27FC236}">
                  <a16:creationId xmlns:a16="http://schemas.microsoft.com/office/drawing/2014/main" id="{9A0C5FE4-C86C-91F3-A2C3-A24A03171441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2" name="Rectangle 9051">
              <a:extLst>
                <a:ext uri="{FF2B5EF4-FFF2-40B4-BE49-F238E27FC236}">
                  <a16:creationId xmlns:a16="http://schemas.microsoft.com/office/drawing/2014/main" id="{1D09F40B-0090-C91F-7260-7F2E92D7999A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3" name="Rectangle 9052">
              <a:extLst>
                <a:ext uri="{FF2B5EF4-FFF2-40B4-BE49-F238E27FC236}">
                  <a16:creationId xmlns:a16="http://schemas.microsoft.com/office/drawing/2014/main" id="{92979174-E5D0-F587-1203-6472E1A3CBAB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4" name="Rectangle 9053">
              <a:extLst>
                <a:ext uri="{FF2B5EF4-FFF2-40B4-BE49-F238E27FC236}">
                  <a16:creationId xmlns:a16="http://schemas.microsoft.com/office/drawing/2014/main" id="{59253DF0-FF0D-002B-D10B-F0CF98CB00D0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5" name="Rectangle 9054">
              <a:extLst>
                <a:ext uri="{FF2B5EF4-FFF2-40B4-BE49-F238E27FC236}">
                  <a16:creationId xmlns:a16="http://schemas.microsoft.com/office/drawing/2014/main" id="{566DE977-B915-E81F-8E49-16974B50992D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6" name="Rectangle 9055">
              <a:extLst>
                <a:ext uri="{FF2B5EF4-FFF2-40B4-BE49-F238E27FC236}">
                  <a16:creationId xmlns:a16="http://schemas.microsoft.com/office/drawing/2014/main" id="{FA6C4641-2782-C701-FE5F-E8AC25799BA4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7" name="Rectangle 9056">
              <a:extLst>
                <a:ext uri="{FF2B5EF4-FFF2-40B4-BE49-F238E27FC236}">
                  <a16:creationId xmlns:a16="http://schemas.microsoft.com/office/drawing/2014/main" id="{1548C900-C33D-8C70-0FE7-3CA8A54DD52D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8" name="Rectangle 9057">
              <a:extLst>
                <a:ext uri="{FF2B5EF4-FFF2-40B4-BE49-F238E27FC236}">
                  <a16:creationId xmlns:a16="http://schemas.microsoft.com/office/drawing/2014/main" id="{302357F8-B978-D14A-AA5B-B3F7F904980E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59" name="Rectangle 9058">
              <a:extLst>
                <a:ext uri="{FF2B5EF4-FFF2-40B4-BE49-F238E27FC236}">
                  <a16:creationId xmlns:a16="http://schemas.microsoft.com/office/drawing/2014/main" id="{F0C837E6-D5D8-BC80-5051-70B176C21EF9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0" name="Rectangle 9059">
              <a:extLst>
                <a:ext uri="{FF2B5EF4-FFF2-40B4-BE49-F238E27FC236}">
                  <a16:creationId xmlns:a16="http://schemas.microsoft.com/office/drawing/2014/main" id="{6910D18C-D63A-CCCD-99F1-4CF08B48E9AA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1" name="Rectangle 9060">
              <a:extLst>
                <a:ext uri="{FF2B5EF4-FFF2-40B4-BE49-F238E27FC236}">
                  <a16:creationId xmlns:a16="http://schemas.microsoft.com/office/drawing/2014/main" id="{1E93FA37-C6CE-CF7E-3BEB-530CC77671F4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62" name="Rectangle 9061">
              <a:extLst>
                <a:ext uri="{FF2B5EF4-FFF2-40B4-BE49-F238E27FC236}">
                  <a16:creationId xmlns:a16="http://schemas.microsoft.com/office/drawing/2014/main" id="{3D912A5D-6C70-A549-60BC-E84D2596F779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759" name="Group 6758">
            <a:extLst>
              <a:ext uri="{FF2B5EF4-FFF2-40B4-BE49-F238E27FC236}">
                <a16:creationId xmlns:a16="http://schemas.microsoft.com/office/drawing/2014/main" id="{092DC2BC-10D6-3397-84F5-AE3849A656A7}"/>
              </a:ext>
            </a:extLst>
          </p:cNvPr>
          <p:cNvGrpSpPr/>
          <p:nvPr/>
        </p:nvGrpSpPr>
        <p:grpSpPr>
          <a:xfrm>
            <a:off x="798901" y="5247369"/>
            <a:ext cx="6158983" cy="91440"/>
            <a:chOff x="795599" y="2575329"/>
            <a:chExt cx="6164316" cy="111398"/>
          </a:xfrm>
        </p:grpSpPr>
        <p:sp>
          <p:nvSpPr>
            <p:cNvPr id="6760" name="Rectangle 6759">
              <a:extLst>
                <a:ext uri="{FF2B5EF4-FFF2-40B4-BE49-F238E27FC236}">
                  <a16:creationId xmlns:a16="http://schemas.microsoft.com/office/drawing/2014/main" id="{B2AF6897-95D3-003E-9B4A-6AFFE95D5A99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1" name="Rectangle 6760">
              <a:extLst>
                <a:ext uri="{FF2B5EF4-FFF2-40B4-BE49-F238E27FC236}">
                  <a16:creationId xmlns:a16="http://schemas.microsoft.com/office/drawing/2014/main" id="{69A39B02-14BB-E91B-67C1-CEED27EA9930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2" name="Rectangle 6761">
              <a:extLst>
                <a:ext uri="{FF2B5EF4-FFF2-40B4-BE49-F238E27FC236}">
                  <a16:creationId xmlns:a16="http://schemas.microsoft.com/office/drawing/2014/main" id="{D7BB21DE-3CA3-3FA0-3E5C-45351A839833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3" name="Rectangle 6762">
              <a:extLst>
                <a:ext uri="{FF2B5EF4-FFF2-40B4-BE49-F238E27FC236}">
                  <a16:creationId xmlns:a16="http://schemas.microsoft.com/office/drawing/2014/main" id="{4673F86C-F127-A69D-6197-F679D5DD8D2F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4" name="Rectangle 6763">
              <a:extLst>
                <a:ext uri="{FF2B5EF4-FFF2-40B4-BE49-F238E27FC236}">
                  <a16:creationId xmlns:a16="http://schemas.microsoft.com/office/drawing/2014/main" id="{81A51EEB-8134-39C6-B266-22341E047C25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5" name="Rectangle 6764">
              <a:extLst>
                <a:ext uri="{FF2B5EF4-FFF2-40B4-BE49-F238E27FC236}">
                  <a16:creationId xmlns:a16="http://schemas.microsoft.com/office/drawing/2014/main" id="{1831774B-21B6-4FB0-DB3D-426F01E42081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6" name="Rectangle 6765">
              <a:extLst>
                <a:ext uri="{FF2B5EF4-FFF2-40B4-BE49-F238E27FC236}">
                  <a16:creationId xmlns:a16="http://schemas.microsoft.com/office/drawing/2014/main" id="{1E63EF9F-72F6-0330-4FC3-4FCCBD85579C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7" name="Rectangle 6766">
              <a:extLst>
                <a:ext uri="{FF2B5EF4-FFF2-40B4-BE49-F238E27FC236}">
                  <a16:creationId xmlns:a16="http://schemas.microsoft.com/office/drawing/2014/main" id="{15BC18DE-9F58-D7CC-10DC-58D303937C94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8" name="Rectangle 6767">
              <a:extLst>
                <a:ext uri="{FF2B5EF4-FFF2-40B4-BE49-F238E27FC236}">
                  <a16:creationId xmlns:a16="http://schemas.microsoft.com/office/drawing/2014/main" id="{5941A1E5-D669-5F3C-9B72-3E3B788BE067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69" name="Rectangle 6768">
              <a:extLst>
                <a:ext uri="{FF2B5EF4-FFF2-40B4-BE49-F238E27FC236}">
                  <a16:creationId xmlns:a16="http://schemas.microsoft.com/office/drawing/2014/main" id="{48E34D37-12E7-254E-6148-07C1EF9E15C4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0" name="Rectangle 6769">
              <a:extLst>
                <a:ext uri="{FF2B5EF4-FFF2-40B4-BE49-F238E27FC236}">
                  <a16:creationId xmlns:a16="http://schemas.microsoft.com/office/drawing/2014/main" id="{41A2D637-7B0F-7232-CBCD-E176A622E8A7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1" name="Rectangle 6770">
              <a:extLst>
                <a:ext uri="{FF2B5EF4-FFF2-40B4-BE49-F238E27FC236}">
                  <a16:creationId xmlns:a16="http://schemas.microsoft.com/office/drawing/2014/main" id="{BF7BF1D1-A017-DF28-2917-AE22D7DAE5B7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2" name="Rectangle 6771">
              <a:extLst>
                <a:ext uri="{FF2B5EF4-FFF2-40B4-BE49-F238E27FC236}">
                  <a16:creationId xmlns:a16="http://schemas.microsoft.com/office/drawing/2014/main" id="{553B0E13-065C-88E3-2A2D-560B29F5E126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3" name="Rectangle 6772">
              <a:extLst>
                <a:ext uri="{FF2B5EF4-FFF2-40B4-BE49-F238E27FC236}">
                  <a16:creationId xmlns:a16="http://schemas.microsoft.com/office/drawing/2014/main" id="{D124B14E-7153-DE72-96B3-88622400ADF6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4" name="Rectangle 6773">
              <a:extLst>
                <a:ext uri="{FF2B5EF4-FFF2-40B4-BE49-F238E27FC236}">
                  <a16:creationId xmlns:a16="http://schemas.microsoft.com/office/drawing/2014/main" id="{5C1ADEA0-0E8E-673A-1525-21F32E88FB8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5" name="Rectangle 6774">
              <a:extLst>
                <a:ext uri="{FF2B5EF4-FFF2-40B4-BE49-F238E27FC236}">
                  <a16:creationId xmlns:a16="http://schemas.microsoft.com/office/drawing/2014/main" id="{53DAFA8D-3D5B-2379-D01D-CCF3C7A5CA9B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6" name="Rectangle 6775">
              <a:extLst>
                <a:ext uri="{FF2B5EF4-FFF2-40B4-BE49-F238E27FC236}">
                  <a16:creationId xmlns:a16="http://schemas.microsoft.com/office/drawing/2014/main" id="{00ED3D3F-5A75-F1DA-9218-E10A162E6615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7" name="Rectangle 6776">
              <a:extLst>
                <a:ext uri="{FF2B5EF4-FFF2-40B4-BE49-F238E27FC236}">
                  <a16:creationId xmlns:a16="http://schemas.microsoft.com/office/drawing/2014/main" id="{CFE15A4D-B074-15E1-D994-8A0EBA0F3329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8" name="Rectangle 6777">
              <a:extLst>
                <a:ext uri="{FF2B5EF4-FFF2-40B4-BE49-F238E27FC236}">
                  <a16:creationId xmlns:a16="http://schemas.microsoft.com/office/drawing/2014/main" id="{06FBBC08-C219-375D-4A09-078C29C87CE8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79" name="Rectangle 6778">
              <a:extLst>
                <a:ext uri="{FF2B5EF4-FFF2-40B4-BE49-F238E27FC236}">
                  <a16:creationId xmlns:a16="http://schemas.microsoft.com/office/drawing/2014/main" id="{3B0C554D-2521-DB29-4262-491B0F105ABE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0" name="Rectangle 6779">
              <a:extLst>
                <a:ext uri="{FF2B5EF4-FFF2-40B4-BE49-F238E27FC236}">
                  <a16:creationId xmlns:a16="http://schemas.microsoft.com/office/drawing/2014/main" id="{91CB5E42-706B-8200-3601-CDA69B6F4DA3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1" name="Rectangle 6780">
              <a:extLst>
                <a:ext uri="{FF2B5EF4-FFF2-40B4-BE49-F238E27FC236}">
                  <a16:creationId xmlns:a16="http://schemas.microsoft.com/office/drawing/2014/main" id="{F56E1BAA-9213-94CD-3192-C687B11E9F5F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2" name="Rectangle 6781">
              <a:extLst>
                <a:ext uri="{FF2B5EF4-FFF2-40B4-BE49-F238E27FC236}">
                  <a16:creationId xmlns:a16="http://schemas.microsoft.com/office/drawing/2014/main" id="{765F6EAD-17D7-8BBB-7CD4-6AAB126BC71B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3" name="Rectangle 6782">
              <a:extLst>
                <a:ext uri="{FF2B5EF4-FFF2-40B4-BE49-F238E27FC236}">
                  <a16:creationId xmlns:a16="http://schemas.microsoft.com/office/drawing/2014/main" id="{45660227-90CF-C909-85FC-A0828C83665C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4" name="Rectangle 6783">
              <a:extLst>
                <a:ext uri="{FF2B5EF4-FFF2-40B4-BE49-F238E27FC236}">
                  <a16:creationId xmlns:a16="http://schemas.microsoft.com/office/drawing/2014/main" id="{A4F4F39F-2EAE-61E4-A268-2EE05DCAA810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5" name="Rectangle 6784">
              <a:extLst>
                <a:ext uri="{FF2B5EF4-FFF2-40B4-BE49-F238E27FC236}">
                  <a16:creationId xmlns:a16="http://schemas.microsoft.com/office/drawing/2014/main" id="{57F7C9FC-4D37-2013-2611-CB795145BEFC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6" name="Rectangle 6785">
              <a:extLst>
                <a:ext uri="{FF2B5EF4-FFF2-40B4-BE49-F238E27FC236}">
                  <a16:creationId xmlns:a16="http://schemas.microsoft.com/office/drawing/2014/main" id="{96D0F1D3-EB6C-4CCD-106A-A2611EAF2DCD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7" name="Rectangle 6786">
              <a:extLst>
                <a:ext uri="{FF2B5EF4-FFF2-40B4-BE49-F238E27FC236}">
                  <a16:creationId xmlns:a16="http://schemas.microsoft.com/office/drawing/2014/main" id="{DEF8538B-6A0B-438C-4F62-1DB826604E6F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8" name="Rectangle 6787">
              <a:extLst>
                <a:ext uri="{FF2B5EF4-FFF2-40B4-BE49-F238E27FC236}">
                  <a16:creationId xmlns:a16="http://schemas.microsoft.com/office/drawing/2014/main" id="{10498666-E193-A294-C350-97E7FE16418E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89" name="Rectangle 6788">
              <a:extLst>
                <a:ext uri="{FF2B5EF4-FFF2-40B4-BE49-F238E27FC236}">
                  <a16:creationId xmlns:a16="http://schemas.microsoft.com/office/drawing/2014/main" id="{BD2F169E-6CFD-86FC-5CB6-8FB03E1716EA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0" name="Rectangle 6789">
              <a:extLst>
                <a:ext uri="{FF2B5EF4-FFF2-40B4-BE49-F238E27FC236}">
                  <a16:creationId xmlns:a16="http://schemas.microsoft.com/office/drawing/2014/main" id="{FD032BC6-79B7-F0AC-8F22-144DA68CC669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1" name="Rectangle 6790">
              <a:extLst>
                <a:ext uri="{FF2B5EF4-FFF2-40B4-BE49-F238E27FC236}">
                  <a16:creationId xmlns:a16="http://schemas.microsoft.com/office/drawing/2014/main" id="{31C0BF03-9A1C-D818-4673-5E6B61A20D60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2" name="Rectangle 6791">
              <a:extLst>
                <a:ext uri="{FF2B5EF4-FFF2-40B4-BE49-F238E27FC236}">
                  <a16:creationId xmlns:a16="http://schemas.microsoft.com/office/drawing/2014/main" id="{962E5EB8-C973-E0F4-0D84-08307416757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3" name="Rectangle 6792">
              <a:extLst>
                <a:ext uri="{FF2B5EF4-FFF2-40B4-BE49-F238E27FC236}">
                  <a16:creationId xmlns:a16="http://schemas.microsoft.com/office/drawing/2014/main" id="{528C824D-3A21-2F22-24C2-ACDA458E5000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4" name="Rectangle 6793">
              <a:extLst>
                <a:ext uri="{FF2B5EF4-FFF2-40B4-BE49-F238E27FC236}">
                  <a16:creationId xmlns:a16="http://schemas.microsoft.com/office/drawing/2014/main" id="{1F6584AA-C2B5-DDC2-6A37-02181060DC11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5" name="Rectangle 6794">
              <a:extLst>
                <a:ext uri="{FF2B5EF4-FFF2-40B4-BE49-F238E27FC236}">
                  <a16:creationId xmlns:a16="http://schemas.microsoft.com/office/drawing/2014/main" id="{8229636C-5C8F-BE0B-38A3-E6D86B728A3D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6" name="Rectangle 6795">
              <a:extLst>
                <a:ext uri="{FF2B5EF4-FFF2-40B4-BE49-F238E27FC236}">
                  <a16:creationId xmlns:a16="http://schemas.microsoft.com/office/drawing/2014/main" id="{C2768D4C-4FF9-407B-B6A2-EA87A2E7BD94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7" name="Rectangle 6796">
              <a:extLst>
                <a:ext uri="{FF2B5EF4-FFF2-40B4-BE49-F238E27FC236}">
                  <a16:creationId xmlns:a16="http://schemas.microsoft.com/office/drawing/2014/main" id="{04965A68-8E00-E05A-AEE2-16951B03855D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8" name="Rectangle 6797">
              <a:extLst>
                <a:ext uri="{FF2B5EF4-FFF2-40B4-BE49-F238E27FC236}">
                  <a16:creationId xmlns:a16="http://schemas.microsoft.com/office/drawing/2014/main" id="{7A624B85-0DE0-648D-0E9F-E836AA09E9D9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99" name="Rectangle 6798">
              <a:extLst>
                <a:ext uri="{FF2B5EF4-FFF2-40B4-BE49-F238E27FC236}">
                  <a16:creationId xmlns:a16="http://schemas.microsoft.com/office/drawing/2014/main" id="{6D712F33-E8A5-A30E-6F2E-29479D5684A3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0" name="Rectangle 6799">
              <a:extLst>
                <a:ext uri="{FF2B5EF4-FFF2-40B4-BE49-F238E27FC236}">
                  <a16:creationId xmlns:a16="http://schemas.microsoft.com/office/drawing/2014/main" id="{3063D3E3-9CFD-53D1-AD28-EF5C1C0DFB51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1" name="Rectangle 6800">
              <a:extLst>
                <a:ext uri="{FF2B5EF4-FFF2-40B4-BE49-F238E27FC236}">
                  <a16:creationId xmlns:a16="http://schemas.microsoft.com/office/drawing/2014/main" id="{6EB5AD47-FE12-ED37-3F10-05693855DEA4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2" name="Rectangle 6801">
              <a:extLst>
                <a:ext uri="{FF2B5EF4-FFF2-40B4-BE49-F238E27FC236}">
                  <a16:creationId xmlns:a16="http://schemas.microsoft.com/office/drawing/2014/main" id="{5FC07774-A9D5-F50F-37E7-A209029BD42B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3" name="Rectangle 6802">
              <a:extLst>
                <a:ext uri="{FF2B5EF4-FFF2-40B4-BE49-F238E27FC236}">
                  <a16:creationId xmlns:a16="http://schemas.microsoft.com/office/drawing/2014/main" id="{46E2A686-630B-1E7D-C055-542F7424F658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4" name="Rectangle 6803">
              <a:extLst>
                <a:ext uri="{FF2B5EF4-FFF2-40B4-BE49-F238E27FC236}">
                  <a16:creationId xmlns:a16="http://schemas.microsoft.com/office/drawing/2014/main" id="{5E008986-C97D-9A87-929B-A0DFE41C3DC7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5" name="Rectangle 6804">
              <a:extLst>
                <a:ext uri="{FF2B5EF4-FFF2-40B4-BE49-F238E27FC236}">
                  <a16:creationId xmlns:a16="http://schemas.microsoft.com/office/drawing/2014/main" id="{026D1AF6-C17D-C9DF-3DCA-1776FCA7F95E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6" name="Rectangle 6805">
              <a:extLst>
                <a:ext uri="{FF2B5EF4-FFF2-40B4-BE49-F238E27FC236}">
                  <a16:creationId xmlns:a16="http://schemas.microsoft.com/office/drawing/2014/main" id="{A580B320-1571-9418-4999-C456A9BD5005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7" name="Rectangle 6806">
              <a:extLst>
                <a:ext uri="{FF2B5EF4-FFF2-40B4-BE49-F238E27FC236}">
                  <a16:creationId xmlns:a16="http://schemas.microsoft.com/office/drawing/2014/main" id="{2C313934-E44D-77F5-C755-44746A5F5C94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8" name="Rectangle 6807">
              <a:extLst>
                <a:ext uri="{FF2B5EF4-FFF2-40B4-BE49-F238E27FC236}">
                  <a16:creationId xmlns:a16="http://schemas.microsoft.com/office/drawing/2014/main" id="{643FEBD9-47E3-D77D-1271-D948340DB34A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09" name="Rectangle 6808">
              <a:extLst>
                <a:ext uri="{FF2B5EF4-FFF2-40B4-BE49-F238E27FC236}">
                  <a16:creationId xmlns:a16="http://schemas.microsoft.com/office/drawing/2014/main" id="{ABCFDE74-B7A2-1EED-C649-DBCB58057AFC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0" name="Rectangle 6809">
              <a:extLst>
                <a:ext uri="{FF2B5EF4-FFF2-40B4-BE49-F238E27FC236}">
                  <a16:creationId xmlns:a16="http://schemas.microsoft.com/office/drawing/2014/main" id="{182EFBDF-DDD2-2710-31D3-FB5F69DFCCE1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1" name="Rectangle 6810">
              <a:extLst>
                <a:ext uri="{FF2B5EF4-FFF2-40B4-BE49-F238E27FC236}">
                  <a16:creationId xmlns:a16="http://schemas.microsoft.com/office/drawing/2014/main" id="{E44081F7-75CA-FC8B-1D70-DABEA8F371C9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2" name="Rectangle 6811">
              <a:extLst>
                <a:ext uri="{FF2B5EF4-FFF2-40B4-BE49-F238E27FC236}">
                  <a16:creationId xmlns:a16="http://schemas.microsoft.com/office/drawing/2014/main" id="{5F1B93BF-6AB9-90FB-AB4F-B2F045E97513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3" name="Rectangle 6812">
              <a:extLst>
                <a:ext uri="{FF2B5EF4-FFF2-40B4-BE49-F238E27FC236}">
                  <a16:creationId xmlns:a16="http://schemas.microsoft.com/office/drawing/2014/main" id="{A19F8502-E046-8933-1BD0-B32293460703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4" name="Rectangle 6813">
              <a:extLst>
                <a:ext uri="{FF2B5EF4-FFF2-40B4-BE49-F238E27FC236}">
                  <a16:creationId xmlns:a16="http://schemas.microsoft.com/office/drawing/2014/main" id="{641FCDA4-0F3A-F0A8-1B19-6F88BD825D5A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5" name="Rectangle 6814">
              <a:extLst>
                <a:ext uri="{FF2B5EF4-FFF2-40B4-BE49-F238E27FC236}">
                  <a16:creationId xmlns:a16="http://schemas.microsoft.com/office/drawing/2014/main" id="{89190555-4917-EF03-996A-FC9C51DD0538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6" name="Rectangle 6815">
              <a:extLst>
                <a:ext uri="{FF2B5EF4-FFF2-40B4-BE49-F238E27FC236}">
                  <a16:creationId xmlns:a16="http://schemas.microsoft.com/office/drawing/2014/main" id="{8AD5FF1A-FC43-6596-F431-0C268EE347F3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7" name="Rectangle 6816">
              <a:extLst>
                <a:ext uri="{FF2B5EF4-FFF2-40B4-BE49-F238E27FC236}">
                  <a16:creationId xmlns:a16="http://schemas.microsoft.com/office/drawing/2014/main" id="{ECBC3818-AE77-AC12-956B-191AFE9CE0C4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8" name="Rectangle 6817">
              <a:extLst>
                <a:ext uri="{FF2B5EF4-FFF2-40B4-BE49-F238E27FC236}">
                  <a16:creationId xmlns:a16="http://schemas.microsoft.com/office/drawing/2014/main" id="{B1AFB986-8C97-8481-C620-380153E18041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19" name="Rectangle 6818">
              <a:extLst>
                <a:ext uri="{FF2B5EF4-FFF2-40B4-BE49-F238E27FC236}">
                  <a16:creationId xmlns:a16="http://schemas.microsoft.com/office/drawing/2014/main" id="{49549AE8-F3DA-9A8F-BF56-D397F88A8B00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0" name="Rectangle 6819">
              <a:extLst>
                <a:ext uri="{FF2B5EF4-FFF2-40B4-BE49-F238E27FC236}">
                  <a16:creationId xmlns:a16="http://schemas.microsoft.com/office/drawing/2014/main" id="{9766D614-CE87-C307-CF9B-F91526214462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1" name="Rectangle 6820">
              <a:extLst>
                <a:ext uri="{FF2B5EF4-FFF2-40B4-BE49-F238E27FC236}">
                  <a16:creationId xmlns:a16="http://schemas.microsoft.com/office/drawing/2014/main" id="{6E0B3422-F6D9-6091-93C4-B8B0242F4FEC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2" name="Rectangle 6821">
              <a:extLst>
                <a:ext uri="{FF2B5EF4-FFF2-40B4-BE49-F238E27FC236}">
                  <a16:creationId xmlns:a16="http://schemas.microsoft.com/office/drawing/2014/main" id="{5475EDB4-6B5F-97DD-1FA0-1926F50AFD0B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3" name="Rectangle 6822">
              <a:extLst>
                <a:ext uri="{FF2B5EF4-FFF2-40B4-BE49-F238E27FC236}">
                  <a16:creationId xmlns:a16="http://schemas.microsoft.com/office/drawing/2014/main" id="{2DDDAD99-F357-859D-1ACE-FAB28572D8D4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4" name="Rectangle 6823">
              <a:extLst>
                <a:ext uri="{FF2B5EF4-FFF2-40B4-BE49-F238E27FC236}">
                  <a16:creationId xmlns:a16="http://schemas.microsoft.com/office/drawing/2014/main" id="{9A430AF5-B984-D4E9-F7E6-1D93F193AF10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5" name="Rectangle 6824">
              <a:extLst>
                <a:ext uri="{FF2B5EF4-FFF2-40B4-BE49-F238E27FC236}">
                  <a16:creationId xmlns:a16="http://schemas.microsoft.com/office/drawing/2014/main" id="{50AB6B07-88C6-02AC-8980-A7E45F6FC4AB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6" name="Rectangle 6825">
              <a:extLst>
                <a:ext uri="{FF2B5EF4-FFF2-40B4-BE49-F238E27FC236}">
                  <a16:creationId xmlns:a16="http://schemas.microsoft.com/office/drawing/2014/main" id="{44A68D74-CFC2-1781-8FBE-60F9C0C7FB2B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7" name="Rectangle 6826">
              <a:extLst>
                <a:ext uri="{FF2B5EF4-FFF2-40B4-BE49-F238E27FC236}">
                  <a16:creationId xmlns:a16="http://schemas.microsoft.com/office/drawing/2014/main" id="{D07FA564-FD74-E3B7-5099-658F92DBDF7B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8" name="Rectangle 6827">
              <a:extLst>
                <a:ext uri="{FF2B5EF4-FFF2-40B4-BE49-F238E27FC236}">
                  <a16:creationId xmlns:a16="http://schemas.microsoft.com/office/drawing/2014/main" id="{D736135E-FBE5-0EBD-34FE-BC04CD44EB5A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29" name="Rectangle 6828">
              <a:extLst>
                <a:ext uri="{FF2B5EF4-FFF2-40B4-BE49-F238E27FC236}">
                  <a16:creationId xmlns:a16="http://schemas.microsoft.com/office/drawing/2014/main" id="{60536B18-3E4C-BF8F-796F-2587993F1199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0" name="Rectangle 6829">
              <a:extLst>
                <a:ext uri="{FF2B5EF4-FFF2-40B4-BE49-F238E27FC236}">
                  <a16:creationId xmlns:a16="http://schemas.microsoft.com/office/drawing/2014/main" id="{0129DECD-F107-4D45-2E11-E4DBACFA37CE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1" name="Rectangle 6830">
              <a:extLst>
                <a:ext uri="{FF2B5EF4-FFF2-40B4-BE49-F238E27FC236}">
                  <a16:creationId xmlns:a16="http://schemas.microsoft.com/office/drawing/2014/main" id="{81C8180E-ED40-C60D-1D8F-37B593BF14B5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2" name="Rectangle 6831">
              <a:extLst>
                <a:ext uri="{FF2B5EF4-FFF2-40B4-BE49-F238E27FC236}">
                  <a16:creationId xmlns:a16="http://schemas.microsoft.com/office/drawing/2014/main" id="{FE049156-BBF6-2B19-BADD-11ADACA75664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3" name="Rectangle 6832">
              <a:extLst>
                <a:ext uri="{FF2B5EF4-FFF2-40B4-BE49-F238E27FC236}">
                  <a16:creationId xmlns:a16="http://schemas.microsoft.com/office/drawing/2014/main" id="{21A8FE32-BF32-2484-D265-0F44E928FE73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4" name="Rectangle 6833">
              <a:extLst>
                <a:ext uri="{FF2B5EF4-FFF2-40B4-BE49-F238E27FC236}">
                  <a16:creationId xmlns:a16="http://schemas.microsoft.com/office/drawing/2014/main" id="{4A97F0FA-04E3-C330-B9D7-FAADDADD4A01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5" name="Rectangle 6834">
              <a:extLst>
                <a:ext uri="{FF2B5EF4-FFF2-40B4-BE49-F238E27FC236}">
                  <a16:creationId xmlns:a16="http://schemas.microsoft.com/office/drawing/2014/main" id="{A0D8372F-D606-0ED0-6085-53F07E57F789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6" name="Rectangle 6835">
              <a:extLst>
                <a:ext uri="{FF2B5EF4-FFF2-40B4-BE49-F238E27FC236}">
                  <a16:creationId xmlns:a16="http://schemas.microsoft.com/office/drawing/2014/main" id="{351C5121-2DE5-E596-D5F8-8A6098EBB063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7" name="Rectangle 6836">
              <a:extLst>
                <a:ext uri="{FF2B5EF4-FFF2-40B4-BE49-F238E27FC236}">
                  <a16:creationId xmlns:a16="http://schemas.microsoft.com/office/drawing/2014/main" id="{68CA8527-FEAF-A286-1CDD-584578076C15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8" name="Rectangle 6837">
              <a:extLst>
                <a:ext uri="{FF2B5EF4-FFF2-40B4-BE49-F238E27FC236}">
                  <a16:creationId xmlns:a16="http://schemas.microsoft.com/office/drawing/2014/main" id="{9868E310-66DB-E35F-43C6-A2EEBB4727B2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39" name="Rectangle 6838">
              <a:extLst>
                <a:ext uri="{FF2B5EF4-FFF2-40B4-BE49-F238E27FC236}">
                  <a16:creationId xmlns:a16="http://schemas.microsoft.com/office/drawing/2014/main" id="{814B76BC-E8DE-CF2F-6DA3-7422FC2B1283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0" name="Rectangle 6839">
              <a:extLst>
                <a:ext uri="{FF2B5EF4-FFF2-40B4-BE49-F238E27FC236}">
                  <a16:creationId xmlns:a16="http://schemas.microsoft.com/office/drawing/2014/main" id="{D09B3DF7-3EA5-1473-D6F9-F2DA465A2F04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1" name="Rectangle 6840">
              <a:extLst>
                <a:ext uri="{FF2B5EF4-FFF2-40B4-BE49-F238E27FC236}">
                  <a16:creationId xmlns:a16="http://schemas.microsoft.com/office/drawing/2014/main" id="{969AD287-8C95-7BDF-9A94-57D04F992C7D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2" name="Rectangle 6841">
              <a:extLst>
                <a:ext uri="{FF2B5EF4-FFF2-40B4-BE49-F238E27FC236}">
                  <a16:creationId xmlns:a16="http://schemas.microsoft.com/office/drawing/2014/main" id="{80E39C2D-0CF5-C55A-7FE0-9511ED0C1623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3" name="Rectangle 6842">
              <a:extLst>
                <a:ext uri="{FF2B5EF4-FFF2-40B4-BE49-F238E27FC236}">
                  <a16:creationId xmlns:a16="http://schemas.microsoft.com/office/drawing/2014/main" id="{8CC450D9-AEE7-52AE-F88C-F52CF2AF2504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4" name="Rectangle 6843">
              <a:extLst>
                <a:ext uri="{FF2B5EF4-FFF2-40B4-BE49-F238E27FC236}">
                  <a16:creationId xmlns:a16="http://schemas.microsoft.com/office/drawing/2014/main" id="{CC125199-0C0B-E207-7B28-074E5C0040B1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5" name="Rectangle 6844">
              <a:extLst>
                <a:ext uri="{FF2B5EF4-FFF2-40B4-BE49-F238E27FC236}">
                  <a16:creationId xmlns:a16="http://schemas.microsoft.com/office/drawing/2014/main" id="{E67987C4-6B7B-A61A-D312-3CD8A7E4424C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6" name="Rectangle 6845">
              <a:extLst>
                <a:ext uri="{FF2B5EF4-FFF2-40B4-BE49-F238E27FC236}">
                  <a16:creationId xmlns:a16="http://schemas.microsoft.com/office/drawing/2014/main" id="{90859A50-859A-C923-99AD-0A3B466CA812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7" name="Rectangle 6846">
              <a:extLst>
                <a:ext uri="{FF2B5EF4-FFF2-40B4-BE49-F238E27FC236}">
                  <a16:creationId xmlns:a16="http://schemas.microsoft.com/office/drawing/2014/main" id="{10FF5597-E796-143F-CD67-D477D77C89D7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8" name="Rectangle 6847">
              <a:extLst>
                <a:ext uri="{FF2B5EF4-FFF2-40B4-BE49-F238E27FC236}">
                  <a16:creationId xmlns:a16="http://schemas.microsoft.com/office/drawing/2014/main" id="{5C1D7EEB-CF8D-A9AB-0052-FFFBE347F25F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49" name="Rectangle 6848">
              <a:extLst>
                <a:ext uri="{FF2B5EF4-FFF2-40B4-BE49-F238E27FC236}">
                  <a16:creationId xmlns:a16="http://schemas.microsoft.com/office/drawing/2014/main" id="{4C569CBD-50B6-449B-85AC-BC1F4B6D1A41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0" name="Rectangle 6849">
              <a:extLst>
                <a:ext uri="{FF2B5EF4-FFF2-40B4-BE49-F238E27FC236}">
                  <a16:creationId xmlns:a16="http://schemas.microsoft.com/office/drawing/2014/main" id="{17BEE445-AD62-7DDE-A4A2-B1A730C43DFC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1" name="Rectangle 6850">
              <a:extLst>
                <a:ext uri="{FF2B5EF4-FFF2-40B4-BE49-F238E27FC236}">
                  <a16:creationId xmlns:a16="http://schemas.microsoft.com/office/drawing/2014/main" id="{5B6BF34C-4B72-25EE-F323-82E11A3DD082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2" name="Rectangle 6851">
              <a:extLst>
                <a:ext uri="{FF2B5EF4-FFF2-40B4-BE49-F238E27FC236}">
                  <a16:creationId xmlns:a16="http://schemas.microsoft.com/office/drawing/2014/main" id="{04270C2C-8661-36A7-14A6-11F08D2F12A0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3" name="Rectangle 6852">
              <a:extLst>
                <a:ext uri="{FF2B5EF4-FFF2-40B4-BE49-F238E27FC236}">
                  <a16:creationId xmlns:a16="http://schemas.microsoft.com/office/drawing/2014/main" id="{005A3191-ACD0-4529-E8C7-5C12C3A2ACDE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4" name="Rectangle 6853">
              <a:extLst>
                <a:ext uri="{FF2B5EF4-FFF2-40B4-BE49-F238E27FC236}">
                  <a16:creationId xmlns:a16="http://schemas.microsoft.com/office/drawing/2014/main" id="{151723BA-940E-0A8E-1C3B-6D30E927DA17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5" name="Rectangle 6854">
              <a:extLst>
                <a:ext uri="{FF2B5EF4-FFF2-40B4-BE49-F238E27FC236}">
                  <a16:creationId xmlns:a16="http://schemas.microsoft.com/office/drawing/2014/main" id="{F10A6119-AE6D-E594-F09F-1BC03AF15FCC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6" name="Rectangle 6855">
              <a:extLst>
                <a:ext uri="{FF2B5EF4-FFF2-40B4-BE49-F238E27FC236}">
                  <a16:creationId xmlns:a16="http://schemas.microsoft.com/office/drawing/2014/main" id="{2A26A654-AA97-1778-3926-112787CF6908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7" name="Rectangle 6856">
              <a:extLst>
                <a:ext uri="{FF2B5EF4-FFF2-40B4-BE49-F238E27FC236}">
                  <a16:creationId xmlns:a16="http://schemas.microsoft.com/office/drawing/2014/main" id="{C55709E5-F1E7-67B9-D401-D51C8872E29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8" name="Rectangle 6857">
              <a:extLst>
                <a:ext uri="{FF2B5EF4-FFF2-40B4-BE49-F238E27FC236}">
                  <a16:creationId xmlns:a16="http://schemas.microsoft.com/office/drawing/2014/main" id="{E56C8AC9-26E6-516D-2051-1513A3C92686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59" name="Rectangle 6858">
              <a:extLst>
                <a:ext uri="{FF2B5EF4-FFF2-40B4-BE49-F238E27FC236}">
                  <a16:creationId xmlns:a16="http://schemas.microsoft.com/office/drawing/2014/main" id="{84C274CF-0028-FBE9-288C-4379808F6BB7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0" name="Rectangle 6859">
              <a:extLst>
                <a:ext uri="{FF2B5EF4-FFF2-40B4-BE49-F238E27FC236}">
                  <a16:creationId xmlns:a16="http://schemas.microsoft.com/office/drawing/2014/main" id="{186CBFE2-2F38-0791-EC1D-70039FD55CB6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1" name="Rectangle 6860">
              <a:extLst>
                <a:ext uri="{FF2B5EF4-FFF2-40B4-BE49-F238E27FC236}">
                  <a16:creationId xmlns:a16="http://schemas.microsoft.com/office/drawing/2014/main" id="{5233EE34-9028-186E-D936-6B00510A9629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2" name="Rectangle 6861">
              <a:extLst>
                <a:ext uri="{FF2B5EF4-FFF2-40B4-BE49-F238E27FC236}">
                  <a16:creationId xmlns:a16="http://schemas.microsoft.com/office/drawing/2014/main" id="{6BB28BEB-F767-719A-AB10-7E52BE5429DB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3" name="Rectangle 6862">
              <a:extLst>
                <a:ext uri="{FF2B5EF4-FFF2-40B4-BE49-F238E27FC236}">
                  <a16:creationId xmlns:a16="http://schemas.microsoft.com/office/drawing/2014/main" id="{50CFA49F-F491-E900-30F2-EA7116422C51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4" name="Rectangle 6863">
              <a:extLst>
                <a:ext uri="{FF2B5EF4-FFF2-40B4-BE49-F238E27FC236}">
                  <a16:creationId xmlns:a16="http://schemas.microsoft.com/office/drawing/2014/main" id="{DD1BCCA2-3E48-3229-4FE3-ACFDAF57549B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5" name="Rectangle 6864">
              <a:extLst>
                <a:ext uri="{FF2B5EF4-FFF2-40B4-BE49-F238E27FC236}">
                  <a16:creationId xmlns:a16="http://schemas.microsoft.com/office/drawing/2014/main" id="{FED5F020-57AA-7B5E-7F50-E52E0422CF12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6" name="Rectangle 6865">
              <a:extLst>
                <a:ext uri="{FF2B5EF4-FFF2-40B4-BE49-F238E27FC236}">
                  <a16:creationId xmlns:a16="http://schemas.microsoft.com/office/drawing/2014/main" id="{2E47D3BF-2B63-2C04-BEC5-A80CDA08A0E5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7" name="Rectangle 6866">
              <a:extLst>
                <a:ext uri="{FF2B5EF4-FFF2-40B4-BE49-F238E27FC236}">
                  <a16:creationId xmlns:a16="http://schemas.microsoft.com/office/drawing/2014/main" id="{0AD57588-71A0-4681-BAF6-586CC0172929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8" name="Rectangle 6867">
              <a:extLst>
                <a:ext uri="{FF2B5EF4-FFF2-40B4-BE49-F238E27FC236}">
                  <a16:creationId xmlns:a16="http://schemas.microsoft.com/office/drawing/2014/main" id="{07265D8A-E062-35C8-9323-3C1AB8BA553B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69" name="Rectangle 6868">
              <a:extLst>
                <a:ext uri="{FF2B5EF4-FFF2-40B4-BE49-F238E27FC236}">
                  <a16:creationId xmlns:a16="http://schemas.microsoft.com/office/drawing/2014/main" id="{F941DE75-04C5-6333-D451-2A145C7F8E9A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0" name="Rectangle 6869">
              <a:extLst>
                <a:ext uri="{FF2B5EF4-FFF2-40B4-BE49-F238E27FC236}">
                  <a16:creationId xmlns:a16="http://schemas.microsoft.com/office/drawing/2014/main" id="{5A9F4432-4405-46A6-7265-CB3FCCECFA31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1" name="Rectangle 6870">
              <a:extLst>
                <a:ext uri="{FF2B5EF4-FFF2-40B4-BE49-F238E27FC236}">
                  <a16:creationId xmlns:a16="http://schemas.microsoft.com/office/drawing/2014/main" id="{632D4BCF-E23C-A337-3D09-4C91AA8A6383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2" name="Rectangle 6871">
              <a:extLst>
                <a:ext uri="{FF2B5EF4-FFF2-40B4-BE49-F238E27FC236}">
                  <a16:creationId xmlns:a16="http://schemas.microsoft.com/office/drawing/2014/main" id="{7B247EE1-B7A4-F553-56C6-F8330D5FE1C2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3" name="Rectangle 6872">
              <a:extLst>
                <a:ext uri="{FF2B5EF4-FFF2-40B4-BE49-F238E27FC236}">
                  <a16:creationId xmlns:a16="http://schemas.microsoft.com/office/drawing/2014/main" id="{7E371071-773D-4093-E2A0-1D8BF6D0F406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4" name="Rectangle 6873">
              <a:extLst>
                <a:ext uri="{FF2B5EF4-FFF2-40B4-BE49-F238E27FC236}">
                  <a16:creationId xmlns:a16="http://schemas.microsoft.com/office/drawing/2014/main" id="{D53BD775-DA8D-BB3D-A2BE-180469308831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5" name="Rectangle 6874">
              <a:extLst>
                <a:ext uri="{FF2B5EF4-FFF2-40B4-BE49-F238E27FC236}">
                  <a16:creationId xmlns:a16="http://schemas.microsoft.com/office/drawing/2014/main" id="{1E1B28D0-599F-329C-C072-9B0B5C1070CA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6" name="Rectangle 6875">
              <a:extLst>
                <a:ext uri="{FF2B5EF4-FFF2-40B4-BE49-F238E27FC236}">
                  <a16:creationId xmlns:a16="http://schemas.microsoft.com/office/drawing/2014/main" id="{EFB61151-5481-587C-3F5D-F6C04045A12A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7" name="Rectangle 6876">
              <a:extLst>
                <a:ext uri="{FF2B5EF4-FFF2-40B4-BE49-F238E27FC236}">
                  <a16:creationId xmlns:a16="http://schemas.microsoft.com/office/drawing/2014/main" id="{DD780054-807F-689F-EF69-2C911B3E9609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8" name="Rectangle 6877">
              <a:extLst>
                <a:ext uri="{FF2B5EF4-FFF2-40B4-BE49-F238E27FC236}">
                  <a16:creationId xmlns:a16="http://schemas.microsoft.com/office/drawing/2014/main" id="{AFD0B2B9-73D7-C034-1C52-CEC0A54485A2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79" name="Rectangle 6878">
              <a:extLst>
                <a:ext uri="{FF2B5EF4-FFF2-40B4-BE49-F238E27FC236}">
                  <a16:creationId xmlns:a16="http://schemas.microsoft.com/office/drawing/2014/main" id="{84EC19CA-B16D-0F8F-AFEA-EDBDB9F775F2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0" name="Rectangle 6879">
              <a:extLst>
                <a:ext uri="{FF2B5EF4-FFF2-40B4-BE49-F238E27FC236}">
                  <a16:creationId xmlns:a16="http://schemas.microsoft.com/office/drawing/2014/main" id="{76E083AD-087C-7FC8-BCE9-3105D293D44F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1" name="Rectangle 6880">
              <a:extLst>
                <a:ext uri="{FF2B5EF4-FFF2-40B4-BE49-F238E27FC236}">
                  <a16:creationId xmlns:a16="http://schemas.microsoft.com/office/drawing/2014/main" id="{C331FDFD-2F24-ED2C-2B36-5EE07312B0FF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2" name="Rectangle 6881">
              <a:extLst>
                <a:ext uri="{FF2B5EF4-FFF2-40B4-BE49-F238E27FC236}">
                  <a16:creationId xmlns:a16="http://schemas.microsoft.com/office/drawing/2014/main" id="{ADA2A54C-C768-90E9-408C-99847C5898F3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3" name="Rectangle 6882">
              <a:extLst>
                <a:ext uri="{FF2B5EF4-FFF2-40B4-BE49-F238E27FC236}">
                  <a16:creationId xmlns:a16="http://schemas.microsoft.com/office/drawing/2014/main" id="{FA85B8DF-9A2D-DA6E-D3C2-4F8B2898983B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4" name="Rectangle 6883">
              <a:extLst>
                <a:ext uri="{FF2B5EF4-FFF2-40B4-BE49-F238E27FC236}">
                  <a16:creationId xmlns:a16="http://schemas.microsoft.com/office/drawing/2014/main" id="{A5876461-4FB5-EE2F-14E2-A4E50D57589F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5" name="Rectangle 6884">
              <a:extLst>
                <a:ext uri="{FF2B5EF4-FFF2-40B4-BE49-F238E27FC236}">
                  <a16:creationId xmlns:a16="http://schemas.microsoft.com/office/drawing/2014/main" id="{5256A40A-6413-446D-5E95-671E924D1C21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886" name="Rectangle 6885">
              <a:extLst>
                <a:ext uri="{FF2B5EF4-FFF2-40B4-BE49-F238E27FC236}">
                  <a16:creationId xmlns:a16="http://schemas.microsoft.com/office/drawing/2014/main" id="{18F62F62-4E13-FBF9-4C2C-FBF7E0384095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807" name="Group 8806">
            <a:extLst>
              <a:ext uri="{FF2B5EF4-FFF2-40B4-BE49-F238E27FC236}">
                <a16:creationId xmlns:a16="http://schemas.microsoft.com/office/drawing/2014/main" id="{0B137CBE-6A6D-9627-3B50-4A56A39F6967}"/>
              </a:ext>
            </a:extLst>
          </p:cNvPr>
          <p:cNvGrpSpPr/>
          <p:nvPr/>
        </p:nvGrpSpPr>
        <p:grpSpPr>
          <a:xfrm>
            <a:off x="798901" y="5152559"/>
            <a:ext cx="6158983" cy="91440"/>
            <a:chOff x="795599" y="2575329"/>
            <a:chExt cx="6164316" cy="111398"/>
          </a:xfrm>
        </p:grpSpPr>
        <p:sp>
          <p:nvSpPr>
            <p:cNvPr id="8808" name="Rectangle 8807">
              <a:extLst>
                <a:ext uri="{FF2B5EF4-FFF2-40B4-BE49-F238E27FC236}">
                  <a16:creationId xmlns:a16="http://schemas.microsoft.com/office/drawing/2014/main" id="{F4BC1367-6139-7996-F4CC-5546D49AEF7C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9" name="Rectangle 8808">
              <a:extLst>
                <a:ext uri="{FF2B5EF4-FFF2-40B4-BE49-F238E27FC236}">
                  <a16:creationId xmlns:a16="http://schemas.microsoft.com/office/drawing/2014/main" id="{998EA762-7CB6-9C6A-F0B9-FEA4B77A20C0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0" name="Rectangle 8809">
              <a:extLst>
                <a:ext uri="{FF2B5EF4-FFF2-40B4-BE49-F238E27FC236}">
                  <a16:creationId xmlns:a16="http://schemas.microsoft.com/office/drawing/2014/main" id="{C4947584-5159-F418-F31C-889B2DC0413A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1" name="Rectangle 8810">
              <a:extLst>
                <a:ext uri="{FF2B5EF4-FFF2-40B4-BE49-F238E27FC236}">
                  <a16:creationId xmlns:a16="http://schemas.microsoft.com/office/drawing/2014/main" id="{59FDC6B9-CBB5-9C3C-EACA-C58785F39EE1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2" name="Rectangle 8811">
              <a:extLst>
                <a:ext uri="{FF2B5EF4-FFF2-40B4-BE49-F238E27FC236}">
                  <a16:creationId xmlns:a16="http://schemas.microsoft.com/office/drawing/2014/main" id="{B6533A80-37E4-0FE8-9087-2AF20706A9FF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3" name="Rectangle 8812">
              <a:extLst>
                <a:ext uri="{FF2B5EF4-FFF2-40B4-BE49-F238E27FC236}">
                  <a16:creationId xmlns:a16="http://schemas.microsoft.com/office/drawing/2014/main" id="{AD94FE10-2E20-3E65-C0C1-9AB1E5078D3A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4" name="Rectangle 8813">
              <a:extLst>
                <a:ext uri="{FF2B5EF4-FFF2-40B4-BE49-F238E27FC236}">
                  <a16:creationId xmlns:a16="http://schemas.microsoft.com/office/drawing/2014/main" id="{4E649099-7DDC-5A84-E81F-6C29BAB9FDEA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5" name="Rectangle 8814">
              <a:extLst>
                <a:ext uri="{FF2B5EF4-FFF2-40B4-BE49-F238E27FC236}">
                  <a16:creationId xmlns:a16="http://schemas.microsoft.com/office/drawing/2014/main" id="{78CE62E5-0370-65FA-3494-DA8E53335D9F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6" name="Rectangle 8815">
              <a:extLst>
                <a:ext uri="{FF2B5EF4-FFF2-40B4-BE49-F238E27FC236}">
                  <a16:creationId xmlns:a16="http://schemas.microsoft.com/office/drawing/2014/main" id="{773B82A5-00A7-4B3B-F1AB-9F7474D0F3D5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7" name="Rectangle 8816">
              <a:extLst>
                <a:ext uri="{FF2B5EF4-FFF2-40B4-BE49-F238E27FC236}">
                  <a16:creationId xmlns:a16="http://schemas.microsoft.com/office/drawing/2014/main" id="{BD7804B4-A875-76A1-2AEA-BDC0E52EFA4A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8" name="Rectangle 8817">
              <a:extLst>
                <a:ext uri="{FF2B5EF4-FFF2-40B4-BE49-F238E27FC236}">
                  <a16:creationId xmlns:a16="http://schemas.microsoft.com/office/drawing/2014/main" id="{95DE98C3-4FA6-8D4F-4FD5-AEE025A0671A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19" name="Rectangle 8818">
              <a:extLst>
                <a:ext uri="{FF2B5EF4-FFF2-40B4-BE49-F238E27FC236}">
                  <a16:creationId xmlns:a16="http://schemas.microsoft.com/office/drawing/2014/main" id="{EEB5C716-6B94-4142-B5F2-4D4C952C8755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0" name="Rectangle 8819">
              <a:extLst>
                <a:ext uri="{FF2B5EF4-FFF2-40B4-BE49-F238E27FC236}">
                  <a16:creationId xmlns:a16="http://schemas.microsoft.com/office/drawing/2014/main" id="{1EC75764-0DB0-C24B-FF20-5E2FC7E91E6F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1" name="Rectangle 8820">
              <a:extLst>
                <a:ext uri="{FF2B5EF4-FFF2-40B4-BE49-F238E27FC236}">
                  <a16:creationId xmlns:a16="http://schemas.microsoft.com/office/drawing/2014/main" id="{F65CFD9E-9E20-0CEC-5938-06AADF870748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2" name="Rectangle 8821">
              <a:extLst>
                <a:ext uri="{FF2B5EF4-FFF2-40B4-BE49-F238E27FC236}">
                  <a16:creationId xmlns:a16="http://schemas.microsoft.com/office/drawing/2014/main" id="{E9008638-E15B-8206-AEB1-65C0A479D14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3" name="Rectangle 8822">
              <a:extLst>
                <a:ext uri="{FF2B5EF4-FFF2-40B4-BE49-F238E27FC236}">
                  <a16:creationId xmlns:a16="http://schemas.microsoft.com/office/drawing/2014/main" id="{D4C1FDB1-9160-4646-8367-03DA2B389038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4" name="Rectangle 8823">
              <a:extLst>
                <a:ext uri="{FF2B5EF4-FFF2-40B4-BE49-F238E27FC236}">
                  <a16:creationId xmlns:a16="http://schemas.microsoft.com/office/drawing/2014/main" id="{EACBEA96-45FE-25C9-3715-119539580E13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5" name="Rectangle 8824">
              <a:extLst>
                <a:ext uri="{FF2B5EF4-FFF2-40B4-BE49-F238E27FC236}">
                  <a16:creationId xmlns:a16="http://schemas.microsoft.com/office/drawing/2014/main" id="{0197E102-8C58-0C7A-3DBC-40B7149D17B5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6" name="Rectangle 8825">
              <a:extLst>
                <a:ext uri="{FF2B5EF4-FFF2-40B4-BE49-F238E27FC236}">
                  <a16:creationId xmlns:a16="http://schemas.microsoft.com/office/drawing/2014/main" id="{EF3B8DFE-036B-88D6-B30E-BE07575BE0E6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7" name="Rectangle 8826">
              <a:extLst>
                <a:ext uri="{FF2B5EF4-FFF2-40B4-BE49-F238E27FC236}">
                  <a16:creationId xmlns:a16="http://schemas.microsoft.com/office/drawing/2014/main" id="{42F45F62-D4FB-B983-FC53-425A194879D5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8" name="Rectangle 8827">
              <a:extLst>
                <a:ext uri="{FF2B5EF4-FFF2-40B4-BE49-F238E27FC236}">
                  <a16:creationId xmlns:a16="http://schemas.microsoft.com/office/drawing/2014/main" id="{F3E3B6A2-0081-3CC5-7E02-F34D817768D0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29" name="Rectangle 8828">
              <a:extLst>
                <a:ext uri="{FF2B5EF4-FFF2-40B4-BE49-F238E27FC236}">
                  <a16:creationId xmlns:a16="http://schemas.microsoft.com/office/drawing/2014/main" id="{E8141D8F-7E91-821C-C3CC-A6CB62BDF498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0" name="Rectangle 8829">
              <a:extLst>
                <a:ext uri="{FF2B5EF4-FFF2-40B4-BE49-F238E27FC236}">
                  <a16:creationId xmlns:a16="http://schemas.microsoft.com/office/drawing/2014/main" id="{6C6BF933-F943-495F-801B-AEF95E3F88B2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1" name="Rectangle 8830">
              <a:extLst>
                <a:ext uri="{FF2B5EF4-FFF2-40B4-BE49-F238E27FC236}">
                  <a16:creationId xmlns:a16="http://schemas.microsoft.com/office/drawing/2014/main" id="{9A9A0BB7-5DB9-BBEB-3806-15A163C78892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2" name="Rectangle 8831">
              <a:extLst>
                <a:ext uri="{FF2B5EF4-FFF2-40B4-BE49-F238E27FC236}">
                  <a16:creationId xmlns:a16="http://schemas.microsoft.com/office/drawing/2014/main" id="{A2A71A71-5E59-ECE5-F347-BD9A08025FA5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3" name="Rectangle 8832">
              <a:extLst>
                <a:ext uri="{FF2B5EF4-FFF2-40B4-BE49-F238E27FC236}">
                  <a16:creationId xmlns:a16="http://schemas.microsoft.com/office/drawing/2014/main" id="{8B81F8C5-997A-14A3-9397-81EF6FF4FB66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4" name="Rectangle 8833">
              <a:extLst>
                <a:ext uri="{FF2B5EF4-FFF2-40B4-BE49-F238E27FC236}">
                  <a16:creationId xmlns:a16="http://schemas.microsoft.com/office/drawing/2014/main" id="{A5DC2D2A-64B7-DA71-0B87-FCD956845F9B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5" name="Rectangle 8834">
              <a:extLst>
                <a:ext uri="{FF2B5EF4-FFF2-40B4-BE49-F238E27FC236}">
                  <a16:creationId xmlns:a16="http://schemas.microsoft.com/office/drawing/2014/main" id="{89A96EFE-1C00-B0E7-57C0-47C072E29014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6" name="Rectangle 8835">
              <a:extLst>
                <a:ext uri="{FF2B5EF4-FFF2-40B4-BE49-F238E27FC236}">
                  <a16:creationId xmlns:a16="http://schemas.microsoft.com/office/drawing/2014/main" id="{FF3E937B-B3BF-64B8-18DA-E5A496279DF1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7" name="Rectangle 8836">
              <a:extLst>
                <a:ext uri="{FF2B5EF4-FFF2-40B4-BE49-F238E27FC236}">
                  <a16:creationId xmlns:a16="http://schemas.microsoft.com/office/drawing/2014/main" id="{CB620250-30BA-91AA-895D-793E9B41FCA1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8" name="Rectangle 8837">
              <a:extLst>
                <a:ext uri="{FF2B5EF4-FFF2-40B4-BE49-F238E27FC236}">
                  <a16:creationId xmlns:a16="http://schemas.microsoft.com/office/drawing/2014/main" id="{4584DF5E-E09C-DF0B-62F4-57B49F7A99CF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39" name="Rectangle 8838">
              <a:extLst>
                <a:ext uri="{FF2B5EF4-FFF2-40B4-BE49-F238E27FC236}">
                  <a16:creationId xmlns:a16="http://schemas.microsoft.com/office/drawing/2014/main" id="{3F0A28D8-9FAE-912F-41D9-F233F19C38D2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0" name="Rectangle 8839">
              <a:extLst>
                <a:ext uri="{FF2B5EF4-FFF2-40B4-BE49-F238E27FC236}">
                  <a16:creationId xmlns:a16="http://schemas.microsoft.com/office/drawing/2014/main" id="{3F9F4948-46EE-F95E-A5E2-5FC17830ECA1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1" name="Rectangle 8840">
              <a:extLst>
                <a:ext uri="{FF2B5EF4-FFF2-40B4-BE49-F238E27FC236}">
                  <a16:creationId xmlns:a16="http://schemas.microsoft.com/office/drawing/2014/main" id="{1EE587F8-0EF9-FEEC-5EBD-56480D7D38D0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2" name="Rectangle 8841">
              <a:extLst>
                <a:ext uri="{FF2B5EF4-FFF2-40B4-BE49-F238E27FC236}">
                  <a16:creationId xmlns:a16="http://schemas.microsoft.com/office/drawing/2014/main" id="{6F1DA152-3395-473F-6947-B93FAE271C32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3" name="Rectangle 8842">
              <a:extLst>
                <a:ext uri="{FF2B5EF4-FFF2-40B4-BE49-F238E27FC236}">
                  <a16:creationId xmlns:a16="http://schemas.microsoft.com/office/drawing/2014/main" id="{64E5A400-1214-B583-6484-5399DC0F3EE2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4" name="Rectangle 8843">
              <a:extLst>
                <a:ext uri="{FF2B5EF4-FFF2-40B4-BE49-F238E27FC236}">
                  <a16:creationId xmlns:a16="http://schemas.microsoft.com/office/drawing/2014/main" id="{DE2A6365-8109-1D40-D355-BA0D1CE32F6F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5" name="Rectangle 8844">
              <a:extLst>
                <a:ext uri="{FF2B5EF4-FFF2-40B4-BE49-F238E27FC236}">
                  <a16:creationId xmlns:a16="http://schemas.microsoft.com/office/drawing/2014/main" id="{554CE5C7-3B64-9854-8C8D-1C1DD98904E5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6" name="Rectangle 8845">
              <a:extLst>
                <a:ext uri="{FF2B5EF4-FFF2-40B4-BE49-F238E27FC236}">
                  <a16:creationId xmlns:a16="http://schemas.microsoft.com/office/drawing/2014/main" id="{652BC4A3-0894-80AE-46A9-8CAB4A0D5A40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7" name="Rectangle 8846">
              <a:extLst>
                <a:ext uri="{FF2B5EF4-FFF2-40B4-BE49-F238E27FC236}">
                  <a16:creationId xmlns:a16="http://schemas.microsoft.com/office/drawing/2014/main" id="{7A32CA88-DACA-DB00-5913-1D55D41B3B63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8" name="Rectangle 8847">
              <a:extLst>
                <a:ext uri="{FF2B5EF4-FFF2-40B4-BE49-F238E27FC236}">
                  <a16:creationId xmlns:a16="http://schemas.microsoft.com/office/drawing/2014/main" id="{38038B0C-6DBB-5B03-1EBB-3C7AC609CBBA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49" name="Rectangle 8848">
              <a:extLst>
                <a:ext uri="{FF2B5EF4-FFF2-40B4-BE49-F238E27FC236}">
                  <a16:creationId xmlns:a16="http://schemas.microsoft.com/office/drawing/2014/main" id="{84DDB158-C952-F7C1-9270-13602A179C49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0" name="Rectangle 8849">
              <a:extLst>
                <a:ext uri="{FF2B5EF4-FFF2-40B4-BE49-F238E27FC236}">
                  <a16:creationId xmlns:a16="http://schemas.microsoft.com/office/drawing/2014/main" id="{3E1F3CE1-D3A5-C1DB-FF3A-8368231AC68F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1" name="Rectangle 8850">
              <a:extLst>
                <a:ext uri="{FF2B5EF4-FFF2-40B4-BE49-F238E27FC236}">
                  <a16:creationId xmlns:a16="http://schemas.microsoft.com/office/drawing/2014/main" id="{788162F3-D9C5-6FBD-A878-3F2F262C54DD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2" name="Rectangle 8851">
              <a:extLst>
                <a:ext uri="{FF2B5EF4-FFF2-40B4-BE49-F238E27FC236}">
                  <a16:creationId xmlns:a16="http://schemas.microsoft.com/office/drawing/2014/main" id="{C385F654-002A-BF3F-50CA-C0DAEBAE7B75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3" name="Rectangle 8852">
              <a:extLst>
                <a:ext uri="{FF2B5EF4-FFF2-40B4-BE49-F238E27FC236}">
                  <a16:creationId xmlns:a16="http://schemas.microsoft.com/office/drawing/2014/main" id="{6EA86908-0574-C10F-0ED9-A7BDBB4124FB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4" name="Rectangle 8853">
              <a:extLst>
                <a:ext uri="{FF2B5EF4-FFF2-40B4-BE49-F238E27FC236}">
                  <a16:creationId xmlns:a16="http://schemas.microsoft.com/office/drawing/2014/main" id="{683DDD90-9041-490A-E2D7-9612ABCFBDD3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5" name="Rectangle 8854">
              <a:extLst>
                <a:ext uri="{FF2B5EF4-FFF2-40B4-BE49-F238E27FC236}">
                  <a16:creationId xmlns:a16="http://schemas.microsoft.com/office/drawing/2014/main" id="{BB3F6FDF-6A4D-06F2-934F-D1F253FE2522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6" name="Rectangle 8855">
              <a:extLst>
                <a:ext uri="{FF2B5EF4-FFF2-40B4-BE49-F238E27FC236}">
                  <a16:creationId xmlns:a16="http://schemas.microsoft.com/office/drawing/2014/main" id="{E800A471-D33B-9FDC-5F4C-F09ECEA4D10A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7" name="Rectangle 8856">
              <a:extLst>
                <a:ext uri="{FF2B5EF4-FFF2-40B4-BE49-F238E27FC236}">
                  <a16:creationId xmlns:a16="http://schemas.microsoft.com/office/drawing/2014/main" id="{EC259EBB-B6F1-ABA0-B02D-43D5712EA6D8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8" name="Rectangle 8857">
              <a:extLst>
                <a:ext uri="{FF2B5EF4-FFF2-40B4-BE49-F238E27FC236}">
                  <a16:creationId xmlns:a16="http://schemas.microsoft.com/office/drawing/2014/main" id="{D41F2C35-70A9-A528-3119-9271C03C2795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59" name="Rectangle 8858">
              <a:extLst>
                <a:ext uri="{FF2B5EF4-FFF2-40B4-BE49-F238E27FC236}">
                  <a16:creationId xmlns:a16="http://schemas.microsoft.com/office/drawing/2014/main" id="{6F8B0AD7-6804-EFB8-647D-313BA90D70D1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0" name="Rectangle 8859">
              <a:extLst>
                <a:ext uri="{FF2B5EF4-FFF2-40B4-BE49-F238E27FC236}">
                  <a16:creationId xmlns:a16="http://schemas.microsoft.com/office/drawing/2014/main" id="{BA9DBD16-27D6-F24D-FEDB-D425FD49EB3B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1" name="Rectangle 8860">
              <a:extLst>
                <a:ext uri="{FF2B5EF4-FFF2-40B4-BE49-F238E27FC236}">
                  <a16:creationId xmlns:a16="http://schemas.microsoft.com/office/drawing/2014/main" id="{2C88022E-8969-1821-0B8C-3330BF595203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2" name="Rectangle 8861">
              <a:extLst>
                <a:ext uri="{FF2B5EF4-FFF2-40B4-BE49-F238E27FC236}">
                  <a16:creationId xmlns:a16="http://schemas.microsoft.com/office/drawing/2014/main" id="{D5768843-BFB0-8579-068A-94D72F1A12E6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3" name="Rectangle 8862">
              <a:extLst>
                <a:ext uri="{FF2B5EF4-FFF2-40B4-BE49-F238E27FC236}">
                  <a16:creationId xmlns:a16="http://schemas.microsoft.com/office/drawing/2014/main" id="{9F67EDB6-7567-26FD-A2C6-37C0D93B30AB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4" name="Rectangle 8863">
              <a:extLst>
                <a:ext uri="{FF2B5EF4-FFF2-40B4-BE49-F238E27FC236}">
                  <a16:creationId xmlns:a16="http://schemas.microsoft.com/office/drawing/2014/main" id="{C9DA896B-C219-861A-CEAE-478B0AB36C0F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5" name="Rectangle 8864">
              <a:extLst>
                <a:ext uri="{FF2B5EF4-FFF2-40B4-BE49-F238E27FC236}">
                  <a16:creationId xmlns:a16="http://schemas.microsoft.com/office/drawing/2014/main" id="{518767D5-29D5-1F30-34BD-6E92B77A1858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6" name="Rectangle 8865">
              <a:extLst>
                <a:ext uri="{FF2B5EF4-FFF2-40B4-BE49-F238E27FC236}">
                  <a16:creationId xmlns:a16="http://schemas.microsoft.com/office/drawing/2014/main" id="{378B49E5-1C76-00F5-5AF4-7523C7B46CE8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7" name="Rectangle 8866">
              <a:extLst>
                <a:ext uri="{FF2B5EF4-FFF2-40B4-BE49-F238E27FC236}">
                  <a16:creationId xmlns:a16="http://schemas.microsoft.com/office/drawing/2014/main" id="{543B45DC-12ED-DFEB-5A05-94B94B689C9A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8" name="Rectangle 8867">
              <a:extLst>
                <a:ext uri="{FF2B5EF4-FFF2-40B4-BE49-F238E27FC236}">
                  <a16:creationId xmlns:a16="http://schemas.microsoft.com/office/drawing/2014/main" id="{6C8DF00F-29DE-F290-EE0C-7DD3C165C0C5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69" name="Rectangle 8868">
              <a:extLst>
                <a:ext uri="{FF2B5EF4-FFF2-40B4-BE49-F238E27FC236}">
                  <a16:creationId xmlns:a16="http://schemas.microsoft.com/office/drawing/2014/main" id="{E794696F-E0F2-332A-C98D-143161C23C7F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0" name="Rectangle 8869">
              <a:extLst>
                <a:ext uri="{FF2B5EF4-FFF2-40B4-BE49-F238E27FC236}">
                  <a16:creationId xmlns:a16="http://schemas.microsoft.com/office/drawing/2014/main" id="{B88D794E-CAC6-067D-3026-51E030056BC0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1" name="Rectangle 8870">
              <a:extLst>
                <a:ext uri="{FF2B5EF4-FFF2-40B4-BE49-F238E27FC236}">
                  <a16:creationId xmlns:a16="http://schemas.microsoft.com/office/drawing/2014/main" id="{7720C51F-5F6E-172E-6254-EEE1C2FF8743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2" name="Rectangle 8871">
              <a:extLst>
                <a:ext uri="{FF2B5EF4-FFF2-40B4-BE49-F238E27FC236}">
                  <a16:creationId xmlns:a16="http://schemas.microsoft.com/office/drawing/2014/main" id="{38CB58C5-4014-9F90-D512-C040BD5E5994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3" name="Rectangle 8872">
              <a:extLst>
                <a:ext uri="{FF2B5EF4-FFF2-40B4-BE49-F238E27FC236}">
                  <a16:creationId xmlns:a16="http://schemas.microsoft.com/office/drawing/2014/main" id="{0005779F-1A7F-4AD1-73E2-66FE6A55C8E0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4" name="Rectangle 8873">
              <a:extLst>
                <a:ext uri="{FF2B5EF4-FFF2-40B4-BE49-F238E27FC236}">
                  <a16:creationId xmlns:a16="http://schemas.microsoft.com/office/drawing/2014/main" id="{9BDD6EA2-E714-C0B9-4F64-77F674BBF84E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5" name="Rectangle 8874">
              <a:extLst>
                <a:ext uri="{FF2B5EF4-FFF2-40B4-BE49-F238E27FC236}">
                  <a16:creationId xmlns:a16="http://schemas.microsoft.com/office/drawing/2014/main" id="{39E615EA-EEDB-9877-CBEA-44F58510465D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6" name="Rectangle 8875">
              <a:extLst>
                <a:ext uri="{FF2B5EF4-FFF2-40B4-BE49-F238E27FC236}">
                  <a16:creationId xmlns:a16="http://schemas.microsoft.com/office/drawing/2014/main" id="{F7D52136-FE88-9F39-DD14-097F4C15CFBC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7" name="Rectangle 8876">
              <a:extLst>
                <a:ext uri="{FF2B5EF4-FFF2-40B4-BE49-F238E27FC236}">
                  <a16:creationId xmlns:a16="http://schemas.microsoft.com/office/drawing/2014/main" id="{64399BCE-644A-D600-2981-DAB036473F51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8" name="Rectangle 8877">
              <a:extLst>
                <a:ext uri="{FF2B5EF4-FFF2-40B4-BE49-F238E27FC236}">
                  <a16:creationId xmlns:a16="http://schemas.microsoft.com/office/drawing/2014/main" id="{A6B3F414-61BA-D6F9-4789-F979210F1AC2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79" name="Rectangle 8878">
              <a:extLst>
                <a:ext uri="{FF2B5EF4-FFF2-40B4-BE49-F238E27FC236}">
                  <a16:creationId xmlns:a16="http://schemas.microsoft.com/office/drawing/2014/main" id="{DF8ED438-97AA-7108-30B0-807CE64A31F0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0" name="Rectangle 8879">
              <a:extLst>
                <a:ext uri="{FF2B5EF4-FFF2-40B4-BE49-F238E27FC236}">
                  <a16:creationId xmlns:a16="http://schemas.microsoft.com/office/drawing/2014/main" id="{D781408C-C0CC-3F1F-1DB1-64142976913E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1" name="Rectangle 8880">
              <a:extLst>
                <a:ext uri="{FF2B5EF4-FFF2-40B4-BE49-F238E27FC236}">
                  <a16:creationId xmlns:a16="http://schemas.microsoft.com/office/drawing/2014/main" id="{DAF096F9-5B4D-4247-1977-FA09DD2F236A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2" name="Rectangle 8881">
              <a:extLst>
                <a:ext uri="{FF2B5EF4-FFF2-40B4-BE49-F238E27FC236}">
                  <a16:creationId xmlns:a16="http://schemas.microsoft.com/office/drawing/2014/main" id="{5BCDC34E-D293-14D7-0663-D7D5E221308F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3" name="Rectangle 8882">
              <a:extLst>
                <a:ext uri="{FF2B5EF4-FFF2-40B4-BE49-F238E27FC236}">
                  <a16:creationId xmlns:a16="http://schemas.microsoft.com/office/drawing/2014/main" id="{8E5A3A3A-69C3-0F90-A78C-6EACAECDCADD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4" name="Rectangle 8883">
              <a:extLst>
                <a:ext uri="{FF2B5EF4-FFF2-40B4-BE49-F238E27FC236}">
                  <a16:creationId xmlns:a16="http://schemas.microsoft.com/office/drawing/2014/main" id="{A135AB59-DC25-30F7-C769-EF7DDF5071A9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5" name="Rectangle 8884">
              <a:extLst>
                <a:ext uri="{FF2B5EF4-FFF2-40B4-BE49-F238E27FC236}">
                  <a16:creationId xmlns:a16="http://schemas.microsoft.com/office/drawing/2014/main" id="{12BF1E75-9600-FB17-ED66-098B9AA1762D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6" name="Rectangle 8885">
              <a:extLst>
                <a:ext uri="{FF2B5EF4-FFF2-40B4-BE49-F238E27FC236}">
                  <a16:creationId xmlns:a16="http://schemas.microsoft.com/office/drawing/2014/main" id="{B2692DE4-92A9-90BB-94AA-D84628626E40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7" name="Rectangle 8886">
              <a:extLst>
                <a:ext uri="{FF2B5EF4-FFF2-40B4-BE49-F238E27FC236}">
                  <a16:creationId xmlns:a16="http://schemas.microsoft.com/office/drawing/2014/main" id="{185F6C60-9898-D825-5F85-CFBA7282B206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8" name="Rectangle 8887">
              <a:extLst>
                <a:ext uri="{FF2B5EF4-FFF2-40B4-BE49-F238E27FC236}">
                  <a16:creationId xmlns:a16="http://schemas.microsoft.com/office/drawing/2014/main" id="{24560225-0868-F7B5-44AB-BF829F89DDAC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89" name="Rectangle 8888">
              <a:extLst>
                <a:ext uri="{FF2B5EF4-FFF2-40B4-BE49-F238E27FC236}">
                  <a16:creationId xmlns:a16="http://schemas.microsoft.com/office/drawing/2014/main" id="{EF8690A8-A29A-03BF-A8EC-11D30A4E27EB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0" name="Rectangle 8889">
              <a:extLst>
                <a:ext uri="{FF2B5EF4-FFF2-40B4-BE49-F238E27FC236}">
                  <a16:creationId xmlns:a16="http://schemas.microsoft.com/office/drawing/2014/main" id="{0C94A28E-D33D-A234-476B-1CB69F29F1DC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1" name="Rectangle 8890">
              <a:extLst>
                <a:ext uri="{FF2B5EF4-FFF2-40B4-BE49-F238E27FC236}">
                  <a16:creationId xmlns:a16="http://schemas.microsoft.com/office/drawing/2014/main" id="{77AEDD4B-ED33-60AE-B64F-A485C775981E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2" name="Rectangle 8891">
              <a:extLst>
                <a:ext uri="{FF2B5EF4-FFF2-40B4-BE49-F238E27FC236}">
                  <a16:creationId xmlns:a16="http://schemas.microsoft.com/office/drawing/2014/main" id="{B2150663-CCF8-D3CA-CB07-5C27CE0763ED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3" name="Rectangle 8892">
              <a:extLst>
                <a:ext uri="{FF2B5EF4-FFF2-40B4-BE49-F238E27FC236}">
                  <a16:creationId xmlns:a16="http://schemas.microsoft.com/office/drawing/2014/main" id="{AA4CED11-7E00-33CB-80BF-6207ED21C3A2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4" name="Rectangle 8893">
              <a:extLst>
                <a:ext uri="{FF2B5EF4-FFF2-40B4-BE49-F238E27FC236}">
                  <a16:creationId xmlns:a16="http://schemas.microsoft.com/office/drawing/2014/main" id="{53A63995-BA34-CE07-49EB-0E66EAF1BD5F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5" name="Rectangle 8894">
              <a:extLst>
                <a:ext uri="{FF2B5EF4-FFF2-40B4-BE49-F238E27FC236}">
                  <a16:creationId xmlns:a16="http://schemas.microsoft.com/office/drawing/2014/main" id="{BDD021FF-E4C6-AFB0-AB10-CFC22CA3C6A3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6" name="Rectangle 8895">
              <a:extLst>
                <a:ext uri="{FF2B5EF4-FFF2-40B4-BE49-F238E27FC236}">
                  <a16:creationId xmlns:a16="http://schemas.microsoft.com/office/drawing/2014/main" id="{DEC23AD6-684F-2610-D504-D402B20FD4D5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7" name="Rectangle 8896">
              <a:extLst>
                <a:ext uri="{FF2B5EF4-FFF2-40B4-BE49-F238E27FC236}">
                  <a16:creationId xmlns:a16="http://schemas.microsoft.com/office/drawing/2014/main" id="{8048F1B7-4280-24BD-D629-245CE1F90C7A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8" name="Rectangle 8897">
              <a:extLst>
                <a:ext uri="{FF2B5EF4-FFF2-40B4-BE49-F238E27FC236}">
                  <a16:creationId xmlns:a16="http://schemas.microsoft.com/office/drawing/2014/main" id="{18FD846A-D47D-0411-3095-4C8B82B5411D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99" name="Rectangle 8898">
              <a:extLst>
                <a:ext uri="{FF2B5EF4-FFF2-40B4-BE49-F238E27FC236}">
                  <a16:creationId xmlns:a16="http://schemas.microsoft.com/office/drawing/2014/main" id="{E2D3097A-11FD-4E21-D0BC-DB9172B5CE7F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0" name="Rectangle 8899">
              <a:extLst>
                <a:ext uri="{FF2B5EF4-FFF2-40B4-BE49-F238E27FC236}">
                  <a16:creationId xmlns:a16="http://schemas.microsoft.com/office/drawing/2014/main" id="{9E0F03D0-3499-5BFA-4E8B-890713EDB2C0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1" name="Rectangle 8900">
              <a:extLst>
                <a:ext uri="{FF2B5EF4-FFF2-40B4-BE49-F238E27FC236}">
                  <a16:creationId xmlns:a16="http://schemas.microsoft.com/office/drawing/2014/main" id="{6C80792D-2014-7078-9E31-54C5340874D6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2" name="Rectangle 8901">
              <a:extLst>
                <a:ext uri="{FF2B5EF4-FFF2-40B4-BE49-F238E27FC236}">
                  <a16:creationId xmlns:a16="http://schemas.microsoft.com/office/drawing/2014/main" id="{7D325EB8-E8C5-6572-6EC0-FCDB43CDFCC5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3" name="Rectangle 8902">
              <a:extLst>
                <a:ext uri="{FF2B5EF4-FFF2-40B4-BE49-F238E27FC236}">
                  <a16:creationId xmlns:a16="http://schemas.microsoft.com/office/drawing/2014/main" id="{107D5BD2-E829-32C2-1A2B-074680449C7D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4" name="Rectangle 8903">
              <a:extLst>
                <a:ext uri="{FF2B5EF4-FFF2-40B4-BE49-F238E27FC236}">
                  <a16:creationId xmlns:a16="http://schemas.microsoft.com/office/drawing/2014/main" id="{D4D21F1B-EF11-0411-D79B-F6ED455634D5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5" name="Rectangle 8904">
              <a:extLst>
                <a:ext uri="{FF2B5EF4-FFF2-40B4-BE49-F238E27FC236}">
                  <a16:creationId xmlns:a16="http://schemas.microsoft.com/office/drawing/2014/main" id="{523C99F6-4422-17E7-B421-C5A9A8D84F54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6" name="Rectangle 8905">
              <a:extLst>
                <a:ext uri="{FF2B5EF4-FFF2-40B4-BE49-F238E27FC236}">
                  <a16:creationId xmlns:a16="http://schemas.microsoft.com/office/drawing/2014/main" id="{5C30F461-0B36-6380-E22D-9A15290A8E8A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7" name="Rectangle 8906">
              <a:extLst>
                <a:ext uri="{FF2B5EF4-FFF2-40B4-BE49-F238E27FC236}">
                  <a16:creationId xmlns:a16="http://schemas.microsoft.com/office/drawing/2014/main" id="{552ED852-600B-D154-E201-99C14F8C7925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8" name="Rectangle 8907">
              <a:extLst>
                <a:ext uri="{FF2B5EF4-FFF2-40B4-BE49-F238E27FC236}">
                  <a16:creationId xmlns:a16="http://schemas.microsoft.com/office/drawing/2014/main" id="{AB903A77-D617-866C-01A2-46E094A0D726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09" name="Rectangle 8908">
              <a:extLst>
                <a:ext uri="{FF2B5EF4-FFF2-40B4-BE49-F238E27FC236}">
                  <a16:creationId xmlns:a16="http://schemas.microsoft.com/office/drawing/2014/main" id="{D71FB998-7420-EE60-347B-6E024E072BCF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0" name="Rectangle 8909">
              <a:extLst>
                <a:ext uri="{FF2B5EF4-FFF2-40B4-BE49-F238E27FC236}">
                  <a16:creationId xmlns:a16="http://schemas.microsoft.com/office/drawing/2014/main" id="{7FFC1402-8F44-3143-83AF-F3D630B67C06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1" name="Rectangle 8910">
              <a:extLst>
                <a:ext uri="{FF2B5EF4-FFF2-40B4-BE49-F238E27FC236}">
                  <a16:creationId xmlns:a16="http://schemas.microsoft.com/office/drawing/2014/main" id="{D2C4FF66-5838-89F1-E332-03A4B105D61B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2" name="Rectangle 8911">
              <a:extLst>
                <a:ext uri="{FF2B5EF4-FFF2-40B4-BE49-F238E27FC236}">
                  <a16:creationId xmlns:a16="http://schemas.microsoft.com/office/drawing/2014/main" id="{CDB5479B-6000-7A96-28C3-5A3BEEAE9601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3" name="Rectangle 8912">
              <a:extLst>
                <a:ext uri="{FF2B5EF4-FFF2-40B4-BE49-F238E27FC236}">
                  <a16:creationId xmlns:a16="http://schemas.microsoft.com/office/drawing/2014/main" id="{62C2288C-E305-91C0-56F0-2BD64B630074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4" name="Rectangle 8913">
              <a:extLst>
                <a:ext uri="{FF2B5EF4-FFF2-40B4-BE49-F238E27FC236}">
                  <a16:creationId xmlns:a16="http://schemas.microsoft.com/office/drawing/2014/main" id="{AE6FEE46-781E-E92B-84F1-2B5A8BC6262D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5" name="Rectangle 8914">
              <a:extLst>
                <a:ext uri="{FF2B5EF4-FFF2-40B4-BE49-F238E27FC236}">
                  <a16:creationId xmlns:a16="http://schemas.microsoft.com/office/drawing/2014/main" id="{3847FFA7-4BF3-698D-8193-AE1A7625C741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6" name="Rectangle 8915">
              <a:extLst>
                <a:ext uri="{FF2B5EF4-FFF2-40B4-BE49-F238E27FC236}">
                  <a16:creationId xmlns:a16="http://schemas.microsoft.com/office/drawing/2014/main" id="{85B8153B-37F1-7322-736B-5F5CD0DB3100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7" name="Rectangle 8916">
              <a:extLst>
                <a:ext uri="{FF2B5EF4-FFF2-40B4-BE49-F238E27FC236}">
                  <a16:creationId xmlns:a16="http://schemas.microsoft.com/office/drawing/2014/main" id="{B68F9514-5D6B-C74B-74CB-92AE87FF7E73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8" name="Rectangle 8917">
              <a:extLst>
                <a:ext uri="{FF2B5EF4-FFF2-40B4-BE49-F238E27FC236}">
                  <a16:creationId xmlns:a16="http://schemas.microsoft.com/office/drawing/2014/main" id="{22237D9D-6C07-CE84-8661-0260F10C205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19" name="Rectangle 8918">
              <a:extLst>
                <a:ext uri="{FF2B5EF4-FFF2-40B4-BE49-F238E27FC236}">
                  <a16:creationId xmlns:a16="http://schemas.microsoft.com/office/drawing/2014/main" id="{69931062-7ECF-92A8-7501-42CC71A98BC7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0" name="Rectangle 8919">
              <a:extLst>
                <a:ext uri="{FF2B5EF4-FFF2-40B4-BE49-F238E27FC236}">
                  <a16:creationId xmlns:a16="http://schemas.microsoft.com/office/drawing/2014/main" id="{3559BF3F-289F-37F8-940F-0FE4E7A04939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1" name="Rectangle 8920">
              <a:extLst>
                <a:ext uri="{FF2B5EF4-FFF2-40B4-BE49-F238E27FC236}">
                  <a16:creationId xmlns:a16="http://schemas.microsoft.com/office/drawing/2014/main" id="{7768DE3B-36B4-BFA9-BDAE-D203273E8F95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2" name="Rectangle 8921">
              <a:extLst>
                <a:ext uri="{FF2B5EF4-FFF2-40B4-BE49-F238E27FC236}">
                  <a16:creationId xmlns:a16="http://schemas.microsoft.com/office/drawing/2014/main" id="{D6B916DF-8D63-C82E-5AFE-447176E91A06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3" name="Rectangle 8922">
              <a:extLst>
                <a:ext uri="{FF2B5EF4-FFF2-40B4-BE49-F238E27FC236}">
                  <a16:creationId xmlns:a16="http://schemas.microsoft.com/office/drawing/2014/main" id="{0C40D036-13F6-4698-5D3F-013606182D0D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4" name="Rectangle 8923">
              <a:extLst>
                <a:ext uri="{FF2B5EF4-FFF2-40B4-BE49-F238E27FC236}">
                  <a16:creationId xmlns:a16="http://schemas.microsoft.com/office/drawing/2014/main" id="{3B5C9851-5D02-8ABC-DC3A-160FF4D6A002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5" name="Rectangle 8924">
              <a:extLst>
                <a:ext uri="{FF2B5EF4-FFF2-40B4-BE49-F238E27FC236}">
                  <a16:creationId xmlns:a16="http://schemas.microsoft.com/office/drawing/2014/main" id="{15845FA3-9778-0656-314F-643A371D066C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6" name="Rectangle 8925">
              <a:extLst>
                <a:ext uri="{FF2B5EF4-FFF2-40B4-BE49-F238E27FC236}">
                  <a16:creationId xmlns:a16="http://schemas.microsoft.com/office/drawing/2014/main" id="{274B223B-D9D3-062E-D1C3-69B370DE68D2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7" name="Rectangle 8926">
              <a:extLst>
                <a:ext uri="{FF2B5EF4-FFF2-40B4-BE49-F238E27FC236}">
                  <a16:creationId xmlns:a16="http://schemas.microsoft.com/office/drawing/2014/main" id="{1040213A-E676-A1AD-C2A7-26F0FA1AFF66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8" name="Rectangle 8927">
              <a:extLst>
                <a:ext uri="{FF2B5EF4-FFF2-40B4-BE49-F238E27FC236}">
                  <a16:creationId xmlns:a16="http://schemas.microsoft.com/office/drawing/2014/main" id="{BDF67E13-0BD0-0788-BAFD-A31ACBB3676C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29" name="Rectangle 8928">
              <a:extLst>
                <a:ext uri="{FF2B5EF4-FFF2-40B4-BE49-F238E27FC236}">
                  <a16:creationId xmlns:a16="http://schemas.microsoft.com/office/drawing/2014/main" id="{2AA181B8-C891-9F00-AE45-AF187C05C803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0" name="Rectangle 8929">
              <a:extLst>
                <a:ext uri="{FF2B5EF4-FFF2-40B4-BE49-F238E27FC236}">
                  <a16:creationId xmlns:a16="http://schemas.microsoft.com/office/drawing/2014/main" id="{26C7935E-4664-F09D-0E28-F44586C24C1D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1" name="Rectangle 8930">
              <a:extLst>
                <a:ext uri="{FF2B5EF4-FFF2-40B4-BE49-F238E27FC236}">
                  <a16:creationId xmlns:a16="http://schemas.microsoft.com/office/drawing/2014/main" id="{96B1D741-9D95-BE6A-F20A-8887900C3B9E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2" name="Rectangle 8931">
              <a:extLst>
                <a:ext uri="{FF2B5EF4-FFF2-40B4-BE49-F238E27FC236}">
                  <a16:creationId xmlns:a16="http://schemas.microsoft.com/office/drawing/2014/main" id="{650A429C-BB97-A9C7-C475-0FE8E4641CB9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3" name="Rectangle 8932">
              <a:extLst>
                <a:ext uri="{FF2B5EF4-FFF2-40B4-BE49-F238E27FC236}">
                  <a16:creationId xmlns:a16="http://schemas.microsoft.com/office/drawing/2014/main" id="{01F897BB-B6DB-2DF5-BD6A-F7DDDBE5051F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34" name="Rectangle 8933">
              <a:extLst>
                <a:ext uri="{FF2B5EF4-FFF2-40B4-BE49-F238E27FC236}">
                  <a16:creationId xmlns:a16="http://schemas.microsoft.com/office/drawing/2014/main" id="{E7458467-B68F-7E50-1598-3CFDB2931B80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631" name="Group 6630">
            <a:extLst>
              <a:ext uri="{FF2B5EF4-FFF2-40B4-BE49-F238E27FC236}">
                <a16:creationId xmlns:a16="http://schemas.microsoft.com/office/drawing/2014/main" id="{23BB4416-E20F-8E0F-C78C-21E41A121972}"/>
              </a:ext>
            </a:extLst>
          </p:cNvPr>
          <p:cNvGrpSpPr/>
          <p:nvPr/>
        </p:nvGrpSpPr>
        <p:grpSpPr>
          <a:xfrm>
            <a:off x="798901" y="5057749"/>
            <a:ext cx="6158983" cy="91440"/>
            <a:chOff x="795599" y="2575329"/>
            <a:chExt cx="6164316" cy="111398"/>
          </a:xfrm>
        </p:grpSpPr>
        <p:sp>
          <p:nvSpPr>
            <p:cNvPr id="6632" name="Rectangle 6631">
              <a:extLst>
                <a:ext uri="{FF2B5EF4-FFF2-40B4-BE49-F238E27FC236}">
                  <a16:creationId xmlns:a16="http://schemas.microsoft.com/office/drawing/2014/main" id="{CFBEBB39-DEDD-3E9D-D2F6-17E92DCC71B6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3" name="Rectangle 6632">
              <a:extLst>
                <a:ext uri="{FF2B5EF4-FFF2-40B4-BE49-F238E27FC236}">
                  <a16:creationId xmlns:a16="http://schemas.microsoft.com/office/drawing/2014/main" id="{1A5F434F-7AF8-01CC-7E6B-1181E8599FDF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4" name="Rectangle 6633">
              <a:extLst>
                <a:ext uri="{FF2B5EF4-FFF2-40B4-BE49-F238E27FC236}">
                  <a16:creationId xmlns:a16="http://schemas.microsoft.com/office/drawing/2014/main" id="{94DB5AC7-3943-3CAD-D72E-2FC51C606885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5" name="Rectangle 6634">
              <a:extLst>
                <a:ext uri="{FF2B5EF4-FFF2-40B4-BE49-F238E27FC236}">
                  <a16:creationId xmlns:a16="http://schemas.microsoft.com/office/drawing/2014/main" id="{67A18326-D843-6B0D-2EAB-D4942011DC5D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6" name="Rectangle 6635">
              <a:extLst>
                <a:ext uri="{FF2B5EF4-FFF2-40B4-BE49-F238E27FC236}">
                  <a16:creationId xmlns:a16="http://schemas.microsoft.com/office/drawing/2014/main" id="{BE68CD22-677E-5FCF-9AD9-1BE297A25761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7" name="Rectangle 6636">
              <a:extLst>
                <a:ext uri="{FF2B5EF4-FFF2-40B4-BE49-F238E27FC236}">
                  <a16:creationId xmlns:a16="http://schemas.microsoft.com/office/drawing/2014/main" id="{649D2F07-CAD3-BDCB-83F7-2593EC241E0C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8" name="Rectangle 6637">
              <a:extLst>
                <a:ext uri="{FF2B5EF4-FFF2-40B4-BE49-F238E27FC236}">
                  <a16:creationId xmlns:a16="http://schemas.microsoft.com/office/drawing/2014/main" id="{29DD0DEA-52F4-F5EE-BF6A-DB14FA8AE911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9" name="Rectangle 6638">
              <a:extLst>
                <a:ext uri="{FF2B5EF4-FFF2-40B4-BE49-F238E27FC236}">
                  <a16:creationId xmlns:a16="http://schemas.microsoft.com/office/drawing/2014/main" id="{FD21D3E6-CE41-92CE-4B66-6EB7F9563D29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0" name="Rectangle 6639">
              <a:extLst>
                <a:ext uri="{FF2B5EF4-FFF2-40B4-BE49-F238E27FC236}">
                  <a16:creationId xmlns:a16="http://schemas.microsoft.com/office/drawing/2014/main" id="{19EC1008-B77F-4F19-01E1-A8FCD89695AE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1" name="Rectangle 6640">
              <a:extLst>
                <a:ext uri="{FF2B5EF4-FFF2-40B4-BE49-F238E27FC236}">
                  <a16:creationId xmlns:a16="http://schemas.microsoft.com/office/drawing/2014/main" id="{9BB244DA-70F0-AF47-627C-82489E53D3C8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2" name="Rectangle 6641">
              <a:extLst>
                <a:ext uri="{FF2B5EF4-FFF2-40B4-BE49-F238E27FC236}">
                  <a16:creationId xmlns:a16="http://schemas.microsoft.com/office/drawing/2014/main" id="{F506888B-CFE0-D92A-0A78-D61EA450FCF4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3" name="Rectangle 6642">
              <a:extLst>
                <a:ext uri="{FF2B5EF4-FFF2-40B4-BE49-F238E27FC236}">
                  <a16:creationId xmlns:a16="http://schemas.microsoft.com/office/drawing/2014/main" id="{7E39EF2E-BB77-BA98-F041-B7DD8ED9D75B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4" name="Rectangle 6643">
              <a:extLst>
                <a:ext uri="{FF2B5EF4-FFF2-40B4-BE49-F238E27FC236}">
                  <a16:creationId xmlns:a16="http://schemas.microsoft.com/office/drawing/2014/main" id="{FA6AA48D-8839-3CB6-DCC5-2345613ADA6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5" name="Rectangle 6644">
              <a:extLst>
                <a:ext uri="{FF2B5EF4-FFF2-40B4-BE49-F238E27FC236}">
                  <a16:creationId xmlns:a16="http://schemas.microsoft.com/office/drawing/2014/main" id="{8DB3048A-AEE3-57FA-6834-719ABCBA64A5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6" name="Rectangle 6645">
              <a:extLst>
                <a:ext uri="{FF2B5EF4-FFF2-40B4-BE49-F238E27FC236}">
                  <a16:creationId xmlns:a16="http://schemas.microsoft.com/office/drawing/2014/main" id="{5AD998B3-A762-A474-D14E-8337960F025B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7" name="Rectangle 6646">
              <a:extLst>
                <a:ext uri="{FF2B5EF4-FFF2-40B4-BE49-F238E27FC236}">
                  <a16:creationId xmlns:a16="http://schemas.microsoft.com/office/drawing/2014/main" id="{4CA76B54-5AC1-8E68-BA42-4F232F393D5F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8" name="Rectangle 6647">
              <a:extLst>
                <a:ext uri="{FF2B5EF4-FFF2-40B4-BE49-F238E27FC236}">
                  <a16:creationId xmlns:a16="http://schemas.microsoft.com/office/drawing/2014/main" id="{657D632F-B99B-177F-8B4F-4CD8F89F02C3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49" name="Rectangle 6648">
              <a:extLst>
                <a:ext uri="{FF2B5EF4-FFF2-40B4-BE49-F238E27FC236}">
                  <a16:creationId xmlns:a16="http://schemas.microsoft.com/office/drawing/2014/main" id="{935F2CB4-8D5C-9377-B6C6-6C15102DDB30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0" name="Rectangle 6649">
              <a:extLst>
                <a:ext uri="{FF2B5EF4-FFF2-40B4-BE49-F238E27FC236}">
                  <a16:creationId xmlns:a16="http://schemas.microsoft.com/office/drawing/2014/main" id="{2AD5F39C-F8F2-BD5D-87CD-106F00E95054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1" name="Rectangle 6650">
              <a:extLst>
                <a:ext uri="{FF2B5EF4-FFF2-40B4-BE49-F238E27FC236}">
                  <a16:creationId xmlns:a16="http://schemas.microsoft.com/office/drawing/2014/main" id="{0559F270-E976-67E4-3E4C-574B71142AD7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2" name="Rectangle 6651">
              <a:extLst>
                <a:ext uri="{FF2B5EF4-FFF2-40B4-BE49-F238E27FC236}">
                  <a16:creationId xmlns:a16="http://schemas.microsoft.com/office/drawing/2014/main" id="{0D905F90-47C5-1A5E-6020-EDD81556E18E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3" name="Rectangle 6652">
              <a:extLst>
                <a:ext uri="{FF2B5EF4-FFF2-40B4-BE49-F238E27FC236}">
                  <a16:creationId xmlns:a16="http://schemas.microsoft.com/office/drawing/2014/main" id="{1E135A76-DC34-3C30-A22E-D8993F2C2132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4" name="Rectangle 6653">
              <a:extLst>
                <a:ext uri="{FF2B5EF4-FFF2-40B4-BE49-F238E27FC236}">
                  <a16:creationId xmlns:a16="http://schemas.microsoft.com/office/drawing/2014/main" id="{B5F19BC9-7557-E62F-486A-D357B731EF96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5" name="Rectangle 6654">
              <a:extLst>
                <a:ext uri="{FF2B5EF4-FFF2-40B4-BE49-F238E27FC236}">
                  <a16:creationId xmlns:a16="http://schemas.microsoft.com/office/drawing/2014/main" id="{A269D8C8-FF06-DE33-7B86-58A0937EE8A5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6" name="Rectangle 6655">
              <a:extLst>
                <a:ext uri="{FF2B5EF4-FFF2-40B4-BE49-F238E27FC236}">
                  <a16:creationId xmlns:a16="http://schemas.microsoft.com/office/drawing/2014/main" id="{8C58E71E-6A5B-FFDB-C9BC-FF7D166D212F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7" name="Rectangle 6656">
              <a:extLst>
                <a:ext uri="{FF2B5EF4-FFF2-40B4-BE49-F238E27FC236}">
                  <a16:creationId xmlns:a16="http://schemas.microsoft.com/office/drawing/2014/main" id="{9751FCC3-ABC4-4B4A-C2DC-3F54D46E4A86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8" name="Rectangle 6657">
              <a:extLst>
                <a:ext uri="{FF2B5EF4-FFF2-40B4-BE49-F238E27FC236}">
                  <a16:creationId xmlns:a16="http://schemas.microsoft.com/office/drawing/2014/main" id="{33C36DB8-429B-F132-1BCC-21C76155C0EA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59" name="Rectangle 6658">
              <a:extLst>
                <a:ext uri="{FF2B5EF4-FFF2-40B4-BE49-F238E27FC236}">
                  <a16:creationId xmlns:a16="http://schemas.microsoft.com/office/drawing/2014/main" id="{5A342B82-4BF6-CC02-2F3A-B8E776F9A414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0" name="Rectangle 6659">
              <a:extLst>
                <a:ext uri="{FF2B5EF4-FFF2-40B4-BE49-F238E27FC236}">
                  <a16:creationId xmlns:a16="http://schemas.microsoft.com/office/drawing/2014/main" id="{BCB8428B-C4A4-1E0A-6673-93A8806DDA31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1" name="Rectangle 6660">
              <a:extLst>
                <a:ext uri="{FF2B5EF4-FFF2-40B4-BE49-F238E27FC236}">
                  <a16:creationId xmlns:a16="http://schemas.microsoft.com/office/drawing/2014/main" id="{7F506CD0-68C7-9193-E104-4E4119D2A94F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2" name="Rectangle 6661">
              <a:extLst>
                <a:ext uri="{FF2B5EF4-FFF2-40B4-BE49-F238E27FC236}">
                  <a16:creationId xmlns:a16="http://schemas.microsoft.com/office/drawing/2014/main" id="{0ACA2C2B-5ECA-7112-6EC1-081AB006E164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3" name="Rectangle 6662">
              <a:extLst>
                <a:ext uri="{FF2B5EF4-FFF2-40B4-BE49-F238E27FC236}">
                  <a16:creationId xmlns:a16="http://schemas.microsoft.com/office/drawing/2014/main" id="{1F998F62-386B-CC0F-6BCF-2D30EB3FCDBB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4" name="Rectangle 6663">
              <a:extLst>
                <a:ext uri="{FF2B5EF4-FFF2-40B4-BE49-F238E27FC236}">
                  <a16:creationId xmlns:a16="http://schemas.microsoft.com/office/drawing/2014/main" id="{E4C1F090-BE31-FD4E-0FFE-461552885B28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5" name="Rectangle 6664">
              <a:extLst>
                <a:ext uri="{FF2B5EF4-FFF2-40B4-BE49-F238E27FC236}">
                  <a16:creationId xmlns:a16="http://schemas.microsoft.com/office/drawing/2014/main" id="{3A873924-3842-8EF6-FBC4-7A08730D2C09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6" name="Rectangle 6665">
              <a:extLst>
                <a:ext uri="{FF2B5EF4-FFF2-40B4-BE49-F238E27FC236}">
                  <a16:creationId xmlns:a16="http://schemas.microsoft.com/office/drawing/2014/main" id="{4912C0AD-7A32-967D-B3B4-41CC33AA1326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7" name="Rectangle 6666">
              <a:extLst>
                <a:ext uri="{FF2B5EF4-FFF2-40B4-BE49-F238E27FC236}">
                  <a16:creationId xmlns:a16="http://schemas.microsoft.com/office/drawing/2014/main" id="{1796029C-671E-8F93-5D95-0605FB3AB081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8" name="Rectangle 6667">
              <a:extLst>
                <a:ext uri="{FF2B5EF4-FFF2-40B4-BE49-F238E27FC236}">
                  <a16:creationId xmlns:a16="http://schemas.microsoft.com/office/drawing/2014/main" id="{D1A4C6A3-62D7-7B17-6B1A-2D5BEA831498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69" name="Rectangle 6668">
              <a:extLst>
                <a:ext uri="{FF2B5EF4-FFF2-40B4-BE49-F238E27FC236}">
                  <a16:creationId xmlns:a16="http://schemas.microsoft.com/office/drawing/2014/main" id="{3E8F55D0-072E-9E1C-9189-3548541F9359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0" name="Rectangle 6669">
              <a:extLst>
                <a:ext uri="{FF2B5EF4-FFF2-40B4-BE49-F238E27FC236}">
                  <a16:creationId xmlns:a16="http://schemas.microsoft.com/office/drawing/2014/main" id="{B188DAEA-E2BA-CD0C-1D46-7C850CE96D44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1" name="Rectangle 6670">
              <a:extLst>
                <a:ext uri="{FF2B5EF4-FFF2-40B4-BE49-F238E27FC236}">
                  <a16:creationId xmlns:a16="http://schemas.microsoft.com/office/drawing/2014/main" id="{28758F70-B7CF-0B3D-D723-3E56960CE76D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2" name="Rectangle 6671">
              <a:extLst>
                <a:ext uri="{FF2B5EF4-FFF2-40B4-BE49-F238E27FC236}">
                  <a16:creationId xmlns:a16="http://schemas.microsoft.com/office/drawing/2014/main" id="{BE8D27F9-D9ED-827F-764B-41905EEB3296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3" name="Rectangle 6672">
              <a:extLst>
                <a:ext uri="{FF2B5EF4-FFF2-40B4-BE49-F238E27FC236}">
                  <a16:creationId xmlns:a16="http://schemas.microsoft.com/office/drawing/2014/main" id="{BE284108-3899-497C-C179-1B74656479FC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4" name="Rectangle 6673">
              <a:extLst>
                <a:ext uri="{FF2B5EF4-FFF2-40B4-BE49-F238E27FC236}">
                  <a16:creationId xmlns:a16="http://schemas.microsoft.com/office/drawing/2014/main" id="{78594BC5-C065-1F07-2725-8CCC2EBAC156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5" name="Rectangle 6674">
              <a:extLst>
                <a:ext uri="{FF2B5EF4-FFF2-40B4-BE49-F238E27FC236}">
                  <a16:creationId xmlns:a16="http://schemas.microsoft.com/office/drawing/2014/main" id="{243D7C09-320E-32AC-55D0-66686345B128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6" name="Rectangle 6675">
              <a:extLst>
                <a:ext uri="{FF2B5EF4-FFF2-40B4-BE49-F238E27FC236}">
                  <a16:creationId xmlns:a16="http://schemas.microsoft.com/office/drawing/2014/main" id="{CB8B12A8-8E88-8877-8060-FD6CE7465486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7" name="Rectangle 6676">
              <a:extLst>
                <a:ext uri="{FF2B5EF4-FFF2-40B4-BE49-F238E27FC236}">
                  <a16:creationId xmlns:a16="http://schemas.microsoft.com/office/drawing/2014/main" id="{6E463011-AEB6-98E3-98C7-55A9906A990E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8" name="Rectangle 6677">
              <a:extLst>
                <a:ext uri="{FF2B5EF4-FFF2-40B4-BE49-F238E27FC236}">
                  <a16:creationId xmlns:a16="http://schemas.microsoft.com/office/drawing/2014/main" id="{511A814D-3C36-DB71-9512-2E025DA562CD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79" name="Rectangle 6678">
              <a:extLst>
                <a:ext uri="{FF2B5EF4-FFF2-40B4-BE49-F238E27FC236}">
                  <a16:creationId xmlns:a16="http://schemas.microsoft.com/office/drawing/2014/main" id="{3261A368-689E-74B0-2EAA-90380E3D42E8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0" name="Rectangle 6679">
              <a:extLst>
                <a:ext uri="{FF2B5EF4-FFF2-40B4-BE49-F238E27FC236}">
                  <a16:creationId xmlns:a16="http://schemas.microsoft.com/office/drawing/2014/main" id="{B2C6B886-B3E2-EE18-D17B-E17572FB1F02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1" name="Rectangle 6680">
              <a:extLst>
                <a:ext uri="{FF2B5EF4-FFF2-40B4-BE49-F238E27FC236}">
                  <a16:creationId xmlns:a16="http://schemas.microsoft.com/office/drawing/2014/main" id="{EBAF5A40-E9F3-F079-8FE3-D9B93E7BD0E5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2" name="Rectangle 6681">
              <a:extLst>
                <a:ext uri="{FF2B5EF4-FFF2-40B4-BE49-F238E27FC236}">
                  <a16:creationId xmlns:a16="http://schemas.microsoft.com/office/drawing/2014/main" id="{A89D1D90-4A78-58FA-5BDE-8581DAA617F0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3" name="Rectangle 6682">
              <a:extLst>
                <a:ext uri="{FF2B5EF4-FFF2-40B4-BE49-F238E27FC236}">
                  <a16:creationId xmlns:a16="http://schemas.microsoft.com/office/drawing/2014/main" id="{EC092FE1-E5FD-9209-036D-D51BF10F0ED2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4" name="Rectangle 6683">
              <a:extLst>
                <a:ext uri="{FF2B5EF4-FFF2-40B4-BE49-F238E27FC236}">
                  <a16:creationId xmlns:a16="http://schemas.microsoft.com/office/drawing/2014/main" id="{7881A1BF-76A8-2DB2-41F9-D1AA1FF72352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5" name="Rectangle 6684">
              <a:extLst>
                <a:ext uri="{FF2B5EF4-FFF2-40B4-BE49-F238E27FC236}">
                  <a16:creationId xmlns:a16="http://schemas.microsoft.com/office/drawing/2014/main" id="{A2EE6398-2331-3229-7FC3-ABC94C5E2DEF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6" name="Rectangle 6685">
              <a:extLst>
                <a:ext uri="{FF2B5EF4-FFF2-40B4-BE49-F238E27FC236}">
                  <a16:creationId xmlns:a16="http://schemas.microsoft.com/office/drawing/2014/main" id="{4E3304B1-7A3B-B912-D0CE-84A5296ECBFB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7" name="Rectangle 6686">
              <a:extLst>
                <a:ext uri="{FF2B5EF4-FFF2-40B4-BE49-F238E27FC236}">
                  <a16:creationId xmlns:a16="http://schemas.microsoft.com/office/drawing/2014/main" id="{BBAB81C3-C863-20B9-0CE7-4F59A1BD67FB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8" name="Rectangle 6687">
              <a:extLst>
                <a:ext uri="{FF2B5EF4-FFF2-40B4-BE49-F238E27FC236}">
                  <a16:creationId xmlns:a16="http://schemas.microsoft.com/office/drawing/2014/main" id="{97D0C70D-D888-1D6D-57D2-124EB3679B07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89" name="Rectangle 6688">
              <a:extLst>
                <a:ext uri="{FF2B5EF4-FFF2-40B4-BE49-F238E27FC236}">
                  <a16:creationId xmlns:a16="http://schemas.microsoft.com/office/drawing/2014/main" id="{16C62A10-5469-E1F1-37A7-F8553006F09B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0" name="Rectangle 6689">
              <a:extLst>
                <a:ext uri="{FF2B5EF4-FFF2-40B4-BE49-F238E27FC236}">
                  <a16:creationId xmlns:a16="http://schemas.microsoft.com/office/drawing/2014/main" id="{DD36E56E-3166-A940-6620-DEB38A81B0EA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1" name="Rectangle 6690">
              <a:extLst>
                <a:ext uri="{FF2B5EF4-FFF2-40B4-BE49-F238E27FC236}">
                  <a16:creationId xmlns:a16="http://schemas.microsoft.com/office/drawing/2014/main" id="{C7180E2C-138B-D4CC-CB62-13A8B8ABEE57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2" name="Rectangle 6691">
              <a:extLst>
                <a:ext uri="{FF2B5EF4-FFF2-40B4-BE49-F238E27FC236}">
                  <a16:creationId xmlns:a16="http://schemas.microsoft.com/office/drawing/2014/main" id="{77CDC09A-93B1-3EC0-EF57-D4D2016AAD19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3" name="Rectangle 6692">
              <a:extLst>
                <a:ext uri="{FF2B5EF4-FFF2-40B4-BE49-F238E27FC236}">
                  <a16:creationId xmlns:a16="http://schemas.microsoft.com/office/drawing/2014/main" id="{B52FDC6B-536E-4E07-E4CA-B73E5E7D2F5A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4" name="Rectangle 6693">
              <a:extLst>
                <a:ext uri="{FF2B5EF4-FFF2-40B4-BE49-F238E27FC236}">
                  <a16:creationId xmlns:a16="http://schemas.microsoft.com/office/drawing/2014/main" id="{E4F3250A-D393-D847-1E0C-1720505C13B2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5" name="Rectangle 6694">
              <a:extLst>
                <a:ext uri="{FF2B5EF4-FFF2-40B4-BE49-F238E27FC236}">
                  <a16:creationId xmlns:a16="http://schemas.microsoft.com/office/drawing/2014/main" id="{1A08B7F6-A7D1-67E5-4322-226F1FDC119D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6" name="Rectangle 6695">
              <a:extLst>
                <a:ext uri="{FF2B5EF4-FFF2-40B4-BE49-F238E27FC236}">
                  <a16:creationId xmlns:a16="http://schemas.microsoft.com/office/drawing/2014/main" id="{7CE6D161-0A43-554A-AEB9-B97F9C802C36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7" name="Rectangle 6696">
              <a:extLst>
                <a:ext uri="{FF2B5EF4-FFF2-40B4-BE49-F238E27FC236}">
                  <a16:creationId xmlns:a16="http://schemas.microsoft.com/office/drawing/2014/main" id="{E1D318DE-4D9B-5E52-84D7-24361480213A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8" name="Rectangle 6697">
              <a:extLst>
                <a:ext uri="{FF2B5EF4-FFF2-40B4-BE49-F238E27FC236}">
                  <a16:creationId xmlns:a16="http://schemas.microsoft.com/office/drawing/2014/main" id="{B84AC700-5A04-28E4-6D42-14CD9E330C35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99" name="Rectangle 6698">
              <a:extLst>
                <a:ext uri="{FF2B5EF4-FFF2-40B4-BE49-F238E27FC236}">
                  <a16:creationId xmlns:a16="http://schemas.microsoft.com/office/drawing/2014/main" id="{F7D20122-EE85-33CF-43A2-E713151B2790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0" name="Rectangle 6699">
              <a:extLst>
                <a:ext uri="{FF2B5EF4-FFF2-40B4-BE49-F238E27FC236}">
                  <a16:creationId xmlns:a16="http://schemas.microsoft.com/office/drawing/2014/main" id="{87BDFF3A-C05F-36ED-0ABD-D5CC26B0E262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1" name="Rectangle 6700">
              <a:extLst>
                <a:ext uri="{FF2B5EF4-FFF2-40B4-BE49-F238E27FC236}">
                  <a16:creationId xmlns:a16="http://schemas.microsoft.com/office/drawing/2014/main" id="{07BBE709-4E02-99B3-B0F0-53DA60B0C7EA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2" name="Rectangle 6701">
              <a:extLst>
                <a:ext uri="{FF2B5EF4-FFF2-40B4-BE49-F238E27FC236}">
                  <a16:creationId xmlns:a16="http://schemas.microsoft.com/office/drawing/2014/main" id="{955E4F4C-CC52-E755-D228-055955E73D3F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3" name="Rectangle 6702">
              <a:extLst>
                <a:ext uri="{FF2B5EF4-FFF2-40B4-BE49-F238E27FC236}">
                  <a16:creationId xmlns:a16="http://schemas.microsoft.com/office/drawing/2014/main" id="{68000650-F1F1-0555-1C3E-90483CEDF14D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4" name="Rectangle 6703">
              <a:extLst>
                <a:ext uri="{FF2B5EF4-FFF2-40B4-BE49-F238E27FC236}">
                  <a16:creationId xmlns:a16="http://schemas.microsoft.com/office/drawing/2014/main" id="{FACFBE2D-A6FF-5500-D4AC-5D3F3ED4B77E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5" name="Rectangle 6704">
              <a:extLst>
                <a:ext uri="{FF2B5EF4-FFF2-40B4-BE49-F238E27FC236}">
                  <a16:creationId xmlns:a16="http://schemas.microsoft.com/office/drawing/2014/main" id="{E2E37ED1-E706-A1C6-797E-E3EA2372B093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6" name="Rectangle 6705">
              <a:extLst>
                <a:ext uri="{FF2B5EF4-FFF2-40B4-BE49-F238E27FC236}">
                  <a16:creationId xmlns:a16="http://schemas.microsoft.com/office/drawing/2014/main" id="{93E49D33-2F40-DB84-9A9D-EFB692C43BFA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7" name="Rectangle 6706">
              <a:extLst>
                <a:ext uri="{FF2B5EF4-FFF2-40B4-BE49-F238E27FC236}">
                  <a16:creationId xmlns:a16="http://schemas.microsoft.com/office/drawing/2014/main" id="{7E514B8F-8D9F-7337-EBAC-C0EAEC35B8B0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8" name="Rectangle 6707">
              <a:extLst>
                <a:ext uri="{FF2B5EF4-FFF2-40B4-BE49-F238E27FC236}">
                  <a16:creationId xmlns:a16="http://schemas.microsoft.com/office/drawing/2014/main" id="{9CA13337-20A1-BDDC-32FF-84E798188472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09" name="Rectangle 6708">
              <a:extLst>
                <a:ext uri="{FF2B5EF4-FFF2-40B4-BE49-F238E27FC236}">
                  <a16:creationId xmlns:a16="http://schemas.microsoft.com/office/drawing/2014/main" id="{2989F844-812E-F45D-206A-24EAB602A048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0" name="Rectangle 6709">
              <a:extLst>
                <a:ext uri="{FF2B5EF4-FFF2-40B4-BE49-F238E27FC236}">
                  <a16:creationId xmlns:a16="http://schemas.microsoft.com/office/drawing/2014/main" id="{021D7E61-8B52-EA8F-AE70-A8088AAA7546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1" name="Rectangle 6710">
              <a:extLst>
                <a:ext uri="{FF2B5EF4-FFF2-40B4-BE49-F238E27FC236}">
                  <a16:creationId xmlns:a16="http://schemas.microsoft.com/office/drawing/2014/main" id="{D36325E8-6CF4-2626-AA8A-7A54C884762B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2" name="Rectangle 6711">
              <a:extLst>
                <a:ext uri="{FF2B5EF4-FFF2-40B4-BE49-F238E27FC236}">
                  <a16:creationId xmlns:a16="http://schemas.microsoft.com/office/drawing/2014/main" id="{ADEE0016-6477-F3E8-5820-A26B537C7CE6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3" name="Rectangle 6712">
              <a:extLst>
                <a:ext uri="{FF2B5EF4-FFF2-40B4-BE49-F238E27FC236}">
                  <a16:creationId xmlns:a16="http://schemas.microsoft.com/office/drawing/2014/main" id="{18055050-A25D-6C16-2F3D-A35A6A781DAA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4" name="Rectangle 6713">
              <a:extLst>
                <a:ext uri="{FF2B5EF4-FFF2-40B4-BE49-F238E27FC236}">
                  <a16:creationId xmlns:a16="http://schemas.microsoft.com/office/drawing/2014/main" id="{F420E924-F5C2-D568-C850-000E90155EFD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5" name="Rectangle 6714">
              <a:extLst>
                <a:ext uri="{FF2B5EF4-FFF2-40B4-BE49-F238E27FC236}">
                  <a16:creationId xmlns:a16="http://schemas.microsoft.com/office/drawing/2014/main" id="{80854EA0-D039-CF6E-C07F-C0FBBFCBBD75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6" name="Rectangle 6715">
              <a:extLst>
                <a:ext uri="{FF2B5EF4-FFF2-40B4-BE49-F238E27FC236}">
                  <a16:creationId xmlns:a16="http://schemas.microsoft.com/office/drawing/2014/main" id="{705CFBCD-B3C7-8084-7994-DDA7D5790DBB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7" name="Rectangle 6716">
              <a:extLst>
                <a:ext uri="{FF2B5EF4-FFF2-40B4-BE49-F238E27FC236}">
                  <a16:creationId xmlns:a16="http://schemas.microsoft.com/office/drawing/2014/main" id="{8A813203-5AF8-EA86-6DB7-885ACD9F3419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8" name="Rectangle 6717">
              <a:extLst>
                <a:ext uri="{FF2B5EF4-FFF2-40B4-BE49-F238E27FC236}">
                  <a16:creationId xmlns:a16="http://schemas.microsoft.com/office/drawing/2014/main" id="{D4930F10-C83F-D23C-B8FE-6DC6562C2307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19" name="Rectangle 6718">
              <a:extLst>
                <a:ext uri="{FF2B5EF4-FFF2-40B4-BE49-F238E27FC236}">
                  <a16:creationId xmlns:a16="http://schemas.microsoft.com/office/drawing/2014/main" id="{BF9A9CE7-A700-F99C-11D0-FA1AB4F5C85C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0" name="Rectangle 6719">
              <a:extLst>
                <a:ext uri="{FF2B5EF4-FFF2-40B4-BE49-F238E27FC236}">
                  <a16:creationId xmlns:a16="http://schemas.microsoft.com/office/drawing/2014/main" id="{959A6709-8A9F-C4F8-0EF4-016A1F610AC8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1" name="Rectangle 6720">
              <a:extLst>
                <a:ext uri="{FF2B5EF4-FFF2-40B4-BE49-F238E27FC236}">
                  <a16:creationId xmlns:a16="http://schemas.microsoft.com/office/drawing/2014/main" id="{DE3396AF-67DF-2413-0FE1-92C137325936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2" name="Rectangle 6721">
              <a:extLst>
                <a:ext uri="{FF2B5EF4-FFF2-40B4-BE49-F238E27FC236}">
                  <a16:creationId xmlns:a16="http://schemas.microsoft.com/office/drawing/2014/main" id="{AAB2F1C4-CE0D-3397-48B5-2BB686152A34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3" name="Rectangle 6722">
              <a:extLst>
                <a:ext uri="{FF2B5EF4-FFF2-40B4-BE49-F238E27FC236}">
                  <a16:creationId xmlns:a16="http://schemas.microsoft.com/office/drawing/2014/main" id="{92DC7D67-3F6D-1570-2ABD-24CBEA6F6EC5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4" name="Rectangle 6723">
              <a:extLst>
                <a:ext uri="{FF2B5EF4-FFF2-40B4-BE49-F238E27FC236}">
                  <a16:creationId xmlns:a16="http://schemas.microsoft.com/office/drawing/2014/main" id="{63F12F93-8718-D4B6-C930-3918E2444B1F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5" name="Rectangle 6724">
              <a:extLst>
                <a:ext uri="{FF2B5EF4-FFF2-40B4-BE49-F238E27FC236}">
                  <a16:creationId xmlns:a16="http://schemas.microsoft.com/office/drawing/2014/main" id="{850C1E24-E228-402D-05F9-7DD9AA51216E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6" name="Rectangle 6725">
              <a:extLst>
                <a:ext uri="{FF2B5EF4-FFF2-40B4-BE49-F238E27FC236}">
                  <a16:creationId xmlns:a16="http://schemas.microsoft.com/office/drawing/2014/main" id="{51CE172A-41B3-2C36-5BF8-AB0FD057C1CD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7" name="Rectangle 6726">
              <a:extLst>
                <a:ext uri="{FF2B5EF4-FFF2-40B4-BE49-F238E27FC236}">
                  <a16:creationId xmlns:a16="http://schemas.microsoft.com/office/drawing/2014/main" id="{369DF699-2E5F-E138-3901-AFDB2B9B53B8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8" name="Rectangle 6727">
              <a:extLst>
                <a:ext uri="{FF2B5EF4-FFF2-40B4-BE49-F238E27FC236}">
                  <a16:creationId xmlns:a16="http://schemas.microsoft.com/office/drawing/2014/main" id="{A4161ED0-2754-5E2E-F17C-06442899116F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29" name="Rectangle 6728">
              <a:extLst>
                <a:ext uri="{FF2B5EF4-FFF2-40B4-BE49-F238E27FC236}">
                  <a16:creationId xmlns:a16="http://schemas.microsoft.com/office/drawing/2014/main" id="{0833EF35-C30F-CED6-866F-F39A7EC0F832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0" name="Rectangle 6729">
              <a:extLst>
                <a:ext uri="{FF2B5EF4-FFF2-40B4-BE49-F238E27FC236}">
                  <a16:creationId xmlns:a16="http://schemas.microsoft.com/office/drawing/2014/main" id="{DD3DB0EA-2C81-9E79-2BDE-2B3885F69062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1" name="Rectangle 6730">
              <a:extLst>
                <a:ext uri="{FF2B5EF4-FFF2-40B4-BE49-F238E27FC236}">
                  <a16:creationId xmlns:a16="http://schemas.microsoft.com/office/drawing/2014/main" id="{21569199-C86B-9242-03AB-EC1883CC00CF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2" name="Rectangle 6731">
              <a:extLst>
                <a:ext uri="{FF2B5EF4-FFF2-40B4-BE49-F238E27FC236}">
                  <a16:creationId xmlns:a16="http://schemas.microsoft.com/office/drawing/2014/main" id="{27F0E4DC-F066-CEC7-70F0-077DFFBB773A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3" name="Rectangle 6732">
              <a:extLst>
                <a:ext uri="{FF2B5EF4-FFF2-40B4-BE49-F238E27FC236}">
                  <a16:creationId xmlns:a16="http://schemas.microsoft.com/office/drawing/2014/main" id="{D4D74049-A500-7A0D-0E0D-089AC81BC0D2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4" name="Rectangle 6733">
              <a:extLst>
                <a:ext uri="{FF2B5EF4-FFF2-40B4-BE49-F238E27FC236}">
                  <a16:creationId xmlns:a16="http://schemas.microsoft.com/office/drawing/2014/main" id="{754E8610-01FD-A458-754E-F6C424FF4535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5" name="Rectangle 6734">
              <a:extLst>
                <a:ext uri="{FF2B5EF4-FFF2-40B4-BE49-F238E27FC236}">
                  <a16:creationId xmlns:a16="http://schemas.microsoft.com/office/drawing/2014/main" id="{944F62A8-9C03-DF0B-237F-806438BBA9B5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6" name="Rectangle 6735">
              <a:extLst>
                <a:ext uri="{FF2B5EF4-FFF2-40B4-BE49-F238E27FC236}">
                  <a16:creationId xmlns:a16="http://schemas.microsoft.com/office/drawing/2014/main" id="{B9B7E0D7-A545-B7BE-697D-385748ABE60F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7" name="Rectangle 6736">
              <a:extLst>
                <a:ext uri="{FF2B5EF4-FFF2-40B4-BE49-F238E27FC236}">
                  <a16:creationId xmlns:a16="http://schemas.microsoft.com/office/drawing/2014/main" id="{5BA6CE4A-C9EE-61D4-ECC8-1189A47F70E1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8" name="Rectangle 6737">
              <a:extLst>
                <a:ext uri="{FF2B5EF4-FFF2-40B4-BE49-F238E27FC236}">
                  <a16:creationId xmlns:a16="http://schemas.microsoft.com/office/drawing/2014/main" id="{AF4B95E0-B368-C61E-780B-E44E1B8ACB44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39" name="Rectangle 6738">
              <a:extLst>
                <a:ext uri="{FF2B5EF4-FFF2-40B4-BE49-F238E27FC236}">
                  <a16:creationId xmlns:a16="http://schemas.microsoft.com/office/drawing/2014/main" id="{98AB97D3-8957-87E5-8F23-0CE55A3BE51C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0" name="Rectangle 6739">
              <a:extLst>
                <a:ext uri="{FF2B5EF4-FFF2-40B4-BE49-F238E27FC236}">
                  <a16:creationId xmlns:a16="http://schemas.microsoft.com/office/drawing/2014/main" id="{5E6F4E99-75AD-3932-EA4F-D185C720836E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1" name="Rectangle 6740">
              <a:extLst>
                <a:ext uri="{FF2B5EF4-FFF2-40B4-BE49-F238E27FC236}">
                  <a16:creationId xmlns:a16="http://schemas.microsoft.com/office/drawing/2014/main" id="{D6FD2537-826A-340E-5EA9-69BAC1A018CD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2" name="Rectangle 6741">
              <a:extLst>
                <a:ext uri="{FF2B5EF4-FFF2-40B4-BE49-F238E27FC236}">
                  <a16:creationId xmlns:a16="http://schemas.microsoft.com/office/drawing/2014/main" id="{9AD976AD-5956-F40A-9F80-3D6DECA7C6D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3" name="Rectangle 6742">
              <a:extLst>
                <a:ext uri="{FF2B5EF4-FFF2-40B4-BE49-F238E27FC236}">
                  <a16:creationId xmlns:a16="http://schemas.microsoft.com/office/drawing/2014/main" id="{BD20B3D4-C587-90B0-C175-7630F749C2C3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4" name="Rectangle 6743">
              <a:extLst>
                <a:ext uri="{FF2B5EF4-FFF2-40B4-BE49-F238E27FC236}">
                  <a16:creationId xmlns:a16="http://schemas.microsoft.com/office/drawing/2014/main" id="{57B2F5FF-29E6-D725-3109-E632702B2D2F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5" name="Rectangle 6744">
              <a:extLst>
                <a:ext uri="{FF2B5EF4-FFF2-40B4-BE49-F238E27FC236}">
                  <a16:creationId xmlns:a16="http://schemas.microsoft.com/office/drawing/2014/main" id="{D7B48BB4-B123-4FC1-AF96-A3AD1F7892A6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6" name="Rectangle 6745">
              <a:extLst>
                <a:ext uri="{FF2B5EF4-FFF2-40B4-BE49-F238E27FC236}">
                  <a16:creationId xmlns:a16="http://schemas.microsoft.com/office/drawing/2014/main" id="{A00047D2-E94B-4DB8-4DB4-1D35C0F4D0AB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7" name="Rectangle 6746">
              <a:extLst>
                <a:ext uri="{FF2B5EF4-FFF2-40B4-BE49-F238E27FC236}">
                  <a16:creationId xmlns:a16="http://schemas.microsoft.com/office/drawing/2014/main" id="{A683B9CC-5FA9-99CE-9067-3286460BBC30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8" name="Rectangle 6747">
              <a:extLst>
                <a:ext uri="{FF2B5EF4-FFF2-40B4-BE49-F238E27FC236}">
                  <a16:creationId xmlns:a16="http://schemas.microsoft.com/office/drawing/2014/main" id="{B506F941-A4B1-6F4B-E81C-7AF35E6B299B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49" name="Rectangle 6748">
              <a:extLst>
                <a:ext uri="{FF2B5EF4-FFF2-40B4-BE49-F238E27FC236}">
                  <a16:creationId xmlns:a16="http://schemas.microsoft.com/office/drawing/2014/main" id="{EBD408CA-BEC5-0931-5E25-010D5CF75BB6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0" name="Rectangle 6749">
              <a:extLst>
                <a:ext uri="{FF2B5EF4-FFF2-40B4-BE49-F238E27FC236}">
                  <a16:creationId xmlns:a16="http://schemas.microsoft.com/office/drawing/2014/main" id="{F8B84E79-2372-DF7D-FDD9-697F07A402F1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1" name="Rectangle 6750">
              <a:extLst>
                <a:ext uri="{FF2B5EF4-FFF2-40B4-BE49-F238E27FC236}">
                  <a16:creationId xmlns:a16="http://schemas.microsoft.com/office/drawing/2014/main" id="{8560060C-E3B3-84A1-3269-FA37AD93007E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2" name="Rectangle 6751">
              <a:extLst>
                <a:ext uri="{FF2B5EF4-FFF2-40B4-BE49-F238E27FC236}">
                  <a16:creationId xmlns:a16="http://schemas.microsoft.com/office/drawing/2014/main" id="{0957BB60-0E2A-BEBA-F65F-37EE99AA3E41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3" name="Rectangle 6752">
              <a:extLst>
                <a:ext uri="{FF2B5EF4-FFF2-40B4-BE49-F238E27FC236}">
                  <a16:creationId xmlns:a16="http://schemas.microsoft.com/office/drawing/2014/main" id="{E6818A51-6B90-C0D7-35F2-AD446F623153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4" name="Rectangle 6753">
              <a:extLst>
                <a:ext uri="{FF2B5EF4-FFF2-40B4-BE49-F238E27FC236}">
                  <a16:creationId xmlns:a16="http://schemas.microsoft.com/office/drawing/2014/main" id="{AEA034EA-5832-0EB0-EF86-4C280A030108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5" name="Rectangle 6754">
              <a:extLst>
                <a:ext uri="{FF2B5EF4-FFF2-40B4-BE49-F238E27FC236}">
                  <a16:creationId xmlns:a16="http://schemas.microsoft.com/office/drawing/2014/main" id="{222D33D4-800C-D2DF-8835-A795C914E1C1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6" name="Rectangle 6755">
              <a:extLst>
                <a:ext uri="{FF2B5EF4-FFF2-40B4-BE49-F238E27FC236}">
                  <a16:creationId xmlns:a16="http://schemas.microsoft.com/office/drawing/2014/main" id="{1E6DB56A-1454-20BC-844F-23C564A0A075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7" name="Rectangle 6756">
              <a:extLst>
                <a:ext uri="{FF2B5EF4-FFF2-40B4-BE49-F238E27FC236}">
                  <a16:creationId xmlns:a16="http://schemas.microsoft.com/office/drawing/2014/main" id="{37A2CF30-3CB0-4AD2-6F91-8F9569F08B2C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758" name="Rectangle 6757">
              <a:extLst>
                <a:ext uri="{FF2B5EF4-FFF2-40B4-BE49-F238E27FC236}">
                  <a16:creationId xmlns:a16="http://schemas.microsoft.com/office/drawing/2014/main" id="{D9BFC1BF-5ED6-029E-3C97-E03D221DC91B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679" name="Group 8678">
            <a:extLst>
              <a:ext uri="{FF2B5EF4-FFF2-40B4-BE49-F238E27FC236}">
                <a16:creationId xmlns:a16="http://schemas.microsoft.com/office/drawing/2014/main" id="{961B4C61-807F-3D26-EFE0-DA3B43C5C901}"/>
              </a:ext>
            </a:extLst>
          </p:cNvPr>
          <p:cNvGrpSpPr/>
          <p:nvPr/>
        </p:nvGrpSpPr>
        <p:grpSpPr>
          <a:xfrm>
            <a:off x="798901" y="4962939"/>
            <a:ext cx="6158983" cy="91440"/>
            <a:chOff x="795599" y="2575329"/>
            <a:chExt cx="6164316" cy="111398"/>
          </a:xfrm>
        </p:grpSpPr>
        <p:sp>
          <p:nvSpPr>
            <p:cNvPr id="8680" name="Rectangle 8679">
              <a:extLst>
                <a:ext uri="{FF2B5EF4-FFF2-40B4-BE49-F238E27FC236}">
                  <a16:creationId xmlns:a16="http://schemas.microsoft.com/office/drawing/2014/main" id="{9F04C17D-38F5-942C-3BC1-A6CD9515505F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1" name="Rectangle 8680">
              <a:extLst>
                <a:ext uri="{FF2B5EF4-FFF2-40B4-BE49-F238E27FC236}">
                  <a16:creationId xmlns:a16="http://schemas.microsoft.com/office/drawing/2014/main" id="{4544BA10-D928-2754-C9AB-A8A027C07C49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2" name="Rectangle 8681">
              <a:extLst>
                <a:ext uri="{FF2B5EF4-FFF2-40B4-BE49-F238E27FC236}">
                  <a16:creationId xmlns:a16="http://schemas.microsoft.com/office/drawing/2014/main" id="{3BBE6C99-22B2-AD2C-4CCF-5C3411C2882A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3" name="Rectangle 8682">
              <a:extLst>
                <a:ext uri="{FF2B5EF4-FFF2-40B4-BE49-F238E27FC236}">
                  <a16:creationId xmlns:a16="http://schemas.microsoft.com/office/drawing/2014/main" id="{B134B2E1-5D61-7D0A-6760-BC7B95BAAAA9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4" name="Rectangle 8683">
              <a:extLst>
                <a:ext uri="{FF2B5EF4-FFF2-40B4-BE49-F238E27FC236}">
                  <a16:creationId xmlns:a16="http://schemas.microsoft.com/office/drawing/2014/main" id="{1A10342A-D97F-B1B1-55C1-E1DFCBFBBE7E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5" name="Rectangle 8684">
              <a:extLst>
                <a:ext uri="{FF2B5EF4-FFF2-40B4-BE49-F238E27FC236}">
                  <a16:creationId xmlns:a16="http://schemas.microsoft.com/office/drawing/2014/main" id="{088C5037-BD64-31A4-80C1-7A9456F02F89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6" name="Rectangle 8685">
              <a:extLst>
                <a:ext uri="{FF2B5EF4-FFF2-40B4-BE49-F238E27FC236}">
                  <a16:creationId xmlns:a16="http://schemas.microsoft.com/office/drawing/2014/main" id="{52EC0085-0BD6-5A17-EBAE-6A7E4040736D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7" name="Rectangle 8686">
              <a:extLst>
                <a:ext uri="{FF2B5EF4-FFF2-40B4-BE49-F238E27FC236}">
                  <a16:creationId xmlns:a16="http://schemas.microsoft.com/office/drawing/2014/main" id="{B8D2E43C-952A-8E1B-0A80-928315D6120A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8" name="Rectangle 8687">
              <a:extLst>
                <a:ext uri="{FF2B5EF4-FFF2-40B4-BE49-F238E27FC236}">
                  <a16:creationId xmlns:a16="http://schemas.microsoft.com/office/drawing/2014/main" id="{4B877D12-6137-70B3-2B77-E05C805A6153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89" name="Rectangle 8688">
              <a:extLst>
                <a:ext uri="{FF2B5EF4-FFF2-40B4-BE49-F238E27FC236}">
                  <a16:creationId xmlns:a16="http://schemas.microsoft.com/office/drawing/2014/main" id="{E1E1B46D-C6B1-24EF-FEA5-EEAD15F37378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0" name="Rectangle 8689">
              <a:extLst>
                <a:ext uri="{FF2B5EF4-FFF2-40B4-BE49-F238E27FC236}">
                  <a16:creationId xmlns:a16="http://schemas.microsoft.com/office/drawing/2014/main" id="{97150105-21F2-59E6-2B53-69A94039F0CA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1" name="Rectangle 8690">
              <a:extLst>
                <a:ext uri="{FF2B5EF4-FFF2-40B4-BE49-F238E27FC236}">
                  <a16:creationId xmlns:a16="http://schemas.microsoft.com/office/drawing/2014/main" id="{97352A2B-453B-75D7-58AB-578FDA275C47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2" name="Rectangle 8691">
              <a:extLst>
                <a:ext uri="{FF2B5EF4-FFF2-40B4-BE49-F238E27FC236}">
                  <a16:creationId xmlns:a16="http://schemas.microsoft.com/office/drawing/2014/main" id="{AAF31C81-F8F2-16DB-C1F7-57C201FCDC60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3" name="Rectangle 8692">
              <a:extLst>
                <a:ext uri="{FF2B5EF4-FFF2-40B4-BE49-F238E27FC236}">
                  <a16:creationId xmlns:a16="http://schemas.microsoft.com/office/drawing/2014/main" id="{C7A30083-D25B-25F7-EDF1-B729B12BBA8B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4" name="Rectangle 8693">
              <a:extLst>
                <a:ext uri="{FF2B5EF4-FFF2-40B4-BE49-F238E27FC236}">
                  <a16:creationId xmlns:a16="http://schemas.microsoft.com/office/drawing/2014/main" id="{D98B543B-F7A6-9373-581A-E85001C5243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5" name="Rectangle 8694">
              <a:extLst>
                <a:ext uri="{FF2B5EF4-FFF2-40B4-BE49-F238E27FC236}">
                  <a16:creationId xmlns:a16="http://schemas.microsoft.com/office/drawing/2014/main" id="{53B938A3-1562-7EA2-9A11-AE97BE578244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6" name="Rectangle 8695">
              <a:extLst>
                <a:ext uri="{FF2B5EF4-FFF2-40B4-BE49-F238E27FC236}">
                  <a16:creationId xmlns:a16="http://schemas.microsoft.com/office/drawing/2014/main" id="{D1FFB2C1-DA9E-D8CD-1373-5E114681E56F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7" name="Rectangle 8696">
              <a:extLst>
                <a:ext uri="{FF2B5EF4-FFF2-40B4-BE49-F238E27FC236}">
                  <a16:creationId xmlns:a16="http://schemas.microsoft.com/office/drawing/2014/main" id="{EA64E9D9-FE3B-1E6D-02A2-1A433241F0A2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8" name="Rectangle 8697">
              <a:extLst>
                <a:ext uri="{FF2B5EF4-FFF2-40B4-BE49-F238E27FC236}">
                  <a16:creationId xmlns:a16="http://schemas.microsoft.com/office/drawing/2014/main" id="{934CEE29-9960-7B28-DB96-B3153070826F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99" name="Rectangle 8698">
              <a:extLst>
                <a:ext uri="{FF2B5EF4-FFF2-40B4-BE49-F238E27FC236}">
                  <a16:creationId xmlns:a16="http://schemas.microsoft.com/office/drawing/2014/main" id="{C46C4291-9C1C-0188-DE9F-3C4CE7245D18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0" name="Rectangle 8699">
              <a:extLst>
                <a:ext uri="{FF2B5EF4-FFF2-40B4-BE49-F238E27FC236}">
                  <a16:creationId xmlns:a16="http://schemas.microsoft.com/office/drawing/2014/main" id="{D84807A4-942F-9838-4424-8B94350A8ADC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1" name="Rectangle 8700">
              <a:extLst>
                <a:ext uri="{FF2B5EF4-FFF2-40B4-BE49-F238E27FC236}">
                  <a16:creationId xmlns:a16="http://schemas.microsoft.com/office/drawing/2014/main" id="{3AB50AEC-41E2-7E8C-67E8-F396E760CE34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2" name="Rectangle 8701">
              <a:extLst>
                <a:ext uri="{FF2B5EF4-FFF2-40B4-BE49-F238E27FC236}">
                  <a16:creationId xmlns:a16="http://schemas.microsoft.com/office/drawing/2014/main" id="{4807D933-25D9-8D95-9620-18695FA18F20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3" name="Rectangle 8702">
              <a:extLst>
                <a:ext uri="{FF2B5EF4-FFF2-40B4-BE49-F238E27FC236}">
                  <a16:creationId xmlns:a16="http://schemas.microsoft.com/office/drawing/2014/main" id="{FFB32404-CE0B-6219-4AA8-05BE1010D749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4" name="Rectangle 8703">
              <a:extLst>
                <a:ext uri="{FF2B5EF4-FFF2-40B4-BE49-F238E27FC236}">
                  <a16:creationId xmlns:a16="http://schemas.microsoft.com/office/drawing/2014/main" id="{5D89E0F1-CDC8-93C5-CBA1-4549B7F81EFE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5" name="Rectangle 8704">
              <a:extLst>
                <a:ext uri="{FF2B5EF4-FFF2-40B4-BE49-F238E27FC236}">
                  <a16:creationId xmlns:a16="http://schemas.microsoft.com/office/drawing/2014/main" id="{4EBC0540-ECA6-56F1-EF43-6EE42BFD5025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6" name="Rectangle 8705">
              <a:extLst>
                <a:ext uri="{FF2B5EF4-FFF2-40B4-BE49-F238E27FC236}">
                  <a16:creationId xmlns:a16="http://schemas.microsoft.com/office/drawing/2014/main" id="{9DF835BC-653B-4E36-A295-A322A435A478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7" name="Rectangle 8706">
              <a:extLst>
                <a:ext uri="{FF2B5EF4-FFF2-40B4-BE49-F238E27FC236}">
                  <a16:creationId xmlns:a16="http://schemas.microsoft.com/office/drawing/2014/main" id="{0540819C-695E-8404-DB23-D987280F208C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8" name="Rectangle 8707">
              <a:extLst>
                <a:ext uri="{FF2B5EF4-FFF2-40B4-BE49-F238E27FC236}">
                  <a16:creationId xmlns:a16="http://schemas.microsoft.com/office/drawing/2014/main" id="{6407062A-8198-0415-446E-32CB436F305F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09" name="Rectangle 8708">
              <a:extLst>
                <a:ext uri="{FF2B5EF4-FFF2-40B4-BE49-F238E27FC236}">
                  <a16:creationId xmlns:a16="http://schemas.microsoft.com/office/drawing/2014/main" id="{A0E1A84D-8ACE-13F7-DC4C-60FFB5CCBFE2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0" name="Rectangle 8709">
              <a:extLst>
                <a:ext uri="{FF2B5EF4-FFF2-40B4-BE49-F238E27FC236}">
                  <a16:creationId xmlns:a16="http://schemas.microsoft.com/office/drawing/2014/main" id="{59930C2F-49E8-8B73-3A1A-128ED4A43D97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1" name="Rectangle 8710">
              <a:extLst>
                <a:ext uri="{FF2B5EF4-FFF2-40B4-BE49-F238E27FC236}">
                  <a16:creationId xmlns:a16="http://schemas.microsoft.com/office/drawing/2014/main" id="{D8927D88-D4AA-F6E5-520C-1C11DACB00A7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2" name="Rectangle 8711">
              <a:extLst>
                <a:ext uri="{FF2B5EF4-FFF2-40B4-BE49-F238E27FC236}">
                  <a16:creationId xmlns:a16="http://schemas.microsoft.com/office/drawing/2014/main" id="{4EDA9290-27A1-9ECC-3B9A-9B6A98ABE255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3" name="Rectangle 8712">
              <a:extLst>
                <a:ext uri="{FF2B5EF4-FFF2-40B4-BE49-F238E27FC236}">
                  <a16:creationId xmlns:a16="http://schemas.microsoft.com/office/drawing/2014/main" id="{CC86F5F0-C933-F0C3-D12F-6BE0C4B331D9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4" name="Rectangle 8713">
              <a:extLst>
                <a:ext uri="{FF2B5EF4-FFF2-40B4-BE49-F238E27FC236}">
                  <a16:creationId xmlns:a16="http://schemas.microsoft.com/office/drawing/2014/main" id="{BEC4BBFE-F709-F143-CEFE-98E791F04A97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5" name="Rectangle 8714">
              <a:extLst>
                <a:ext uri="{FF2B5EF4-FFF2-40B4-BE49-F238E27FC236}">
                  <a16:creationId xmlns:a16="http://schemas.microsoft.com/office/drawing/2014/main" id="{8C6C9B84-01FD-4C2F-78B3-1B53A06C7CA1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6" name="Rectangle 8715">
              <a:extLst>
                <a:ext uri="{FF2B5EF4-FFF2-40B4-BE49-F238E27FC236}">
                  <a16:creationId xmlns:a16="http://schemas.microsoft.com/office/drawing/2014/main" id="{0D2E636F-F40E-A2AF-46C9-4E7367C18A99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7" name="Rectangle 8716">
              <a:extLst>
                <a:ext uri="{FF2B5EF4-FFF2-40B4-BE49-F238E27FC236}">
                  <a16:creationId xmlns:a16="http://schemas.microsoft.com/office/drawing/2014/main" id="{E276174A-DE22-3D1B-99C7-A842AD4A70A5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8" name="Rectangle 8717">
              <a:extLst>
                <a:ext uri="{FF2B5EF4-FFF2-40B4-BE49-F238E27FC236}">
                  <a16:creationId xmlns:a16="http://schemas.microsoft.com/office/drawing/2014/main" id="{409114CA-D6AB-A078-89DE-87EFF6DE2E45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19" name="Rectangle 8718">
              <a:extLst>
                <a:ext uri="{FF2B5EF4-FFF2-40B4-BE49-F238E27FC236}">
                  <a16:creationId xmlns:a16="http://schemas.microsoft.com/office/drawing/2014/main" id="{E1130ED6-29C3-C17A-2046-87B4C664BAE0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0" name="Rectangle 8719">
              <a:extLst>
                <a:ext uri="{FF2B5EF4-FFF2-40B4-BE49-F238E27FC236}">
                  <a16:creationId xmlns:a16="http://schemas.microsoft.com/office/drawing/2014/main" id="{0ACC0477-514C-CFB3-5726-B500EFB969B9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1" name="Rectangle 8720">
              <a:extLst>
                <a:ext uri="{FF2B5EF4-FFF2-40B4-BE49-F238E27FC236}">
                  <a16:creationId xmlns:a16="http://schemas.microsoft.com/office/drawing/2014/main" id="{E2FA5E84-730A-C569-56B5-1CEA4DEA8511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2" name="Rectangle 8721">
              <a:extLst>
                <a:ext uri="{FF2B5EF4-FFF2-40B4-BE49-F238E27FC236}">
                  <a16:creationId xmlns:a16="http://schemas.microsoft.com/office/drawing/2014/main" id="{39156BE1-F5DD-F46C-4A9F-B86F75019E0C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3" name="Rectangle 8722">
              <a:extLst>
                <a:ext uri="{FF2B5EF4-FFF2-40B4-BE49-F238E27FC236}">
                  <a16:creationId xmlns:a16="http://schemas.microsoft.com/office/drawing/2014/main" id="{99E5EBB3-37B6-8F21-939E-A393755FDEA9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4" name="Rectangle 8723">
              <a:extLst>
                <a:ext uri="{FF2B5EF4-FFF2-40B4-BE49-F238E27FC236}">
                  <a16:creationId xmlns:a16="http://schemas.microsoft.com/office/drawing/2014/main" id="{CCC1817E-6A4A-5137-3D0B-A32840381F08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5" name="Rectangle 8724">
              <a:extLst>
                <a:ext uri="{FF2B5EF4-FFF2-40B4-BE49-F238E27FC236}">
                  <a16:creationId xmlns:a16="http://schemas.microsoft.com/office/drawing/2014/main" id="{4295A42C-B6DA-9313-CDEC-505850975920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6" name="Rectangle 8725">
              <a:extLst>
                <a:ext uri="{FF2B5EF4-FFF2-40B4-BE49-F238E27FC236}">
                  <a16:creationId xmlns:a16="http://schemas.microsoft.com/office/drawing/2014/main" id="{2E5EAED5-4938-ED56-CFA7-EBD40A0BC5E8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7" name="Rectangle 8726">
              <a:extLst>
                <a:ext uri="{FF2B5EF4-FFF2-40B4-BE49-F238E27FC236}">
                  <a16:creationId xmlns:a16="http://schemas.microsoft.com/office/drawing/2014/main" id="{D8364C42-B80D-CA05-0499-9FD04AD8DC67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8" name="Rectangle 8727">
              <a:extLst>
                <a:ext uri="{FF2B5EF4-FFF2-40B4-BE49-F238E27FC236}">
                  <a16:creationId xmlns:a16="http://schemas.microsoft.com/office/drawing/2014/main" id="{FA06DB55-BAB6-1D8C-EF49-B5D38CE90FF6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29" name="Rectangle 8728">
              <a:extLst>
                <a:ext uri="{FF2B5EF4-FFF2-40B4-BE49-F238E27FC236}">
                  <a16:creationId xmlns:a16="http://schemas.microsoft.com/office/drawing/2014/main" id="{1A5F4DBE-C0B9-5570-5D65-30A66257B5F9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0" name="Rectangle 8729">
              <a:extLst>
                <a:ext uri="{FF2B5EF4-FFF2-40B4-BE49-F238E27FC236}">
                  <a16:creationId xmlns:a16="http://schemas.microsoft.com/office/drawing/2014/main" id="{6CE3DBA6-51EA-9253-6C7B-B7A798322B27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1" name="Rectangle 8730">
              <a:extLst>
                <a:ext uri="{FF2B5EF4-FFF2-40B4-BE49-F238E27FC236}">
                  <a16:creationId xmlns:a16="http://schemas.microsoft.com/office/drawing/2014/main" id="{AA7BF536-73AF-5E2B-AC1C-5EFF7E24C420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2" name="Rectangle 8731">
              <a:extLst>
                <a:ext uri="{FF2B5EF4-FFF2-40B4-BE49-F238E27FC236}">
                  <a16:creationId xmlns:a16="http://schemas.microsoft.com/office/drawing/2014/main" id="{C491EE20-75D7-5C2B-94D9-BAF8EB291CBD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3" name="Rectangle 8732">
              <a:extLst>
                <a:ext uri="{FF2B5EF4-FFF2-40B4-BE49-F238E27FC236}">
                  <a16:creationId xmlns:a16="http://schemas.microsoft.com/office/drawing/2014/main" id="{526834C6-59A4-8919-5808-5FDDA0821F66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4" name="Rectangle 8733">
              <a:extLst>
                <a:ext uri="{FF2B5EF4-FFF2-40B4-BE49-F238E27FC236}">
                  <a16:creationId xmlns:a16="http://schemas.microsoft.com/office/drawing/2014/main" id="{9CEB8783-2704-6930-9F73-41C858792D0A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5" name="Rectangle 8734">
              <a:extLst>
                <a:ext uri="{FF2B5EF4-FFF2-40B4-BE49-F238E27FC236}">
                  <a16:creationId xmlns:a16="http://schemas.microsoft.com/office/drawing/2014/main" id="{5396EBA4-55CA-F0A4-FE83-F2DA9F09FAD8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6" name="Rectangle 8735">
              <a:extLst>
                <a:ext uri="{FF2B5EF4-FFF2-40B4-BE49-F238E27FC236}">
                  <a16:creationId xmlns:a16="http://schemas.microsoft.com/office/drawing/2014/main" id="{F79D3F25-AE9D-917A-FE0E-1037750F09D7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7" name="Rectangle 8736">
              <a:extLst>
                <a:ext uri="{FF2B5EF4-FFF2-40B4-BE49-F238E27FC236}">
                  <a16:creationId xmlns:a16="http://schemas.microsoft.com/office/drawing/2014/main" id="{D946E3DE-8910-DC56-8F45-CCB72CB55473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8" name="Rectangle 8737">
              <a:extLst>
                <a:ext uri="{FF2B5EF4-FFF2-40B4-BE49-F238E27FC236}">
                  <a16:creationId xmlns:a16="http://schemas.microsoft.com/office/drawing/2014/main" id="{820AE76E-D82D-B625-1A86-5BC37C1C6AA3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39" name="Rectangle 8738">
              <a:extLst>
                <a:ext uri="{FF2B5EF4-FFF2-40B4-BE49-F238E27FC236}">
                  <a16:creationId xmlns:a16="http://schemas.microsoft.com/office/drawing/2014/main" id="{4E7D1A27-F076-13A1-B2E8-41B78AA7B4DC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0" name="Rectangle 8739">
              <a:extLst>
                <a:ext uri="{FF2B5EF4-FFF2-40B4-BE49-F238E27FC236}">
                  <a16:creationId xmlns:a16="http://schemas.microsoft.com/office/drawing/2014/main" id="{A112D01C-B2D1-C534-4C9E-A18761E7E04C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1" name="Rectangle 8740">
              <a:extLst>
                <a:ext uri="{FF2B5EF4-FFF2-40B4-BE49-F238E27FC236}">
                  <a16:creationId xmlns:a16="http://schemas.microsoft.com/office/drawing/2014/main" id="{E78D3DB0-EC64-1FFE-F2D7-0248F9D4E378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2" name="Rectangle 8741">
              <a:extLst>
                <a:ext uri="{FF2B5EF4-FFF2-40B4-BE49-F238E27FC236}">
                  <a16:creationId xmlns:a16="http://schemas.microsoft.com/office/drawing/2014/main" id="{46202901-ECD0-8F1D-3B75-76FF89A6747C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3" name="Rectangle 8742">
              <a:extLst>
                <a:ext uri="{FF2B5EF4-FFF2-40B4-BE49-F238E27FC236}">
                  <a16:creationId xmlns:a16="http://schemas.microsoft.com/office/drawing/2014/main" id="{F0E6028D-55E0-AE2B-ECC6-EFA7FB0B41A2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4" name="Rectangle 8743">
              <a:extLst>
                <a:ext uri="{FF2B5EF4-FFF2-40B4-BE49-F238E27FC236}">
                  <a16:creationId xmlns:a16="http://schemas.microsoft.com/office/drawing/2014/main" id="{195FD4F9-62E9-2FEC-0C57-786D40A5B792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5" name="Rectangle 8744">
              <a:extLst>
                <a:ext uri="{FF2B5EF4-FFF2-40B4-BE49-F238E27FC236}">
                  <a16:creationId xmlns:a16="http://schemas.microsoft.com/office/drawing/2014/main" id="{11CCC759-EA1E-B2F4-4208-D74F20C0AB2E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6" name="Rectangle 8745">
              <a:extLst>
                <a:ext uri="{FF2B5EF4-FFF2-40B4-BE49-F238E27FC236}">
                  <a16:creationId xmlns:a16="http://schemas.microsoft.com/office/drawing/2014/main" id="{33C803F0-A3A9-E6B4-4BC7-FCFD3CD64AE5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7" name="Rectangle 8746">
              <a:extLst>
                <a:ext uri="{FF2B5EF4-FFF2-40B4-BE49-F238E27FC236}">
                  <a16:creationId xmlns:a16="http://schemas.microsoft.com/office/drawing/2014/main" id="{808C18A9-BDBC-1CBF-EF4C-5E6D15358DBD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8" name="Rectangle 8747">
              <a:extLst>
                <a:ext uri="{FF2B5EF4-FFF2-40B4-BE49-F238E27FC236}">
                  <a16:creationId xmlns:a16="http://schemas.microsoft.com/office/drawing/2014/main" id="{9B6BB692-BA40-0EBC-ABAC-42F25C9848B0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49" name="Rectangle 8748">
              <a:extLst>
                <a:ext uri="{FF2B5EF4-FFF2-40B4-BE49-F238E27FC236}">
                  <a16:creationId xmlns:a16="http://schemas.microsoft.com/office/drawing/2014/main" id="{22ACC349-B5F6-2FD8-F850-5341138F7C5B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0" name="Rectangle 8749">
              <a:extLst>
                <a:ext uri="{FF2B5EF4-FFF2-40B4-BE49-F238E27FC236}">
                  <a16:creationId xmlns:a16="http://schemas.microsoft.com/office/drawing/2014/main" id="{3B9596B4-A1A9-AA57-8A4A-279BEFC543E6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1" name="Rectangle 8750">
              <a:extLst>
                <a:ext uri="{FF2B5EF4-FFF2-40B4-BE49-F238E27FC236}">
                  <a16:creationId xmlns:a16="http://schemas.microsoft.com/office/drawing/2014/main" id="{B77CA68E-12FC-64EC-25DE-DE6167707A29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2" name="Rectangle 8751">
              <a:extLst>
                <a:ext uri="{FF2B5EF4-FFF2-40B4-BE49-F238E27FC236}">
                  <a16:creationId xmlns:a16="http://schemas.microsoft.com/office/drawing/2014/main" id="{4F802A1F-662E-0074-AF12-538BD17880F2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3" name="Rectangle 8752">
              <a:extLst>
                <a:ext uri="{FF2B5EF4-FFF2-40B4-BE49-F238E27FC236}">
                  <a16:creationId xmlns:a16="http://schemas.microsoft.com/office/drawing/2014/main" id="{C72A2867-E353-7690-F5F2-09516A0A15B6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4" name="Rectangle 8753">
              <a:extLst>
                <a:ext uri="{FF2B5EF4-FFF2-40B4-BE49-F238E27FC236}">
                  <a16:creationId xmlns:a16="http://schemas.microsoft.com/office/drawing/2014/main" id="{D59EED7F-FE4D-6DF2-4432-82A212B4D832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5" name="Rectangle 8754">
              <a:extLst>
                <a:ext uri="{FF2B5EF4-FFF2-40B4-BE49-F238E27FC236}">
                  <a16:creationId xmlns:a16="http://schemas.microsoft.com/office/drawing/2014/main" id="{DC68790C-A460-F244-4FEA-7A42B86FB221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6" name="Rectangle 8755">
              <a:extLst>
                <a:ext uri="{FF2B5EF4-FFF2-40B4-BE49-F238E27FC236}">
                  <a16:creationId xmlns:a16="http://schemas.microsoft.com/office/drawing/2014/main" id="{93537096-90CE-C118-B4E7-838874381A40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7" name="Rectangle 8756">
              <a:extLst>
                <a:ext uri="{FF2B5EF4-FFF2-40B4-BE49-F238E27FC236}">
                  <a16:creationId xmlns:a16="http://schemas.microsoft.com/office/drawing/2014/main" id="{CC9023D8-6463-CF45-F232-1FD21FDB3E7C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8" name="Rectangle 8757">
              <a:extLst>
                <a:ext uri="{FF2B5EF4-FFF2-40B4-BE49-F238E27FC236}">
                  <a16:creationId xmlns:a16="http://schemas.microsoft.com/office/drawing/2014/main" id="{AA63A70D-A36A-5378-0627-CFCF978F2EBB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59" name="Rectangle 8758">
              <a:extLst>
                <a:ext uri="{FF2B5EF4-FFF2-40B4-BE49-F238E27FC236}">
                  <a16:creationId xmlns:a16="http://schemas.microsoft.com/office/drawing/2014/main" id="{F3F5BDE1-2241-EBD7-42B7-12A2F24818B9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0" name="Rectangle 8759">
              <a:extLst>
                <a:ext uri="{FF2B5EF4-FFF2-40B4-BE49-F238E27FC236}">
                  <a16:creationId xmlns:a16="http://schemas.microsoft.com/office/drawing/2014/main" id="{35E45584-1587-9C5D-D837-C023E1182F81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1" name="Rectangle 8760">
              <a:extLst>
                <a:ext uri="{FF2B5EF4-FFF2-40B4-BE49-F238E27FC236}">
                  <a16:creationId xmlns:a16="http://schemas.microsoft.com/office/drawing/2014/main" id="{2CB2837B-FFFA-17A8-DD3B-782D0AB14707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2" name="Rectangle 8761">
              <a:extLst>
                <a:ext uri="{FF2B5EF4-FFF2-40B4-BE49-F238E27FC236}">
                  <a16:creationId xmlns:a16="http://schemas.microsoft.com/office/drawing/2014/main" id="{41CF24FA-6CAA-FAA4-7238-97C620E1DE74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3" name="Rectangle 8762">
              <a:extLst>
                <a:ext uri="{FF2B5EF4-FFF2-40B4-BE49-F238E27FC236}">
                  <a16:creationId xmlns:a16="http://schemas.microsoft.com/office/drawing/2014/main" id="{BC0ECB3A-AF5B-993D-02C1-BBA268C5763E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4" name="Rectangle 8763">
              <a:extLst>
                <a:ext uri="{FF2B5EF4-FFF2-40B4-BE49-F238E27FC236}">
                  <a16:creationId xmlns:a16="http://schemas.microsoft.com/office/drawing/2014/main" id="{B49279BA-1431-AC07-3DB1-F8A002952CDE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5" name="Rectangle 8764">
              <a:extLst>
                <a:ext uri="{FF2B5EF4-FFF2-40B4-BE49-F238E27FC236}">
                  <a16:creationId xmlns:a16="http://schemas.microsoft.com/office/drawing/2014/main" id="{0003C46E-6AD0-7C85-5CA8-2199E8D1BF5C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6" name="Rectangle 8765">
              <a:extLst>
                <a:ext uri="{FF2B5EF4-FFF2-40B4-BE49-F238E27FC236}">
                  <a16:creationId xmlns:a16="http://schemas.microsoft.com/office/drawing/2014/main" id="{42B76078-011B-3403-8168-CC4E7F0C18E2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7" name="Rectangle 8766">
              <a:extLst>
                <a:ext uri="{FF2B5EF4-FFF2-40B4-BE49-F238E27FC236}">
                  <a16:creationId xmlns:a16="http://schemas.microsoft.com/office/drawing/2014/main" id="{B8A4D518-8BB7-04F9-5180-32DDD41A2376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8" name="Rectangle 8767">
              <a:extLst>
                <a:ext uri="{FF2B5EF4-FFF2-40B4-BE49-F238E27FC236}">
                  <a16:creationId xmlns:a16="http://schemas.microsoft.com/office/drawing/2014/main" id="{7DD38A3B-DC8C-012D-60D1-7CE90BAC43E7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69" name="Rectangle 8768">
              <a:extLst>
                <a:ext uri="{FF2B5EF4-FFF2-40B4-BE49-F238E27FC236}">
                  <a16:creationId xmlns:a16="http://schemas.microsoft.com/office/drawing/2014/main" id="{F527E27A-83C4-D55E-8D13-70B46C03FB80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accent3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0" name="Rectangle 8769">
              <a:extLst>
                <a:ext uri="{FF2B5EF4-FFF2-40B4-BE49-F238E27FC236}">
                  <a16:creationId xmlns:a16="http://schemas.microsoft.com/office/drawing/2014/main" id="{28CAFD09-BF4A-F21D-3731-51B9CDF48EC9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accent3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1" name="Rectangle 8770">
              <a:extLst>
                <a:ext uri="{FF2B5EF4-FFF2-40B4-BE49-F238E27FC236}">
                  <a16:creationId xmlns:a16="http://schemas.microsoft.com/office/drawing/2014/main" id="{FC02EDE5-01E1-C59B-7E6E-00CECF7783F2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2" name="Rectangle 8771">
              <a:extLst>
                <a:ext uri="{FF2B5EF4-FFF2-40B4-BE49-F238E27FC236}">
                  <a16:creationId xmlns:a16="http://schemas.microsoft.com/office/drawing/2014/main" id="{D953C60F-A03C-6BFE-9C3F-1C81F4559327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3" name="Rectangle 8772">
              <a:extLst>
                <a:ext uri="{FF2B5EF4-FFF2-40B4-BE49-F238E27FC236}">
                  <a16:creationId xmlns:a16="http://schemas.microsoft.com/office/drawing/2014/main" id="{4B68DBF5-F7D8-6B6D-EA69-366B91038E43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4" name="Rectangle 8773">
              <a:extLst>
                <a:ext uri="{FF2B5EF4-FFF2-40B4-BE49-F238E27FC236}">
                  <a16:creationId xmlns:a16="http://schemas.microsoft.com/office/drawing/2014/main" id="{AF5A730F-A617-AE1E-6851-E2049981F9AD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5" name="Rectangle 8774">
              <a:extLst>
                <a:ext uri="{FF2B5EF4-FFF2-40B4-BE49-F238E27FC236}">
                  <a16:creationId xmlns:a16="http://schemas.microsoft.com/office/drawing/2014/main" id="{D1E0EA4F-A7ED-6C87-56BF-3519E2B32A43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6" name="Rectangle 8775">
              <a:extLst>
                <a:ext uri="{FF2B5EF4-FFF2-40B4-BE49-F238E27FC236}">
                  <a16:creationId xmlns:a16="http://schemas.microsoft.com/office/drawing/2014/main" id="{B4F0830C-44A6-E28C-8243-8316976535C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7" name="Rectangle 8776">
              <a:extLst>
                <a:ext uri="{FF2B5EF4-FFF2-40B4-BE49-F238E27FC236}">
                  <a16:creationId xmlns:a16="http://schemas.microsoft.com/office/drawing/2014/main" id="{6EB2637F-1707-E707-5309-5549133BD265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8" name="Rectangle 8777">
              <a:extLst>
                <a:ext uri="{FF2B5EF4-FFF2-40B4-BE49-F238E27FC236}">
                  <a16:creationId xmlns:a16="http://schemas.microsoft.com/office/drawing/2014/main" id="{58C2E572-629E-8137-A290-AF4C59411558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79" name="Rectangle 8778">
              <a:extLst>
                <a:ext uri="{FF2B5EF4-FFF2-40B4-BE49-F238E27FC236}">
                  <a16:creationId xmlns:a16="http://schemas.microsoft.com/office/drawing/2014/main" id="{CFD20FA0-33B7-FC55-D565-F9FCC82F4531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0" name="Rectangle 8779">
              <a:extLst>
                <a:ext uri="{FF2B5EF4-FFF2-40B4-BE49-F238E27FC236}">
                  <a16:creationId xmlns:a16="http://schemas.microsoft.com/office/drawing/2014/main" id="{44950408-4C9C-8DFF-0D21-8E5FB79898EC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1" name="Rectangle 8780">
              <a:extLst>
                <a:ext uri="{FF2B5EF4-FFF2-40B4-BE49-F238E27FC236}">
                  <a16:creationId xmlns:a16="http://schemas.microsoft.com/office/drawing/2014/main" id="{96DA51F2-C9D2-3A31-DE8F-07344986CA4E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2" name="Rectangle 8781">
              <a:extLst>
                <a:ext uri="{FF2B5EF4-FFF2-40B4-BE49-F238E27FC236}">
                  <a16:creationId xmlns:a16="http://schemas.microsoft.com/office/drawing/2014/main" id="{A8528761-6FD4-DDCC-51B4-E5D342DC8A63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3" name="Rectangle 8782">
              <a:extLst>
                <a:ext uri="{FF2B5EF4-FFF2-40B4-BE49-F238E27FC236}">
                  <a16:creationId xmlns:a16="http://schemas.microsoft.com/office/drawing/2014/main" id="{2616F9C6-D43B-0570-9053-82977597DA8A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4" name="Rectangle 8783">
              <a:extLst>
                <a:ext uri="{FF2B5EF4-FFF2-40B4-BE49-F238E27FC236}">
                  <a16:creationId xmlns:a16="http://schemas.microsoft.com/office/drawing/2014/main" id="{5A200AE1-F9B1-7630-32C4-222742548F24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5" name="Rectangle 8784">
              <a:extLst>
                <a:ext uri="{FF2B5EF4-FFF2-40B4-BE49-F238E27FC236}">
                  <a16:creationId xmlns:a16="http://schemas.microsoft.com/office/drawing/2014/main" id="{72456815-6895-4040-A895-21A510E4CEEF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6" name="Rectangle 8785">
              <a:extLst>
                <a:ext uri="{FF2B5EF4-FFF2-40B4-BE49-F238E27FC236}">
                  <a16:creationId xmlns:a16="http://schemas.microsoft.com/office/drawing/2014/main" id="{AE104F7A-45F5-7E23-B8FA-080E01C41D97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7" name="Rectangle 8786">
              <a:extLst>
                <a:ext uri="{FF2B5EF4-FFF2-40B4-BE49-F238E27FC236}">
                  <a16:creationId xmlns:a16="http://schemas.microsoft.com/office/drawing/2014/main" id="{43C19867-0A52-9952-340F-0BA05BF37B38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8" name="Rectangle 8787">
              <a:extLst>
                <a:ext uri="{FF2B5EF4-FFF2-40B4-BE49-F238E27FC236}">
                  <a16:creationId xmlns:a16="http://schemas.microsoft.com/office/drawing/2014/main" id="{E96DD2BC-90FD-82B2-D85E-C5AB8ECDD37F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89" name="Rectangle 8788">
              <a:extLst>
                <a:ext uri="{FF2B5EF4-FFF2-40B4-BE49-F238E27FC236}">
                  <a16:creationId xmlns:a16="http://schemas.microsoft.com/office/drawing/2014/main" id="{58BB6996-1F8A-E709-6BEC-CC37B915002C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0" name="Rectangle 8789">
              <a:extLst>
                <a:ext uri="{FF2B5EF4-FFF2-40B4-BE49-F238E27FC236}">
                  <a16:creationId xmlns:a16="http://schemas.microsoft.com/office/drawing/2014/main" id="{3EFF0897-8443-A59F-CD04-3BF893C93BB5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1" name="Rectangle 8790">
              <a:extLst>
                <a:ext uri="{FF2B5EF4-FFF2-40B4-BE49-F238E27FC236}">
                  <a16:creationId xmlns:a16="http://schemas.microsoft.com/office/drawing/2014/main" id="{D2ECEF17-6DF2-A05B-2F7B-4720BBC486E5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2" name="Rectangle 8791">
              <a:extLst>
                <a:ext uri="{FF2B5EF4-FFF2-40B4-BE49-F238E27FC236}">
                  <a16:creationId xmlns:a16="http://schemas.microsoft.com/office/drawing/2014/main" id="{638C8B78-4212-69EA-86C5-CFBB8D4B3D91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3" name="Rectangle 8792">
              <a:extLst>
                <a:ext uri="{FF2B5EF4-FFF2-40B4-BE49-F238E27FC236}">
                  <a16:creationId xmlns:a16="http://schemas.microsoft.com/office/drawing/2014/main" id="{990BF5A4-70DB-EE19-C011-22F644B301EC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4" name="Rectangle 8793">
              <a:extLst>
                <a:ext uri="{FF2B5EF4-FFF2-40B4-BE49-F238E27FC236}">
                  <a16:creationId xmlns:a16="http://schemas.microsoft.com/office/drawing/2014/main" id="{9E37A962-3A8E-14C6-0A25-D43046C5BBE0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5" name="Rectangle 8794">
              <a:extLst>
                <a:ext uri="{FF2B5EF4-FFF2-40B4-BE49-F238E27FC236}">
                  <a16:creationId xmlns:a16="http://schemas.microsoft.com/office/drawing/2014/main" id="{9DFBCC94-0858-BB82-E229-3C97A631D121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6" name="Rectangle 8795">
              <a:extLst>
                <a:ext uri="{FF2B5EF4-FFF2-40B4-BE49-F238E27FC236}">
                  <a16:creationId xmlns:a16="http://schemas.microsoft.com/office/drawing/2014/main" id="{E26F7CA6-5276-C118-6F21-46BA9CEDB665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7" name="Rectangle 8796">
              <a:extLst>
                <a:ext uri="{FF2B5EF4-FFF2-40B4-BE49-F238E27FC236}">
                  <a16:creationId xmlns:a16="http://schemas.microsoft.com/office/drawing/2014/main" id="{ED8E4C95-2C38-17B7-4E2E-537E89F4ED90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8" name="Rectangle 8797">
              <a:extLst>
                <a:ext uri="{FF2B5EF4-FFF2-40B4-BE49-F238E27FC236}">
                  <a16:creationId xmlns:a16="http://schemas.microsoft.com/office/drawing/2014/main" id="{212EAEE6-1DE3-2755-F228-B2C512D1E681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99" name="Rectangle 8798">
              <a:extLst>
                <a:ext uri="{FF2B5EF4-FFF2-40B4-BE49-F238E27FC236}">
                  <a16:creationId xmlns:a16="http://schemas.microsoft.com/office/drawing/2014/main" id="{C79BAFD0-2995-BB58-9C3A-5A0A80ECEE89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0" name="Rectangle 8799">
              <a:extLst>
                <a:ext uri="{FF2B5EF4-FFF2-40B4-BE49-F238E27FC236}">
                  <a16:creationId xmlns:a16="http://schemas.microsoft.com/office/drawing/2014/main" id="{54D3D375-209B-3A7D-34E3-243B2491A59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1" name="Rectangle 8800">
              <a:extLst>
                <a:ext uri="{FF2B5EF4-FFF2-40B4-BE49-F238E27FC236}">
                  <a16:creationId xmlns:a16="http://schemas.microsoft.com/office/drawing/2014/main" id="{7229EF2A-7F4F-73E0-F73C-0B73131BB5C3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2" name="Rectangle 8801">
              <a:extLst>
                <a:ext uri="{FF2B5EF4-FFF2-40B4-BE49-F238E27FC236}">
                  <a16:creationId xmlns:a16="http://schemas.microsoft.com/office/drawing/2014/main" id="{FBE8B760-1756-D815-EB71-FAACBFF8423E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3" name="Rectangle 8802">
              <a:extLst>
                <a:ext uri="{FF2B5EF4-FFF2-40B4-BE49-F238E27FC236}">
                  <a16:creationId xmlns:a16="http://schemas.microsoft.com/office/drawing/2014/main" id="{DDC1373D-036C-47F8-FC17-12F5D4B376CF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4" name="Rectangle 8803">
              <a:extLst>
                <a:ext uri="{FF2B5EF4-FFF2-40B4-BE49-F238E27FC236}">
                  <a16:creationId xmlns:a16="http://schemas.microsoft.com/office/drawing/2014/main" id="{85EFB7EA-0CC9-389D-D9A6-2AEA1B3A659C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5" name="Rectangle 8804">
              <a:extLst>
                <a:ext uri="{FF2B5EF4-FFF2-40B4-BE49-F238E27FC236}">
                  <a16:creationId xmlns:a16="http://schemas.microsoft.com/office/drawing/2014/main" id="{6675E7F5-1B50-9906-5F2E-EBC867C84AB8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06" name="Rectangle 8805">
              <a:extLst>
                <a:ext uri="{FF2B5EF4-FFF2-40B4-BE49-F238E27FC236}">
                  <a16:creationId xmlns:a16="http://schemas.microsoft.com/office/drawing/2014/main" id="{BE0088C4-2E50-CD78-46EB-A0BF84857B29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503" name="Group 6502">
            <a:extLst>
              <a:ext uri="{FF2B5EF4-FFF2-40B4-BE49-F238E27FC236}">
                <a16:creationId xmlns:a16="http://schemas.microsoft.com/office/drawing/2014/main" id="{96A3097D-7715-A846-E011-D0CBE13E5A26}"/>
              </a:ext>
            </a:extLst>
          </p:cNvPr>
          <p:cNvGrpSpPr/>
          <p:nvPr/>
        </p:nvGrpSpPr>
        <p:grpSpPr>
          <a:xfrm>
            <a:off x="798901" y="4868129"/>
            <a:ext cx="6158983" cy="91440"/>
            <a:chOff x="795599" y="2575329"/>
            <a:chExt cx="6164316" cy="111398"/>
          </a:xfrm>
        </p:grpSpPr>
        <p:sp>
          <p:nvSpPr>
            <p:cNvPr id="6504" name="Rectangle 6503">
              <a:extLst>
                <a:ext uri="{FF2B5EF4-FFF2-40B4-BE49-F238E27FC236}">
                  <a16:creationId xmlns:a16="http://schemas.microsoft.com/office/drawing/2014/main" id="{52158260-1B39-09C8-A355-AF2A6B1B6236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5" name="Rectangle 6504">
              <a:extLst>
                <a:ext uri="{FF2B5EF4-FFF2-40B4-BE49-F238E27FC236}">
                  <a16:creationId xmlns:a16="http://schemas.microsoft.com/office/drawing/2014/main" id="{7FC62AF0-B46E-2B2E-EB4E-99B82DF82898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6" name="Rectangle 6505">
              <a:extLst>
                <a:ext uri="{FF2B5EF4-FFF2-40B4-BE49-F238E27FC236}">
                  <a16:creationId xmlns:a16="http://schemas.microsoft.com/office/drawing/2014/main" id="{9007B2D7-6B37-EC02-FFAD-579879B772ED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7" name="Rectangle 6506">
              <a:extLst>
                <a:ext uri="{FF2B5EF4-FFF2-40B4-BE49-F238E27FC236}">
                  <a16:creationId xmlns:a16="http://schemas.microsoft.com/office/drawing/2014/main" id="{783BFA99-0780-BF69-8B6C-B3F608FB4E85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8" name="Rectangle 6507">
              <a:extLst>
                <a:ext uri="{FF2B5EF4-FFF2-40B4-BE49-F238E27FC236}">
                  <a16:creationId xmlns:a16="http://schemas.microsoft.com/office/drawing/2014/main" id="{517B82E3-5FB6-90AD-F726-BB5832696935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9" name="Rectangle 6508">
              <a:extLst>
                <a:ext uri="{FF2B5EF4-FFF2-40B4-BE49-F238E27FC236}">
                  <a16:creationId xmlns:a16="http://schemas.microsoft.com/office/drawing/2014/main" id="{7C18FEC6-39AD-22E4-5D55-F95FC99B74B3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0" name="Rectangle 6509">
              <a:extLst>
                <a:ext uri="{FF2B5EF4-FFF2-40B4-BE49-F238E27FC236}">
                  <a16:creationId xmlns:a16="http://schemas.microsoft.com/office/drawing/2014/main" id="{D27FF932-B741-4128-0109-0FF3E8BD5C15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1" name="Rectangle 6510">
              <a:extLst>
                <a:ext uri="{FF2B5EF4-FFF2-40B4-BE49-F238E27FC236}">
                  <a16:creationId xmlns:a16="http://schemas.microsoft.com/office/drawing/2014/main" id="{F913C4BC-A970-B57E-F9ED-D9FBCA96102F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2" name="Rectangle 6511">
              <a:extLst>
                <a:ext uri="{FF2B5EF4-FFF2-40B4-BE49-F238E27FC236}">
                  <a16:creationId xmlns:a16="http://schemas.microsoft.com/office/drawing/2014/main" id="{5857A50F-A814-DFF5-F36B-4AFD3B268BA9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3" name="Rectangle 6512">
              <a:extLst>
                <a:ext uri="{FF2B5EF4-FFF2-40B4-BE49-F238E27FC236}">
                  <a16:creationId xmlns:a16="http://schemas.microsoft.com/office/drawing/2014/main" id="{3B7504C4-384F-B3C7-DE65-FF9D5786AD6A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4" name="Rectangle 6513">
              <a:extLst>
                <a:ext uri="{FF2B5EF4-FFF2-40B4-BE49-F238E27FC236}">
                  <a16:creationId xmlns:a16="http://schemas.microsoft.com/office/drawing/2014/main" id="{74B3DD2F-26F8-7FFB-1D76-48629B04142E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5" name="Rectangle 6514">
              <a:extLst>
                <a:ext uri="{FF2B5EF4-FFF2-40B4-BE49-F238E27FC236}">
                  <a16:creationId xmlns:a16="http://schemas.microsoft.com/office/drawing/2014/main" id="{60963A85-D2A6-EC2C-C642-06A5D065C854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6" name="Rectangle 6515">
              <a:extLst>
                <a:ext uri="{FF2B5EF4-FFF2-40B4-BE49-F238E27FC236}">
                  <a16:creationId xmlns:a16="http://schemas.microsoft.com/office/drawing/2014/main" id="{5B37B7BE-1F91-59D9-FCE7-9BDC821FD6DC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7" name="Rectangle 6516">
              <a:extLst>
                <a:ext uri="{FF2B5EF4-FFF2-40B4-BE49-F238E27FC236}">
                  <a16:creationId xmlns:a16="http://schemas.microsoft.com/office/drawing/2014/main" id="{E9C3A5BB-9ED1-718E-86C1-DBFA40772263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8" name="Rectangle 6517">
              <a:extLst>
                <a:ext uri="{FF2B5EF4-FFF2-40B4-BE49-F238E27FC236}">
                  <a16:creationId xmlns:a16="http://schemas.microsoft.com/office/drawing/2014/main" id="{2935ADD8-BF02-7C46-97D3-9B9AE69882F1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19" name="Rectangle 6518">
              <a:extLst>
                <a:ext uri="{FF2B5EF4-FFF2-40B4-BE49-F238E27FC236}">
                  <a16:creationId xmlns:a16="http://schemas.microsoft.com/office/drawing/2014/main" id="{03185190-5ABE-8FCD-DFA1-A89691349855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0" name="Rectangle 6519">
              <a:extLst>
                <a:ext uri="{FF2B5EF4-FFF2-40B4-BE49-F238E27FC236}">
                  <a16:creationId xmlns:a16="http://schemas.microsoft.com/office/drawing/2014/main" id="{AAACC6D2-69F2-1133-3EA1-33D3AFEA73F2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1" name="Rectangle 6520">
              <a:extLst>
                <a:ext uri="{FF2B5EF4-FFF2-40B4-BE49-F238E27FC236}">
                  <a16:creationId xmlns:a16="http://schemas.microsoft.com/office/drawing/2014/main" id="{11736F0E-4367-2B72-6AE5-8A6F66D90F6C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2" name="Rectangle 6521">
              <a:extLst>
                <a:ext uri="{FF2B5EF4-FFF2-40B4-BE49-F238E27FC236}">
                  <a16:creationId xmlns:a16="http://schemas.microsoft.com/office/drawing/2014/main" id="{C43133D8-94B4-172D-B030-1D2327FF9AB2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3" name="Rectangle 6522">
              <a:extLst>
                <a:ext uri="{FF2B5EF4-FFF2-40B4-BE49-F238E27FC236}">
                  <a16:creationId xmlns:a16="http://schemas.microsoft.com/office/drawing/2014/main" id="{1F46E32C-EBE9-5CB3-0173-483C97B977CB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4" name="Rectangle 6523">
              <a:extLst>
                <a:ext uri="{FF2B5EF4-FFF2-40B4-BE49-F238E27FC236}">
                  <a16:creationId xmlns:a16="http://schemas.microsoft.com/office/drawing/2014/main" id="{498CFFAC-D2B7-A7BF-ACE7-474E2994E49A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5" name="Rectangle 6524">
              <a:extLst>
                <a:ext uri="{FF2B5EF4-FFF2-40B4-BE49-F238E27FC236}">
                  <a16:creationId xmlns:a16="http://schemas.microsoft.com/office/drawing/2014/main" id="{2816E470-196F-8EED-B0A3-9F87648A21A9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6" name="Rectangle 6525">
              <a:extLst>
                <a:ext uri="{FF2B5EF4-FFF2-40B4-BE49-F238E27FC236}">
                  <a16:creationId xmlns:a16="http://schemas.microsoft.com/office/drawing/2014/main" id="{C48A11CD-CDBC-6DEC-4617-08A5BB0F61D8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7" name="Rectangle 6526">
              <a:extLst>
                <a:ext uri="{FF2B5EF4-FFF2-40B4-BE49-F238E27FC236}">
                  <a16:creationId xmlns:a16="http://schemas.microsoft.com/office/drawing/2014/main" id="{3B2F86E4-808B-1D34-97AE-7458FC8A01A0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8" name="Rectangle 6527">
              <a:extLst>
                <a:ext uri="{FF2B5EF4-FFF2-40B4-BE49-F238E27FC236}">
                  <a16:creationId xmlns:a16="http://schemas.microsoft.com/office/drawing/2014/main" id="{33BB09F1-A242-1030-023C-A9C95F71E728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29" name="Rectangle 6528">
              <a:extLst>
                <a:ext uri="{FF2B5EF4-FFF2-40B4-BE49-F238E27FC236}">
                  <a16:creationId xmlns:a16="http://schemas.microsoft.com/office/drawing/2014/main" id="{A0CEECA5-3EF4-5DC2-F792-027EB5EDA9E0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0" name="Rectangle 6529">
              <a:extLst>
                <a:ext uri="{FF2B5EF4-FFF2-40B4-BE49-F238E27FC236}">
                  <a16:creationId xmlns:a16="http://schemas.microsoft.com/office/drawing/2014/main" id="{D3AA25B0-1922-AF3F-084D-00877883E5D0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1" name="Rectangle 6530">
              <a:extLst>
                <a:ext uri="{FF2B5EF4-FFF2-40B4-BE49-F238E27FC236}">
                  <a16:creationId xmlns:a16="http://schemas.microsoft.com/office/drawing/2014/main" id="{EFB963E2-3B68-59F7-23BC-EAD073181F40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2" name="Rectangle 6531">
              <a:extLst>
                <a:ext uri="{FF2B5EF4-FFF2-40B4-BE49-F238E27FC236}">
                  <a16:creationId xmlns:a16="http://schemas.microsoft.com/office/drawing/2014/main" id="{2E0F54C7-CB9D-9C86-24E3-EA085C5CFD5E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3" name="Rectangle 6532">
              <a:extLst>
                <a:ext uri="{FF2B5EF4-FFF2-40B4-BE49-F238E27FC236}">
                  <a16:creationId xmlns:a16="http://schemas.microsoft.com/office/drawing/2014/main" id="{34CFCC57-07A7-604A-8230-10832106964D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4" name="Rectangle 6533">
              <a:extLst>
                <a:ext uri="{FF2B5EF4-FFF2-40B4-BE49-F238E27FC236}">
                  <a16:creationId xmlns:a16="http://schemas.microsoft.com/office/drawing/2014/main" id="{A9CDF717-B9AB-EC6C-ADD5-7D12E0B705B2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5" name="Rectangle 6534">
              <a:extLst>
                <a:ext uri="{FF2B5EF4-FFF2-40B4-BE49-F238E27FC236}">
                  <a16:creationId xmlns:a16="http://schemas.microsoft.com/office/drawing/2014/main" id="{69D633D2-F01A-F856-258F-75EBCD520785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6" name="Rectangle 6535">
              <a:extLst>
                <a:ext uri="{FF2B5EF4-FFF2-40B4-BE49-F238E27FC236}">
                  <a16:creationId xmlns:a16="http://schemas.microsoft.com/office/drawing/2014/main" id="{37578A3F-A1E6-873E-70EF-D6D1C8FE6531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7" name="Rectangle 6536">
              <a:extLst>
                <a:ext uri="{FF2B5EF4-FFF2-40B4-BE49-F238E27FC236}">
                  <a16:creationId xmlns:a16="http://schemas.microsoft.com/office/drawing/2014/main" id="{91595538-C794-F6EC-421B-B72762E6CE8D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8" name="Rectangle 6537">
              <a:extLst>
                <a:ext uri="{FF2B5EF4-FFF2-40B4-BE49-F238E27FC236}">
                  <a16:creationId xmlns:a16="http://schemas.microsoft.com/office/drawing/2014/main" id="{054C021C-A745-7BDA-54D5-78AB5F91A030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39" name="Rectangle 6538">
              <a:extLst>
                <a:ext uri="{FF2B5EF4-FFF2-40B4-BE49-F238E27FC236}">
                  <a16:creationId xmlns:a16="http://schemas.microsoft.com/office/drawing/2014/main" id="{74EDBC5A-FE5F-513F-08DE-54BCB783CBDB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0" name="Rectangle 6539">
              <a:extLst>
                <a:ext uri="{FF2B5EF4-FFF2-40B4-BE49-F238E27FC236}">
                  <a16:creationId xmlns:a16="http://schemas.microsoft.com/office/drawing/2014/main" id="{198A48EB-1C71-D071-066E-F987FA04EF0B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1" name="Rectangle 6540">
              <a:extLst>
                <a:ext uri="{FF2B5EF4-FFF2-40B4-BE49-F238E27FC236}">
                  <a16:creationId xmlns:a16="http://schemas.microsoft.com/office/drawing/2014/main" id="{5BA71E67-3072-F701-0B6A-3A443582EFE1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2" name="Rectangle 6541">
              <a:extLst>
                <a:ext uri="{FF2B5EF4-FFF2-40B4-BE49-F238E27FC236}">
                  <a16:creationId xmlns:a16="http://schemas.microsoft.com/office/drawing/2014/main" id="{6579166C-04B8-3289-AD67-57FF8F02757B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3" name="Rectangle 6542">
              <a:extLst>
                <a:ext uri="{FF2B5EF4-FFF2-40B4-BE49-F238E27FC236}">
                  <a16:creationId xmlns:a16="http://schemas.microsoft.com/office/drawing/2014/main" id="{EA24E014-48E5-46DC-1701-6948E259ADAF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4" name="Rectangle 6543">
              <a:extLst>
                <a:ext uri="{FF2B5EF4-FFF2-40B4-BE49-F238E27FC236}">
                  <a16:creationId xmlns:a16="http://schemas.microsoft.com/office/drawing/2014/main" id="{500EAAEB-404F-29B4-6436-A0F2759468B3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5" name="Rectangle 6544">
              <a:extLst>
                <a:ext uri="{FF2B5EF4-FFF2-40B4-BE49-F238E27FC236}">
                  <a16:creationId xmlns:a16="http://schemas.microsoft.com/office/drawing/2014/main" id="{97D21DEA-96D6-2DCE-6E7D-64B9AC5DE140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6" name="Rectangle 6545">
              <a:extLst>
                <a:ext uri="{FF2B5EF4-FFF2-40B4-BE49-F238E27FC236}">
                  <a16:creationId xmlns:a16="http://schemas.microsoft.com/office/drawing/2014/main" id="{1B2E02C2-F394-05A2-139A-AA94F86D0A20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7" name="Rectangle 6546">
              <a:extLst>
                <a:ext uri="{FF2B5EF4-FFF2-40B4-BE49-F238E27FC236}">
                  <a16:creationId xmlns:a16="http://schemas.microsoft.com/office/drawing/2014/main" id="{4E1081BC-A8F6-D6C4-CE3E-2F508B68F77C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8" name="Rectangle 6547">
              <a:extLst>
                <a:ext uri="{FF2B5EF4-FFF2-40B4-BE49-F238E27FC236}">
                  <a16:creationId xmlns:a16="http://schemas.microsoft.com/office/drawing/2014/main" id="{40CED434-1BB8-46A4-296B-C3465EDC4FB1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49" name="Rectangle 6548">
              <a:extLst>
                <a:ext uri="{FF2B5EF4-FFF2-40B4-BE49-F238E27FC236}">
                  <a16:creationId xmlns:a16="http://schemas.microsoft.com/office/drawing/2014/main" id="{9C3456A9-56AC-B58B-9E32-9F761BE4F8EE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0" name="Rectangle 6549">
              <a:extLst>
                <a:ext uri="{FF2B5EF4-FFF2-40B4-BE49-F238E27FC236}">
                  <a16:creationId xmlns:a16="http://schemas.microsoft.com/office/drawing/2014/main" id="{F95A1351-87B8-D23A-23A2-F009A7AAE1C8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1" name="Rectangle 6550">
              <a:extLst>
                <a:ext uri="{FF2B5EF4-FFF2-40B4-BE49-F238E27FC236}">
                  <a16:creationId xmlns:a16="http://schemas.microsoft.com/office/drawing/2014/main" id="{C48460B3-0E44-8C9B-A173-2771ABC3801F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2" name="Rectangle 6551">
              <a:extLst>
                <a:ext uri="{FF2B5EF4-FFF2-40B4-BE49-F238E27FC236}">
                  <a16:creationId xmlns:a16="http://schemas.microsoft.com/office/drawing/2014/main" id="{627DB068-FEC4-6E0B-7624-3CBA14247CF5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3" name="Rectangle 6552">
              <a:extLst>
                <a:ext uri="{FF2B5EF4-FFF2-40B4-BE49-F238E27FC236}">
                  <a16:creationId xmlns:a16="http://schemas.microsoft.com/office/drawing/2014/main" id="{03A0D552-5222-FB01-6943-B8C8E923D00D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4" name="Rectangle 6553">
              <a:extLst>
                <a:ext uri="{FF2B5EF4-FFF2-40B4-BE49-F238E27FC236}">
                  <a16:creationId xmlns:a16="http://schemas.microsoft.com/office/drawing/2014/main" id="{00DCD6FA-B053-F578-62C4-3821971C9F93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5" name="Rectangle 6554">
              <a:extLst>
                <a:ext uri="{FF2B5EF4-FFF2-40B4-BE49-F238E27FC236}">
                  <a16:creationId xmlns:a16="http://schemas.microsoft.com/office/drawing/2014/main" id="{48DDD0DB-1CEC-1125-9BD3-12E15E13D436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6" name="Rectangle 6555">
              <a:extLst>
                <a:ext uri="{FF2B5EF4-FFF2-40B4-BE49-F238E27FC236}">
                  <a16:creationId xmlns:a16="http://schemas.microsoft.com/office/drawing/2014/main" id="{0E50D432-94B4-0AFD-AD7D-8B9A57E032E0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7" name="Rectangle 6556">
              <a:extLst>
                <a:ext uri="{FF2B5EF4-FFF2-40B4-BE49-F238E27FC236}">
                  <a16:creationId xmlns:a16="http://schemas.microsoft.com/office/drawing/2014/main" id="{2B20D663-4C34-8B73-353D-8CC8FAFF3A51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8" name="Rectangle 6557">
              <a:extLst>
                <a:ext uri="{FF2B5EF4-FFF2-40B4-BE49-F238E27FC236}">
                  <a16:creationId xmlns:a16="http://schemas.microsoft.com/office/drawing/2014/main" id="{A9742461-2D4D-E519-11DC-BC3F0CA51E51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59" name="Rectangle 6558">
              <a:extLst>
                <a:ext uri="{FF2B5EF4-FFF2-40B4-BE49-F238E27FC236}">
                  <a16:creationId xmlns:a16="http://schemas.microsoft.com/office/drawing/2014/main" id="{77BA2DA5-A1C8-4339-D079-32CEDBA80AC0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0" name="Rectangle 6559">
              <a:extLst>
                <a:ext uri="{FF2B5EF4-FFF2-40B4-BE49-F238E27FC236}">
                  <a16:creationId xmlns:a16="http://schemas.microsoft.com/office/drawing/2014/main" id="{F51C783A-0AEF-3D86-550D-12D29E8489DF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1" name="Rectangle 6560">
              <a:extLst>
                <a:ext uri="{FF2B5EF4-FFF2-40B4-BE49-F238E27FC236}">
                  <a16:creationId xmlns:a16="http://schemas.microsoft.com/office/drawing/2014/main" id="{DC578401-F763-CB04-41EC-F78B369E7E10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2" name="Rectangle 6561">
              <a:extLst>
                <a:ext uri="{FF2B5EF4-FFF2-40B4-BE49-F238E27FC236}">
                  <a16:creationId xmlns:a16="http://schemas.microsoft.com/office/drawing/2014/main" id="{9BDD4BD1-670F-12BA-F4F0-4A0D3DD13DBF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3" name="Rectangle 6562">
              <a:extLst>
                <a:ext uri="{FF2B5EF4-FFF2-40B4-BE49-F238E27FC236}">
                  <a16:creationId xmlns:a16="http://schemas.microsoft.com/office/drawing/2014/main" id="{0FA28DC3-2686-88A8-661D-7108444B9CC1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4" name="Rectangle 6563">
              <a:extLst>
                <a:ext uri="{FF2B5EF4-FFF2-40B4-BE49-F238E27FC236}">
                  <a16:creationId xmlns:a16="http://schemas.microsoft.com/office/drawing/2014/main" id="{87F5BCB4-29D9-D68E-2F39-9EB504561AFA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5" name="Rectangle 6564">
              <a:extLst>
                <a:ext uri="{FF2B5EF4-FFF2-40B4-BE49-F238E27FC236}">
                  <a16:creationId xmlns:a16="http://schemas.microsoft.com/office/drawing/2014/main" id="{55967614-EEAE-B3C0-60F0-8A8A480B9C8D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6" name="Rectangle 6565">
              <a:extLst>
                <a:ext uri="{FF2B5EF4-FFF2-40B4-BE49-F238E27FC236}">
                  <a16:creationId xmlns:a16="http://schemas.microsoft.com/office/drawing/2014/main" id="{BC2E614E-EAC4-6AED-CE87-9E8D0E80D6CF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7" name="Rectangle 6566">
              <a:extLst>
                <a:ext uri="{FF2B5EF4-FFF2-40B4-BE49-F238E27FC236}">
                  <a16:creationId xmlns:a16="http://schemas.microsoft.com/office/drawing/2014/main" id="{CE392388-6DB7-618B-0C31-B7E95FF754A1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8" name="Rectangle 6567">
              <a:extLst>
                <a:ext uri="{FF2B5EF4-FFF2-40B4-BE49-F238E27FC236}">
                  <a16:creationId xmlns:a16="http://schemas.microsoft.com/office/drawing/2014/main" id="{35099A94-487C-C5ED-F185-FD230E6BF9C3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69" name="Rectangle 6568">
              <a:extLst>
                <a:ext uri="{FF2B5EF4-FFF2-40B4-BE49-F238E27FC236}">
                  <a16:creationId xmlns:a16="http://schemas.microsoft.com/office/drawing/2014/main" id="{E9B52316-5F74-AADC-B00D-A93620D7BF1F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0" name="Rectangle 6569">
              <a:extLst>
                <a:ext uri="{FF2B5EF4-FFF2-40B4-BE49-F238E27FC236}">
                  <a16:creationId xmlns:a16="http://schemas.microsoft.com/office/drawing/2014/main" id="{D124548D-6C23-209D-C571-3BBCE9610090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1" name="Rectangle 6570">
              <a:extLst>
                <a:ext uri="{FF2B5EF4-FFF2-40B4-BE49-F238E27FC236}">
                  <a16:creationId xmlns:a16="http://schemas.microsoft.com/office/drawing/2014/main" id="{5EA7EB64-CF90-3600-FE27-DC1D243BC55E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2" name="Rectangle 6571">
              <a:extLst>
                <a:ext uri="{FF2B5EF4-FFF2-40B4-BE49-F238E27FC236}">
                  <a16:creationId xmlns:a16="http://schemas.microsoft.com/office/drawing/2014/main" id="{651EE7BF-FCBD-E032-DEB1-5E3D1B2F8390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3" name="Rectangle 6572">
              <a:extLst>
                <a:ext uri="{FF2B5EF4-FFF2-40B4-BE49-F238E27FC236}">
                  <a16:creationId xmlns:a16="http://schemas.microsoft.com/office/drawing/2014/main" id="{BBF71D86-C017-E4B3-28FE-DAF3EA8C2307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4" name="Rectangle 6573">
              <a:extLst>
                <a:ext uri="{FF2B5EF4-FFF2-40B4-BE49-F238E27FC236}">
                  <a16:creationId xmlns:a16="http://schemas.microsoft.com/office/drawing/2014/main" id="{582929B2-E643-4A22-0561-6CB36949F78C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5" name="Rectangle 6574">
              <a:extLst>
                <a:ext uri="{FF2B5EF4-FFF2-40B4-BE49-F238E27FC236}">
                  <a16:creationId xmlns:a16="http://schemas.microsoft.com/office/drawing/2014/main" id="{5AD09BAA-C56E-341B-F242-96039D736F4D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6" name="Rectangle 6575">
              <a:extLst>
                <a:ext uri="{FF2B5EF4-FFF2-40B4-BE49-F238E27FC236}">
                  <a16:creationId xmlns:a16="http://schemas.microsoft.com/office/drawing/2014/main" id="{26402A52-5553-30E4-6E1D-3FDA628CE447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7" name="Rectangle 6576">
              <a:extLst>
                <a:ext uri="{FF2B5EF4-FFF2-40B4-BE49-F238E27FC236}">
                  <a16:creationId xmlns:a16="http://schemas.microsoft.com/office/drawing/2014/main" id="{646FEBFA-E402-36AF-1D7C-73A6EB84A2C5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8" name="Rectangle 6577">
              <a:extLst>
                <a:ext uri="{FF2B5EF4-FFF2-40B4-BE49-F238E27FC236}">
                  <a16:creationId xmlns:a16="http://schemas.microsoft.com/office/drawing/2014/main" id="{1690C3D5-E453-C994-CFD3-F9A0B81D80E4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79" name="Rectangle 6578">
              <a:extLst>
                <a:ext uri="{FF2B5EF4-FFF2-40B4-BE49-F238E27FC236}">
                  <a16:creationId xmlns:a16="http://schemas.microsoft.com/office/drawing/2014/main" id="{4629BA4C-5D41-8A30-8E44-389B6E085868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0" name="Rectangle 6579">
              <a:extLst>
                <a:ext uri="{FF2B5EF4-FFF2-40B4-BE49-F238E27FC236}">
                  <a16:creationId xmlns:a16="http://schemas.microsoft.com/office/drawing/2014/main" id="{812BDA75-76EA-FB63-B1FA-0845AD730DDE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1" name="Rectangle 6580">
              <a:extLst>
                <a:ext uri="{FF2B5EF4-FFF2-40B4-BE49-F238E27FC236}">
                  <a16:creationId xmlns:a16="http://schemas.microsoft.com/office/drawing/2014/main" id="{4DEBA6C6-6EBF-C524-DA30-F173404264C5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2" name="Rectangle 6581">
              <a:extLst>
                <a:ext uri="{FF2B5EF4-FFF2-40B4-BE49-F238E27FC236}">
                  <a16:creationId xmlns:a16="http://schemas.microsoft.com/office/drawing/2014/main" id="{C3306D20-1386-CBC3-6FA3-BCA76C14184F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3" name="Rectangle 6582">
              <a:extLst>
                <a:ext uri="{FF2B5EF4-FFF2-40B4-BE49-F238E27FC236}">
                  <a16:creationId xmlns:a16="http://schemas.microsoft.com/office/drawing/2014/main" id="{8B827BBE-D6A4-4501-BE88-261DE5AB6518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4" name="Rectangle 6583">
              <a:extLst>
                <a:ext uri="{FF2B5EF4-FFF2-40B4-BE49-F238E27FC236}">
                  <a16:creationId xmlns:a16="http://schemas.microsoft.com/office/drawing/2014/main" id="{9152B527-9C48-67B9-58E8-D8C2C7850E39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5" name="Rectangle 6584">
              <a:extLst>
                <a:ext uri="{FF2B5EF4-FFF2-40B4-BE49-F238E27FC236}">
                  <a16:creationId xmlns:a16="http://schemas.microsoft.com/office/drawing/2014/main" id="{8E24D151-D42C-EB4B-2A5A-D469CC07F500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6" name="Rectangle 6585">
              <a:extLst>
                <a:ext uri="{FF2B5EF4-FFF2-40B4-BE49-F238E27FC236}">
                  <a16:creationId xmlns:a16="http://schemas.microsoft.com/office/drawing/2014/main" id="{C902F743-A3F9-90F4-E741-F8C29A1461E8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7" name="Rectangle 6586">
              <a:extLst>
                <a:ext uri="{FF2B5EF4-FFF2-40B4-BE49-F238E27FC236}">
                  <a16:creationId xmlns:a16="http://schemas.microsoft.com/office/drawing/2014/main" id="{1F7C7F7F-3F9B-7D50-1932-312B56BD3A69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8" name="Rectangle 6587">
              <a:extLst>
                <a:ext uri="{FF2B5EF4-FFF2-40B4-BE49-F238E27FC236}">
                  <a16:creationId xmlns:a16="http://schemas.microsoft.com/office/drawing/2014/main" id="{EAFED862-B881-5326-C2FB-255593321EEB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89" name="Rectangle 6588">
              <a:extLst>
                <a:ext uri="{FF2B5EF4-FFF2-40B4-BE49-F238E27FC236}">
                  <a16:creationId xmlns:a16="http://schemas.microsoft.com/office/drawing/2014/main" id="{777A3B76-8B1A-7D7B-3883-C54114C702B0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0" name="Rectangle 6589">
              <a:extLst>
                <a:ext uri="{FF2B5EF4-FFF2-40B4-BE49-F238E27FC236}">
                  <a16:creationId xmlns:a16="http://schemas.microsoft.com/office/drawing/2014/main" id="{E528D87D-81FC-70DE-D7B4-1630B1AA4A36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1" name="Rectangle 6590">
              <a:extLst>
                <a:ext uri="{FF2B5EF4-FFF2-40B4-BE49-F238E27FC236}">
                  <a16:creationId xmlns:a16="http://schemas.microsoft.com/office/drawing/2014/main" id="{830076B4-EB53-CA88-4F76-E0D3737E3AE6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2" name="Rectangle 6591">
              <a:extLst>
                <a:ext uri="{FF2B5EF4-FFF2-40B4-BE49-F238E27FC236}">
                  <a16:creationId xmlns:a16="http://schemas.microsoft.com/office/drawing/2014/main" id="{67490415-29AD-45D0-BBA8-25E7D4C35124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accent2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3" name="Rectangle 6592">
              <a:extLst>
                <a:ext uri="{FF2B5EF4-FFF2-40B4-BE49-F238E27FC236}">
                  <a16:creationId xmlns:a16="http://schemas.microsoft.com/office/drawing/2014/main" id="{D07132DB-FA69-51A2-8037-4E808ACEA9B2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4" name="Rectangle 6593">
              <a:extLst>
                <a:ext uri="{FF2B5EF4-FFF2-40B4-BE49-F238E27FC236}">
                  <a16:creationId xmlns:a16="http://schemas.microsoft.com/office/drawing/2014/main" id="{7D603E9D-6B8F-447D-B8A8-8E3BDA153C80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5" name="Rectangle 6594">
              <a:extLst>
                <a:ext uri="{FF2B5EF4-FFF2-40B4-BE49-F238E27FC236}">
                  <a16:creationId xmlns:a16="http://schemas.microsoft.com/office/drawing/2014/main" id="{C6AAFDF7-6AE6-BABA-5ABF-FFCC0B0A7099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6" name="Rectangle 6595">
              <a:extLst>
                <a:ext uri="{FF2B5EF4-FFF2-40B4-BE49-F238E27FC236}">
                  <a16:creationId xmlns:a16="http://schemas.microsoft.com/office/drawing/2014/main" id="{B0F1DD5B-EFF6-78EB-EEBD-0D131C4FB656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7" name="Rectangle 6596">
              <a:extLst>
                <a:ext uri="{FF2B5EF4-FFF2-40B4-BE49-F238E27FC236}">
                  <a16:creationId xmlns:a16="http://schemas.microsoft.com/office/drawing/2014/main" id="{C33D3F4F-D343-712D-0C7C-FDF9BBD57193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8" name="Rectangle 6597">
              <a:extLst>
                <a:ext uri="{FF2B5EF4-FFF2-40B4-BE49-F238E27FC236}">
                  <a16:creationId xmlns:a16="http://schemas.microsoft.com/office/drawing/2014/main" id="{CF6FD73B-3A11-8401-2802-8B79578A644D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99" name="Rectangle 6598">
              <a:extLst>
                <a:ext uri="{FF2B5EF4-FFF2-40B4-BE49-F238E27FC236}">
                  <a16:creationId xmlns:a16="http://schemas.microsoft.com/office/drawing/2014/main" id="{5E487A8D-7534-F3F4-5FAC-DEAF61B5FD6C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0" name="Rectangle 6599">
              <a:extLst>
                <a:ext uri="{FF2B5EF4-FFF2-40B4-BE49-F238E27FC236}">
                  <a16:creationId xmlns:a16="http://schemas.microsoft.com/office/drawing/2014/main" id="{4B04254A-9992-E033-1B18-21BB54760CA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1" name="Rectangle 6600">
              <a:extLst>
                <a:ext uri="{FF2B5EF4-FFF2-40B4-BE49-F238E27FC236}">
                  <a16:creationId xmlns:a16="http://schemas.microsoft.com/office/drawing/2014/main" id="{E163925E-85FA-B326-2583-EB91DA1A3810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2" name="Rectangle 6601">
              <a:extLst>
                <a:ext uri="{FF2B5EF4-FFF2-40B4-BE49-F238E27FC236}">
                  <a16:creationId xmlns:a16="http://schemas.microsoft.com/office/drawing/2014/main" id="{7AD02A7D-A042-1706-D4D4-729FA5F82483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3" name="Rectangle 6602">
              <a:extLst>
                <a:ext uri="{FF2B5EF4-FFF2-40B4-BE49-F238E27FC236}">
                  <a16:creationId xmlns:a16="http://schemas.microsoft.com/office/drawing/2014/main" id="{A267EC55-9B58-54EF-50F3-00C1FECCB356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4" name="Rectangle 6603">
              <a:extLst>
                <a:ext uri="{FF2B5EF4-FFF2-40B4-BE49-F238E27FC236}">
                  <a16:creationId xmlns:a16="http://schemas.microsoft.com/office/drawing/2014/main" id="{6241207E-6912-ABDF-1555-40431CEF0BBC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5" name="Rectangle 6604">
              <a:extLst>
                <a:ext uri="{FF2B5EF4-FFF2-40B4-BE49-F238E27FC236}">
                  <a16:creationId xmlns:a16="http://schemas.microsoft.com/office/drawing/2014/main" id="{D391750A-6D39-D33E-8BAC-3369AC573146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6" name="Rectangle 6605">
              <a:extLst>
                <a:ext uri="{FF2B5EF4-FFF2-40B4-BE49-F238E27FC236}">
                  <a16:creationId xmlns:a16="http://schemas.microsoft.com/office/drawing/2014/main" id="{F08A4016-4B35-6BE8-A30E-E9F722456702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7" name="Rectangle 6606">
              <a:extLst>
                <a:ext uri="{FF2B5EF4-FFF2-40B4-BE49-F238E27FC236}">
                  <a16:creationId xmlns:a16="http://schemas.microsoft.com/office/drawing/2014/main" id="{23B55AE0-4556-9C27-057B-8E69CE96C326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8" name="Rectangle 6607">
              <a:extLst>
                <a:ext uri="{FF2B5EF4-FFF2-40B4-BE49-F238E27FC236}">
                  <a16:creationId xmlns:a16="http://schemas.microsoft.com/office/drawing/2014/main" id="{C1BE5F29-BE24-3F9F-781E-7EEADCE05D3E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09" name="Rectangle 6608">
              <a:extLst>
                <a:ext uri="{FF2B5EF4-FFF2-40B4-BE49-F238E27FC236}">
                  <a16:creationId xmlns:a16="http://schemas.microsoft.com/office/drawing/2014/main" id="{9C8B6A6A-39AD-D612-4960-6CC9726179E7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0" name="Rectangle 6609">
              <a:extLst>
                <a:ext uri="{FF2B5EF4-FFF2-40B4-BE49-F238E27FC236}">
                  <a16:creationId xmlns:a16="http://schemas.microsoft.com/office/drawing/2014/main" id="{C7F57A76-DBAE-C5B0-79FA-2635D07E753C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1" name="Rectangle 6610">
              <a:extLst>
                <a:ext uri="{FF2B5EF4-FFF2-40B4-BE49-F238E27FC236}">
                  <a16:creationId xmlns:a16="http://schemas.microsoft.com/office/drawing/2014/main" id="{D7F75B61-3386-FF0A-5217-1F6C152DF3DB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2" name="Rectangle 6611">
              <a:extLst>
                <a:ext uri="{FF2B5EF4-FFF2-40B4-BE49-F238E27FC236}">
                  <a16:creationId xmlns:a16="http://schemas.microsoft.com/office/drawing/2014/main" id="{4144FCBE-84BE-00E2-19A2-8469E63661A6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3" name="Rectangle 6612">
              <a:extLst>
                <a:ext uri="{FF2B5EF4-FFF2-40B4-BE49-F238E27FC236}">
                  <a16:creationId xmlns:a16="http://schemas.microsoft.com/office/drawing/2014/main" id="{AB85600E-7CEA-1961-59BA-866095488146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4" name="Rectangle 6613">
              <a:extLst>
                <a:ext uri="{FF2B5EF4-FFF2-40B4-BE49-F238E27FC236}">
                  <a16:creationId xmlns:a16="http://schemas.microsoft.com/office/drawing/2014/main" id="{7567E065-BCA0-B9E9-CDCD-95AEC20179DA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5" name="Rectangle 6614">
              <a:extLst>
                <a:ext uri="{FF2B5EF4-FFF2-40B4-BE49-F238E27FC236}">
                  <a16:creationId xmlns:a16="http://schemas.microsoft.com/office/drawing/2014/main" id="{5207CB40-68CE-31CF-D992-E1FAF4B3CEF4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6" name="Rectangle 6615">
              <a:extLst>
                <a:ext uri="{FF2B5EF4-FFF2-40B4-BE49-F238E27FC236}">
                  <a16:creationId xmlns:a16="http://schemas.microsoft.com/office/drawing/2014/main" id="{A3A1CABF-17A4-65A1-051D-3DDEB7156D08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7" name="Rectangle 6616">
              <a:extLst>
                <a:ext uri="{FF2B5EF4-FFF2-40B4-BE49-F238E27FC236}">
                  <a16:creationId xmlns:a16="http://schemas.microsoft.com/office/drawing/2014/main" id="{7F76B297-E11C-F0D7-A4AC-0B96059C27D8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8" name="Rectangle 6617">
              <a:extLst>
                <a:ext uri="{FF2B5EF4-FFF2-40B4-BE49-F238E27FC236}">
                  <a16:creationId xmlns:a16="http://schemas.microsoft.com/office/drawing/2014/main" id="{92663B7A-0A09-6119-4562-1CC5D7774B54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19" name="Rectangle 6618">
              <a:extLst>
                <a:ext uri="{FF2B5EF4-FFF2-40B4-BE49-F238E27FC236}">
                  <a16:creationId xmlns:a16="http://schemas.microsoft.com/office/drawing/2014/main" id="{CA3DD940-C49F-A9DB-DB7E-C8D69F9B6E39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0" name="Rectangle 6619">
              <a:extLst>
                <a:ext uri="{FF2B5EF4-FFF2-40B4-BE49-F238E27FC236}">
                  <a16:creationId xmlns:a16="http://schemas.microsoft.com/office/drawing/2014/main" id="{1A97DBC1-18E1-B07E-FBB5-3B1FF96072E4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1" name="Rectangle 6620">
              <a:extLst>
                <a:ext uri="{FF2B5EF4-FFF2-40B4-BE49-F238E27FC236}">
                  <a16:creationId xmlns:a16="http://schemas.microsoft.com/office/drawing/2014/main" id="{2D66F985-B641-6AFE-B706-A7FE37903434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2" name="Rectangle 6621">
              <a:extLst>
                <a:ext uri="{FF2B5EF4-FFF2-40B4-BE49-F238E27FC236}">
                  <a16:creationId xmlns:a16="http://schemas.microsoft.com/office/drawing/2014/main" id="{1CA1D6BD-D250-6A4D-3448-1E4229B9FE18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3" name="Rectangle 6622">
              <a:extLst>
                <a:ext uri="{FF2B5EF4-FFF2-40B4-BE49-F238E27FC236}">
                  <a16:creationId xmlns:a16="http://schemas.microsoft.com/office/drawing/2014/main" id="{6A9FA827-3141-195F-71FA-51FFBD138D8A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4" name="Rectangle 6623">
              <a:extLst>
                <a:ext uri="{FF2B5EF4-FFF2-40B4-BE49-F238E27FC236}">
                  <a16:creationId xmlns:a16="http://schemas.microsoft.com/office/drawing/2014/main" id="{DEB38FB3-F33C-83DD-A98D-DEABE320CBF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5" name="Rectangle 6624">
              <a:extLst>
                <a:ext uri="{FF2B5EF4-FFF2-40B4-BE49-F238E27FC236}">
                  <a16:creationId xmlns:a16="http://schemas.microsoft.com/office/drawing/2014/main" id="{A0B6A420-25C0-B230-96E6-96135C267507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6" name="Rectangle 6625">
              <a:extLst>
                <a:ext uri="{FF2B5EF4-FFF2-40B4-BE49-F238E27FC236}">
                  <a16:creationId xmlns:a16="http://schemas.microsoft.com/office/drawing/2014/main" id="{1355A2C8-6617-E779-B061-4A5D324334C3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7" name="Rectangle 6626">
              <a:extLst>
                <a:ext uri="{FF2B5EF4-FFF2-40B4-BE49-F238E27FC236}">
                  <a16:creationId xmlns:a16="http://schemas.microsoft.com/office/drawing/2014/main" id="{ED55FFB4-2F5A-E822-114C-E21028F02506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8" name="Rectangle 6627">
              <a:extLst>
                <a:ext uri="{FF2B5EF4-FFF2-40B4-BE49-F238E27FC236}">
                  <a16:creationId xmlns:a16="http://schemas.microsoft.com/office/drawing/2014/main" id="{8C5232E1-F4A6-7D6A-8F3E-DAE120683DF6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29" name="Rectangle 6628">
              <a:extLst>
                <a:ext uri="{FF2B5EF4-FFF2-40B4-BE49-F238E27FC236}">
                  <a16:creationId xmlns:a16="http://schemas.microsoft.com/office/drawing/2014/main" id="{A3BE8463-8736-5735-ABBD-9D7B77C9423E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630" name="Rectangle 6629">
              <a:extLst>
                <a:ext uri="{FF2B5EF4-FFF2-40B4-BE49-F238E27FC236}">
                  <a16:creationId xmlns:a16="http://schemas.microsoft.com/office/drawing/2014/main" id="{35502C63-FD15-0484-9848-BC0764E49051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551" name="Group 8550">
            <a:extLst>
              <a:ext uri="{FF2B5EF4-FFF2-40B4-BE49-F238E27FC236}">
                <a16:creationId xmlns:a16="http://schemas.microsoft.com/office/drawing/2014/main" id="{8BE2D17C-621C-5391-440E-5C0E2BBADC8E}"/>
              </a:ext>
            </a:extLst>
          </p:cNvPr>
          <p:cNvGrpSpPr/>
          <p:nvPr/>
        </p:nvGrpSpPr>
        <p:grpSpPr>
          <a:xfrm>
            <a:off x="798901" y="4773319"/>
            <a:ext cx="6158983" cy="91440"/>
            <a:chOff x="795599" y="2575329"/>
            <a:chExt cx="6164316" cy="111398"/>
          </a:xfrm>
        </p:grpSpPr>
        <p:sp>
          <p:nvSpPr>
            <p:cNvPr id="8552" name="Rectangle 8551">
              <a:extLst>
                <a:ext uri="{FF2B5EF4-FFF2-40B4-BE49-F238E27FC236}">
                  <a16:creationId xmlns:a16="http://schemas.microsoft.com/office/drawing/2014/main" id="{E3823EA4-C9D0-E624-54A0-13F99D46B0FB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3" name="Rectangle 8552">
              <a:extLst>
                <a:ext uri="{FF2B5EF4-FFF2-40B4-BE49-F238E27FC236}">
                  <a16:creationId xmlns:a16="http://schemas.microsoft.com/office/drawing/2014/main" id="{23AFC641-864D-9A98-14E9-0A3DACD3C850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4" name="Rectangle 8553">
              <a:extLst>
                <a:ext uri="{FF2B5EF4-FFF2-40B4-BE49-F238E27FC236}">
                  <a16:creationId xmlns:a16="http://schemas.microsoft.com/office/drawing/2014/main" id="{015D295E-8BB2-9553-3E29-7C5B9B4C876B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5" name="Rectangle 8554">
              <a:extLst>
                <a:ext uri="{FF2B5EF4-FFF2-40B4-BE49-F238E27FC236}">
                  <a16:creationId xmlns:a16="http://schemas.microsoft.com/office/drawing/2014/main" id="{225EDF50-0090-641A-C0B7-B82404D15A1E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6" name="Rectangle 8555">
              <a:extLst>
                <a:ext uri="{FF2B5EF4-FFF2-40B4-BE49-F238E27FC236}">
                  <a16:creationId xmlns:a16="http://schemas.microsoft.com/office/drawing/2014/main" id="{62422EE4-C140-6A25-4832-E99B5C397CF3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7" name="Rectangle 8556">
              <a:extLst>
                <a:ext uri="{FF2B5EF4-FFF2-40B4-BE49-F238E27FC236}">
                  <a16:creationId xmlns:a16="http://schemas.microsoft.com/office/drawing/2014/main" id="{D92C3B8E-C34E-394B-EAE1-0C821D8B2DEE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8" name="Rectangle 8557">
              <a:extLst>
                <a:ext uri="{FF2B5EF4-FFF2-40B4-BE49-F238E27FC236}">
                  <a16:creationId xmlns:a16="http://schemas.microsoft.com/office/drawing/2014/main" id="{EE3902FF-7023-11D8-2381-365879847108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9" name="Rectangle 8558">
              <a:extLst>
                <a:ext uri="{FF2B5EF4-FFF2-40B4-BE49-F238E27FC236}">
                  <a16:creationId xmlns:a16="http://schemas.microsoft.com/office/drawing/2014/main" id="{889232C9-A630-F719-70F7-ABECB2DD7B0B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0" name="Rectangle 8559">
              <a:extLst>
                <a:ext uri="{FF2B5EF4-FFF2-40B4-BE49-F238E27FC236}">
                  <a16:creationId xmlns:a16="http://schemas.microsoft.com/office/drawing/2014/main" id="{860436B1-E6C5-2906-463C-2D64209C39F8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1" name="Rectangle 8560">
              <a:extLst>
                <a:ext uri="{FF2B5EF4-FFF2-40B4-BE49-F238E27FC236}">
                  <a16:creationId xmlns:a16="http://schemas.microsoft.com/office/drawing/2014/main" id="{FE01796A-709D-BBE2-C8FD-ECC2D34C15F9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2" name="Rectangle 8561">
              <a:extLst>
                <a:ext uri="{FF2B5EF4-FFF2-40B4-BE49-F238E27FC236}">
                  <a16:creationId xmlns:a16="http://schemas.microsoft.com/office/drawing/2014/main" id="{A9610D98-1983-2C8C-16C7-653CBB0E2693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3" name="Rectangle 8562">
              <a:extLst>
                <a:ext uri="{FF2B5EF4-FFF2-40B4-BE49-F238E27FC236}">
                  <a16:creationId xmlns:a16="http://schemas.microsoft.com/office/drawing/2014/main" id="{7A33E9A3-85BE-BF6B-2EE6-401E5421D02A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4" name="Rectangle 8563">
              <a:extLst>
                <a:ext uri="{FF2B5EF4-FFF2-40B4-BE49-F238E27FC236}">
                  <a16:creationId xmlns:a16="http://schemas.microsoft.com/office/drawing/2014/main" id="{F1D908DD-ED3D-9A80-5467-F817CF42A6DD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5" name="Rectangle 8564">
              <a:extLst>
                <a:ext uri="{FF2B5EF4-FFF2-40B4-BE49-F238E27FC236}">
                  <a16:creationId xmlns:a16="http://schemas.microsoft.com/office/drawing/2014/main" id="{7E8108D0-BFD6-51FE-3509-6AE7B9D0CFEF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6" name="Rectangle 8565">
              <a:extLst>
                <a:ext uri="{FF2B5EF4-FFF2-40B4-BE49-F238E27FC236}">
                  <a16:creationId xmlns:a16="http://schemas.microsoft.com/office/drawing/2014/main" id="{70D33E8E-7C57-ACAB-01A7-AEF4D869AEA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7" name="Rectangle 8566">
              <a:extLst>
                <a:ext uri="{FF2B5EF4-FFF2-40B4-BE49-F238E27FC236}">
                  <a16:creationId xmlns:a16="http://schemas.microsoft.com/office/drawing/2014/main" id="{61F882FA-26BF-6B3B-BBA1-E3714A7EDDD4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8" name="Rectangle 8567">
              <a:extLst>
                <a:ext uri="{FF2B5EF4-FFF2-40B4-BE49-F238E27FC236}">
                  <a16:creationId xmlns:a16="http://schemas.microsoft.com/office/drawing/2014/main" id="{6ACF9136-7464-A1DE-B434-6F7FFA11B5CE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69" name="Rectangle 8568">
              <a:extLst>
                <a:ext uri="{FF2B5EF4-FFF2-40B4-BE49-F238E27FC236}">
                  <a16:creationId xmlns:a16="http://schemas.microsoft.com/office/drawing/2014/main" id="{1303D084-8A3D-6099-D117-C3E5D96862DC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0" name="Rectangle 8569">
              <a:extLst>
                <a:ext uri="{FF2B5EF4-FFF2-40B4-BE49-F238E27FC236}">
                  <a16:creationId xmlns:a16="http://schemas.microsoft.com/office/drawing/2014/main" id="{494B7F7E-A9C1-50BD-7C11-B5B0B1DF9299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1" name="Rectangle 8570">
              <a:extLst>
                <a:ext uri="{FF2B5EF4-FFF2-40B4-BE49-F238E27FC236}">
                  <a16:creationId xmlns:a16="http://schemas.microsoft.com/office/drawing/2014/main" id="{A12E6399-CC52-44C4-B9C8-6C565B29C887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2" name="Rectangle 8571">
              <a:extLst>
                <a:ext uri="{FF2B5EF4-FFF2-40B4-BE49-F238E27FC236}">
                  <a16:creationId xmlns:a16="http://schemas.microsoft.com/office/drawing/2014/main" id="{6B5F57FE-AEFD-1483-8566-2D9120D89DB5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3" name="Rectangle 8572">
              <a:extLst>
                <a:ext uri="{FF2B5EF4-FFF2-40B4-BE49-F238E27FC236}">
                  <a16:creationId xmlns:a16="http://schemas.microsoft.com/office/drawing/2014/main" id="{4404A59E-0EFF-65E6-421C-ED2B82DCAE60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4" name="Rectangle 8573">
              <a:extLst>
                <a:ext uri="{FF2B5EF4-FFF2-40B4-BE49-F238E27FC236}">
                  <a16:creationId xmlns:a16="http://schemas.microsoft.com/office/drawing/2014/main" id="{3A44D236-6983-71B1-C138-A723665A9ECD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5" name="Rectangle 8574">
              <a:extLst>
                <a:ext uri="{FF2B5EF4-FFF2-40B4-BE49-F238E27FC236}">
                  <a16:creationId xmlns:a16="http://schemas.microsoft.com/office/drawing/2014/main" id="{29CCAA97-F603-6D01-AABE-208941975E75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6" name="Rectangle 8575">
              <a:extLst>
                <a:ext uri="{FF2B5EF4-FFF2-40B4-BE49-F238E27FC236}">
                  <a16:creationId xmlns:a16="http://schemas.microsoft.com/office/drawing/2014/main" id="{83FEB5DE-6D6A-F2E2-CD9F-5CAF162A910A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7" name="Rectangle 8576">
              <a:extLst>
                <a:ext uri="{FF2B5EF4-FFF2-40B4-BE49-F238E27FC236}">
                  <a16:creationId xmlns:a16="http://schemas.microsoft.com/office/drawing/2014/main" id="{268A4565-AAA7-4AB0-8E22-5FCDDB9E60EE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8" name="Rectangle 8577">
              <a:extLst>
                <a:ext uri="{FF2B5EF4-FFF2-40B4-BE49-F238E27FC236}">
                  <a16:creationId xmlns:a16="http://schemas.microsoft.com/office/drawing/2014/main" id="{815D5CDA-4DF6-43F6-CE8D-F30DB77D9CB6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79" name="Rectangle 8578">
              <a:extLst>
                <a:ext uri="{FF2B5EF4-FFF2-40B4-BE49-F238E27FC236}">
                  <a16:creationId xmlns:a16="http://schemas.microsoft.com/office/drawing/2014/main" id="{F889C6C5-73AA-953B-362D-718277DEDC5A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0" name="Rectangle 8579">
              <a:extLst>
                <a:ext uri="{FF2B5EF4-FFF2-40B4-BE49-F238E27FC236}">
                  <a16:creationId xmlns:a16="http://schemas.microsoft.com/office/drawing/2014/main" id="{7C48B68D-EC19-1811-E8AD-87324EB28350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1" name="Rectangle 8580">
              <a:extLst>
                <a:ext uri="{FF2B5EF4-FFF2-40B4-BE49-F238E27FC236}">
                  <a16:creationId xmlns:a16="http://schemas.microsoft.com/office/drawing/2014/main" id="{7C8311F5-BF4D-886D-82CD-394129A2E930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2" name="Rectangle 8581">
              <a:extLst>
                <a:ext uri="{FF2B5EF4-FFF2-40B4-BE49-F238E27FC236}">
                  <a16:creationId xmlns:a16="http://schemas.microsoft.com/office/drawing/2014/main" id="{DC6C3D3D-91BC-C187-811F-B8B687C4FA9C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3" name="Rectangle 8582">
              <a:extLst>
                <a:ext uri="{FF2B5EF4-FFF2-40B4-BE49-F238E27FC236}">
                  <a16:creationId xmlns:a16="http://schemas.microsoft.com/office/drawing/2014/main" id="{4572B078-5EF9-57C0-0534-E5C384CD2565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4" name="Rectangle 8583">
              <a:extLst>
                <a:ext uri="{FF2B5EF4-FFF2-40B4-BE49-F238E27FC236}">
                  <a16:creationId xmlns:a16="http://schemas.microsoft.com/office/drawing/2014/main" id="{4BD9188C-3BDF-8132-9C05-E15D32EE4DE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5" name="Rectangle 8584">
              <a:extLst>
                <a:ext uri="{FF2B5EF4-FFF2-40B4-BE49-F238E27FC236}">
                  <a16:creationId xmlns:a16="http://schemas.microsoft.com/office/drawing/2014/main" id="{75195AEF-BBF2-3D77-6AFF-1C64C7184182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6" name="Rectangle 8585">
              <a:extLst>
                <a:ext uri="{FF2B5EF4-FFF2-40B4-BE49-F238E27FC236}">
                  <a16:creationId xmlns:a16="http://schemas.microsoft.com/office/drawing/2014/main" id="{896CFF65-753D-8047-4990-3004C434E13D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7" name="Rectangle 8586">
              <a:extLst>
                <a:ext uri="{FF2B5EF4-FFF2-40B4-BE49-F238E27FC236}">
                  <a16:creationId xmlns:a16="http://schemas.microsoft.com/office/drawing/2014/main" id="{BA5F18EA-C6D8-47DF-FC94-1AF57259318E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8" name="Rectangle 8587">
              <a:extLst>
                <a:ext uri="{FF2B5EF4-FFF2-40B4-BE49-F238E27FC236}">
                  <a16:creationId xmlns:a16="http://schemas.microsoft.com/office/drawing/2014/main" id="{1CCD0987-E773-0ECE-9EF9-621411236A85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89" name="Rectangle 8588">
              <a:extLst>
                <a:ext uri="{FF2B5EF4-FFF2-40B4-BE49-F238E27FC236}">
                  <a16:creationId xmlns:a16="http://schemas.microsoft.com/office/drawing/2014/main" id="{64186209-A762-CF20-8874-CF0F763FC08E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0" name="Rectangle 8589">
              <a:extLst>
                <a:ext uri="{FF2B5EF4-FFF2-40B4-BE49-F238E27FC236}">
                  <a16:creationId xmlns:a16="http://schemas.microsoft.com/office/drawing/2014/main" id="{7468F943-300A-097D-DA1E-8B7564872937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1" name="Rectangle 8590">
              <a:extLst>
                <a:ext uri="{FF2B5EF4-FFF2-40B4-BE49-F238E27FC236}">
                  <a16:creationId xmlns:a16="http://schemas.microsoft.com/office/drawing/2014/main" id="{13D455AF-89E2-C59E-3F6C-BE1F38491CF6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2" name="Rectangle 8591">
              <a:extLst>
                <a:ext uri="{FF2B5EF4-FFF2-40B4-BE49-F238E27FC236}">
                  <a16:creationId xmlns:a16="http://schemas.microsoft.com/office/drawing/2014/main" id="{74850BD1-0F6C-4E6F-E5FB-D183F40136DC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3" name="Rectangle 8592">
              <a:extLst>
                <a:ext uri="{FF2B5EF4-FFF2-40B4-BE49-F238E27FC236}">
                  <a16:creationId xmlns:a16="http://schemas.microsoft.com/office/drawing/2014/main" id="{84B675A0-3570-6A9C-0D0F-8EE46D4D02D2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4" name="Rectangle 8593">
              <a:extLst>
                <a:ext uri="{FF2B5EF4-FFF2-40B4-BE49-F238E27FC236}">
                  <a16:creationId xmlns:a16="http://schemas.microsoft.com/office/drawing/2014/main" id="{398E3646-21C0-C8AE-EBB1-63CF144D77B1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5" name="Rectangle 8594">
              <a:extLst>
                <a:ext uri="{FF2B5EF4-FFF2-40B4-BE49-F238E27FC236}">
                  <a16:creationId xmlns:a16="http://schemas.microsoft.com/office/drawing/2014/main" id="{FBD4510F-BCEE-E1EB-365F-AB7C3A4930D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6" name="Rectangle 8595">
              <a:extLst>
                <a:ext uri="{FF2B5EF4-FFF2-40B4-BE49-F238E27FC236}">
                  <a16:creationId xmlns:a16="http://schemas.microsoft.com/office/drawing/2014/main" id="{F19F1DA2-11B9-674F-5420-9BD4907DAD3A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7" name="Rectangle 8596">
              <a:extLst>
                <a:ext uri="{FF2B5EF4-FFF2-40B4-BE49-F238E27FC236}">
                  <a16:creationId xmlns:a16="http://schemas.microsoft.com/office/drawing/2014/main" id="{D9ACD5CD-4A4C-A130-E994-DB23CBAB65CA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8" name="Rectangle 8597">
              <a:extLst>
                <a:ext uri="{FF2B5EF4-FFF2-40B4-BE49-F238E27FC236}">
                  <a16:creationId xmlns:a16="http://schemas.microsoft.com/office/drawing/2014/main" id="{B9303C53-6C2B-013C-4086-81B313A06BCA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99" name="Rectangle 8598">
              <a:extLst>
                <a:ext uri="{FF2B5EF4-FFF2-40B4-BE49-F238E27FC236}">
                  <a16:creationId xmlns:a16="http://schemas.microsoft.com/office/drawing/2014/main" id="{CA6DF216-D469-D5F3-E9E7-52554C599DD6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0" name="Rectangle 8599">
              <a:extLst>
                <a:ext uri="{FF2B5EF4-FFF2-40B4-BE49-F238E27FC236}">
                  <a16:creationId xmlns:a16="http://schemas.microsoft.com/office/drawing/2014/main" id="{11BD76E7-F9F0-ACC5-BF8E-53D677BA4115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1" name="Rectangle 8600">
              <a:extLst>
                <a:ext uri="{FF2B5EF4-FFF2-40B4-BE49-F238E27FC236}">
                  <a16:creationId xmlns:a16="http://schemas.microsoft.com/office/drawing/2014/main" id="{301F401C-72FD-91C1-7B17-2833C049AA7B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2" name="Rectangle 8601">
              <a:extLst>
                <a:ext uri="{FF2B5EF4-FFF2-40B4-BE49-F238E27FC236}">
                  <a16:creationId xmlns:a16="http://schemas.microsoft.com/office/drawing/2014/main" id="{18894C1B-BFBB-8067-BFA4-3864DFC41029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3" name="Rectangle 8602">
              <a:extLst>
                <a:ext uri="{FF2B5EF4-FFF2-40B4-BE49-F238E27FC236}">
                  <a16:creationId xmlns:a16="http://schemas.microsoft.com/office/drawing/2014/main" id="{103024EA-9025-A2DC-6569-91790095A5FE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4" name="Rectangle 8603">
              <a:extLst>
                <a:ext uri="{FF2B5EF4-FFF2-40B4-BE49-F238E27FC236}">
                  <a16:creationId xmlns:a16="http://schemas.microsoft.com/office/drawing/2014/main" id="{D06CC243-A32E-857F-19D5-08B52F27CC07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5" name="Rectangle 8604">
              <a:extLst>
                <a:ext uri="{FF2B5EF4-FFF2-40B4-BE49-F238E27FC236}">
                  <a16:creationId xmlns:a16="http://schemas.microsoft.com/office/drawing/2014/main" id="{B321097D-CCCC-48B0-3CE8-A2796AF6AB71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6" name="Rectangle 8605">
              <a:extLst>
                <a:ext uri="{FF2B5EF4-FFF2-40B4-BE49-F238E27FC236}">
                  <a16:creationId xmlns:a16="http://schemas.microsoft.com/office/drawing/2014/main" id="{0B15BA3E-9E66-C581-F599-245635C70153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7" name="Rectangle 8606">
              <a:extLst>
                <a:ext uri="{FF2B5EF4-FFF2-40B4-BE49-F238E27FC236}">
                  <a16:creationId xmlns:a16="http://schemas.microsoft.com/office/drawing/2014/main" id="{4BB4A207-0640-440C-DFE7-699121A2CB7E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8" name="Rectangle 8607">
              <a:extLst>
                <a:ext uri="{FF2B5EF4-FFF2-40B4-BE49-F238E27FC236}">
                  <a16:creationId xmlns:a16="http://schemas.microsoft.com/office/drawing/2014/main" id="{B65B2E59-A2C1-C8ED-4D52-58F11C854C0F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09" name="Rectangle 8608">
              <a:extLst>
                <a:ext uri="{FF2B5EF4-FFF2-40B4-BE49-F238E27FC236}">
                  <a16:creationId xmlns:a16="http://schemas.microsoft.com/office/drawing/2014/main" id="{A8F6D6B8-0505-3A49-8F67-A5E2FE195E7A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0" name="Rectangle 8609">
              <a:extLst>
                <a:ext uri="{FF2B5EF4-FFF2-40B4-BE49-F238E27FC236}">
                  <a16:creationId xmlns:a16="http://schemas.microsoft.com/office/drawing/2014/main" id="{F686912D-D9FA-47F9-335E-454FFD898F36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1" name="Rectangle 8610">
              <a:extLst>
                <a:ext uri="{FF2B5EF4-FFF2-40B4-BE49-F238E27FC236}">
                  <a16:creationId xmlns:a16="http://schemas.microsoft.com/office/drawing/2014/main" id="{CE7CCAED-E068-0A4F-5387-FEE1A1BA1561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2" name="Rectangle 8611">
              <a:extLst>
                <a:ext uri="{FF2B5EF4-FFF2-40B4-BE49-F238E27FC236}">
                  <a16:creationId xmlns:a16="http://schemas.microsoft.com/office/drawing/2014/main" id="{74D982D7-A8B2-28CB-77E4-48A84BBD0DC2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3" name="Rectangle 8612">
              <a:extLst>
                <a:ext uri="{FF2B5EF4-FFF2-40B4-BE49-F238E27FC236}">
                  <a16:creationId xmlns:a16="http://schemas.microsoft.com/office/drawing/2014/main" id="{739B89BA-C2CC-8C15-C611-6DA5DF487D9E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4" name="Rectangle 8613">
              <a:extLst>
                <a:ext uri="{FF2B5EF4-FFF2-40B4-BE49-F238E27FC236}">
                  <a16:creationId xmlns:a16="http://schemas.microsoft.com/office/drawing/2014/main" id="{1DA8AC05-7A5C-0BEB-5D17-9801B3548C04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5" name="Rectangle 8614">
              <a:extLst>
                <a:ext uri="{FF2B5EF4-FFF2-40B4-BE49-F238E27FC236}">
                  <a16:creationId xmlns:a16="http://schemas.microsoft.com/office/drawing/2014/main" id="{BB4EA248-3D9A-F70E-F900-3CDA8C68A87F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6" name="Rectangle 8615">
              <a:extLst>
                <a:ext uri="{FF2B5EF4-FFF2-40B4-BE49-F238E27FC236}">
                  <a16:creationId xmlns:a16="http://schemas.microsoft.com/office/drawing/2014/main" id="{F0EE0EB0-CA91-6C55-B909-B83A4630F934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7" name="Rectangle 8616">
              <a:extLst>
                <a:ext uri="{FF2B5EF4-FFF2-40B4-BE49-F238E27FC236}">
                  <a16:creationId xmlns:a16="http://schemas.microsoft.com/office/drawing/2014/main" id="{A4FC77B1-EB9A-48D3-1977-07255D46A4A5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8" name="Rectangle 8617">
              <a:extLst>
                <a:ext uri="{FF2B5EF4-FFF2-40B4-BE49-F238E27FC236}">
                  <a16:creationId xmlns:a16="http://schemas.microsoft.com/office/drawing/2014/main" id="{2E7A5B21-7177-7E65-C2A3-2C972B484652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19" name="Rectangle 8618">
              <a:extLst>
                <a:ext uri="{FF2B5EF4-FFF2-40B4-BE49-F238E27FC236}">
                  <a16:creationId xmlns:a16="http://schemas.microsoft.com/office/drawing/2014/main" id="{585EC1B4-5CFA-64D3-BCFA-91B3CBEAEB11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0" name="Rectangle 8619">
              <a:extLst>
                <a:ext uri="{FF2B5EF4-FFF2-40B4-BE49-F238E27FC236}">
                  <a16:creationId xmlns:a16="http://schemas.microsoft.com/office/drawing/2014/main" id="{A0573206-2BF9-746E-ACD7-B474AF643562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1" name="Rectangle 8620">
              <a:extLst>
                <a:ext uri="{FF2B5EF4-FFF2-40B4-BE49-F238E27FC236}">
                  <a16:creationId xmlns:a16="http://schemas.microsoft.com/office/drawing/2014/main" id="{87369C12-7852-FC47-7A70-937A441205EE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2" name="Rectangle 8621">
              <a:extLst>
                <a:ext uri="{FF2B5EF4-FFF2-40B4-BE49-F238E27FC236}">
                  <a16:creationId xmlns:a16="http://schemas.microsoft.com/office/drawing/2014/main" id="{1C46FC33-6C6A-2318-65CC-306284870832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3" name="Rectangle 8622">
              <a:extLst>
                <a:ext uri="{FF2B5EF4-FFF2-40B4-BE49-F238E27FC236}">
                  <a16:creationId xmlns:a16="http://schemas.microsoft.com/office/drawing/2014/main" id="{79BA68EC-EF09-EF38-5D3D-D56FE9659A6E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4" name="Rectangle 8623">
              <a:extLst>
                <a:ext uri="{FF2B5EF4-FFF2-40B4-BE49-F238E27FC236}">
                  <a16:creationId xmlns:a16="http://schemas.microsoft.com/office/drawing/2014/main" id="{9A2C26B9-1B18-2137-5AFC-025F082EA663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5" name="Rectangle 8624">
              <a:extLst>
                <a:ext uri="{FF2B5EF4-FFF2-40B4-BE49-F238E27FC236}">
                  <a16:creationId xmlns:a16="http://schemas.microsoft.com/office/drawing/2014/main" id="{8C9352EC-914B-4D90-1DEA-3DA0998B01C9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6" name="Rectangle 8625">
              <a:extLst>
                <a:ext uri="{FF2B5EF4-FFF2-40B4-BE49-F238E27FC236}">
                  <a16:creationId xmlns:a16="http://schemas.microsoft.com/office/drawing/2014/main" id="{2414904F-7FFB-6F3E-0182-F1126B87A02A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7" name="Rectangle 8626">
              <a:extLst>
                <a:ext uri="{FF2B5EF4-FFF2-40B4-BE49-F238E27FC236}">
                  <a16:creationId xmlns:a16="http://schemas.microsoft.com/office/drawing/2014/main" id="{2BD79F75-EFAD-5540-B8E7-462E1A087C40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8" name="Rectangle 8627">
              <a:extLst>
                <a:ext uri="{FF2B5EF4-FFF2-40B4-BE49-F238E27FC236}">
                  <a16:creationId xmlns:a16="http://schemas.microsoft.com/office/drawing/2014/main" id="{4AFB5A1B-59DD-CBE0-EDB5-CCFC75864800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29" name="Rectangle 8628">
              <a:extLst>
                <a:ext uri="{FF2B5EF4-FFF2-40B4-BE49-F238E27FC236}">
                  <a16:creationId xmlns:a16="http://schemas.microsoft.com/office/drawing/2014/main" id="{16F425EF-78DC-9E5E-5CB3-86A4741A3812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0" name="Rectangle 8629">
              <a:extLst>
                <a:ext uri="{FF2B5EF4-FFF2-40B4-BE49-F238E27FC236}">
                  <a16:creationId xmlns:a16="http://schemas.microsoft.com/office/drawing/2014/main" id="{402D9218-542B-1AD6-DEAD-C3081AD72CCD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1" name="Rectangle 8630">
              <a:extLst>
                <a:ext uri="{FF2B5EF4-FFF2-40B4-BE49-F238E27FC236}">
                  <a16:creationId xmlns:a16="http://schemas.microsoft.com/office/drawing/2014/main" id="{356EE503-E4DE-B14C-05ED-6AB57D14C9A8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2" name="Rectangle 8631">
              <a:extLst>
                <a:ext uri="{FF2B5EF4-FFF2-40B4-BE49-F238E27FC236}">
                  <a16:creationId xmlns:a16="http://schemas.microsoft.com/office/drawing/2014/main" id="{CF82B364-C466-449B-CA3D-3A67D51126C6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3" name="Rectangle 8632">
              <a:extLst>
                <a:ext uri="{FF2B5EF4-FFF2-40B4-BE49-F238E27FC236}">
                  <a16:creationId xmlns:a16="http://schemas.microsoft.com/office/drawing/2014/main" id="{A1761AEF-9FBF-D984-1F8E-D80DD5E58760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4" name="Rectangle 8633">
              <a:extLst>
                <a:ext uri="{FF2B5EF4-FFF2-40B4-BE49-F238E27FC236}">
                  <a16:creationId xmlns:a16="http://schemas.microsoft.com/office/drawing/2014/main" id="{A2A44180-8C9B-9017-A19C-06DF4564E8E5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5" name="Rectangle 8634">
              <a:extLst>
                <a:ext uri="{FF2B5EF4-FFF2-40B4-BE49-F238E27FC236}">
                  <a16:creationId xmlns:a16="http://schemas.microsoft.com/office/drawing/2014/main" id="{8937C285-CFD8-EE57-8821-8E19D8204AC8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6" name="Rectangle 8635">
              <a:extLst>
                <a:ext uri="{FF2B5EF4-FFF2-40B4-BE49-F238E27FC236}">
                  <a16:creationId xmlns:a16="http://schemas.microsoft.com/office/drawing/2014/main" id="{9C9C4B0D-6E24-2D5A-436F-87AEA64AD47C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7" name="Rectangle 8636">
              <a:extLst>
                <a:ext uri="{FF2B5EF4-FFF2-40B4-BE49-F238E27FC236}">
                  <a16:creationId xmlns:a16="http://schemas.microsoft.com/office/drawing/2014/main" id="{6820B1AA-DF10-661D-A1CE-A24B1D51A6A3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8" name="Rectangle 8637">
              <a:extLst>
                <a:ext uri="{FF2B5EF4-FFF2-40B4-BE49-F238E27FC236}">
                  <a16:creationId xmlns:a16="http://schemas.microsoft.com/office/drawing/2014/main" id="{5A9E0144-E3A2-7386-5E44-465F5AB65888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39" name="Rectangle 8638">
              <a:extLst>
                <a:ext uri="{FF2B5EF4-FFF2-40B4-BE49-F238E27FC236}">
                  <a16:creationId xmlns:a16="http://schemas.microsoft.com/office/drawing/2014/main" id="{6F27D2CC-25B5-FA44-01F2-7B49B8648111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0" name="Rectangle 8639">
              <a:extLst>
                <a:ext uri="{FF2B5EF4-FFF2-40B4-BE49-F238E27FC236}">
                  <a16:creationId xmlns:a16="http://schemas.microsoft.com/office/drawing/2014/main" id="{9C1EABF5-C895-E455-C372-4CA463EB683A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1" name="Rectangle 8640">
              <a:extLst>
                <a:ext uri="{FF2B5EF4-FFF2-40B4-BE49-F238E27FC236}">
                  <a16:creationId xmlns:a16="http://schemas.microsoft.com/office/drawing/2014/main" id="{8904C287-B0C4-C449-39EF-DDB091E367BA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2" name="Rectangle 8641">
              <a:extLst>
                <a:ext uri="{FF2B5EF4-FFF2-40B4-BE49-F238E27FC236}">
                  <a16:creationId xmlns:a16="http://schemas.microsoft.com/office/drawing/2014/main" id="{BFA32076-F6D1-10E1-9243-7CD51A032F0B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3" name="Rectangle 8642">
              <a:extLst>
                <a:ext uri="{FF2B5EF4-FFF2-40B4-BE49-F238E27FC236}">
                  <a16:creationId xmlns:a16="http://schemas.microsoft.com/office/drawing/2014/main" id="{47192033-502A-E8F3-535E-65733017523F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4" name="Rectangle 8643">
              <a:extLst>
                <a:ext uri="{FF2B5EF4-FFF2-40B4-BE49-F238E27FC236}">
                  <a16:creationId xmlns:a16="http://schemas.microsoft.com/office/drawing/2014/main" id="{E2EFF90C-B348-2F3E-98CE-49F7743BB4A7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5" name="Rectangle 8644">
              <a:extLst>
                <a:ext uri="{FF2B5EF4-FFF2-40B4-BE49-F238E27FC236}">
                  <a16:creationId xmlns:a16="http://schemas.microsoft.com/office/drawing/2014/main" id="{B1BC19B3-6359-8D43-5600-139A91CA2EA4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6" name="Rectangle 8645">
              <a:extLst>
                <a:ext uri="{FF2B5EF4-FFF2-40B4-BE49-F238E27FC236}">
                  <a16:creationId xmlns:a16="http://schemas.microsoft.com/office/drawing/2014/main" id="{74E457C2-F99B-1EAB-F523-1065784FC20E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7" name="Rectangle 8646">
              <a:extLst>
                <a:ext uri="{FF2B5EF4-FFF2-40B4-BE49-F238E27FC236}">
                  <a16:creationId xmlns:a16="http://schemas.microsoft.com/office/drawing/2014/main" id="{70654016-C63A-F06C-721F-A32D5FE95836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8" name="Rectangle 8647">
              <a:extLst>
                <a:ext uri="{FF2B5EF4-FFF2-40B4-BE49-F238E27FC236}">
                  <a16:creationId xmlns:a16="http://schemas.microsoft.com/office/drawing/2014/main" id="{274C4C46-8F97-06DE-8BBC-25C5ED0DD51E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49" name="Rectangle 8648">
              <a:extLst>
                <a:ext uri="{FF2B5EF4-FFF2-40B4-BE49-F238E27FC236}">
                  <a16:creationId xmlns:a16="http://schemas.microsoft.com/office/drawing/2014/main" id="{D494D0CD-B05F-CB9D-4D0E-A4625E9C27A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0" name="Rectangle 8649">
              <a:extLst>
                <a:ext uri="{FF2B5EF4-FFF2-40B4-BE49-F238E27FC236}">
                  <a16:creationId xmlns:a16="http://schemas.microsoft.com/office/drawing/2014/main" id="{E928FEF3-738E-E615-39B3-0F501761078D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1" name="Rectangle 8650">
              <a:extLst>
                <a:ext uri="{FF2B5EF4-FFF2-40B4-BE49-F238E27FC236}">
                  <a16:creationId xmlns:a16="http://schemas.microsoft.com/office/drawing/2014/main" id="{9A58C335-E832-7104-B803-E91F7E635C65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2" name="Rectangle 8651">
              <a:extLst>
                <a:ext uri="{FF2B5EF4-FFF2-40B4-BE49-F238E27FC236}">
                  <a16:creationId xmlns:a16="http://schemas.microsoft.com/office/drawing/2014/main" id="{E60C1649-465E-A395-1399-1BD6A304B256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3" name="Rectangle 8652">
              <a:extLst>
                <a:ext uri="{FF2B5EF4-FFF2-40B4-BE49-F238E27FC236}">
                  <a16:creationId xmlns:a16="http://schemas.microsoft.com/office/drawing/2014/main" id="{413CE894-F8CC-D07C-596A-920EA9CC24EB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4" name="Rectangle 8653">
              <a:extLst>
                <a:ext uri="{FF2B5EF4-FFF2-40B4-BE49-F238E27FC236}">
                  <a16:creationId xmlns:a16="http://schemas.microsoft.com/office/drawing/2014/main" id="{2804293C-C367-C9AE-D6A3-8DD482874377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5" name="Rectangle 8654">
              <a:extLst>
                <a:ext uri="{FF2B5EF4-FFF2-40B4-BE49-F238E27FC236}">
                  <a16:creationId xmlns:a16="http://schemas.microsoft.com/office/drawing/2014/main" id="{5BEE53D5-66DC-4E30-1C86-9565172AB026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6" name="Rectangle 8655">
              <a:extLst>
                <a:ext uri="{FF2B5EF4-FFF2-40B4-BE49-F238E27FC236}">
                  <a16:creationId xmlns:a16="http://schemas.microsoft.com/office/drawing/2014/main" id="{29509EDA-74F3-53C7-CBD5-921585AC1F0F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7" name="Rectangle 8656">
              <a:extLst>
                <a:ext uri="{FF2B5EF4-FFF2-40B4-BE49-F238E27FC236}">
                  <a16:creationId xmlns:a16="http://schemas.microsoft.com/office/drawing/2014/main" id="{7FBCD1B2-54D4-79C8-DD9C-C7D171C22459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8" name="Rectangle 8657">
              <a:extLst>
                <a:ext uri="{FF2B5EF4-FFF2-40B4-BE49-F238E27FC236}">
                  <a16:creationId xmlns:a16="http://schemas.microsoft.com/office/drawing/2014/main" id="{D77BDB79-4F97-596B-8FF4-189517ECA371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59" name="Rectangle 8658">
              <a:extLst>
                <a:ext uri="{FF2B5EF4-FFF2-40B4-BE49-F238E27FC236}">
                  <a16:creationId xmlns:a16="http://schemas.microsoft.com/office/drawing/2014/main" id="{960A75DD-7507-D8FA-25C9-93888214C831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0" name="Rectangle 8659">
              <a:extLst>
                <a:ext uri="{FF2B5EF4-FFF2-40B4-BE49-F238E27FC236}">
                  <a16:creationId xmlns:a16="http://schemas.microsoft.com/office/drawing/2014/main" id="{6AD9B381-B091-D477-3C59-245F4B2A63BD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1" name="Rectangle 8660">
              <a:extLst>
                <a:ext uri="{FF2B5EF4-FFF2-40B4-BE49-F238E27FC236}">
                  <a16:creationId xmlns:a16="http://schemas.microsoft.com/office/drawing/2014/main" id="{73219FAB-9974-A50B-766C-2675545867BA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2" name="Rectangle 8661">
              <a:extLst>
                <a:ext uri="{FF2B5EF4-FFF2-40B4-BE49-F238E27FC236}">
                  <a16:creationId xmlns:a16="http://schemas.microsoft.com/office/drawing/2014/main" id="{5566126E-919B-08C2-DC7A-7B786D8AB449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3" name="Rectangle 8662">
              <a:extLst>
                <a:ext uri="{FF2B5EF4-FFF2-40B4-BE49-F238E27FC236}">
                  <a16:creationId xmlns:a16="http://schemas.microsoft.com/office/drawing/2014/main" id="{CAFB8737-B44B-DB69-FEF3-E4937B192ADC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4" name="Rectangle 8663">
              <a:extLst>
                <a:ext uri="{FF2B5EF4-FFF2-40B4-BE49-F238E27FC236}">
                  <a16:creationId xmlns:a16="http://schemas.microsoft.com/office/drawing/2014/main" id="{8036ED2C-BAA2-E7E2-6B8E-8F5926A4B40B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5" name="Rectangle 8664">
              <a:extLst>
                <a:ext uri="{FF2B5EF4-FFF2-40B4-BE49-F238E27FC236}">
                  <a16:creationId xmlns:a16="http://schemas.microsoft.com/office/drawing/2014/main" id="{0B34D257-D396-58A8-2273-47471C1AAAF2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6" name="Rectangle 8665">
              <a:extLst>
                <a:ext uri="{FF2B5EF4-FFF2-40B4-BE49-F238E27FC236}">
                  <a16:creationId xmlns:a16="http://schemas.microsoft.com/office/drawing/2014/main" id="{C433269B-B0BA-487D-174E-F858E6F3C8B2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7" name="Rectangle 8666">
              <a:extLst>
                <a:ext uri="{FF2B5EF4-FFF2-40B4-BE49-F238E27FC236}">
                  <a16:creationId xmlns:a16="http://schemas.microsoft.com/office/drawing/2014/main" id="{D88E4B6C-A04D-398E-E6CD-5CB4D78ED14E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8" name="Rectangle 8667">
              <a:extLst>
                <a:ext uri="{FF2B5EF4-FFF2-40B4-BE49-F238E27FC236}">
                  <a16:creationId xmlns:a16="http://schemas.microsoft.com/office/drawing/2014/main" id="{7A77A415-B845-DD4C-106B-669EC84C1510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69" name="Rectangle 8668">
              <a:extLst>
                <a:ext uri="{FF2B5EF4-FFF2-40B4-BE49-F238E27FC236}">
                  <a16:creationId xmlns:a16="http://schemas.microsoft.com/office/drawing/2014/main" id="{1B7AEF83-2D12-67D1-4514-0CEA1EF9A8C8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0" name="Rectangle 8669">
              <a:extLst>
                <a:ext uri="{FF2B5EF4-FFF2-40B4-BE49-F238E27FC236}">
                  <a16:creationId xmlns:a16="http://schemas.microsoft.com/office/drawing/2014/main" id="{C117017B-CA56-4C47-A6DF-0F5679E1167B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1" name="Rectangle 8670">
              <a:extLst>
                <a:ext uri="{FF2B5EF4-FFF2-40B4-BE49-F238E27FC236}">
                  <a16:creationId xmlns:a16="http://schemas.microsoft.com/office/drawing/2014/main" id="{64E2ABAA-0DCB-440D-500E-598D01C7BF7F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2" name="Rectangle 8671">
              <a:extLst>
                <a:ext uri="{FF2B5EF4-FFF2-40B4-BE49-F238E27FC236}">
                  <a16:creationId xmlns:a16="http://schemas.microsoft.com/office/drawing/2014/main" id="{2D98F00D-041A-D04B-C922-FA557AA8A548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3" name="Rectangle 8672">
              <a:extLst>
                <a:ext uri="{FF2B5EF4-FFF2-40B4-BE49-F238E27FC236}">
                  <a16:creationId xmlns:a16="http://schemas.microsoft.com/office/drawing/2014/main" id="{6B412752-E60E-D812-BF8B-51AC189E2DB8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4" name="Rectangle 8673">
              <a:extLst>
                <a:ext uri="{FF2B5EF4-FFF2-40B4-BE49-F238E27FC236}">
                  <a16:creationId xmlns:a16="http://schemas.microsoft.com/office/drawing/2014/main" id="{997974ED-B5B7-4A2E-7BFF-E5F473454F17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5" name="Rectangle 8674">
              <a:extLst>
                <a:ext uri="{FF2B5EF4-FFF2-40B4-BE49-F238E27FC236}">
                  <a16:creationId xmlns:a16="http://schemas.microsoft.com/office/drawing/2014/main" id="{660EF901-0A00-5C46-AEE6-A96B1B307F95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6" name="Rectangle 8675">
              <a:extLst>
                <a:ext uri="{FF2B5EF4-FFF2-40B4-BE49-F238E27FC236}">
                  <a16:creationId xmlns:a16="http://schemas.microsoft.com/office/drawing/2014/main" id="{3E512324-96A3-AE5D-2374-E54C3F0F91CA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7" name="Rectangle 8676">
              <a:extLst>
                <a:ext uri="{FF2B5EF4-FFF2-40B4-BE49-F238E27FC236}">
                  <a16:creationId xmlns:a16="http://schemas.microsoft.com/office/drawing/2014/main" id="{364D827F-CDD3-F0A8-DDE9-6F04AD2F9720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678" name="Rectangle 8677">
              <a:extLst>
                <a:ext uri="{FF2B5EF4-FFF2-40B4-BE49-F238E27FC236}">
                  <a16:creationId xmlns:a16="http://schemas.microsoft.com/office/drawing/2014/main" id="{1CADB07A-8166-E1ED-C94D-A4EAD32BD6B8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375" name="Group 6374">
            <a:extLst>
              <a:ext uri="{FF2B5EF4-FFF2-40B4-BE49-F238E27FC236}">
                <a16:creationId xmlns:a16="http://schemas.microsoft.com/office/drawing/2014/main" id="{56C57A33-1B56-7C5F-A7F0-7C52380F1942}"/>
              </a:ext>
            </a:extLst>
          </p:cNvPr>
          <p:cNvGrpSpPr/>
          <p:nvPr/>
        </p:nvGrpSpPr>
        <p:grpSpPr>
          <a:xfrm>
            <a:off x="798901" y="4678509"/>
            <a:ext cx="6158983" cy="91440"/>
            <a:chOff x="795599" y="2575329"/>
            <a:chExt cx="6164316" cy="111398"/>
          </a:xfrm>
        </p:grpSpPr>
        <p:sp>
          <p:nvSpPr>
            <p:cNvPr id="6376" name="Rectangle 6375">
              <a:extLst>
                <a:ext uri="{FF2B5EF4-FFF2-40B4-BE49-F238E27FC236}">
                  <a16:creationId xmlns:a16="http://schemas.microsoft.com/office/drawing/2014/main" id="{99E195B4-036F-2B3F-647A-5C3A0ACD0CA1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7" name="Rectangle 6376">
              <a:extLst>
                <a:ext uri="{FF2B5EF4-FFF2-40B4-BE49-F238E27FC236}">
                  <a16:creationId xmlns:a16="http://schemas.microsoft.com/office/drawing/2014/main" id="{7AC84425-62F1-EB92-21EE-B3A03C8DE649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8" name="Rectangle 6377">
              <a:extLst>
                <a:ext uri="{FF2B5EF4-FFF2-40B4-BE49-F238E27FC236}">
                  <a16:creationId xmlns:a16="http://schemas.microsoft.com/office/drawing/2014/main" id="{59174B46-3B6F-5A42-5BF5-59126AE3C0AE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9" name="Rectangle 6378">
              <a:extLst>
                <a:ext uri="{FF2B5EF4-FFF2-40B4-BE49-F238E27FC236}">
                  <a16:creationId xmlns:a16="http://schemas.microsoft.com/office/drawing/2014/main" id="{669ABE56-9493-92D5-8D2D-A85C9742895D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0" name="Rectangle 6379">
              <a:extLst>
                <a:ext uri="{FF2B5EF4-FFF2-40B4-BE49-F238E27FC236}">
                  <a16:creationId xmlns:a16="http://schemas.microsoft.com/office/drawing/2014/main" id="{794229E8-705B-4D0C-DE1E-D215EE636252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1" name="Rectangle 6380">
              <a:extLst>
                <a:ext uri="{FF2B5EF4-FFF2-40B4-BE49-F238E27FC236}">
                  <a16:creationId xmlns:a16="http://schemas.microsoft.com/office/drawing/2014/main" id="{9EF18232-ACCA-6BD6-D457-7C8FCFA72178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2" name="Rectangle 6381">
              <a:extLst>
                <a:ext uri="{FF2B5EF4-FFF2-40B4-BE49-F238E27FC236}">
                  <a16:creationId xmlns:a16="http://schemas.microsoft.com/office/drawing/2014/main" id="{4F6AD3CC-2CD7-E75B-C637-EA022BF29ACF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3" name="Rectangle 6382">
              <a:extLst>
                <a:ext uri="{FF2B5EF4-FFF2-40B4-BE49-F238E27FC236}">
                  <a16:creationId xmlns:a16="http://schemas.microsoft.com/office/drawing/2014/main" id="{65CCED05-1F1A-3FEA-29E9-BE38FD5B5220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4" name="Rectangle 6383">
              <a:extLst>
                <a:ext uri="{FF2B5EF4-FFF2-40B4-BE49-F238E27FC236}">
                  <a16:creationId xmlns:a16="http://schemas.microsoft.com/office/drawing/2014/main" id="{CA86181A-22FC-EEA3-1C99-B595A2C7F077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5" name="Rectangle 6384">
              <a:extLst>
                <a:ext uri="{FF2B5EF4-FFF2-40B4-BE49-F238E27FC236}">
                  <a16:creationId xmlns:a16="http://schemas.microsoft.com/office/drawing/2014/main" id="{3146F9D0-0957-9D44-3DFF-4933404BA3E3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6" name="Rectangle 6385">
              <a:extLst>
                <a:ext uri="{FF2B5EF4-FFF2-40B4-BE49-F238E27FC236}">
                  <a16:creationId xmlns:a16="http://schemas.microsoft.com/office/drawing/2014/main" id="{6BECFC46-DB72-F7C2-84DF-204C73F07B4F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7" name="Rectangle 6386">
              <a:extLst>
                <a:ext uri="{FF2B5EF4-FFF2-40B4-BE49-F238E27FC236}">
                  <a16:creationId xmlns:a16="http://schemas.microsoft.com/office/drawing/2014/main" id="{AB417721-CDB6-0012-7EA4-7D7CFAAF45D8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8" name="Rectangle 6387">
              <a:extLst>
                <a:ext uri="{FF2B5EF4-FFF2-40B4-BE49-F238E27FC236}">
                  <a16:creationId xmlns:a16="http://schemas.microsoft.com/office/drawing/2014/main" id="{11A361A6-88ED-AB01-D4CC-453F374379C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89" name="Rectangle 6388">
              <a:extLst>
                <a:ext uri="{FF2B5EF4-FFF2-40B4-BE49-F238E27FC236}">
                  <a16:creationId xmlns:a16="http://schemas.microsoft.com/office/drawing/2014/main" id="{1F4C1083-E028-7B70-8A41-AB076E08D0E0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0" name="Rectangle 6389">
              <a:extLst>
                <a:ext uri="{FF2B5EF4-FFF2-40B4-BE49-F238E27FC236}">
                  <a16:creationId xmlns:a16="http://schemas.microsoft.com/office/drawing/2014/main" id="{0A6A6B51-6FC4-8E3C-EE04-3B073CA473F8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1" name="Rectangle 6390">
              <a:extLst>
                <a:ext uri="{FF2B5EF4-FFF2-40B4-BE49-F238E27FC236}">
                  <a16:creationId xmlns:a16="http://schemas.microsoft.com/office/drawing/2014/main" id="{18E7A940-FE1F-2C67-33F9-44A17DB8D51A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2" name="Rectangle 6391">
              <a:extLst>
                <a:ext uri="{FF2B5EF4-FFF2-40B4-BE49-F238E27FC236}">
                  <a16:creationId xmlns:a16="http://schemas.microsoft.com/office/drawing/2014/main" id="{B83866A9-A608-49A0-8493-DF239DD7A068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3" name="Rectangle 6392">
              <a:extLst>
                <a:ext uri="{FF2B5EF4-FFF2-40B4-BE49-F238E27FC236}">
                  <a16:creationId xmlns:a16="http://schemas.microsoft.com/office/drawing/2014/main" id="{A3BC6CC8-1CD7-F389-E1AE-85776E856C90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4" name="Rectangle 6393">
              <a:extLst>
                <a:ext uri="{FF2B5EF4-FFF2-40B4-BE49-F238E27FC236}">
                  <a16:creationId xmlns:a16="http://schemas.microsoft.com/office/drawing/2014/main" id="{FDDADCB4-C46F-C875-DFF9-F24AFF78017A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5" name="Rectangle 6394">
              <a:extLst>
                <a:ext uri="{FF2B5EF4-FFF2-40B4-BE49-F238E27FC236}">
                  <a16:creationId xmlns:a16="http://schemas.microsoft.com/office/drawing/2014/main" id="{F3F444F8-157C-081B-9F40-A81C618D0686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6" name="Rectangle 6395">
              <a:extLst>
                <a:ext uri="{FF2B5EF4-FFF2-40B4-BE49-F238E27FC236}">
                  <a16:creationId xmlns:a16="http://schemas.microsoft.com/office/drawing/2014/main" id="{006AC723-7A7A-854E-B696-4F5A46F17426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7" name="Rectangle 6396">
              <a:extLst>
                <a:ext uri="{FF2B5EF4-FFF2-40B4-BE49-F238E27FC236}">
                  <a16:creationId xmlns:a16="http://schemas.microsoft.com/office/drawing/2014/main" id="{72633E54-1428-6B0C-2FF6-E8747EBA946D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8" name="Rectangle 6397">
              <a:extLst>
                <a:ext uri="{FF2B5EF4-FFF2-40B4-BE49-F238E27FC236}">
                  <a16:creationId xmlns:a16="http://schemas.microsoft.com/office/drawing/2014/main" id="{716195CF-646D-609E-A250-39C547CDD164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99" name="Rectangle 6398">
              <a:extLst>
                <a:ext uri="{FF2B5EF4-FFF2-40B4-BE49-F238E27FC236}">
                  <a16:creationId xmlns:a16="http://schemas.microsoft.com/office/drawing/2014/main" id="{6179BDF7-DE51-29E0-72B1-E975544AA599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0" name="Rectangle 6399">
              <a:extLst>
                <a:ext uri="{FF2B5EF4-FFF2-40B4-BE49-F238E27FC236}">
                  <a16:creationId xmlns:a16="http://schemas.microsoft.com/office/drawing/2014/main" id="{B8C287D9-3346-07FB-A823-23EB4FCA8F04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1" name="Rectangle 6400">
              <a:extLst>
                <a:ext uri="{FF2B5EF4-FFF2-40B4-BE49-F238E27FC236}">
                  <a16:creationId xmlns:a16="http://schemas.microsoft.com/office/drawing/2014/main" id="{BC4D8E9A-861B-5F10-00E8-623E1E110F82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2" name="Rectangle 6401">
              <a:extLst>
                <a:ext uri="{FF2B5EF4-FFF2-40B4-BE49-F238E27FC236}">
                  <a16:creationId xmlns:a16="http://schemas.microsoft.com/office/drawing/2014/main" id="{B590DDC6-D730-DC92-B26E-D022DDC4604F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3" name="Rectangle 6402">
              <a:extLst>
                <a:ext uri="{FF2B5EF4-FFF2-40B4-BE49-F238E27FC236}">
                  <a16:creationId xmlns:a16="http://schemas.microsoft.com/office/drawing/2014/main" id="{17717E99-8C8C-E0BF-F234-0C8F3D75E834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4" name="Rectangle 6403">
              <a:extLst>
                <a:ext uri="{FF2B5EF4-FFF2-40B4-BE49-F238E27FC236}">
                  <a16:creationId xmlns:a16="http://schemas.microsoft.com/office/drawing/2014/main" id="{CB9518D9-3FB1-C6B6-D37C-7B83E62DD631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5" name="Rectangle 6404">
              <a:extLst>
                <a:ext uri="{FF2B5EF4-FFF2-40B4-BE49-F238E27FC236}">
                  <a16:creationId xmlns:a16="http://schemas.microsoft.com/office/drawing/2014/main" id="{3FCADE02-AD55-5846-CFEC-11ACB6BA6ADC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6" name="Rectangle 6405">
              <a:extLst>
                <a:ext uri="{FF2B5EF4-FFF2-40B4-BE49-F238E27FC236}">
                  <a16:creationId xmlns:a16="http://schemas.microsoft.com/office/drawing/2014/main" id="{A9AB1D45-C706-3B3B-B047-4381B433ABA8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7" name="Rectangle 6406">
              <a:extLst>
                <a:ext uri="{FF2B5EF4-FFF2-40B4-BE49-F238E27FC236}">
                  <a16:creationId xmlns:a16="http://schemas.microsoft.com/office/drawing/2014/main" id="{42425C61-4FA7-9E9A-0F73-1974D24C3149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8" name="Rectangle 6407">
              <a:extLst>
                <a:ext uri="{FF2B5EF4-FFF2-40B4-BE49-F238E27FC236}">
                  <a16:creationId xmlns:a16="http://schemas.microsoft.com/office/drawing/2014/main" id="{45076CED-0D5F-4B50-7561-FC95DA28C00A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09" name="Rectangle 6408">
              <a:extLst>
                <a:ext uri="{FF2B5EF4-FFF2-40B4-BE49-F238E27FC236}">
                  <a16:creationId xmlns:a16="http://schemas.microsoft.com/office/drawing/2014/main" id="{C172E119-3E48-7A23-1804-8AFF4C110C11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0" name="Rectangle 6409">
              <a:extLst>
                <a:ext uri="{FF2B5EF4-FFF2-40B4-BE49-F238E27FC236}">
                  <a16:creationId xmlns:a16="http://schemas.microsoft.com/office/drawing/2014/main" id="{837EC86D-1A5B-278F-317F-6059015F2CFE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1" name="Rectangle 6410">
              <a:extLst>
                <a:ext uri="{FF2B5EF4-FFF2-40B4-BE49-F238E27FC236}">
                  <a16:creationId xmlns:a16="http://schemas.microsoft.com/office/drawing/2014/main" id="{4332E0C8-F174-95FE-A9C2-055AAEB43406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2" name="Rectangle 6411">
              <a:extLst>
                <a:ext uri="{FF2B5EF4-FFF2-40B4-BE49-F238E27FC236}">
                  <a16:creationId xmlns:a16="http://schemas.microsoft.com/office/drawing/2014/main" id="{DB0FD221-8F65-1F6C-9C65-3CE8ADEDE1FD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3" name="Rectangle 6412">
              <a:extLst>
                <a:ext uri="{FF2B5EF4-FFF2-40B4-BE49-F238E27FC236}">
                  <a16:creationId xmlns:a16="http://schemas.microsoft.com/office/drawing/2014/main" id="{BBB73C24-2002-AABB-01E5-07B6FC875E68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4" name="Rectangle 6413">
              <a:extLst>
                <a:ext uri="{FF2B5EF4-FFF2-40B4-BE49-F238E27FC236}">
                  <a16:creationId xmlns:a16="http://schemas.microsoft.com/office/drawing/2014/main" id="{3BCD3954-8668-A2FF-00F9-FA89919C0C65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5" name="Rectangle 6414">
              <a:extLst>
                <a:ext uri="{FF2B5EF4-FFF2-40B4-BE49-F238E27FC236}">
                  <a16:creationId xmlns:a16="http://schemas.microsoft.com/office/drawing/2014/main" id="{FA34DDB6-5F24-EECB-FD75-D441386AD728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6" name="Rectangle 6415">
              <a:extLst>
                <a:ext uri="{FF2B5EF4-FFF2-40B4-BE49-F238E27FC236}">
                  <a16:creationId xmlns:a16="http://schemas.microsoft.com/office/drawing/2014/main" id="{9A9E25D9-64E7-01A8-BBF1-77D902D6EEAF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7" name="Rectangle 6416">
              <a:extLst>
                <a:ext uri="{FF2B5EF4-FFF2-40B4-BE49-F238E27FC236}">
                  <a16:creationId xmlns:a16="http://schemas.microsoft.com/office/drawing/2014/main" id="{08503982-618A-C6E5-C993-35551886C941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8" name="Rectangle 6417">
              <a:extLst>
                <a:ext uri="{FF2B5EF4-FFF2-40B4-BE49-F238E27FC236}">
                  <a16:creationId xmlns:a16="http://schemas.microsoft.com/office/drawing/2014/main" id="{87DC2D60-F3E4-5130-9457-BCB4AA8EB3F8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19" name="Rectangle 6418">
              <a:extLst>
                <a:ext uri="{FF2B5EF4-FFF2-40B4-BE49-F238E27FC236}">
                  <a16:creationId xmlns:a16="http://schemas.microsoft.com/office/drawing/2014/main" id="{01F7C366-E033-D541-98C5-E86AC9A4156A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0" name="Rectangle 6419">
              <a:extLst>
                <a:ext uri="{FF2B5EF4-FFF2-40B4-BE49-F238E27FC236}">
                  <a16:creationId xmlns:a16="http://schemas.microsoft.com/office/drawing/2014/main" id="{C3E07E78-B4DD-9033-3DA0-51728023AAB6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1" name="Rectangle 6420">
              <a:extLst>
                <a:ext uri="{FF2B5EF4-FFF2-40B4-BE49-F238E27FC236}">
                  <a16:creationId xmlns:a16="http://schemas.microsoft.com/office/drawing/2014/main" id="{073664A4-4EDA-4AA2-C990-19DCA93D8E57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2" name="Rectangle 6421">
              <a:extLst>
                <a:ext uri="{FF2B5EF4-FFF2-40B4-BE49-F238E27FC236}">
                  <a16:creationId xmlns:a16="http://schemas.microsoft.com/office/drawing/2014/main" id="{FCA27D05-7E2B-92C6-A1EF-FBDADB54CDCD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3" name="Rectangle 6422">
              <a:extLst>
                <a:ext uri="{FF2B5EF4-FFF2-40B4-BE49-F238E27FC236}">
                  <a16:creationId xmlns:a16="http://schemas.microsoft.com/office/drawing/2014/main" id="{7FC9F3AC-467B-2259-74D7-37D148BF6E2F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4" name="Rectangle 6423">
              <a:extLst>
                <a:ext uri="{FF2B5EF4-FFF2-40B4-BE49-F238E27FC236}">
                  <a16:creationId xmlns:a16="http://schemas.microsoft.com/office/drawing/2014/main" id="{1FC8BCB2-89F9-5152-8E3F-8CCC7AA4D268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5" name="Rectangle 6424">
              <a:extLst>
                <a:ext uri="{FF2B5EF4-FFF2-40B4-BE49-F238E27FC236}">
                  <a16:creationId xmlns:a16="http://schemas.microsoft.com/office/drawing/2014/main" id="{5C59DF9F-4ADF-36BC-D253-E9A78E119C27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6" name="Rectangle 6425">
              <a:extLst>
                <a:ext uri="{FF2B5EF4-FFF2-40B4-BE49-F238E27FC236}">
                  <a16:creationId xmlns:a16="http://schemas.microsoft.com/office/drawing/2014/main" id="{D253C8B8-7F88-E29F-DC1B-6E3052E7DFFE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7" name="Rectangle 6426">
              <a:extLst>
                <a:ext uri="{FF2B5EF4-FFF2-40B4-BE49-F238E27FC236}">
                  <a16:creationId xmlns:a16="http://schemas.microsoft.com/office/drawing/2014/main" id="{D366B17E-5F0B-ACD0-8B27-C040BB39192C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8" name="Rectangle 6427">
              <a:extLst>
                <a:ext uri="{FF2B5EF4-FFF2-40B4-BE49-F238E27FC236}">
                  <a16:creationId xmlns:a16="http://schemas.microsoft.com/office/drawing/2014/main" id="{837852A6-8E84-1846-47A2-674584935818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29" name="Rectangle 6428">
              <a:extLst>
                <a:ext uri="{FF2B5EF4-FFF2-40B4-BE49-F238E27FC236}">
                  <a16:creationId xmlns:a16="http://schemas.microsoft.com/office/drawing/2014/main" id="{70B593F9-820E-0B79-1820-7A885DB352B2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0" name="Rectangle 6429">
              <a:extLst>
                <a:ext uri="{FF2B5EF4-FFF2-40B4-BE49-F238E27FC236}">
                  <a16:creationId xmlns:a16="http://schemas.microsoft.com/office/drawing/2014/main" id="{CD38A55F-7A19-1A3E-9750-8D9AA192C686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1" name="Rectangle 6430">
              <a:extLst>
                <a:ext uri="{FF2B5EF4-FFF2-40B4-BE49-F238E27FC236}">
                  <a16:creationId xmlns:a16="http://schemas.microsoft.com/office/drawing/2014/main" id="{08AF23D4-A8F8-25D2-5321-943B50ED5E87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2" name="Rectangle 6431">
              <a:extLst>
                <a:ext uri="{FF2B5EF4-FFF2-40B4-BE49-F238E27FC236}">
                  <a16:creationId xmlns:a16="http://schemas.microsoft.com/office/drawing/2014/main" id="{3C3F4C34-7CC6-F694-3605-18E38CE79472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3" name="Rectangle 6432">
              <a:extLst>
                <a:ext uri="{FF2B5EF4-FFF2-40B4-BE49-F238E27FC236}">
                  <a16:creationId xmlns:a16="http://schemas.microsoft.com/office/drawing/2014/main" id="{1DC28186-07DC-DEDC-788E-1D33494A5240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4" name="Rectangle 6433">
              <a:extLst>
                <a:ext uri="{FF2B5EF4-FFF2-40B4-BE49-F238E27FC236}">
                  <a16:creationId xmlns:a16="http://schemas.microsoft.com/office/drawing/2014/main" id="{F092DD42-3BA3-3827-5430-C3C0BFAAB0D4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5" name="Rectangle 6434">
              <a:extLst>
                <a:ext uri="{FF2B5EF4-FFF2-40B4-BE49-F238E27FC236}">
                  <a16:creationId xmlns:a16="http://schemas.microsoft.com/office/drawing/2014/main" id="{E6B54830-75D2-51F0-B9EB-76A218226406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6" name="Rectangle 6435">
              <a:extLst>
                <a:ext uri="{FF2B5EF4-FFF2-40B4-BE49-F238E27FC236}">
                  <a16:creationId xmlns:a16="http://schemas.microsoft.com/office/drawing/2014/main" id="{E5CB8643-83B2-F2B5-6AD1-2E9FE8A3C6D6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7" name="Rectangle 6436">
              <a:extLst>
                <a:ext uri="{FF2B5EF4-FFF2-40B4-BE49-F238E27FC236}">
                  <a16:creationId xmlns:a16="http://schemas.microsoft.com/office/drawing/2014/main" id="{D8EB3FE7-A196-B7A7-1E0A-BAD9D2912750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8" name="Rectangle 6437">
              <a:extLst>
                <a:ext uri="{FF2B5EF4-FFF2-40B4-BE49-F238E27FC236}">
                  <a16:creationId xmlns:a16="http://schemas.microsoft.com/office/drawing/2014/main" id="{D749D8DD-CD74-1F1A-0899-5E0BCDC500B5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39" name="Rectangle 6438">
              <a:extLst>
                <a:ext uri="{FF2B5EF4-FFF2-40B4-BE49-F238E27FC236}">
                  <a16:creationId xmlns:a16="http://schemas.microsoft.com/office/drawing/2014/main" id="{00C711A1-E583-F393-3B24-653BDC1CD9F8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0" name="Rectangle 6439">
              <a:extLst>
                <a:ext uri="{FF2B5EF4-FFF2-40B4-BE49-F238E27FC236}">
                  <a16:creationId xmlns:a16="http://schemas.microsoft.com/office/drawing/2014/main" id="{BC804C0D-973A-D713-550A-DEAE26F8670D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1" name="Rectangle 6440">
              <a:extLst>
                <a:ext uri="{FF2B5EF4-FFF2-40B4-BE49-F238E27FC236}">
                  <a16:creationId xmlns:a16="http://schemas.microsoft.com/office/drawing/2014/main" id="{485A1D07-7E88-BDF4-9BA0-15EAE91D20FC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2" name="Rectangle 6441">
              <a:extLst>
                <a:ext uri="{FF2B5EF4-FFF2-40B4-BE49-F238E27FC236}">
                  <a16:creationId xmlns:a16="http://schemas.microsoft.com/office/drawing/2014/main" id="{969EA5FE-7BDA-7C53-745C-3842BF54413C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3" name="Rectangle 6442">
              <a:extLst>
                <a:ext uri="{FF2B5EF4-FFF2-40B4-BE49-F238E27FC236}">
                  <a16:creationId xmlns:a16="http://schemas.microsoft.com/office/drawing/2014/main" id="{4E01B3E1-5BA7-4711-CB05-0CC820FDFDEC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4" name="Rectangle 6443">
              <a:extLst>
                <a:ext uri="{FF2B5EF4-FFF2-40B4-BE49-F238E27FC236}">
                  <a16:creationId xmlns:a16="http://schemas.microsoft.com/office/drawing/2014/main" id="{20D4E5B5-7E16-C291-9C51-1D48D420C9E9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5" name="Rectangle 6444">
              <a:extLst>
                <a:ext uri="{FF2B5EF4-FFF2-40B4-BE49-F238E27FC236}">
                  <a16:creationId xmlns:a16="http://schemas.microsoft.com/office/drawing/2014/main" id="{42EA7D25-22E2-4A0F-25C8-FF371F4C555F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6" name="Rectangle 6445">
              <a:extLst>
                <a:ext uri="{FF2B5EF4-FFF2-40B4-BE49-F238E27FC236}">
                  <a16:creationId xmlns:a16="http://schemas.microsoft.com/office/drawing/2014/main" id="{2C5FBA7C-7FF4-37A5-D660-232E33FA3117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7" name="Rectangle 6446">
              <a:extLst>
                <a:ext uri="{FF2B5EF4-FFF2-40B4-BE49-F238E27FC236}">
                  <a16:creationId xmlns:a16="http://schemas.microsoft.com/office/drawing/2014/main" id="{8F1DCD85-E777-E06B-367A-432594240DAB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8" name="Rectangle 6447">
              <a:extLst>
                <a:ext uri="{FF2B5EF4-FFF2-40B4-BE49-F238E27FC236}">
                  <a16:creationId xmlns:a16="http://schemas.microsoft.com/office/drawing/2014/main" id="{C54EFCFB-4832-D467-D687-7DF44A560FB4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49" name="Rectangle 6448">
              <a:extLst>
                <a:ext uri="{FF2B5EF4-FFF2-40B4-BE49-F238E27FC236}">
                  <a16:creationId xmlns:a16="http://schemas.microsoft.com/office/drawing/2014/main" id="{50689C22-E978-A4D0-CAAE-EF84AB4D905D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0" name="Rectangle 6449">
              <a:extLst>
                <a:ext uri="{FF2B5EF4-FFF2-40B4-BE49-F238E27FC236}">
                  <a16:creationId xmlns:a16="http://schemas.microsoft.com/office/drawing/2014/main" id="{2ECA69CC-B7BA-05AB-E044-D1ECDD721320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1" name="Rectangle 6450">
              <a:extLst>
                <a:ext uri="{FF2B5EF4-FFF2-40B4-BE49-F238E27FC236}">
                  <a16:creationId xmlns:a16="http://schemas.microsoft.com/office/drawing/2014/main" id="{909E3CDA-C6B7-9BEF-C38E-6E4C8C22173A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2" name="Rectangle 6451">
              <a:extLst>
                <a:ext uri="{FF2B5EF4-FFF2-40B4-BE49-F238E27FC236}">
                  <a16:creationId xmlns:a16="http://schemas.microsoft.com/office/drawing/2014/main" id="{2E95261A-6C77-34E9-6769-B90D610F9F80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3" name="Rectangle 6452">
              <a:extLst>
                <a:ext uri="{FF2B5EF4-FFF2-40B4-BE49-F238E27FC236}">
                  <a16:creationId xmlns:a16="http://schemas.microsoft.com/office/drawing/2014/main" id="{780BD3CD-07FF-F154-97BB-77EEB9B2C30D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4" name="Rectangle 6453">
              <a:extLst>
                <a:ext uri="{FF2B5EF4-FFF2-40B4-BE49-F238E27FC236}">
                  <a16:creationId xmlns:a16="http://schemas.microsoft.com/office/drawing/2014/main" id="{FA7C5BBB-6616-0C41-6A00-7DD253CE50FE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5" name="Rectangle 6454">
              <a:extLst>
                <a:ext uri="{FF2B5EF4-FFF2-40B4-BE49-F238E27FC236}">
                  <a16:creationId xmlns:a16="http://schemas.microsoft.com/office/drawing/2014/main" id="{E1EC19CF-8D62-E525-65CB-58F9E64E09E9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6" name="Rectangle 6455">
              <a:extLst>
                <a:ext uri="{FF2B5EF4-FFF2-40B4-BE49-F238E27FC236}">
                  <a16:creationId xmlns:a16="http://schemas.microsoft.com/office/drawing/2014/main" id="{239BF156-61F9-FA8A-CB15-C7802B68B02F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7" name="Rectangle 6456">
              <a:extLst>
                <a:ext uri="{FF2B5EF4-FFF2-40B4-BE49-F238E27FC236}">
                  <a16:creationId xmlns:a16="http://schemas.microsoft.com/office/drawing/2014/main" id="{BCB5E6A5-5F0E-2791-3532-B7B42862F2F2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8" name="Rectangle 6457">
              <a:extLst>
                <a:ext uri="{FF2B5EF4-FFF2-40B4-BE49-F238E27FC236}">
                  <a16:creationId xmlns:a16="http://schemas.microsoft.com/office/drawing/2014/main" id="{6FB54365-8209-C8AF-8AB1-F45026540C84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59" name="Rectangle 6458">
              <a:extLst>
                <a:ext uri="{FF2B5EF4-FFF2-40B4-BE49-F238E27FC236}">
                  <a16:creationId xmlns:a16="http://schemas.microsoft.com/office/drawing/2014/main" id="{20916B28-87DF-6784-3103-CB01CC666AE8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0" name="Rectangle 6459">
              <a:extLst>
                <a:ext uri="{FF2B5EF4-FFF2-40B4-BE49-F238E27FC236}">
                  <a16:creationId xmlns:a16="http://schemas.microsoft.com/office/drawing/2014/main" id="{63C32065-06F1-43F0-47A1-3E9CB823579A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1" name="Rectangle 6460">
              <a:extLst>
                <a:ext uri="{FF2B5EF4-FFF2-40B4-BE49-F238E27FC236}">
                  <a16:creationId xmlns:a16="http://schemas.microsoft.com/office/drawing/2014/main" id="{0E5FA85E-64B8-CC9A-FC93-757FE76783D7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2" name="Rectangle 6461">
              <a:extLst>
                <a:ext uri="{FF2B5EF4-FFF2-40B4-BE49-F238E27FC236}">
                  <a16:creationId xmlns:a16="http://schemas.microsoft.com/office/drawing/2014/main" id="{33343B7F-37BF-4DA0-E63D-A160830BB183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3" name="Rectangle 6462">
              <a:extLst>
                <a:ext uri="{FF2B5EF4-FFF2-40B4-BE49-F238E27FC236}">
                  <a16:creationId xmlns:a16="http://schemas.microsoft.com/office/drawing/2014/main" id="{99C76E1F-7F07-DAEC-6AAA-159B10FE28BA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4" name="Rectangle 6463">
              <a:extLst>
                <a:ext uri="{FF2B5EF4-FFF2-40B4-BE49-F238E27FC236}">
                  <a16:creationId xmlns:a16="http://schemas.microsoft.com/office/drawing/2014/main" id="{B2E2E1F0-C0C0-7F78-733F-99B0D2D6EE4D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5" name="Rectangle 6464">
              <a:extLst>
                <a:ext uri="{FF2B5EF4-FFF2-40B4-BE49-F238E27FC236}">
                  <a16:creationId xmlns:a16="http://schemas.microsoft.com/office/drawing/2014/main" id="{7B689405-4520-0474-3FCE-30620038BB15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6" name="Rectangle 6465">
              <a:extLst>
                <a:ext uri="{FF2B5EF4-FFF2-40B4-BE49-F238E27FC236}">
                  <a16:creationId xmlns:a16="http://schemas.microsoft.com/office/drawing/2014/main" id="{B834BB8C-9D88-D4E6-6796-6D65C3AA8BFB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7" name="Rectangle 6466">
              <a:extLst>
                <a:ext uri="{FF2B5EF4-FFF2-40B4-BE49-F238E27FC236}">
                  <a16:creationId xmlns:a16="http://schemas.microsoft.com/office/drawing/2014/main" id="{5C4C78A4-3876-0229-4E6B-288FC6471BC8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8" name="Rectangle 6467">
              <a:extLst>
                <a:ext uri="{FF2B5EF4-FFF2-40B4-BE49-F238E27FC236}">
                  <a16:creationId xmlns:a16="http://schemas.microsoft.com/office/drawing/2014/main" id="{3633EF20-E0C3-37C2-DF1E-BF25B5559F1E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69" name="Rectangle 6468">
              <a:extLst>
                <a:ext uri="{FF2B5EF4-FFF2-40B4-BE49-F238E27FC236}">
                  <a16:creationId xmlns:a16="http://schemas.microsoft.com/office/drawing/2014/main" id="{6887AC49-C6F6-4F61-9F9C-68B17FBA6BD0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0" name="Rectangle 6469">
              <a:extLst>
                <a:ext uri="{FF2B5EF4-FFF2-40B4-BE49-F238E27FC236}">
                  <a16:creationId xmlns:a16="http://schemas.microsoft.com/office/drawing/2014/main" id="{39FD42E9-C45E-FFEB-92B1-3DC8342B0A60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1" name="Rectangle 6470">
              <a:extLst>
                <a:ext uri="{FF2B5EF4-FFF2-40B4-BE49-F238E27FC236}">
                  <a16:creationId xmlns:a16="http://schemas.microsoft.com/office/drawing/2014/main" id="{4F50DAFD-1B45-39AD-83E9-0691DB8C7642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2" name="Rectangle 6471">
              <a:extLst>
                <a:ext uri="{FF2B5EF4-FFF2-40B4-BE49-F238E27FC236}">
                  <a16:creationId xmlns:a16="http://schemas.microsoft.com/office/drawing/2014/main" id="{68A5AE09-23BD-CA13-918E-E9F2EA46268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3" name="Rectangle 6472">
              <a:extLst>
                <a:ext uri="{FF2B5EF4-FFF2-40B4-BE49-F238E27FC236}">
                  <a16:creationId xmlns:a16="http://schemas.microsoft.com/office/drawing/2014/main" id="{7DAF6588-D744-3F17-83D2-B34792D72E9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4" name="Rectangle 6473">
              <a:extLst>
                <a:ext uri="{FF2B5EF4-FFF2-40B4-BE49-F238E27FC236}">
                  <a16:creationId xmlns:a16="http://schemas.microsoft.com/office/drawing/2014/main" id="{E4EE2D79-D9A0-1D37-46CC-70A166FD0FFF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5" name="Rectangle 6474">
              <a:extLst>
                <a:ext uri="{FF2B5EF4-FFF2-40B4-BE49-F238E27FC236}">
                  <a16:creationId xmlns:a16="http://schemas.microsoft.com/office/drawing/2014/main" id="{DB189493-FDD3-D1C2-C5F7-3D9B17C17000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6" name="Rectangle 6475">
              <a:extLst>
                <a:ext uri="{FF2B5EF4-FFF2-40B4-BE49-F238E27FC236}">
                  <a16:creationId xmlns:a16="http://schemas.microsoft.com/office/drawing/2014/main" id="{A6BBE430-45E3-CCE3-E6E3-1EFE910774E6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7" name="Rectangle 6476">
              <a:extLst>
                <a:ext uri="{FF2B5EF4-FFF2-40B4-BE49-F238E27FC236}">
                  <a16:creationId xmlns:a16="http://schemas.microsoft.com/office/drawing/2014/main" id="{FD675224-4589-876D-39FA-24EF24C4396F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8" name="Rectangle 6477">
              <a:extLst>
                <a:ext uri="{FF2B5EF4-FFF2-40B4-BE49-F238E27FC236}">
                  <a16:creationId xmlns:a16="http://schemas.microsoft.com/office/drawing/2014/main" id="{18A95466-419C-E889-54A7-BBBF98473DD6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79" name="Rectangle 6478">
              <a:extLst>
                <a:ext uri="{FF2B5EF4-FFF2-40B4-BE49-F238E27FC236}">
                  <a16:creationId xmlns:a16="http://schemas.microsoft.com/office/drawing/2014/main" id="{BEACA8E2-922A-25A3-F00D-D3364C55C8D2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0" name="Rectangle 6479">
              <a:extLst>
                <a:ext uri="{FF2B5EF4-FFF2-40B4-BE49-F238E27FC236}">
                  <a16:creationId xmlns:a16="http://schemas.microsoft.com/office/drawing/2014/main" id="{D4B25C2B-6013-8365-9E9C-A5AC5A76CAB1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1" name="Rectangle 6480">
              <a:extLst>
                <a:ext uri="{FF2B5EF4-FFF2-40B4-BE49-F238E27FC236}">
                  <a16:creationId xmlns:a16="http://schemas.microsoft.com/office/drawing/2014/main" id="{BCC86B2C-209B-E6E6-8555-B0C94A73142A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2" name="Rectangle 6481">
              <a:extLst>
                <a:ext uri="{FF2B5EF4-FFF2-40B4-BE49-F238E27FC236}">
                  <a16:creationId xmlns:a16="http://schemas.microsoft.com/office/drawing/2014/main" id="{AE6C827C-2376-BD4E-F2F4-802C3D156E8A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3" name="Rectangle 6482">
              <a:extLst>
                <a:ext uri="{FF2B5EF4-FFF2-40B4-BE49-F238E27FC236}">
                  <a16:creationId xmlns:a16="http://schemas.microsoft.com/office/drawing/2014/main" id="{F38C135B-F0C7-8EE7-B782-E6DF84880A81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4" name="Rectangle 6483">
              <a:extLst>
                <a:ext uri="{FF2B5EF4-FFF2-40B4-BE49-F238E27FC236}">
                  <a16:creationId xmlns:a16="http://schemas.microsoft.com/office/drawing/2014/main" id="{C9C02905-751D-3FD6-B2FB-B5227E8F5EF8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5" name="Rectangle 6484">
              <a:extLst>
                <a:ext uri="{FF2B5EF4-FFF2-40B4-BE49-F238E27FC236}">
                  <a16:creationId xmlns:a16="http://schemas.microsoft.com/office/drawing/2014/main" id="{BEE0A7A0-364E-F07D-B6FD-B527F97788FB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6" name="Rectangle 6485">
              <a:extLst>
                <a:ext uri="{FF2B5EF4-FFF2-40B4-BE49-F238E27FC236}">
                  <a16:creationId xmlns:a16="http://schemas.microsoft.com/office/drawing/2014/main" id="{1C1DDF1F-40B8-94F5-B9CF-C57D3E1C4CB4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7" name="Rectangle 6486">
              <a:extLst>
                <a:ext uri="{FF2B5EF4-FFF2-40B4-BE49-F238E27FC236}">
                  <a16:creationId xmlns:a16="http://schemas.microsoft.com/office/drawing/2014/main" id="{A1265220-D6CE-4A43-3B83-D497A92E22F4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8" name="Rectangle 6487">
              <a:extLst>
                <a:ext uri="{FF2B5EF4-FFF2-40B4-BE49-F238E27FC236}">
                  <a16:creationId xmlns:a16="http://schemas.microsoft.com/office/drawing/2014/main" id="{76BAF381-A258-678B-0093-E1237EEE4892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89" name="Rectangle 6488">
              <a:extLst>
                <a:ext uri="{FF2B5EF4-FFF2-40B4-BE49-F238E27FC236}">
                  <a16:creationId xmlns:a16="http://schemas.microsoft.com/office/drawing/2014/main" id="{C320D4CE-3555-4E80-0AB9-11CB2C11B218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0" name="Rectangle 6489">
              <a:extLst>
                <a:ext uri="{FF2B5EF4-FFF2-40B4-BE49-F238E27FC236}">
                  <a16:creationId xmlns:a16="http://schemas.microsoft.com/office/drawing/2014/main" id="{78672378-CA7A-D613-C270-B0AB96A43EDE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1" name="Rectangle 6490">
              <a:extLst>
                <a:ext uri="{FF2B5EF4-FFF2-40B4-BE49-F238E27FC236}">
                  <a16:creationId xmlns:a16="http://schemas.microsoft.com/office/drawing/2014/main" id="{B3EEC812-B58E-21E0-32A3-642DBD1A3D2A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2" name="Rectangle 6491">
              <a:extLst>
                <a:ext uri="{FF2B5EF4-FFF2-40B4-BE49-F238E27FC236}">
                  <a16:creationId xmlns:a16="http://schemas.microsoft.com/office/drawing/2014/main" id="{DB83EA90-62D6-F605-23E4-67B511CF6030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3" name="Rectangle 6492">
              <a:extLst>
                <a:ext uri="{FF2B5EF4-FFF2-40B4-BE49-F238E27FC236}">
                  <a16:creationId xmlns:a16="http://schemas.microsoft.com/office/drawing/2014/main" id="{D7320DDD-2A25-7D13-F17C-4DD3A3E5EB74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4" name="Rectangle 6493">
              <a:extLst>
                <a:ext uri="{FF2B5EF4-FFF2-40B4-BE49-F238E27FC236}">
                  <a16:creationId xmlns:a16="http://schemas.microsoft.com/office/drawing/2014/main" id="{2AA54D0E-FCC5-26E2-E584-E5D76250857F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5" name="Rectangle 6494">
              <a:extLst>
                <a:ext uri="{FF2B5EF4-FFF2-40B4-BE49-F238E27FC236}">
                  <a16:creationId xmlns:a16="http://schemas.microsoft.com/office/drawing/2014/main" id="{3ECA9434-3E49-C1FD-56DE-569B701EE2A4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6" name="Rectangle 6495">
              <a:extLst>
                <a:ext uri="{FF2B5EF4-FFF2-40B4-BE49-F238E27FC236}">
                  <a16:creationId xmlns:a16="http://schemas.microsoft.com/office/drawing/2014/main" id="{A41B3EFA-59C6-3735-07CE-83FD695D3267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7" name="Rectangle 6496">
              <a:extLst>
                <a:ext uri="{FF2B5EF4-FFF2-40B4-BE49-F238E27FC236}">
                  <a16:creationId xmlns:a16="http://schemas.microsoft.com/office/drawing/2014/main" id="{1868CC24-08C5-AF9B-2376-49FEF5AF1AFF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8" name="Rectangle 6497">
              <a:extLst>
                <a:ext uri="{FF2B5EF4-FFF2-40B4-BE49-F238E27FC236}">
                  <a16:creationId xmlns:a16="http://schemas.microsoft.com/office/drawing/2014/main" id="{5190F44C-E6AD-A293-67E7-4455B165B428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499" name="Rectangle 6498">
              <a:extLst>
                <a:ext uri="{FF2B5EF4-FFF2-40B4-BE49-F238E27FC236}">
                  <a16:creationId xmlns:a16="http://schemas.microsoft.com/office/drawing/2014/main" id="{7A5904E0-9DDC-256B-718C-7B3D7968A513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0" name="Rectangle 6499">
              <a:extLst>
                <a:ext uri="{FF2B5EF4-FFF2-40B4-BE49-F238E27FC236}">
                  <a16:creationId xmlns:a16="http://schemas.microsoft.com/office/drawing/2014/main" id="{E7EF3523-09F4-8482-A54C-563B81DA7EAF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1" name="Rectangle 6500">
              <a:extLst>
                <a:ext uri="{FF2B5EF4-FFF2-40B4-BE49-F238E27FC236}">
                  <a16:creationId xmlns:a16="http://schemas.microsoft.com/office/drawing/2014/main" id="{5DE4E83F-C204-5E31-F115-CAB7B60949ED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502" name="Rectangle 6501">
              <a:extLst>
                <a:ext uri="{FF2B5EF4-FFF2-40B4-BE49-F238E27FC236}">
                  <a16:creationId xmlns:a16="http://schemas.microsoft.com/office/drawing/2014/main" id="{D9BBAFE4-DE62-4F22-DC14-E341679C53D3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423" name="Group 8422">
            <a:extLst>
              <a:ext uri="{FF2B5EF4-FFF2-40B4-BE49-F238E27FC236}">
                <a16:creationId xmlns:a16="http://schemas.microsoft.com/office/drawing/2014/main" id="{7D31F656-BB51-B460-3A76-0AD672E30A29}"/>
              </a:ext>
            </a:extLst>
          </p:cNvPr>
          <p:cNvGrpSpPr/>
          <p:nvPr/>
        </p:nvGrpSpPr>
        <p:grpSpPr>
          <a:xfrm>
            <a:off x="798901" y="4583699"/>
            <a:ext cx="6158983" cy="91440"/>
            <a:chOff x="795599" y="2575329"/>
            <a:chExt cx="6164316" cy="111398"/>
          </a:xfrm>
        </p:grpSpPr>
        <p:sp>
          <p:nvSpPr>
            <p:cNvPr id="8424" name="Rectangle 8423">
              <a:extLst>
                <a:ext uri="{FF2B5EF4-FFF2-40B4-BE49-F238E27FC236}">
                  <a16:creationId xmlns:a16="http://schemas.microsoft.com/office/drawing/2014/main" id="{1DD455DC-8555-6F40-5A55-32F317EA11DC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5" name="Rectangle 8424">
              <a:extLst>
                <a:ext uri="{FF2B5EF4-FFF2-40B4-BE49-F238E27FC236}">
                  <a16:creationId xmlns:a16="http://schemas.microsoft.com/office/drawing/2014/main" id="{003CE828-7E3E-A3AF-1E43-F5D0AF3023ED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6" name="Rectangle 8425">
              <a:extLst>
                <a:ext uri="{FF2B5EF4-FFF2-40B4-BE49-F238E27FC236}">
                  <a16:creationId xmlns:a16="http://schemas.microsoft.com/office/drawing/2014/main" id="{3655AF19-A5F3-F06E-CF07-3F933E23D9CC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7" name="Rectangle 8426">
              <a:extLst>
                <a:ext uri="{FF2B5EF4-FFF2-40B4-BE49-F238E27FC236}">
                  <a16:creationId xmlns:a16="http://schemas.microsoft.com/office/drawing/2014/main" id="{81D5DA9B-2D58-E2DF-E99A-EF583D16FDA5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8" name="Rectangle 8427">
              <a:extLst>
                <a:ext uri="{FF2B5EF4-FFF2-40B4-BE49-F238E27FC236}">
                  <a16:creationId xmlns:a16="http://schemas.microsoft.com/office/drawing/2014/main" id="{A0CD0CB2-54A0-44F3-BE4B-1C35B9B22C77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9" name="Rectangle 8428">
              <a:extLst>
                <a:ext uri="{FF2B5EF4-FFF2-40B4-BE49-F238E27FC236}">
                  <a16:creationId xmlns:a16="http://schemas.microsoft.com/office/drawing/2014/main" id="{632E347C-5145-04CE-9CA3-2F314037C716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0" name="Rectangle 8429">
              <a:extLst>
                <a:ext uri="{FF2B5EF4-FFF2-40B4-BE49-F238E27FC236}">
                  <a16:creationId xmlns:a16="http://schemas.microsoft.com/office/drawing/2014/main" id="{EAFACF4A-3E91-DDDC-A8A4-08ECFA650E16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1" name="Rectangle 8430">
              <a:extLst>
                <a:ext uri="{FF2B5EF4-FFF2-40B4-BE49-F238E27FC236}">
                  <a16:creationId xmlns:a16="http://schemas.microsoft.com/office/drawing/2014/main" id="{12928A3D-DFD6-A123-87B7-B94636FF9C41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2" name="Rectangle 8431">
              <a:extLst>
                <a:ext uri="{FF2B5EF4-FFF2-40B4-BE49-F238E27FC236}">
                  <a16:creationId xmlns:a16="http://schemas.microsoft.com/office/drawing/2014/main" id="{EB0641F6-EE06-419E-A311-5F04D1801922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3" name="Rectangle 8432">
              <a:extLst>
                <a:ext uri="{FF2B5EF4-FFF2-40B4-BE49-F238E27FC236}">
                  <a16:creationId xmlns:a16="http://schemas.microsoft.com/office/drawing/2014/main" id="{8669DE62-0D50-12E6-5347-2BF14551708F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4" name="Rectangle 8433">
              <a:extLst>
                <a:ext uri="{FF2B5EF4-FFF2-40B4-BE49-F238E27FC236}">
                  <a16:creationId xmlns:a16="http://schemas.microsoft.com/office/drawing/2014/main" id="{58359860-EC06-DDE3-B815-0F4B43F9BA4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5" name="Rectangle 8434">
              <a:extLst>
                <a:ext uri="{FF2B5EF4-FFF2-40B4-BE49-F238E27FC236}">
                  <a16:creationId xmlns:a16="http://schemas.microsoft.com/office/drawing/2014/main" id="{3409405B-2252-3DA4-F4FD-46F2E3DD6EF8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6" name="Rectangle 8435">
              <a:extLst>
                <a:ext uri="{FF2B5EF4-FFF2-40B4-BE49-F238E27FC236}">
                  <a16:creationId xmlns:a16="http://schemas.microsoft.com/office/drawing/2014/main" id="{F6AB2D5C-7D93-6B10-1F6E-AE82602F0E7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7" name="Rectangle 8436">
              <a:extLst>
                <a:ext uri="{FF2B5EF4-FFF2-40B4-BE49-F238E27FC236}">
                  <a16:creationId xmlns:a16="http://schemas.microsoft.com/office/drawing/2014/main" id="{87B2AA82-8F42-30E0-F983-897CEBEE4191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8" name="Rectangle 8437">
              <a:extLst>
                <a:ext uri="{FF2B5EF4-FFF2-40B4-BE49-F238E27FC236}">
                  <a16:creationId xmlns:a16="http://schemas.microsoft.com/office/drawing/2014/main" id="{CDE46F59-C922-E281-E4BC-E3E29591B8DE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39" name="Rectangle 8438">
              <a:extLst>
                <a:ext uri="{FF2B5EF4-FFF2-40B4-BE49-F238E27FC236}">
                  <a16:creationId xmlns:a16="http://schemas.microsoft.com/office/drawing/2014/main" id="{2CF7AAE0-BB25-DE4F-A8BB-91EDC49164AE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0" name="Rectangle 8439">
              <a:extLst>
                <a:ext uri="{FF2B5EF4-FFF2-40B4-BE49-F238E27FC236}">
                  <a16:creationId xmlns:a16="http://schemas.microsoft.com/office/drawing/2014/main" id="{07635C5A-D05F-0F3B-26DC-F05744AE95AF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1" name="Rectangle 8440">
              <a:extLst>
                <a:ext uri="{FF2B5EF4-FFF2-40B4-BE49-F238E27FC236}">
                  <a16:creationId xmlns:a16="http://schemas.microsoft.com/office/drawing/2014/main" id="{16974AE8-7B81-C56D-EDEE-3155AC39140C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2" name="Rectangle 8441">
              <a:extLst>
                <a:ext uri="{FF2B5EF4-FFF2-40B4-BE49-F238E27FC236}">
                  <a16:creationId xmlns:a16="http://schemas.microsoft.com/office/drawing/2014/main" id="{5342B054-45E9-194E-DE46-1A9E9FCA8D27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3" name="Rectangle 8442">
              <a:extLst>
                <a:ext uri="{FF2B5EF4-FFF2-40B4-BE49-F238E27FC236}">
                  <a16:creationId xmlns:a16="http://schemas.microsoft.com/office/drawing/2014/main" id="{432DFA7A-4693-26A1-A85B-C54C9DF5D067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4" name="Rectangle 8443">
              <a:extLst>
                <a:ext uri="{FF2B5EF4-FFF2-40B4-BE49-F238E27FC236}">
                  <a16:creationId xmlns:a16="http://schemas.microsoft.com/office/drawing/2014/main" id="{4737D0FF-1C71-00B9-6B6E-87F1874FBBAA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5" name="Rectangle 8444">
              <a:extLst>
                <a:ext uri="{FF2B5EF4-FFF2-40B4-BE49-F238E27FC236}">
                  <a16:creationId xmlns:a16="http://schemas.microsoft.com/office/drawing/2014/main" id="{3F2DF92E-ECD4-1EA9-5420-3D1ED69BC25A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6" name="Rectangle 8445">
              <a:extLst>
                <a:ext uri="{FF2B5EF4-FFF2-40B4-BE49-F238E27FC236}">
                  <a16:creationId xmlns:a16="http://schemas.microsoft.com/office/drawing/2014/main" id="{854B3F9D-AC8B-1EBA-0EEB-38E218E3ECCE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7" name="Rectangle 8446">
              <a:extLst>
                <a:ext uri="{FF2B5EF4-FFF2-40B4-BE49-F238E27FC236}">
                  <a16:creationId xmlns:a16="http://schemas.microsoft.com/office/drawing/2014/main" id="{12ADAC37-5334-553D-8D0A-E91796F3C1A9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8" name="Rectangle 8447">
              <a:extLst>
                <a:ext uri="{FF2B5EF4-FFF2-40B4-BE49-F238E27FC236}">
                  <a16:creationId xmlns:a16="http://schemas.microsoft.com/office/drawing/2014/main" id="{0E65A7D3-114F-8EB9-5D16-7E40FE178387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49" name="Rectangle 8448">
              <a:extLst>
                <a:ext uri="{FF2B5EF4-FFF2-40B4-BE49-F238E27FC236}">
                  <a16:creationId xmlns:a16="http://schemas.microsoft.com/office/drawing/2014/main" id="{0929E332-94AB-A2D7-B684-BB996462B760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0" name="Rectangle 8449">
              <a:extLst>
                <a:ext uri="{FF2B5EF4-FFF2-40B4-BE49-F238E27FC236}">
                  <a16:creationId xmlns:a16="http://schemas.microsoft.com/office/drawing/2014/main" id="{F1318525-13A9-B79B-B65D-E722750FCC0F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1" name="Rectangle 8450">
              <a:extLst>
                <a:ext uri="{FF2B5EF4-FFF2-40B4-BE49-F238E27FC236}">
                  <a16:creationId xmlns:a16="http://schemas.microsoft.com/office/drawing/2014/main" id="{43EE333E-8D91-B10D-D074-70C777EDC7A5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2" name="Rectangle 8451">
              <a:extLst>
                <a:ext uri="{FF2B5EF4-FFF2-40B4-BE49-F238E27FC236}">
                  <a16:creationId xmlns:a16="http://schemas.microsoft.com/office/drawing/2014/main" id="{5C3F2D90-C56E-3877-2F73-EB3C93D45105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3" name="Rectangle 8452">
              <a:extLst>
                <a:ext uri="{FF2B5EF4-FFF2-40B4-BE49-F238E27FC236}">
                  <a16:creationId xmlns:a16="http://schemas.microsoft.com/office/drawing/2014/main" id="{F2CF0009-BA96-1C20-93D8-1AE9D0A61A5B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4" name="Rectangle 8453">
              <a:extLst>
                <a:ext uri="{FF2B5EF4-FFF2-40B4-BE49-F238E27FC236}">
                  <a16:creationId xmlns:a16="http://schemas.microsoft.com/office/drawing/2014/main" id="{A9BD985F-88A1-4A5F-E520-5A18A74056C1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5" name="Rectangle 8454">
              <a:extLst>
                <a:ext uri="{FF2B5EF4-FFF2-40B4-BE49-F238E27FC236}">
                  <a16:creationId xmlns:a16="http://schemas.microsoft.com/office/drawing/2014/main" id="{33AD2E02-0F88-6A69-977B-79AF81C205BE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6" name="Rectangle 8455">
              <a:extLst>
                <a:ext uri="{FF2B5EF4-FFF2-40B4-BE49-F238E27FC236}">
                  <a16:creationId xmlns:a16="http://schemas.microsoft.com/office/drawing/2014/main" id="{8BFE0DFB-FC92-203F-A3B0-75FE328B59B4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7" name="Rectangle 8456">
              <a:extLst>
                <a:ext uri="{FF2B5EF4-FFF2-40B4-BE49-F238E27FC236}">
                  <a16:creationId xmlns:a16="http://schemas.microsoft.com/office/drawing/2014/main" id="{17C26D06-8136-BF92-9647-2E32B1BCA805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8" name="Rectangle 8457">
              <a:extLst>
                <a:ext uri="{FF2B5EF4-FFF2-40B4-BE49-F238E27FC236}">
                  <a16:creationId xmlns:a16="http://schemas.microsoft.com/office/drawing/2014/main" id="{4C31AC4C-FB35-7C6F-947C-147BA92BAD72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59" name="Rectangle 8458">
              <a:extLst>
                <a:ext uri="{FF2B5EF4-FFF2-40B4-BE49-F238E27FC236}">
                  <a16:creationId xmlns:a16="http://schemas.microsoft.com/office/drawing/2014/main" id="{4DCB90E6-AF42-B15A-84B4-51D3D6EE6C6F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0" name="Rectangle 8459">
              <a:extLst>
                <a:ext uri="{FF2B5EF4-FFF2-40B4-BE49-F238E27FC236}">
                  <a16:creationId xmlns:a16="http://schemas.microsoft.com/office/drawing/2014/main" id="{5CF4A47D-43BB-7C4F-0460-C95FD1D861A4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1" name="Rectangle 8460">
              <a:extLst>
                <a:ext uri="{FF2B5EF4-FFF2-40B4-BE49-F238E27FC236}">
                  <a16:creationId xmlns:a16="http://schemas.microsoft.com/office/drawing/2014/main" id="{C3A9B5C6-AE2C-3DC2-ABA0-5B02410837AB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2" name="Rectangle 8461">
              <a:extLst>
                <a:ext uri="{FF2B5EF4-FFF2-40B4-BE49-F238E27FC236}">
                  <a16:creationId xmlns:a16="http://schemas.microsoft.com/office/drawing/2014/main" id="{B6E1D58E-4A30-8FE0-6AC7-308FE07398F2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3" name="Rectangle 8462">
              <a:extLst>
                <a:ext uri="{FF2B5EF4-FFF2-40B4-BE49-F238E27FC236}">
                  <a16:creationId xmlns:a16="http://schemas.microsoft.com/office/drawing/2014/main" id="{DCB941AE-CD2E-D2A7-CE3B-18BA1CB91632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4" name="Rectangle 8463">
              <a:extLst>
                <a:ext uri="{FF2B5EF4-FFF2-40B4-BE49-F238E27FC236}">
                  <a16:creationId xmlns:a16="http://schemas.microsoft.com/office/drawing/2014/main" id="{D52DEEA3-929E-F51E-8D2A-FBF590504FAD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5" name="Rectangle 8464">
              <a:extLst>
                <a:ext uri="{FF2B5EF4-FFF2-40B4-BE49-F238E27FC236}">
                  <a16:creationId xmlns:a16="http://schemas.microsoft.com/office/drawing/2014/main" id="{470C9675-3501-A51F-0856-67F6C2397CF5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6" name="Rectangle 8465">
              <a:extLst>
                <a:ext uri="{FF2B5EF4-FFF2-40B4-BE49-F238E27FC236}">
                  <a16:creationId xmlns:a16="http://schemas.microsoft.com/office/drawing/2014/main" id="{9FACF439-CA72-E140-E431-C33C86897707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7" name="Rectangle 8466">
              <a:extLst>
                <a:ext uri="{FF2B5EF4-FFF2-40B4-BE49-F238E27FC236}">
                  <a16:creationId xmlns:a16="http://schemas.microsoft.com/office/drawing/2014/main" id="{FF3FEAD8-43D7-9BBF-1605-A404F91ACCF1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8" name="Rectangle 8467">
              <a:extLst>
                <a:ext uri="{FF2B5EF4-FFF2-40B4-BE49-F238E27FC236}">
                  <a16:creationId xmlns:a16="http://schemas.microsoft.com/office/drawing/2014/main" id="{31A73A67-6353-C3BC-0DDD-73D5145A55B7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69" name="Rectangle 8468">
              <a:extLst>
                <a:ext uri="{FF2B5EF4-FFF2-40B4-BE49-F238E27FC236}">
                  <a16:creationId xmlns:a16="http://schemas.microsoft.com/office/drawing/2014/main" id="{1E53BDF4-3410-E4A6-06D9-113B56049425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0" name="Rectangle 8469">
              <a:extLst>
                <a:ext uri="{FF2B5EF4-FFF2-40B4-BE49-F238E27FC236}">
                  <a16:creationId xmlns:a16="http://schemas.microsoft.com/office/drawing/2014/main" id="{B8CF0203-9ECF-24BC-1547-533B2695C275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1" name="Rectangle 8470">
              <a:extLst>
                <a:ext uri="{FF2B5EF4-FFF2-40B4-BE49-F238E27FC236}">
                  <a16:creationId xmlns:a16="http://schemas.microsoft.com/office/drawing/2014/main" id="{C71FD7A6-EBED-2962-D39E-F183C4DE8F13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2" name="Rectangle 8471">
              <a:extLst>
                <a:ext uri="{FF2B5EF4-FFF2-40B4-BE49-F238E27FC236}">
                  <a16:creationId xmlns:a16="http://schemas.microsoft.com/office/drawing/2014/main" id="{1BBB68E6-7103-77BE-E4F0-2157EC2FE460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3" name="Rectangle 8472">
              <a:extLst>
                <a:ext uri="{FF2B5EF4-FFF2-40B4-BE49-F238E27FC236}">
                  <a16:creationId xmlns:a16="http://schemas.microsoft.com/office/drawing/2014/main" id="{22CA4E93-A651-4ECE-9A91-DDE5F63A5B45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4" name="Rectangle 8473">
              <a:extLst>
                <a:ext uri="{FF2B5EF4-FFF2-40B4-BE49-F238E27FC236}">
                  <a16:creationId xmlns:a16="http://schemas.microsoft.com/office/drawing/2014/main" id="{A25073CA-5712-2DBE-1473-40370E99ABC3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5" name="Rectangle 8474">
              <a:extLst>
                <a:ext uri="{FF2B5EF4-FFF2-40B4-BE49-F238E27FC236}">
                  <a16:creationId xmlns:a16="http://schemas.microsoft.com/office/drawing/2014/main" id="{1A199B29-F98D-70AD-15AC-43D420B490AE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6" name="Rectangle 8475">
              <a:extLst>
                <a:ext uri="{FF2B5EF4-FFF2-40B4-BE49-F238E27FC236}">
                  <a16:creationId xmlns:a16="http://schemas.microsoft.com/office/drawing/2014/main" id="{959E223D-FF47-B244-9C41-1DD07489196C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7" name="Rectangle 8476">
              <a:extLst>
                <a:ext uri="{FF2B5EF4-FFF2-40B4-BE49-F238E27FC236}">
                  <a16:creationId xmlns:a16="http://schemas.microsoft.com/office/drawing/2014/main" id="{8C7F7694-D8AB-E290-8B89-7774002A1C81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8" name="Rectangle 8477">
              <a:extLst>
                <a:ext uri="{FF2B5EF4-FFF2-40B4-BE49-F238E27FC236}">
                  <a16:creationId xmlns:a16="http://schemas.microsoft.com/office/drawing/2014/main" id="{5EEEB113-20E9-331A-AC36-6D105A5620F2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79" name="Rectangle 8478">
              <a:extLst>
                <a:ext uri="{FF2B5EF4-FFF2-40B4-BE49-F238E27FC236}">
                  <a16:creationId xmlns:a16="http://schemas.microsoft.com/office/drawing/2014/main" id="{DEF5A5FC-F596-4169-425F-75ED5FCD45E8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0" name="Rectangle 8479">
              <a:extLst>
                <a:ext uri="{FF2B5EF4-FFF2-40B4-BE49-F238E27FC236}">
                  <a16:creationId xmlns:a16="http://schemas.microsoft.com/office/drawing/2014/main" id="{20AB6BB1-DF8A-8A3B-27E5-F4442026E4D9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1" name="Rectangle 8480">
              <a:extLst>
                <a:ext uri="{FF2B5EF4-FFF2-40B4-BE49-F238E27FC236}">
                  <a16:creationId xmlns:a16="http://schemas.microsoft.com/office/drawing/2014/main" id="{E88DEB31-411A-C803-2793-69E602B234A4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2" name="Rectangle 8481">
              <a:extLst>
                <a:ext uri="{FF2B5EF4-FFF2-40B4-BE49-F238E27FC236}">
                  <a16:creationId xmlns:a16="http://schemas.microsoft.com/office/drawing/2014/main" id="{6A1D377F-4B62-8B18-6E76-088846224BCF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3" name="Rectangle 8482">
              <a:extLst>
                <a:ext uri="{FF2B5EF4-FFF2-40B4-BE49-F238E27FC236}">
                  <a16:creationId xmlns:a16="http://schemas.microsoft.com/office/drawing/2014/main" id="{A5855F4C-06EC-2F10-1B00-EE2139FECA76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4" name="Rectangle 8483">
              <a:extLst>
                <a:ext uri="{FF2B5EF4-FFF2-40B4-BE49-F238E27FC236}">
                  <a16:creationId xmlns:a16="http://schemas.microsoft.com/office/drawing/2014/main" id="{8D0160D7-3C17-6EF4-A860-4157CE03984D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5" name="Rectangle 8484">
              <a:extLst>
                <a:ext uri="{FF2B5EF4-FFF2-40B4-BE49-F238E27FC236}">
                  <a16:creationId xmlns:a16="http://schemas.microsoft.com/office/drawing/2014/main" id="{30D05AB4-1F83-D86D-7F74-C09DC4BF29F3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6" name="Rectangle 8485">
              <a:extLst>
                <a:ext uri="{FF2B5EF4-FFF2-40B4-BE49-F238E27FC236}">
                  <a16:creationId xmlns:a16="http://schemas.microsoft.com/office/drawing/2014/main" id="{5B85CE6F-DDBA-0600-6247-0777142481A7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7" name="Rectangle 8486">
              <a:extLst>
                <a:ext uri="{FF2B5EF4-FFF2-40B4-BE49-F238E27FC236}">
                  <a16:creationId xmlns:a16="http://schemas.microsoft.com/office/drawing/2014/main" id="{4F9B7509-175D-0D29-6D68-72EB9D972867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8" name="Rectangle 8487">
              <a:extLst>
                <a:ext uri="{FF2B5EF4-FFF2-40B4-BE49-F238E27FC236}">
                  <a16:creationId xmlns:a16="http://schemas.microsoft.com/office/drawing/2014/main" id="{D3109660-6A45-B3CE-34F3-51F342D2BA11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89" name="Rectangle 8488">
              <a:extLst>
                <a:ext uri="{FF2B5EF4-FFF2-40B4-BE49-F238E27FC236}">
                  <a16:creationId xmlns:a16="http://schemas.microsoft.com/office/drawing/2014/main" id="{AEA9D789-4695-1FB1-C874-0CF1A8C6D6A3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0" name="Rectangle 8489">
              <a:extLst>
                <a:ext uri="{FF2B5EF4-FFF2-40B4-BE49-F238E27FC236}">
                  <a16:creationId xmlns:a16="http://schemas.microsoft.com/office/drawing/2014/main" id="{BD260CF8-4D1C-ADD0-4DDA-4ACD4B27CC98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1" name="Rectangle 8490">
              <a:extLst>
                <a:ext uri="{FF2B5EF4-FFF2-40B4-BE49-F238E27FC236}">
                  <a16:creationId xmlns:a16="http://schemas.microsoft.com/office/drawing/2014/main" id="{588CACFD-3422-9F2B-CBE3-DB69F1FB5AB1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2" name="Rectangle 8491">
              <a:extLst>
                <a:ext uri="{FF2B5EF4-FFF2-40B4-BE49-F238E27FC236}">
                  <a16:creationId xmlns:a16="http://schemas.microsoft.com/office/drawing/2014/main" id="{BE61601C-A7C0-B04D-5746-D4F7F3441771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3" name="Rectangle 8492">
              <a:extLst>
                <a:ext uri="{FF2B5EF4-FFF2-40B4-BE49-F238E27FC236}">
                  <a16:creationId xmlns:a16="http://schemas.microsoft.com/office/drawing/2014/main" id="{07EFAD9C-A280-4215-FEAF-E17366F902E4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4" name="Rectangle 8493">
              <a:extLst>
                <a:ext uri="{FF2B5EF4-FFF2-40B4-BE49-F238E27FC236}">
                  <a16:creationId xmlns:a16="http://schemas.microsoft.com/office/drawing/2014/main" id="{02D1818C-C4A7-3880-A5EC-44F132C53A5F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5" name="Rectangle 8494">
              <a:extLst>
                <a:ext uri="{FF2B5EF4-FFF2-40B4-BE49-F238E27FC236}">
                  <a16:creationId xmlns:a16="http://schemas.microsoft.com/office/drawing/2014/main" id="{A4011E19-05D1-2307-F6E7-B3D0B492FBEE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6" name="Rectangle 8495">
              <a:extLst>
                <a:ext uri="{FF2B5EF4-FFF2-40B4-BE49-F238E27FC236}">
                  <a16:creationId xmlns:a16="http://schemas.microsoft.com/office/drawing/2014/main" id="{5A6C5536-F760-FAFF-AA7A-B6397211B006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7" name="Rectangle 8496">
              <a:extLst>
                <a:ext uri="{FF2B5EF4-FFF2-40B4-BE49-F238E27FC236}">
                  <a16:creationId xmlns:a16="http://schemas.microsoft.com/office/drawing/2014/main" id="{FE9B3EA5-8163-0F88-EB59-DE2F5DBDE0C4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8" name="Rectangle 8497">
              <a:extLst>
                <a:ext uri="{FF2B5EF4-FFF2-40B4-BE49-F238E27FC236}">
                  <a16:creationId xmlns:a16="http://schemas.microsoft.com/office/drawing/2014/main" id="{21F30E72-1CED-E7C4-BB8B-D468A40E4B26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99" name="Rectangle 8498">
              <a:extLst>
                <a:ext uri="{FF2B5EF4-FFF2-40B4-BE49-F238E27FC236}">
                  <a16:creationId xmlns:a16="http://schemas.microsoft.com/office/drawing/2014/main" id="{EA04CEF5-1252-45A9-B54D-093E2CFEFACD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0" name="Rectangle 8499">
              <a:extLst>
                <a:ext uri="{FF2B5EF4-FFF2-40B4-BE49-F238E27FC236}">
                  <a16:creationId xmlns:a16="http://schemas.microsoft.com/office/drawing/2014/main" id="{762DA915-0394-8CB3-791B-CE5E9BD3B2B0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1" name="Rectangle 8500">
              <a:extLst>
                <a:ext uri="{FF2B5EF4-FFF2-40B4-BE49-F238E27FC236}">
                  <a16:creationId xmlns:a16="http://schemas.microsoft.com/office/drawing/2014/main" id="{893E8A3D-B583-4FCF-5C75-89561C39A97A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2" name="Rectangle 8501">
              <a:extLst>
                <a:ext uri="{FF2B5EF4-FFF2-40B4-BE49-F238E27FC236}">
                  <a16:creationId xmlns:a16="http://schemas.microsoft.com/office/drawing/2014/main" id="{AF53018F-BCF0-46E7-23A3-D586E65E6588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3" name="Rectangle 8502">
              <a:extLst>
                <a:ext uri="{FF2B5EF4-FFF2-40B4-BE49-F238E27FC236}">
                  <a16:creationId xmlns:a16="http://schemas.microsoft.com/office/drawing/2014/main" id="{591B7E01-1B29-AC74-C26A-5E131774C188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4" name="Rectangle 8503">
              <a:extLst>
                <a:ext uri="{FF2B5EF4-FFF2-40B4-BE49-F238E27FC236}">
                  <a16:creationId xmlns:a16="http://schemas.microsoft.com/office/drawing/2014/main" id="{8056D990-E2B2-55F9-0DE7-024122130305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5" name="Rectangle 8504">
              <a:extLst>
                <a:ext uri="{FF2B5EF4-FFF2-40B4-BE49-F238E27FC236}">
                  <a16:creationId xmlns:a16="http://schemas.microsoft.com/office/drawing/2014/main" id="{DF1EB986-81B9-EA05-CD68-58177D8AB5F6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6" name="Rectangle 8505">
              <a:extLst>
                <a:ext uri="{FF2B5EF4-FFF2-40B4-BE49-F238E27FC236}">
                  <a16:creationId xmlns:a16="http://schemas.microsoft.com/office/drawing/2014/main" id="{51024884-37D7-A6E3-1720-DC8A8D29202F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7" name="Rectangle 8506">
              <a:extLst>
                <a:ext uri="{FF2B5EF4-FFF2-40B4-BE49-F238E27FC236}">
                  <a16:creationId xmlns:a16="http://schemas.microsoft.com/office/drawing/2014/main" id="{B6FC6DEF-57DB-D005-ED6E-4A2449364555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8" name="Rectangle 8507">
              <a:extLst>
                <a:ext uri="{FF2B5EF4-FFF2-40B4-BE49-F238E27FC236}">
                  <a16:creationId xmlns:a16="http://schemas.microsoft.com/office/drawing/2014/main" id="{D3F0008E-F684-349B-3C17-3A8E5F03FFFD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09" name="Rectangle 8508">
              <a:extLst>
                <a:ext uri="{FF2B5EF4-FFF2-40B4-BE49-F238E27FC236}">
                  <a16:creationId xmlns:a16="http://schemas.microsoft.com/office/drawing/2014/main" id="{3A50B4E6-FA3A-EF87-FF19-80E6EB1698B0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0" name="Rectangle 8509">
              <a:extLst>
                <a:ext uri="{FF2B5EF4-FFF2-40B4-BE49-F238E27FC236}">
                  <a16:creationId xmlns:a16="http://schemas.microsoft.com/office/drawing/2014/main" id="{41DE02EC-6F6E-9707-75CB-7B8913781136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1" name="Rectangle 8510">
              <a:extLst>
                <a:ext uri="{FF2B5EF4-FFF2-40B4-BE49-F238E27FC236}">
                  <a16:creationId xmlns:a16="http://schemas.microsoft.com/office/drawing/2014/main" id="{C58465D8-0EF7-99F9-E872-8D26345761B0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2" name="Rectangle 8511">
              <a:extLst>
                <a:ext uri="{FF2B5EF4-FFF2-40B4-BE49-F238E27FC236}">
                  <a16:creationId xmlns:a16="http://schemas.microsoft.com/office/drawing/2014/main" id="{DEB292BF-372B-EFB8-E970-6BCFC33198E6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3" name="Rectangle 8512">
              <a:extLst>
                <a:ext uri="{FF2B5EF4-FFF2-40B4-BE49-F238E27FC236}">
                  <a16:creationId xmlns:a16="http://schemas.microsoft.com/office/drawing/2014/main" id="{1841EA90-937C-8B6F-9699-433ABBEC7FD4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4" name="Rectangle 8513">
              <a:extLst>
                <a:ext uri="{FF2B5EF4-FFF2-40B4-BE49-F238E27FC236}">
                  <a16:creationId xmlns:a16="http://schemas.microsoft.com/office/drawing/2014/main" id="{2C137850-5958-A8E2-F017-CA02CEB3FD5D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5" name="Rectangle 8514">
              <a:extLst>
                <a:ext uri="{FF2B5EF4-FFF2-40B4-BE49-F238E27FC236}">
                  <a16:creationId xmlns:a16="http://schemas.microsoft.com/office/drawing/2014/main" id="{4272146B-A757-C692-BDEE-6638169DD2BA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6" name="Rectangle 8515">
              <a:extLst>
                <a:ext uri="{FF2B5EF4-FFF2-40B4-BE49-F238E27FC236}">
                  <a16:creationId xmlns:a16="http://schemas.microsoft.com/office/drawing/2014/main" id="{B10AF327-1986-CE51-5FA5-7005682FC106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7" name="Rectangle 8516">
              <a:extLst>
                <a:ext uri="{FF2B5EF4-FFF2-40B4-BE49-F238E27FC236}">
                  <a16:creationId xmlns:a16="http://schemas.microsoft.com/office/drawing/2014/main" id="{6AAA4758-76A1-F452-4705-BFE384493EB1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8" name="Rectangle 8517">
              <a:extLst>
                <a:ext uri="{FF2B5EF4-FFF2-40B4-BE49-F238E27FC236}">
                  <a16:creationId xmlns:a16="http://schemas.microsoft.com/office/drawing/2014/main" id="{F289C70E-96B3-5D0C-814E-A244A75B9EEF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19" name="Rectangle 8518">
              <a:extLst>
                <a:ext uri="{FF2B5EF4-FFF2-40B4-BE49-F238E27FC236}">
                  <a16:creationId xmlns:a16="http://schemas.microsoft.com/office/drawing/2014/main" id="{F7B2E3B6-BD39-1BE4-38F9-E29CC50CD9FB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0" name="Rectangle 8519">
              <a:extLst>
                <a:ext uri="{FF2B5EF4-FFF2-40B4-BE49-F238E27FC236}">
                  <a16:creationId xmlns:a16="http://schemas.microsoft.com/office/drawing/2014/main" id="{F4EE36A6-AF1C-4316-95C4-5A24F95854EC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1" name="Rectangle 8520">
              <a:extLst>
                <a:ext uri="{FF2B5EF4-FFF2-40B4-BE49-F238E27FC236}">
                  <a16:creationId xmlns:a16="http://schemas.microsoft.com/office/drawing/2014/main" id="{D00ED565-295A-0895-0007-221657D01413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2" name="Rectangle 8521">
              <a:extLst>
                <a:ext uri="{FF2B5EF4-FFF2-40B4-BE49-F238E27FC236}">
                  <a16:creationId xmlns:a16="http://schemas.microsoft.com/office/drawing/2014/main" id="{71462385-7611-E361-4D78-80DE4A22650E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3" name="Rectangle 8522">
              <a:extLst>
                <a:ext uri="{FF2B5EF4-FFF2-40B4-BE49-F238E27FC236}">
                  <a16:creationId xmlns:a16="http://schemas.microsoft.com/office/drawing/2014/main" id="{948984AA-66F1-CE43-DCC0-7579B83AD41E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4" name="Rectangle 8523">
              <a:extLst>
                <a:ext uri="{FF2B5EF4-FFF2-40B4-BE49-F238E27FC236}">
                  <a16:creationId xmlns:a16="http://schemas.microsoft.com/office/drawing/2014/main" id="{EF9E580E-B1B8-7C1B-E52A-3F9E79EFD9DB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5" name="Rectangle 8524">
              <a:extLst>
                <a:ext uri="{FF2B5EF4-FFF2-40B4-BE49-F238E27FC236}">
                  <a16:creationId xmlns:a16="http://schemas.microsoft.com/office/drawing/2014/main" id="{8E2C0A85-04F9-9B1A-5FC2-F20808BF3A01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6" name="Rectangle 8525">
              <a:extLst>
                <a:ext uri="{FF2B5EF4-FFF2-40B4-BE49-F238E27FC236}">
                  <a16:creationId xmlns:a16="http://schemas.microsoft.com/office/drawing/2014/main" id="{B6276C53-E9DF-F7C7-357F-CEDB62BE4F89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7" name="Rectangle 8526">
              <a:extLst>
                <a:ext uri="{FF2B5EF4-FFF2-40B4-BE49-F238E27FC236}">
                  <a16:creationId xmlns:a16="http://schemas.microsoft.com/office/drawing/2014/main" id="{8BB5E707-A03D-EBE7-A1FB-2A17CD8EBDB0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8" name="Rectangle 8527">
              <a:extLst>
                <a:ext uri="{FF2B5EF4-FFF2-40B4-BE49-F238E27FC236}">
                  <a16:creationId xmlns:a16="http://schemas.microsoft.com/office/drawing/2014/main" id="{21FDCC88-DA10-AFCD-3DF2-E4DDF83E22CD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29" name="Rectangle 8528">
              <a:extLst>
                <a:ext uri="{FF2B5EF4-FFF2-40B4-BE49-F238E27FC236}">
                  <a16:creationId xmlns:a16="http://schemas.microsoft.com/office/drawing/2014/main" id="{80AC4400-086A-E789-4600-A541E79D0852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0" name="Rectangle 8529">
              <a:extLst>
                <a:ext uri="{FF2B5EF4-FFF2-40B4-BE49-F238E27FC236}">
                  <a16:creationId xmlns:a16="http://schemas.microsoft.com/office/drawing/2014/main" id="{D9CE2103-7F0F-E6C3-0AB7-746549A05FBE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1" name="Rectangle 8530">
              <a:extLst>
                <a:ext uri="{FF2B5EF4-FFF2-40B4-BE49-F238E27FC236}">
                  <a16:creationId xmlns:a16="http://schemas.microsoft.com/office/drawing/2014/main" id="{3E3442C7-F400-55CB-7B68-BCEE0B9B7768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2" name="Rectangle 8531">
              <a:extLst>
                <a:ext uri="{FF2B5EF4-FFF2-40B4-BE49-F238E27FC236}">
                  <a16:creationId xmlns:a16="http://schemas.microsoft.com/office/drawing/2014/main" id="{C0A2ED17-0D9A-C1EC-A3F3-9BD712242F91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3" name="Rectangle 8532">
              <a:extLst>
                <a:ext uri="{FF2B5EF4-FFF2-40B4-BE49-F238E27FC236}">
                  <a16:creationId xmlns:a16="http://schemas.microsoft.com/office/drawing/2014/main" id="{9D1293FC-2477-1785-6EBF-A50EC5D58C5A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4" name="Rectangle 8533">
              <a:extLst>
                <a:ext uri="{FF2B5EF4-FFF2-40B4-BE49-F238E27FC236}">
                  <a16:creationId xmlns:a16="http://schemas.microsoft.com/office/drawing/2014/main" id="{AB521D52-EF1A-8CD2-68B7-3671ABDE85B5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5" name="Rectangle 8534">
              <a:extLst>
                <a:ext uri="{FF2B5EF4-FFF2-40B4-BE49-F238E27FC236}">
                  <a16:creationId xmlns:a16="http://schemas.microsoft.com/office/drawing/2014/main" id="{CFC9C2AE-72AB-6E1F-E2D3-DB43363884DA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6" name="Rectangle 8535">
              <a:extLst>
                <a:ext uri="{FF2B5EF4-FFF2-40B4-BE49-F238E27FC236}">
                  <a16:creationId xmlns:a16="http://schemas.microsoft.com/office/drawing/2014/main" id="{31670D49-11A1-D70F-114D-494CF40763B6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7" name="Rectangle 8536">
              <a:extLst>
                <a:ext uri="{FF2B5EF4-FFF2-40B4-BE49-F238E27FC236}">
                  <a16:creationId xmlns:a16="http://schemas.microsoft.com/office/drawing/2014/main" id="{662B0778-A720-6156-E7B8-F4EE8F7DFDC8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8" name="Rectangle 8537">
              <a:extLst>
                <a:ext uri="{FF2B5EF4-FFF2-40B4-BE49-F238E27FC236}">
                  <a16:creationId xmlns:a16="http://schemas.microsoft.com/office/drawing/2014/main" id="{EEC16A7F-8B4A-4AC8-E58B-EE0044960C85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39" name="Rectangle 8538">
              <a:extLst>
                <a:ext uri="{FF2B5EF4-FFF2-40B4-BE49-F238E27FC236}">
                  <a16:creationId xmlns:a16="http://schemas.microsoft.com/office/drawing/2014/main" id="{EEEADE47-DEA4-4465-17F2-477F6531D5D4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0" name="Rectangle 8539">
              <a:extLst>
                <a:ext uri="{FF2B5EF4-FFF2-40B4-BE49-F238E27FC236}">
                  <a16:creationId xmlns:a16="http://schemas.microsoft.com/office/drawing/2014/main" id="{5F9A2661-DE46-AD39-4BD7-6EA4CEE5E34F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1" name="Rectangle 8540">
              <a:extLst>
                <a:ext uri="{FF2B5EF4-FFF2-40B4-BE49-F238E27FC236}">
                  <a16:creationId xmlns:a16="http://schemas.microsoft.com/office/drawing/2014/main" id="{C6105F43-9061-650A-F14F-901A3D78E1F0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2" name="Rectangle 8541">
              <a:extLst>
                <a:ext uri="{FF2B5EF4-FFF2-40B4-BE49-F238E27FC236}">
                  <a16:creationId xmlns:a16="http://schemas.microsoft.com/office/drawing/2014/main" id="{D197FFDE-CC17-A59D-6786-AB554DC88B2B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3" name="Rectangle 8542">
              <a:extLst>
                <a:ext uri="{FF2B5EF4-FFF2-40B4-BE49-F238E27FC236}">
                  <a16:creationId xmlns:a16="http://schemas.microsoft.com/office/drawing/2014/main" id="{DC48489B-F527-800D-DB20-F5156C3E7E5C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4" name="Rectangle 8543">
              <a:extLst>
                <a:ext uri="{FF2B5EF4-FFF2-40B4-BE49-F238E27FC236}">
                  <a16:creationId xmlns:a16="http://schemas.microsoft.com/office/drawing/2014/main" id="{8AD7EFC6-7759-F443-766F-BC3A23A2C103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5" name="Rectangle 8544">
              <a:extLst>
                <a:ext uri="{FF2B5EF4-FFF2-40B4-BE49-F238E27FC236}">
                  <a16:creationId xmlns:a16="http://schemas.microsoft.com/office/drawing/2014/main" id="{6D48FC76-A412-92E6-2D33-9E6336146798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6" name="Rectangle 8545">
              <a:extLst>
                <a:ext uri="{FF2B5EF4-FFF2-40B4-BE49-F238E27FC236}">
                  <a16:creationId xmlns:a16="http://schemas.microsoft.com/office/drawing/2014/main" id="{97E96DC5-8C71-A892-6658-8C0120620DE0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7" name="Rectangle 8546">
              <a:extLst>
                <a:ext uri="{FF2B5EF4-FFF2-40B4-BE49-F238E27FC236}">
                  <a16:creationId xmlns:a16="http://schemas.microsoft.com/office/drawing/2014/main" id="{635287A5-8BE0-3D44-A7E7-E377FB68AE50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8" name="Rectangle 8547">
              <a:extLst>
                <a:ext uri="{FF2B5EF4-FFF2-40B4-BE49-F238E27FC236}">
                  <a16:creationId xmlns:a16="http://schemas.microsoft.com/office/drawing/2014/main" id="{081FFAD1-FD08-FFDD-2268-683FD03D114C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49" name="Rectangle 8548">
              <a:extLst>
                <a:ext uri="{FF2B5EF4-FFF2-40B4-BE49-F238E27FC236}">
                  <a16:creationId xmlns:a16="http://schemas.microsoft.com/office/drawing/2014/main" id="{F1EB5767-18EC-813F-4289-92D772F19812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550" name="Rectangle 8549">
              <a:extLst>
                <a:ext uri="{FF2B5EF4-FFF2-40B4-BE49-F238E27FC236}">
                  <a16:creationId xmlns:a16="http://schemas.microsoft.com/office/drawing/2014/main" id="{A07EDA54-0BB4-C2EA-7716-C00A82BCDA7A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247" name="Group 6246">
            <a:extLst>
              <a:ext uri="{FF2B5EF4-FFF2-40B4-BE49-F238E27FC236}">
                <a16:creationId xmlns:a16="http://schemas.microsoft.com/office/drawing/2014/main" id="{07A4BB14-5E9F-B215-D65B-6067A2176872}"/>
              </a:ext>
            </a:extLst>
          </p:cNvPr>
          <p:cNvGrpSpPr/>
          <p:nvPr/>
        </p:nvGrpSpPr>
        <p:grpSpPr>
          <a:xfrm>
            <a:off x="798901" y="4488889"/>
            <a:ext cx="6158983" cy="91440"/>
            <a:chOff x="795599" y="2575329"/>
            <a:chExt cx="6164316" cy="111398"/>
          </a:xfrm>
        </p:grpSpPr>
        <p:sp>
          <p:nvSpPr>
            <p:cNvPr id="6248" name="Rectangle 6247">
              <a:extLst>
                <a:ext uri="{FF2B5EF4-FFF2-40B4-BE49-F238E27FC236}">
                  <a16:creationId xmlns:a16="http://schemas.microsoft.com/office/drawing/2014/main" id="{CA2E1EC8-2A46-97A8-D3DE-C23014FBD2DD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9" name="Rectangle 6248">
              <a:extLst>
                <a:ext uri="{FF2B5EF4-FFF2-40B4-BE49-F238E27FC236}">
                  <a16:creationId xmlns:a16="http://schemas.microsoft.com/office/drawing/2014/main" id="{DD32B4B1-AC81-149D-EA3E-0F5B6D72298D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0" name="Rectangle 6249">
              <a:extLst>
                <a:ext uri="{FF2B5EF4-FFF2-40B4-BE49-F238E27FC236}">
                  <a16:creationId xmlns:a16="http://schemas.microsoft.com/office/drawing/2014/main" id="{35F4B31C-2952-DDCD-A69E-0784C1BEE3E7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1" name="Rectangle 6250">
              <a:extLst>
                <a:ext uri="{FF2B5EF4-FFF2-40B4-BE49-F238E27FC236}">
                  <a16:creationId xmlns:a16="http://schemas.microsoft.com/office/drawing/2014/main" id="{63A44C59-A66D-2216-F24B-4C6703F5E6CA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2" name="Rectangle 6251">
              <a:extLst>
                <a:ext uri="{FF2B5EF4-FFF2-40B4-BE49-F238E27FC236}">
                  <a16:creationId xmlns:a16="http://schemas.microsoft.com/office/drawing/2014/main" id="{9509C168-716D-F8F5-53C5-A732CB967540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3" name="Rectangle 6252">
              <a:extLst>
                <a:ext uri="{FF2B5EF4-FFF2-40B4-BE49-F238E27FC236}">
                  <a16:creationId xmlns:a16="http://schemas.microsoft.com/office/drawing/2014/main" id="{EC0FAABD-108C-ED90-109A-0D66D3D6BF09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4" name="Rectangle 6253">
              <a:extLst>
                <a:ext uri="{FF2B5EF4-FFF2-40B4-BE49-F238E27FC236}">
                  <a16:creationId xmlns:a16="http://schemas.microsoft.com/office/drawing/2014/main" id="{2D0E02AF-5B75-3A0C-686C-560811796AA5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5" name="Rectangle 6254">
              <a:extLst>
                <a:ext uri="{FF2B5EF4-FFF2-40B4-BE49-F238E27FC236}">
                  <a16:creationId xmlns:a16="http://schemas.microsoft.com/office/drawing/2014/main" id="{C2C9D7D3-0B78-FFFF-6477-47FB164C816C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6" name="Rectangle 6255">
              <a:extLst>
                <a:ext uri="{FF2B5EF4-FFF2-40B4-BE49-F238E27FC236}">
                  <a16:creationId xmlns:a16="http://schemas.microsoft.com/office/drawing/2014/main" id="{0B3BA675-8E82-68A3-8FCA-9D60C62E8F88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7" name="Rectangle 6256">
              <a:extLst>
                <a:ext uri="{FF2B5EF4-FFF2-40B4-BE49-F238E27FC236}">
                  <a16:creationId xmlns:a16="http://schemas.microsoft.com/office/drawing/2014/main" id="{9892CC99-BBA1-3AAC-6AF3-90C1CDA55545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8" name="Rectangle 6257">
              <a:extLst>
                <a:ext uri="{FF2B5EF4-FFF2-40B4-BE49-F238E27FC236}">
                  <a16:creationId xmlns:a16="http://schemas.microsoft.com/office/drawing/2014/main" id="{12423DDC-4A12-5707-CFCB-9CD1A9A1697D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59" name="Rectangle 6258">
              <a:extLst>
                <a:ext uri="{FF2B5EF4-FFF2-40B4-BE49-F238E27FC236}">
                  <a16:creationId xmlns:a16="http://schemas.microsoft.com/office/drawing/2014/main" id="{D80DB941-5756-4812-2C95-9459949F88D5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0" name="Rectangle 6259">
              <a:extLst>
                <a:ext uri="{FF2B5EF4-FFF2-40B4-BE49-F238E27FC236}">
                  <a16:creationId xmlns:a16="http://schemas.microsoft.com/office/drawing/2014/main" id="{841D2626-2D5D-A77B-5A55-8915234D10BD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1" name="Rectangle 6260">
              <a:extLst>
                <a:ext uri="{FF2B5EF4-FFF2-40B4-BE49-F238E27FC236}">
                  <a16:creationId xmlns:a16="http://schemas.microsoft.com/office/drawing/2014/main" id="{35DE3DEC-CB8B-6808-2A4F-A4CC900BDDAC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accent2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2" name="Rectangle 6261">
              <a:extLst>
                <a:ext uri="{FF2B5EF4-FFF2-40B4-BE49-F238E27FC236}">
                  <a16:creationId xmlns:a16="http://schemas.microsoft.com/office/drawing/2014/main" id="{C539A124-6EE8-31BF-E79D-022A5040A1A1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3" name="Rectangle 6262">
              <a:extLst>
                <a:ext uri="{FF2B5EF4-FFF2-40B4-BE49-F238E27FC236}">
                  <a16:creationId xmlns:a16="http://schemas.microsoft.com/office/drawing/2014/main" id="{DC39BEA2-1B6F-D66C-1B8D-0CDB41CD136E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4" name="Rectangle 6263">
              <a:extLst>
                <a:ext uri="{FF2B5EF4-FFF2-40B4-BE49-F238E27FC236}">
                  <a16:creationId xmlns:a16="http://schemas.microsoft.com/office/drawing/2014/main" id="{51EF610B-6816-CF82-E3C8-66930942C448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5" name="Rectangle 6264">
              <a:extLst>
                <a:ext uri="{FF2B5EF4-FFF2-40B4-BE49-F238E27FC236}">
                  <a16:creationId xmlns:a16="http://schemas.microsoft.com/office/drawing/2014/main" id="{9C99C1A6-965E-1F1E-660D-DB9BB45B0DF6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6" name="Rectangle 6265">
              <a:extLst>
                <a:ext uri="{FF2B5EF4-FFF2-40B4-BE49-F238E27FC236}">
                  <a16:creationId xmlns:a16="http://schemas.microsoft.com/office/drawing/2014/main" id="{9E7AF387-4B59-370D-A259-7EAB3AFFD0B7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7" name="Rectangle 6266">
              <a:extLst>
                <a:ext uri="{FF2B5EF4-FFF2-40B4-BE49-F238E27FC236}">
                  <a16:creationId xmlns:a16="http://schemas.microsoft.com/office/drawing/2014/main" id="{588D25E2-31F6-178B-AF1F-6062D2F5C722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8" name="Rectangle 6267">
              <a:extLst>
                <a:ext uri="{FF2B5EF4-FFF2-40B4-BE49-F238E27FC236}">
                  <a16:creationId xmlns:a16="http://schemas.microsoft.com/office/drawing/2014/main" id="{4D2E3486-468D-3753-FFB7-DA995C9BA87B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69" name="Rectangle 6268">
              <a:extLst>
                <a:ext uri="{FF2B5EF4-FFF2-40B4-BE49-F238E27FC236}">
                  <a16:creationId xmlns:a16="http://schemas.microsoft.com/office/drawing/2014/main" id="{30724558-A330-18A6-1DC4-C2169C6CB4AD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0" name="Rectangle 6269">
              <a:extLst>
                <a:ext uri="{FF2B5EF4-FFF2-40B4-BE49-F238E27FC236}">
                  <a16:creationId xmlns:a16="http://schemas.microsoft.com/office/drawing/2014/main" id="{68173424-0D1F-F369-E57D-7947FFD584BD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1" name="Rectangle 6270">
              <a:extLst>
                <a:ext uri="{FF2B5EF4-FFF2-40B4-BE49-F238E27FC236}">
                  <a16:creationId xmlns:a16="http://schemas.microsoft.com/office/drawing/2014/main" id="{E121F089-5370-F9DA-D78D-BC2DAD0B3BC2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2" name="Rectangle 6271">
              <a:extLst>
                <a:ext uri="{FF2B5EF4-FFF2-40B4-BE49-F238E27FC236}">
                  <a16:creationId xmlns:a16="http://schemas.microsoft.com/office/drawing/2014/main" id="{349351F7-1D39-F530-A12A-74EB0DD09DB6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3" name="Rectangle 6272">
              <a:extLst>
                <a:ext uri="{FF2B5EF4-FFF2-40B4-BE49-F238E27FC236}">
                  <a16:creationId xmlns:a16="http://schemas.microsoft.com/office/drawing/2014/main" id="{FB9353A8-05EA-F74B-B54B-944554164F9D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4" name="Rectangle 6273">
              <a:extLst>
                <a:ext uri="{FF2B5EF4-FFF2-40B4-BE49-F238E27FC236}">
                  <a16:creationId xmlns:a16="http://schemas.microsoft.com/office/drawing/2014/main" id="{B8AB2F4F-6B23-86EF-02A4-B7487DE4FA54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5" name="Rectangle 6274">
              <a:extLst>
                <a:ext uri="{FF2B5EF4-FFF2-40B4-BE49-F238E27FC236}">
                  <a16:creationId xmlns:a16="http://schemas.microsoft.com/office/drawing/2014/main" id="{1C5E7F25-BA36-1D51-B8AB-B80C523FBF86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6" name="Rectangle 6275">
              <a:extLst>
                <a:ext uri="{FF2B5EF4-FFF2-40B4-BE49-F238E27FC236}">
                  <a16:creationId xmlns:a16="http://schemas.microsoft.com/office/drawing/2014/main" id="{138693C3-D3DE-85F9-D8AA-72234161EC64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7" name="Rectangle 6276">
              <a:extLst>
                <a:ext uri="{FF2B5EF4-FFF2-40B4-BE49-F238E27FC236}">
                  <a16:creationId xmlns:a16="http://schemas.microsoft.com/office/drawing/2014/main" id="{41BA0057-BCF3-66A8-F844-0F753A66E062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8" name="Rectangle 6277">
              <a:extLst>
                <a:ext uri="{FF2B5EF4-FFF2-40B4-BE49-F238E27FC236}">
                  <a16:creationId xmlns:a16="http://schemas.microsoft.com/office/drawing/2014/main" id="{1149EDDE-EC2D-FD11-251F-3826D3B1197E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79" name="Rectangle 6278">
              <a:extLst>
                <a:ext uri="{FF2B5EF4-FFF2-40B4-BE49-F238E27FC236}">
                  <a16:creationId xmlns:a16="http://schemas.microsoft.com/office/drawing/2014/main" id="{583220C2-0C91-7FDB-8714-4C0220331F1F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0" name="Rectangle 6279">
              <a:extLst>
                <a:ext uri="{FF2B5EF4-FFF2-40B4-BE49-F238E27FC236}">
                  <a16:creationId xmlns:a16="http://schemas.microsoft.com/office/drawing/2014/main" id="{DA01C76E-33E4-439A-799A-395DABE92368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1" name="Rectangle 6280">
              <a:extLst>
                <a:ext uri="{FF2B5EF4-FFF2-40B4-BE49-F238E27FC236}">
                  <a16:creationId xmlns:a16="http://schemas.microsoft.com/office/drawing/2014/main" id="{A928CC2F-F7EB-E5AF-A078-78DDFD5152BF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2" name="Rectangle 6281">
              <a:extLst>
                <a:ext uri="{FF2B5EF4-FFF2-40B4-BE49-F238E27FC236}">
                  <a16:creationId xmlns:a16="http://schemas.microsoft.com/office/drawing/2014/main" id="{7A523646-B6FC-2E13-DEA8-AF3E9C55D8A9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3" name="Rectangle 6282">
              <a:extLst>
                <a:ext uri="{FF2B5EF4-FFF2-40B4-BE49-F238E27FC236}">
                  <a16:creationId xmlns:a16="http://schemas.microsoft.com/office/drawing/2014/main" id="{8ED56DE8-0264-5DD5-B068-9A747F4D16C7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4" name="Rectangle 6283">
              <a:extLst>
                <a:ext uri="{FF2B5EF4-FFF2-40B4-BE49-F238E27FC236}">
                  <a16:creationId xmlns:a16="http://schemas.microsoft.com/office/drawing/2014/main" id="{A2D92207-A93A-4936-A5F4-F7C7A319785F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5" name="Rectangle 6284">
              <a:extLst>
                <a:ext uri="{FF2B5EF4-FFF2-40B4-BE49-F238E27FC236}">
                  <a16:creationId xmlns:a16="http://schemas.microsoft.com/office/drawing/2014/main" id="{FB8E24B7-5153-74DC-CC81-ED156955A49B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6" name="Rectangle 6285">
              <a:extLst>
                <a:ext uri="{FF2B5EF4-FFF2-40B4-BE49-F238E27FC236}">
                  <a16:creationId xmlns:a16="http://schemas.microsoft.com/office/drawing/2014/main" id="{B0BED967-3351-2512-48C1-74F077C4A79A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7" name="Rectangle 6286">
              <a:extLst>
                <a:ext uri="{FF2B5EF4-FFF2-40B4-BE49-F238E27FC236}">
                  <a16:creationId xmlns:a16="http://schemas.microsoft.com/office/drawing/2014/main" id="{3475815B-D026-EAAD-1B17-91DEB3040967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8" name="Rectangle 6287">
              <a:extLst>
                <a:ext uri="{FF2B5EF4-FFF2-40B4-BE49-F238E27FC236}">
                  <a16:creationId xmlns:a16="http://schemas.microsoft.com/office/drawing/2014/main" id="{C73399E4-3447-8FEC-2CC9-6D8EF4F56B2C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89" name="Rectangle 6288">
              <a:extLst>
                <a:ext uri="{FF2B5EF4-FFF2-40B4-BE49-F238E27FC236}">
                  <a16:creationId xmlns:a16="http://schemas.microsoft.com/office/drawing/2014/main" id="{BB3100FD-11D4-3342-61E2-9123A3875B3D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0" name="Rectangle 6289">
              <a:extLst>
                <a:ext uri="{FF2B5EF4-FFF2-40B4-BE49-F238E27FC236}">
                  <a16:creationId xmlns:a16="http://schemas.microsoft.com/office/drawing/2014/main" id="{D586FFA6-0F1A-4141-D4CA-A5EDA8667477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1" name="Rectangle 6290">
              <a:extLst>
                <a:ext uri="{FF2B5EF4-FFF2-40B4-BE49-F238E27FC236}">
                  <a16:creationId xmlns:a16="http://schemas.microsoft.com/office/drawing/2014/main" id="{4DB9B690-768C-7B44-9FAF-E25589ACA6E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2" name="Rectangle 6291">
              <a:extLst>
                <a:ext uri="{FF2B5EF4-FFF2-40B4-BE49-F238E27FC236}">
                  <a16:creationId xmlns:a16="http://schemas.microsoft.com/office/drawing/2014/main" id="{C5B13B3A-2FC0-38EF-B93D-40D488C4DC02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3" name="Rectangle 6292">
              <a:extLst>
                <a:ext uri="{FF2B5EF4-FFF2-40B4-BE49-F238E27FC236}">
                  <a16:creationId xmlns:a16="http://schemas.microsoft.com/office/drawing/2014/main" id="{DA91C5C7-030C-6F7E-4D1F-D669C8AFC00D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4" name="Rectangle 6293">
              <a:extLst>
                <a:ext uri="{FF2B5EF4-FFF2-40B4-BE49-F238E27FC236}">
                  <a16:creationId xmlns:a16="http://schemas.microsoft.com/office/drawing/2014/main" id="{04D9CB86-A6EA-EB77-4638-2E6743488373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5" name="Rectangle 6294">
              <a:extLst>
                <a:ext uri="{FF2B5EF4-FFF2-40B4-BE49-F238E27FC236}">
                  <a16:creationId xmlns:a16="http://schemas.microsoft.com/office/drawing/2014/main" id="{B966C29A-03F4-395E-3276-B9FF18D4D300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6" name="Rectangle 6295">
              <a:extLst>
                <a:ext uri="{FF2B5EF4-FFF2-40B4-BE49-F238E27FC236}">
                  <a16:creationId xmlns:a16="http://schemas.microsoft.com/office/drawing/2014/main" id="{10E31023-192C-1E42-E0AD-7D1420F54D59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7" name="Rectangle 6296">
              <a:extLst>
                <a:ext uri="{FF2B5EF4-FFF2-40B4-BE49-F238E27FC236}">
                  <a16:creationId xmlns:a16="http://schemas.microsoft.com/office/drawing/2014/main" id="{54FB0F8C-F139-23D5-4082-C5F981790682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8" name="Rectangle 6297">
              <a:extLst>
                <a:ext uri="{FF2B5EF4-FFF2-40B4-BE49-F238E27FC236}">
                  <a16:creationId xmlns:a16="http://schemas.microsoft.com/office/drawing/2014/main" id="{52E7EDEC-F412-46B7-8123-1BBC16685226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99" name="Rectangle 6298">
              <a:extLst>
                <a:ext uri="{FF2B5EF4-FFF2-40B4-BE49-F238E27FC236}">
                  <a16:creationId xmlns:a16="http://schemas.microsoft.com/office/drawing/2014/main" id="{8B01FE3F-C56A-E0E0-5FD1-FF0FBEF9BD90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0" name="Rectangle 6299">
              <a:extLst>
                <a:ext uri="{FF2B5EF4-FFF2-40B4-BE49-F238E27FC236}">
                  <a16:creationId xmlns:a16="http://schemas.microsoft.com/office/drawing/2014/main" id="{B9CB5AE5-B06C-6382-2191-69E94D14112A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1" name="Rectangle 6300">
              <a:extLst>
                <a:ext uri="{FF2B5EF4-FFF2-40B4-BE49-F238E27FC236}">
                  <a16:creationId xmlns:a16="http://schemas.microsoft.com/office/drawing/2014/main" id="{1311EF13-AEA8-BFE7-E778-27B1B2385D45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2" name="Rectangle 6301">
              <a:extLst>
                <a:ext uri="{FF2B5EF4-FFF2-40B4-BE49-F238E27FC236}">
                  <a16:creationId xmlns:a16="http://schemas.microsoft.com/office/drawing/2014/main" id="{BD0EC471-292E-4360-936C-9BE8DF804A21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3" name="Rectangle 6302">
              <a:extLst>
                <a:ext uri="{FF2B5EF4-FFF2-40B4-BE49-F238E27FC236}">
                  <a16:creationId xmlns:a16="http://schemas.microsoft.com/office/drawing/2014/main" id="{D5CFB10E-E146-59E9-3930-8AD2756508B0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4" name="Rectangle 6303">
              <a:extLst>
                <a:ext uri="{FF2B5EF4-FFF2-40B4-BE49-F238E27FC236}">
                  <a16:creationId xmlns:a16="http://schemas.microsoft.com/office/drawing/2014/main" id="{31054134-31F0-44BE-062F-61BB1E1DBBA6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5" name="Rectangle 6304">
              <a:extLst>
                <a:ext uri="{FF2B5EF4-FFF2-40B4-BE49-F238E27FC236}">
                  <a16:creationId xmlns:a16="http://schemas.microsoft.com/office/drawing/2014/main" id="{7E7FEB5F-4581-F832-88CB-486CD84FA5FC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6" name="Rectangle 6305">
              <a:extLst>
                <a:ext uri="{FF2B5EF4-FFF2-40B4-BE49-F238E27FC236}">
                  <a16:creationId xmlns:a16="http://schemas.microsoft.com/office/drawing/2014/main" id="{CE5EC104-E32B-2390-AFEB-6A951CECC1F5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7" name="Rectangle 6306">
              <a:extLst>
                <a:ext uri="{FF2B5EF4-FFF2-40B4-BE49-F238E27FC236}">
                  <a16:creationId xmlns:a16="http://schemas.microsoft.com/office/drawing/2014/main" id="{FE6CF6CC-C6CF-9C94-C3AD-398C8EB37E8B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8" name="Rectangle 6307">
              <a:extLst>
                <a:ext uri="{FF2B5EF4-FFF2-40B4-BE49-F238E27FC236}">
                  <a16:creationId xmlns:a16="http://schemas.microsoft.com/office/drawing/2014/main" id="{2BFB6BC5-C86C-A0D1-347E-904701FFEB11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09" name="Rectangle 6308">
              <a:extLst>
                <a:ext uri="{FF2B5EF4-FFF2-40B4-BE49-F238E27FC236}">
                  <a16:creationId xmlns:a16="http://schemas.microsoft.com/office/drawing/2014/main" id="{87D159B9-F2F9-D213-0526-4B2AAB21B436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0" name="Rectangle 6309">
              <a:extLst>
                <a:ext uri="{FF2B5EF4-FFF2-40B4-BE49-F238E27FC236}">
                  <a16:creationId xmlns:a16="http://schemas.microsoft.com/office/drawing/2014/main" id="{822619DA-325D-5B58-56EE-F94A006FC2A5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1" name="Rectangle 6310">
              <a:extLst>
                <a:ext uri="{FF2B5EF4-FFF2-40B4-BE49-F238E27FC236}">
                  <a16:creationId xmlns:a16="http://schemas.microsoft.com/office/drawing/2014/main" id="{538D84B5-FA56-96FD-703B-E850B5F54483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2" name="Rectangle 6311">
              <a:extLst>
                <a:ext uri="{FF2B5EF4-FFF2-40B4-BE49-F238E27FC236}">
                  <a16:creationId xmlns:a16="http://schemas.microsoft.com/office/drawing/2014/main" id="{55C55764-7D25-B592-CB32-7E34F64621C2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3" name="Rectangle 6312">
              <a:extLst>
                <a:ext uri="{FF2B5EF4-FFF2-40B4-BE49-F238E27FC236}">
                  <a16:creationId xmlns:a16="http://schemas.microsoft.com/office/drawing/2014/main" id="{5CFD83F9-0CC5-D317-62AE-DFE94FEF4483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4" name="Rectangle 6313">
              <a:extLst>
                <a:ext uri="{FF2B5EF4-FFF2-40B4-BE49-F238E27FC236}">
                  <a16:creationId xmlns:a16="http://schemas.microsoft.com/office/drawing/2014/main" id="{0321440B-BF37-0FC9-2D4D-1729C1DB697A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5" name="Rectangle 6314">
              <a:extLst>
                <a:ext uri="{FF2B5EF4-FFF2-40B4-BE49-F238E27FC236}">
                  <a16:creationId xmlns:a16="http://schemas.microsoft.com/office/drawing/2014/main" id="{CE89A2B4-2D4D-3FA1-0223-1C7518E192B6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6" name="Rectangle 6315">
              <a:extLst>
                <a:ext uri="{FF2B5EF4-FFF2-40B4-BE49-F238E27FC236}">
                  <a16:creationId xmlns:a16="http://schemas.microsoft.com/office/drawing/2014/main" id="{1A098048-482C-C96F-B1D9-F252BD86262F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7" name="Rectangle 6316">
              <a:extLst>
                <a:ext uri="{FF2B5EF4-FFF2-40B4-BE49-F238E27FC236}">
                  <a16:creationId xmlns:a16="http://schemas.microsoft.com/office/drawing/2014/main" id="{FF4E66E7-8C71-C403-4E5A-F58ABDDEE734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8" name="Rectangle 6317">
              <a:extLst>
                <a:ext uri="{FF2B5EF4-FFF2-40B4-BE49-F238E27FC236}">
                  <a16:creationId xmlns:a16="http://schemas.microsoft.com/office/drawing/2014/main" id="{744CED39-CA76-0E79-164D-07263CF854EE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19" name="Rectangle 6318">
              <a:extLst>
                <a:ext uri="{FF2B5EF4-FFF2-40B4-BE49-F238E27FC236}">
                  <a16:creationId xmlns:a16="http://schemas.microsoft.com/office/drawing/2014/main" id="{AAE5540F-BDED-F442-8F06-B2EED1029A9F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0" name="Rectangle 6319">
              <a:extLst>
                <a:ext uri="{FF2B5EF4-FFF2-40B4-BE49-F238E27FC236}">
                  <a16:creationId xmlns:a16="http://schemas.microsoft.com/office/drawing/2014/main" id="{CC9B8293-224C-DEE8-C7BC-D93A2A1D7D00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1" name="Rectangle 6320">
              <a:extLst>
                <a:ext uri="{FF2B5EF4-FFF2-40B4-BE49-F238E27FC236}">
                  <a16:creationId xmlns:a16="http://schemas.microsoft.com/office/drawing/2014/main" id="{A48B0481-F38D-33F6-9709-DABA8DD20F87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2" name="Rectangle 6321">
              <a:extLst>
                <a:ext uri="{FF2B5EF4-FFF2-40B4-BE49-F238E27FC236}">
                  <a16:creationId xmlns:a16="http://schemas.microsoft.com/office/drawing/2014/main" id="{03AB0007-E9F6-ACFB-C077-D41DEA8523F6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3" name="Rectangle 6322">
              <a:extLst>
                <a:ext uri="{FF2B5EF4-FFF2-40B4-BE49-F238E27FC236}">
                  <a16:creationId xmlns:a16="http://schemas.microsoft.com/office/drawing/2014/main" id="{78B4E667-8982-5274-461D-BCA768F469CF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4" name="Rectangle 6323">
              <a:extLst>
                <a:ext uri="{FF2B5EF4-FFF2-40B4-BE49-F238E27FC236}">
                  <a16:creationId xmlns:a16="http://schemas.microsoft.com/office/drawing/2014/main" id="{26585763-4B41-7AD4-88B8-7C3F833DEE8B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5" name="Rectangle 6324">
              <a:extLst>
                <a:ext uri="{FF2B5EF4-FFF2-40B4-BE49-F238E27FC236}">
                  <a16:creationId xmlns:a16="http://schemas.microsoft.com/office/drawing/2014/main" id="{FAFB9069-C7A4-1874-22C0-4FDFC3DD0E93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6" name="Rectangle 6325">
              <a:extLst>
                <a:ext uri="{FF2B5EF4-FFF2-40B4-BE49-F238E27FC236}">
                  <a16:creationId xmlns:a16="http://schemas.microsoft.com/office/drawing/2014/main" id="{9BA337C9-91C7-DAA6-8442-0B2DE6BDF736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7" name="Rectangle 6326">
              <a:extLst>
                <a:ext uri="{FF2B5EF4-FFF2-40B4-BE49-F238E27FC236}">
                  <a16:creationId xmlns:a16="http://schemas.microsoft.com/office/drawing/2014/main" id="{64A0821C-8CBA-E61C-221F-D0D5ECF539E0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8" name="Rectangle 6327">
              <a:extLst>
                <a:ext uri="{FF2B5EF4-FFF2-40B4-BE49-F238E27FC236}">
                  <a16:creationId xmlns:a16="http://schemas.microsoft.com/office/drawing/2014/main" id="{FAB8F2B8-6783-5D8D-1D41-0423EC10B666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29" name="Rectangle 6328">
              <a:extLst>
                <a:ext uri="{FF2B5EF4-FFF2-40B4-BE49-F238E27FC236}">
                  <a16:creationId xmlns:a16="http://schemas.microsoft.com/office/drawing/2014/main" id="{085AC474-0B31-773C-A731-138BAE541896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0" name="Rectangle 6329">
              <a:extLst>
                <a:ext uri="{FF2B5EF4-FFF2-40B4-BE49-F238E27FC236}">
                  <a16:creationId xmlns:a16="http://schemas.microsoft.com/office/drawing/2014/main" id="{D5ACFD0C-69EE-F734-55DD-1398F8D3DE65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1" name="Rectangle 6330">
              <a:extLst>
                <a:ext uri="{FF2B5EF4-FFF2-40B4-BE49-F238E27FC236}">
                  <a16:creationId xmlns:a16="http://schemas.microsoft.com/office/drawing/2014/main" id="{45635552-CD9C-4AC2-B842-45FE89BCC36E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2" name="Rectangle 6331">
              <a:extLst>
                <a:ext uri="{FF2B5EF4-FFF2-40B4-BE49-F238E27FC236}">
                  <a16:creationId xmlns:a16="http://schemas.microsoft.com/office/drawing/2014/main" id="{C5586DEB-07F5-F0F3-96BE-F65EB1C4B8CC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3" name="Rectangle 6332">
              <a:extLst>
                <a:ext uri="{FF2B5EF4-FFF2-40B4-BE49-F238E27FC236}">
                  <a16:creationId xmlns:a16="http://schemas.microsoft.com/office/drawing/2014/main" id="{6F07D949-2576-00C3-9517-FA5C670E83FD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4" name="Rectangle 6333">
              <a:extLst>
                <a:ext uri="{FF2B5EF4-FFF2-40B4-BE49-F238E27FC236}">
                  <a16:creationId xmlns:a16="http://schemas.microsoft.com/office/drawing/2014/main" id="{F3994CC5-A4F7-4332-1A64-80108181CD32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5" name="Rectangle 6334">
              <a:extLst>
                <a:ext uri="{FF2B5EF4-FFF2-40B4-BE49-F238E27FC236}">
                  <a16:creationId xmlns:a16="http://schemas.microsoft.com/office/drawing/2014/main" id="{C461AE66-FD13-3157-36BD-A7E18D41A54A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6" name="Rectangle 6335">
              <a:extLst>
                <a:ext uri="{FF2B5EF4-FFF2-40B4-BE49-F238E27FC236}">
                  <a16:creationId xmlns:a16="http://schemas.microsoft.com/office/drawing/2014/main" id="{7032BDED-3EFD-B515-3122-24D2886C5906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7" name="Rectangle 6336">
              <a:extLst>
                <a:ext uri="{FF2B5EF4-FFF2-40B4-BE49-F238E27FC236}">
                  <a16:creationId xmlns:a16="http://schemas.microsoft.com/office/drawing/2014/main" id="{DEE6C8D6-FFDE-CF8C-8AF1-4DF834AFC221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8" name="Rectangle 6337">
              <a:extLst>
                <a:ext uri="{FF2B5EF4-FFF2-40B4-BE49-F238E27FC236}">
                  <a16:creationId xmlns:a16="http://schemas.microsoft.com/office/drawing/2014/main" id="{7B059D4E-E1E0-F2D5-D01E-F4748E128AEE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39" name="Rectangle 6338">
              <a:extLst>
                <a:ext uri="{FF2B5EF4-FFF2-40B4-BE49-F238E27FC236}">
                  <a16:creationId xmlns:a16="http://schemas.microsoft.com/office/drawing/2014/main" id="{0EAD037B-71DD-3038-4B69-69842548F7D6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0" name="Rectangle 6339">
              <a:extLst>
                <a:ext uri="{FF2B5EF4-FFF2-40B4-BE49-F238E27FC236}">
                  <a16:creationId xmlns:a16="http://schemas.microsoft.com/office/drawing/2014/main" id="{861B2726-050A-C7B5-1F98-FD2E85AEDE3C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1" name="Rectangle 6340">
              <a:extLst>
                <a:ext uri="{FF2B5EF4-FFF2-40B4-BE49-F238E27FC236}">
                  <a16:creationId xmlns:a16="http://schemas.microsoft.com/office/drawing/2014/main" id="{EB17E98A-9E37-D6CD-9817-49DE71E6FAA1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2" name="Rectangle 6341">
              <a:extLst>
                <a:ext uri="{FF2B5EF4-FFF2-40B4-BE49-F238E27FC236}">
                  <a16:creationId xmlns:a16="http://schemas.microsoft.com/office/drawing/2014/main" id="{FF30ACE0-57CC-A4D3-63AC-41A35327C378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3" name="Rectangle 6342">
              <a:extLst>
                <a:ext uri="{FF2B5EF4-FFF2-40B4-BE49-F238E27FC236}">
                  <a16:creationId xmlns:a16="http://schemas.microsoft.com/office/drawing/2014/main" id="{555E7688-909F-5072-7ADE-D3B3CABCC746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4" name="Rectangle 6343">
              <a:extLst>
                <a:ext uri="{FF2B5EF4-FFF2-40B4-BE49-F238E27FC236}">
                  <a16:creationId xmlns:a16="http://schemas.microsoft.com/office/drawing/2014/main" id="{C10A829F-9C36-B8A3-70D4-70DD18D55AC7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5" name="Rectangle 6344">
              <a:extLst>
                <a:ext uri="{FF2B5EF4-FFF2-40B4-BE49-F238E27FC236}">
                  <a16:creationId xmlns:a16="http://schemas.microsoft.com/office/drawing/2014/main" id="{C673E73C-23B7-0F2A-7CC7-65CCEDA5015A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6" name="Rectangle 6345">
              <a:extLst>
                <a:ext uri="{FF2B5EF4-FFF2-40B4-BE49-F238E27FC236}">
                  <a16:creationId xmlns:a16="http://schemas.microsoft.com/office/drawing/2014/main" id="{36A84668-C758-6396-7A0D-535945B42217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7" name="Rectangle 6346">
              <a:extLst>
                <a:ext uri="{FF2B5EF4-FFF2-40B4-BE49-F238E27FC236}">
                  <a16:creationId xmlns:a16="http://schemas.microsoft.com/office/drawing/2014/main" id="{5F7CFBD5-0474-7F6D-0FD6-4E873F5FB670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8" name="Rectangle 6347">
              <a:extLst>
                <a:ext uri="{FF2B5EF4-FFF2-40B4-BE49-F238E27FC236}">
                  <a16:creationId xmlns:a16="http://schemas.microsoft.com/office/drawing/2014/main" id="{4C5FAB49-66D3-EF84-A9DB-C95CD897C82F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49" name="Rectangle 6348">
              <a:extLst>
                <a:ext uri="{FF2B5EF4-FFF2-40B4-BE49-F238E27FC236}">
                  <a16:creationId xmlns:a16="http://schemas.microsoft.com/office/drawing/2014/main" id="{FD54AE75-5E62-D267-1A51-3650959CC2F4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0" name="Rectangle 6349">
              <a:extLst>
                <a:ext uri="{FF2B5EF4-FFF2-40B4-BE49-F238E27FC236}">
                  <a16:creationId xmlns:a16="http://schemas.microsoft.com/office/drawing/2014/main" id="{AA0ADEA2-4C01-81B1-E9E3-3D3EE2AA43B3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1" name="Rectangle 6350">
              <a:extLst>
                <a:ext uri="{FF2B5EF4-FFF2-40B4-BE49-F238E27FC236}">
                  <a16:creationId xmlns:a16="http://schemas.microsoft.com/office/drawing/2014/main" id="{4B2F700A-607E-6190-EB59-0462D1CFFADC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2" name="Rectangle 6351">
              <a:extLst>
                <a:ext uri="{FF2B5EF4-FFF2-40B4-BE49-F238E27FC236}">
                  <a16:creationId xmlns:a16="http://schemas.microsoft.com/office/drawing/2014/main" id="{48F051F7-3166-D365-32D4-34AD4F8D92A0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3" name="Rectangle 6352">
              <a:extLst>
                <a:ext uri="{FF2B5EF4-FFF2-40B4-BE49-F238E27FC236}">
                  <a16:creationId xmlns:a16="http://schemas.microsoft.com/office/drawing/2014/main" id="{7D4AEF73-7E4E-4A11-EEB5-C7F6F7180F79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4" name="Rectangle 6353">
              <a:extLst>
                <a:ext uri="{FF2B5EF4-FFF2-40B4-BE49-F238E27FC236}">
                  <a16:creationId xmlns:a16="http://schemas.microsoft.com/office/drawing/2014/main" id="{9EEBE3CD-05A0-ECC7-530E-18E46B7F776D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5" name="Rectangle 6354">
              <a:extLst>
                <a:ext uri="{FF2B5EF4-FFF2-40B4-BE49-F238E27FC236}">
                  <a16:creationId xmlns:a16="http://schemas.microsoft.com/office/drawing/2014/main" id="{550FDC6B-F742-BD78-54B0-BACABD00E80D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6" name="Rectangle 6355">
              <a:extLst>
                <a:ext uri="{FF2B5EF4-FFF2-40B4-BE49-F238E27FC236}">
                  <a16:creationId xmlns:a16="http://schemas.microsoft.com/office/drawing/2014/main" id="{A632BF47-9830-146C-D0BA-E7C3675BDC88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7" name="Rectangle 6356">
              <a:extLst>
                <a:ext uri="{FF2B5EF4-FFF2-40B4-BE49-F238E27FC236}">
                  <a16:creationId xmlns:a16="http://schemas.microsoft.com/office/drawing/2014/main" id="{39FE07AF-53BC-0BC2-FE98-3BB49E844F4A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8" name="Rectangle 6357">
              <a:extLst>
                <a:ext uri="{FF2B5EF4-FFF2-40B4-BE49-F238E27FC236}">
                  <a16:creationId xmlns:a16="http://schemas.microsoft.com/office/drawing/2014/main" id="{BFDDE944-51CE-9C9D-4294-EC8B169E386B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59" name="Rectangle 6358">
              <a:extLst>
                <a:ext uri="{FF2B5EF4-FFF2-40B4-BE49-F238E27FC236}">
                  <a16:creationId xmlns:a16="http://schemas.microsoft.com/office/drawing/2014/main" id="{DB8D2DA1-BBBA-099C-4E15-B6BC87E32BB1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0" name="Rectangle 6359">
              <a:extLst>
                <a:ext uri="{FF2B5EF4-FFF2-40B4-BE49-F238E27FC236}">
                  <a16:creationId xmlns:a16="http://schemas.microsoft.com/office/drawing/2014/main" id="{330D6535-32ED-57F0-95D6-FC57A0E17D6A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1" name="Rectangle 6360">
              <a:extLst>
                <a:ext uri="{FF2B5EF4-FFF2-40B4-BE49-F238E27FC236}">
                  <a16:creationId xmlns:a16="http://schemas.microsoft.com/office/drawing/2014/main" id="{239DABF3-2456-915F-7862-D7E9E41623B2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2" name="Rectangle 6361">
              <a:extLst>
                <a:ext uri="{FF2B5EF4-FFF2-40B4-BE49-F238E27FC236}">
                  <a16:creationId xmlns:a16="http://schemas.microsoft.com/office/drawing/2014/main" id="{3DF6A964-C454-87D6-E9EA-C255CC887E70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3" name="Rectangle 6362">
              <a:extLst>
                <a:ext uri="{FF2B5EF4-FFF2-40B4-BE49-F238E27FC236}">
                  <a16:creationId xmlns:a16="http://schemas.microsoft.com/office/drawing/2014/main" id="{4CAD4944-7038-C22E-C4BF-097B69A91A92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4" name="Rectangle 6363">
              <a:extLst>
                <a:ext uri="{FF2B5EF4-FFF2-40B4-BE49-F238E27FC236}">
                  <a16:creationId xmlns:a16="http://schemas.microsoft.com/office/drawing/2014/main" id="{AA6F63D0-95E7-E76F-DF87-EA6F00C1A427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5" name="Rectangle 6364">
              <a:extLst>
                <a:ext uri="{FF2B5EF4-FFF2-40B4-BE49-F238E27FC236}">
                  <a16:creationId xmlns:a16="http://schemas.microsoft.com/office/drawing/2014/main" id="{2B87E568-AD45-C447-ABAB-D2D3D840C91F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6" name="Rectangle 6365">
              <a:extLst>
                <a:ext uri="{FF2B5EF4-FFF2-40B4-BE49-F238E27FC236}">
                  <a16:creationId xmlns:a16="http://schemas.microsoft.com/office/drawing/2014/main" id="{F0C504FD-3257-0155-7FC4-64C1179BCDBA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7" name="Rectangle 6366">
              <a:extLst>
                <a:ext uri="{FF2B5EF4-FFF2-40B4-BE49-F238E27FC236}">
                  <a16:creationId xmlns:a16="http://schemas.microsoft.com/office/drawing/2014/main" id="{0C154FEB-5A99-7A22-D17B-CDFD23FFE385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8" name="Rectangle 6367">
              <a:extLst>
                <a:ext uri="{FF2B5EF4-FFF2-40B4-BE49-F238E27FC236}">
                  <a16:creationId xmlns:a16="http://schemas.microsoft.com/office/drawing/2014/main" id="{2E4CD952-6B4E-AD4F-28AB-CEB8E18966E4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69" name="Rectangle 6368">
              <a:extLst>
                <a:ext uri="{FF2B5EF4-FFF2-40B4-BE49-F238E27FC236}">
                  <a16:creationId xmlns:a16="http://schemas.microsoft.com/office/drawing/2014/main" id="{179AAD0D-D19A-D38E-5247-6CD5FF4D5B0F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0" name="Rectangle 6369">
              <a:extLst>
                <a:ext uri="{FF2B5EF4-FFF2-40B4-BE49-F238E27FC236}">
                  <a16:creationId xmlns:a16="http://schemas.microsoft.com/office/drawing/2014/main" id="{EF690419-A59D-A1D6-E241-D3EFB5948E1D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1" name="Rectangle 6370">
              <a:extLst>
                <a:ext uri="{FF2B5EF4-FFF2-40B4-BE49-F238E27FC236}">
                  <a16:creationId xmlns:a16="http://schemas.microsoft.com/office/drawing/2014/main" id="{2B05A46D-DCF8-AA59-0110-E2E958E18ED8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2" name="Rectangle 6371">
              <a:extLst>
                <a:ext uri="{FF2B5EF4-FFF2-40B4-BE49-F238E27FC236}">
                  <a16:creationId xmlns:a16="http://schemas.microsoft.com/office/drawing/2014/main" id="{FB3870D8-455D-59D3-B1B8-1DCC15A1E05A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3" name="Rectangle 6372">
              <a:extLst>
                <a:ext uri="{FF2B5EF4-FFF2-40B4-BE49-F238E27FC236}">
                  <a16:creationId xmlns:a16="http://schemas.microsoft.com/office/drawing/2014/main" id="{812C5C85-E138-1727-EE7A-21FB7328AC77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374" name="Rectangle 6373">
              <a:extLst>
                <a:ext uri="{FF2B5EF4-FFF2-40B4-BE49-F238E27FC236}">
                  <a16:creationId xmlns:a16="http://schemas.microsoft.com/office/drawing/2014/main" id="{458DF41A-BDB2-8C1F-69E4-093E84CAD135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295" name="Group 8294">
            <a:extLst>
              <a:ext uri="{FF2B5EF4-FFF2-40B4-BE49-F238E27FC236}">
                <a16:creationId xmlns:a16="http://schemas.microsoft.com/office/drawing/2014/main" id="{0FA9E7CA-6FC2-E2ED-9FF8-A8D952C2526E}"/>
              </a:ext>
            </a:extLst>
          </p:cNvPr>
          <p:cNvGrpSpPr/>
          <p:nvPr/>
        </p:nvGrpSpPr>
        <p:grpSpPr>
          <a:xfrm>
            <a:off x="798901" y="4394079"/>
            <a:ext cx="6158983" cy="91440"/>
            <a:chOff x="795599" y="2575329"/>
            <a:chExt cx="6164316" cy="111398"/>
          </a:xfrm>
        </p:grpSpPr>
        <p:sp>
          <p:nvSpPr>
            <p:cNvPr id="8296" name="Rectangle 8295">
              <a:extLst>
                <a:ext uri="{FF2B5EF4-FFF2-40B4-BE49-F238E27FC236}">
                  <a16:creationId xmlns:a16="http://schemas.microsoft.com/office/drawing/2014/main" id="{5FFDDAA4-F9E6-6A8D-CA6D-3109BCE68408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7" name="Rectangle 8296">
              <a:extLst>
                <a:ext uri="{FF2B5EF4-FFF2-40B4-BE49-F238E27FC236}">
                  <a16:creationId xmlns:a16="http://schemas.microsoft.com/office/drawing/2014/main" id="{273A578C-4E49-F9D2-7A2F-E7FD209D3602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8" name="Rectangle 8297">
              <a:extLst>
                <a:ext uri="{FF2B5EF4-FFF2-40B4-BE49-F238E27FC236}">
                  <a16:creationId xmlns:a16="http://schemas.microsoft.com/office/drawing/2014/main" id="{942C0021-E0FE-0DA7-06DA-0CB568BA409C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9" name="Rectangle 8298">
              <a:extLst>
                <a:ext uri="{FF2B5EF4-FFF2-40B4-BE49-F238E27FC236}">
                  <a16:creationId xmlns:a16="http://schemas.microsoft.com/office/drawing/2014/main" id="{1289A190-A306-9BBC-A0F8-D19252CE5861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0" name="Rectangle 8299">
              <a:extLst>
                <a:ext uri="{FF2B5EF4-FFF2-40B4-BE49-F238E27FC236}">
                  <a16:creationId xmlns:a16="http://schemas.microsoft.com/office/drawing/2014/main" id="{8C7FEBEA-A11D-FE80-8BB4-C94716433493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1" name="Rectangle 8300">
              <a:extLst>
                <a:ext uri="{FF2B5EF4-FFF2-40B4-BE49-F238E27FC236}">
                  <a16:creationId xmlns:a16="http://schemas.microsoft.com/office/drawing/2014/main" id="{C1007EE2-8E63-39E8-7397-10AABFD92D82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2" name="Rectangle 8301">
              <a:extLst>
                <a:ext uri="{FF2B5EF4-FFF2-40B4-BE49-F238E27FC236}">
                  <a16:creationId xmlns:a16="http://schemas.microsoft.com/office/drawing/2014/main" id="{98DBED05-E733-EDED-BD43-C0AE1ED95583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3" name="Rectangle 8302">
              <a:extLst>
                <a:ext uri="{FF2B5EF4-FFF2-40B4-BE49-F238E27FC236}">
                  <a16:creationId xmlns:a16="http://schemas.microsoft.com/office/drawing/2014/main" id="{350C2AC6-8B10-84AE-6F37-FA5CDB3B7BC6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4" name="Rectangle 8303">
              <a:extLst>
                <a:ext uri="{FF2B5EF4-FFF2-40B4-BE49-F238E27FC236}">
                  <a16:creationId xmlns:a16="http://schemas.microsoft.com/office/drawing/2014/main" id="{6B6D9A4C-DE24-1A8E-C29B-5AF5D93BF1AF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5" name="Rectangle 8304">
              <a:extLst>
                <a:ext uri="{FF2B5EF4-FFF2-40B4-BE49-F238E27FC236}">
                  <a16:creationId xmlns:a16="http://schemas.microsoft.com/office/drawing/2014/main" id="{1FEA4FE2-9FFF-B084-1296-E6323DEE0175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6" name="Rectangle 8305">
              <a:extLst>
                <a:ext uri="{FF2B5EF4-FFF2-40B4-BE49-F238E27FC236}">
                  <a16:creationId xmlns:a16="http://schemas.microsoft.com/office/drawing/2014/main" id="{91A574BE-D3B9-E8B7-09AA-EF27B3CDFC9E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7" name="Rectangle 8306">
              <a:extLst>
                <a:ext uri="{FF2B5EF4-FFF2-40B4-BE49-F238E27FC236}">
                  <a16:creationId xmlns:a16="http://schemas.microsoft.com/office/drawing/2014/main" id="{23DD188D-DC7F-63D2-756B-9AAFFF0881AD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8" name="Rectangle 8307">
              <a:extLst>
                <a:ext uri="{FF2B5EF4-FFF2-40B4-BE49-F238E27FC236}">
                  <a16:creationId xmlns:a16="http://schemas.microsoft.com/office/drawing/2014/main" id="{B4BD8A18-EAAF-E0E3-5851-7298B27E517F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09" name="Rectangle 8308">
              <a:extLst>
                <a:ext uri="{FF2B5EF4-FFF2-40B4-BE49-F238E27FC236}">
                  <a16:creationId xmlns:a16="http://schemas.microsoft.com/office/drawing/2014/main" id="{CB88F367-7DB8-43C2-CED8-9B407A781960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0" name="Rectangle 8309">
              <a:extLst>
                <a:ext uri="{FF2B5EF4-FFF2-40B4-BE49-F238E27FC236}">
                  <a16:creationId xmlns:a16="http://schemas.microsoft.com/office/drawing/2014/main" id="{474044CC-BB85-D2DA-26F6-2DA3EE7CE7CF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1" name="Rectangle 8310">
              <a:extLst>
                <a:ext uri="{FF2B5EF4-FFF2-40B4-BE49-F238E27FC236}">
                  <a16:creationId xmlns:a16="http://schemas.microsoft.com/office/drawing/2014/main" id="{F9489D97-937A-E718-626D-6E917EDEA0C1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2" name="Rectangle 8311">
              <a:extLst>
                <a:ext uri="{FF2B5EF4-FFF2-40B4-BE49-F238E27FC236}">
                  <a16:creationId xmlns:a16="http://schemas.microsoft.com/office/drawing/2014/main" id="{D994E12E-494F-6227-D668-1FED76EA98C3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3" name="Rectangle 8312">
              <a:extLst>
                <a:ext uri="{FF2B5EF4-FFF2-40B4-BE49-F238E27FC236}">
                  <a16:creationId xmlns:a16="http://schemas.microsoft.com/office/drawing/2014/main" id="{BD3260EC-D8F6-F03B-CB10-A2286862B171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4" name="Rectangle 8313">
              <a:extLst>
                <a:ext uri="{FF2B5EF4-FFF2-40B4-BE49-F238E27FC236}">
                  <a16:creationId xmlns:a16="http://schemas.microsoft.com/office/drawing/2014/main" id="{6F3A93CA-AABE-B920-2A50-7BC11C75E911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5" name="Rectangle 8314">
              <a:extLst>
                <a:ext uri="{FF2B5EF4-FFF2-40B4-BE49-F238E27FC236}">
                  <a16:creationId xmlns:a16="http://schemas.microsoft.com/office/drawing/2014/main" id="{B8622A61-A911-3664-BD5E-B72B33B7EC77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6" name="Rectangle 8315">
              <a:extLst>
                <a:ext uri="{FF2B5EF4-FFF2-40B4-BE49-F238E27FC236}">
                  <a16:creationId xmlns:a16="http://schemas.microsoft.com/office/drawing/2014/main" id="{59297544-1656-AA8E-4E87-0562E9C0B8A9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7" name="Rectangle 8316">
              <a:extLst>
                <a:ext uri="{FF2B5EF4-FFF2-40B4-BE49-F238E27FC236}">
                  <a16:creationId xmlns:a16="http://schemas.microsoft.com/office/drawing/2014/main" id="{2D728413-6710-3B9B-4BD9-06C7D8B8DF66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8" name="Rectangle 8317">
              <a:extLst>
                <a:ext uri="{FF2B5EF4-FFF2-40B4-BE49-F238E27FC236}">
                  <a16:creationId xmlns:a16="http://schemas.microsoft.com/office/drawing/2014/main" id="{5F7E88A6-E386-270D-0DA6-446B8FA53EC3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19" name="Rectangle 8318">
              <a:extLst>
                <a:ext uri="{FF2B5EF4-FFF2-40B4-BE49-F238E27FC236}">
                  <a16:creationId xmlns:a16="http://schemas.microsoft.com/office/drawing/2014/main" id="{3AD48872-B519-B5CB-DE00-C9420E6056A7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0" name="Rectangle 8319">
              <a:extLst>
                <a:ext uri="{FF2B5EF4-FFF2-40B4-BE49-F238E27FC236}">
                  <a16:creationId xmlns:a16="http://schemas.microsoft.com/office/drawing/2014/main" id="{528D5F8D-D702-94D7-3351-2F8847A2417A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1" name="Rectangle 8320">
              <a:extLst>
                <a:ext uri="{FF2B5EF4-FFF2-40B4-BE49-F238E27FC236}">
                  <a16:creationId xmlns:a16="http://schemas.microsoft.com/office/drawing/2014/main" id="{26098F4B-1AE5-DC54-5C5C-097DB80D8E1E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2" name="Rectangle 8321">
              <a:extLst>
                <a:ext uri="{FF2B5EF4-FFF2-40B4-BE49-F238E27FC236}">
                  <a16:creationId xmlns:a16="http://schemas.microsoft.com/office/drawing/2014/main" id="{97692602-958E-BF33-7E91-37382F3B76A6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3" name="Rectangle 8322">
              <a:extLst>
                <a:ext uri="{FF2B5EF4-FFF2-40B4-BE49-F238E27FC236}">
                  <a16:creationId xmlns:a16="http://schemas.microsoft.com/office/drawing/2014/main" id="{EC1318E5-ECCA-5292-ADF0-0E9F7F683609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4" name="Rectangle 8323">
              <a:extLst>
                <a:ext uri="{FF2B5EF4-FFF2-40B4-BE49-F238E27FC236}">
                  <a16:creationId xmlns:a16="http://schemas.microsoft.com/office/drawing/2014/main" id="{0BB67E56-A621-2FF9-C0DE-215552CFF781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5" name="Rectangle 8324">
              <a:extLst>
                <a:ext uri="{FF2B5EF4-FFF2-40B4-BE49-F238E27FC236}">
                  <a16:creationId xmlns:a16="http://schemas.microsoft.com/office/drawing/2014/main" id="{4F418626-3B20-FEEA-A65D-E4489133D8FF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6" name="Rectangle 8325">
              <a:extLst>
                <a:ext uri="{FF2B5EF4-FFF2-40B4-BE49-F238E27FC236}">
                  <a16:creationId xmlns:a16="http://schemas.microsoft.com/office/drawing/2014/main" id="{C5E5127C-507D-C1BB-1A6E-47F0EFEABBDB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7" name="Rectangle 8326">
              <a:extLst>
                <a:ext uri="{FF2B5EF4-FFF2-40B4-BE49-F238E27FC236}">
                  <a16:creationId xmlns:a16="http://schemas.microsoft.com/office/drawing/2014/main" id="{7F53981B-5BE8-76DA-132E-CA22D88B3077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8" name="Rectangle 8327">
              <a:extLst>
                <a:ext uri="{FF2B5EF4-FFF2-40B4-BE49-F238E27FC236}">
                  <a16:creationId xmlns:a16="http://schemas.microsoft.com/office/drawing/2014/main" id="{598FA82F-5D26-DC5F-9A71-66C978CDD94A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29" name="Rectangle 8328">
              <a:extLst>
                <a:ext uri="{FF2B5EF4-FFF2-40B4-BE49-F238E27FC236}">
                  <a16:creationId xmlns:a16="http://schemas.microsoft.com/office/drawing/2014/main" id="{9B9BA548-AFE9-3C1B-59F3-830E8913DC8D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0" name="Rectangle 8329">
              <a:extLst>
                <a:ext uri="{FF2B5EF4-FFF2-40B4-BE49-F238E27FC236}">
                  <a16:creationId xmlns:a16="http://schemas.microsoft.com/office/drawing/2014/main" id="{DBB21A15-187E-D970-7C99-F08FCFC63974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1" name="Rectangle 8330">
              <a:extLst>
                <a:ext uri="{FF2B5EF4-FFF2-40B4-BE49-F238E27FC236}">
                  <a16:creationId xmlns:a16="http://schemas.microsoft.com/office/drawing/2014/main" id="{70436FB8-D53F-8FA3-05CF-42FE62C5E5BA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2" name="Rectangle 8331">
              <a:extLst>
                <a:ext uri="{FF2B5EF4-FFF2-40B4-BE49-F238E27FC236}">
                  <a16:creationId xmlns:a16="http://schemas.microsoft.com/office/drawing/2014/main" id="{6BA38027-2406-3C54-2D9C-7EE6FDE902F8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3" name="Rectangle 8332">
              <a:extLst>
                <a:ext uri="{FF2B5EF4-FFF2-40B4-BE49-F238E27FC236}">
                  <a16:creationId xmlns:a16="http://schemas.microsoft.com/office/drawing/2014/main" id="{A477C6D3-C290-43D4-9C7F-B514A3FBF0E2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4" name="Rectangle 8333">
              <a:extLst>
                <a:ext uri="{FF2B5EF4-FFF2-40B4-BE49-F238E27FC236}">
                  <a16:creationId xmlns:a16="http://schemas.microsoft.com/office/drawing/2014/main" id="{6B75E978-A042-0422-7FF8-80FE5A4034F9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5" name="Rectangle 8334">
              <a:extLst>
                <a:ext uri="{FF2B5EF4-FFF2-40B4-BE49-F238E27FC236}">
                  <a16:creationId xmlns:a16="http://schemas.microsoft.com/office/drawing/2014/main" id="{FF6FE639-A495-728D-43CA-44C9C0057EB2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6" name="Rectangle 8335">
              <a:extLst>
                <a:ext uri="{FF2B5EF4-FFF2-40B4-BE49-F238E27FC236}">
                  <a16:creationId xmlns:a16="http://schemas.microsoft.com/office/drawing/2014/main" id="{A1D51542-7F45-C75D-599F-319AB2BB89D3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7" name="Rectangle 8336">
              <a:extLst>
                <a:ext uri="{FF2B5EF4-FFF2-40B4-BE49-F238E27FC236}">
                  <a16:creationId xmlns:a16="http://schemas.microsoft.com/office/drawing/2014/main" id="{7A1837B9-BE04-032B-C42D-DF48A84F0A72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8" name="Rectangle 8337">
              <a:extLst>
                <a:ext uri="{FF2B5EF4-FFF2-40B4-BE49-F238E27FC236}">
                  <a16:creationId xmlns:a16="http://schemas.microsoft.com/office/drawing/2014/main" id="{B1BFD8DB-1744-DDDC-B5C0-77D5672E833D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39" name="Rectangle 8338">
              <a:extLst>
                <a:ext uri="{FF2B5EF4-FFF2-40B4-BE49-F238E27FC236}">
                  <a16:creationId xmlns:a16="http://schemas.microsoft.com/office/drawing/2014/main" id="{A6DFDB36-5666-5B14-0CFB-CF061B3C0363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0" name="Rectangle 8339">
              <a:extLst>
                <a:ext uri="{FF2B5EF4-FFF2-40B4-BE49-F238E27FC236}">
                  <a16:creationId xmlns:a16="http://schemas.microsoft.com/office/drawing/2014/main" id="{1D9FE153-41FB-60D1-95EE-15228E140672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1" name="Rectangle 8340">
              <a:extLst>
                <a:ext uri="{FF2B5EF4-FFF2-40B4-BE49-F238E27FC236}">
                  <a16:creationId xmlns:a16="http://schemas.microsoft.com/office/drawing/2014/main" id="{DF7A0889-55B0-7579-4E47-3884BE9ADDC2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2" name="Rectangle 8341">
              <a:extLst>
                <a:ext uri="{FF2B5EF4-FFF2-40B4-BE49-F238E27FC236}">
                  <a16:creationId xmlns:a16="http://schemas.microsoft.com/office/drawing/2014/main" id="{B819A982-DA02-6F18-B695-5406102CF2AD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3" name="Rectangle 8342">
              <a:extLst>
                <a:ext uri="{FF2B5EF4-FFF2-40B4-BE49-F238E27FC236}">
                  <a16:creationId xmlns:a16="http://schemas.microsoft.com/office/drawing/2014/main" id="{3E589DBB-4CA5-DD3D-3D98-A35152CDBF29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4" name="Rectangle 8343">
              <a:extLst>
                <a:ext uri="{FF2B5EF4-FFF2-40B4-BE49-F238E27FC236}">
                  <a16:creationId xmlns:a16="http://schemas.microsoft.com/office/drawing/2014/main" id="{E95FFC0C-ECDF-CFB7-9FF8-CDFBD9A75338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5" name="Rectangle 8344">
              <a:extLst>
                <a:ext uri="{FF2B5EF4-FFF2-40B4-BE49-F238E27FC236}">
                  <a16:creationId xmlns:a16="http://schemas.microsoft.com/office/drawing/2014/main" id="{148B2F72-503E-13A5-7DF5-30582C66C545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6" name="Rectangle 8345">
              <a:extLst>
                <a:ext uri="{FF2B5EF4-FFF2-40B4-BE49-F238E27FC236}">
                  <a16:creationId xmlns:a16="http://schemas.microsoft.com/office/drawing/2014/main" id="{24F9D0C1-E2E4-E182-109E-A8B708688469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7" name="Rectangle 8346">
              <a:extLst>
                <a:ext uri="{FF2B5EF4-FFF2-40B4-BE49-F238E27FC236}">
                  <a16:creationId xmlns:a16="http://schemas.microsoft.com/office/drawing/2014/main" id="{01891B07-03ED-F335-A3E8-B3C4DB32330D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8" name="Rectangle 8347">
              <a:extLst>
                <a:ext uri="{FF2B5EF4-FFF2-40B4-BE49-F238E27FC236}">
                  <a16:creationId xmlns:a16="http://schemas.microsoft.com/office/drawing/2014/main" id="{728A3FDB-0363-2DD4-40E2-9B2DB5C5D86B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49" name="Rectangle 8348">
              <a:extLst>
                <a:ext uri="{FF2B5EF4-FFF2-40B4-BE49-F238E27FC236}">
                  <a16:creationId xmlns:a16="http://schemas.microsoft.com/office/drawing/2014/main" id="{F1B7B560-538E-6CE6-3F82-B53FDA3EBAEC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0" name="Rectangle 8349">
              <a:extLst>
                <a:ext uri="{FF2B5EF4-FFF2-40B4-BE49-F238E27FC236}">
                  <a16:creationId xmlns:a16="http://schemas.microsoft.com/office/drawing/2014/main" id="{F5206CCF-BA21-A20F-C1BB-6419F6DFCD0D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1" name="Rectangle 8350">
              <a:extLst>
                <a:ext uri="{FF2B5EF4-FFF2-40B4-BE49-F238E27FC236}">
                  <a16:creationId xmlns:a16="http://schemas.microsoft.com/office/drawing/2014/main" id="{497809CB-9036-B078-5A26-D99BA26F5936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2" name="Rectangle 8351">
              <a:extLst>
                <a:ext uri="{FF2B5EF4-FFF2-40B4-BE49-F238E27FC236}">
                  <a16:creationId xmlns:a16="http://schemas.microsoft.com/office/drawing/2014/main" id="{9EC7540B-8D0D-FBEE-D3EB-8C5AC448CA3A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3" name="Rectangle 8352">
              <a:extLst>
                <a:ext uri="{FF2B5EF4-FFF2-40B4-BE49-F238E27FC236}">
                  <a16:creationId xmlns:a16="http://schemas.microsoft.com/office/drawing/2014/main" id="{4DDF6D82-7370-660F-BB5A-708189D2ED1A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4" name="Rectangle 8353">
              <a:extLst>
                <a:ext uri="{FF2B5EF4-FFF2-40B4-BE49-F238E27FC236}">
                  <a16:creationId xmlns:a16="http://schemas.microsoft.com/office/drawing/2014/main" id="{17320FB3-0628-1FF2-FF1F-BF19B8743B29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5" name="Rectangle 8354">
              <a:extLst>
                <a:ext uri="{FF2B5EF4-FFF2-40B4-BE49-F238E27FC236}">
                  <a16:creationId xmlns:a16="http://schemas.microsoft.com/office/drawing/2014/main" id="{53C85839-5D3C-8A45-E6F6-AB0F05BBA8B6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6" name="Rectangle 8355">
              <a:extLst>
                <a:ext uri="{FF2B5EF4-FFF2-40B4-BE49-F238E27FC236}">
                  <a16:creationId xmlns:a16="http://schemas.microsoft.com/office/drawing/2014/main" id="{E9E06215-5312-88B2-1B7C-D4E5967357D9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7" name="Rectangle 8356">
              <a:extLst>
                <a:ext uri="{FF2B5EF4-FFF2-40B4-BE49-F238E27FC236}">
                  <a16:creationId xmlns:a16="http://schemas.microsoft.com/office/drawing/2014/main" id="{0A3751FB-AAEE-51B7-AD58-B79228EB44EA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8" name="Rectangle 8357">
              <a:extLst>
                <a:ext uri="{FF2B5EF4-FFF2-40B4-BE49-F238E27FC236}">
                  <a16:creationId xmlns:a16="http://schemas.microsoft.com/office/drawing/2014/main" id="{AAFBA46C-C44E-870F-B5C5-711B3AEE103F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59" name="Rectangle 8358">
              <a:extLst>
                <a:ext uri="{FF2B5EF4-FFF2-40B4-BE49-F238E27FC236}">
                  <a16:creationId xmlns:a16="http://schemas.microsoft.com/office/drawing/2014/main" id="{4DBA7A27-0FA5-FFBE-9574-5A53678ABDB8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0" name="Rectangle 8359">
              <a:extLst>
                <a:ext uri="{FF2B5EF4-FFF2-40B4-BE49-F238E27FC236}">
                  <a16:creationId xmlns:a16="http://schemas.microsoft.com/office/drawing/2014/main" id="{35A212B3-FD81-656C-FB21-E83A0B13E161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1" name="Rectangle 8360">
              <a:extLst>
                <a:ext uri="{FF2B5EF4-FFF2-40B4-BE49-F238E27FC236}">
                  <a16:creationId xmlns:a16="http://schemas.microsoft.com/office/drawing/2014/main" id="{E84E0C1E-50FB-DB7A-A5DC-B56ABA63406A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2" name="Rectangle 8361">
              <a:extLst>
                <a:ext uri="{FF2B5EF4-FFF2-40B4-BE49-F238E27FC236}">
                  <a16:creationId xmlns:a16="http://schemas.microsoft.com/office/drawing/2014/main" id="{F1228D28-BC96-7B28-F91C-93995BC8B053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3" name="Rectangle 8362">
              <a:extLst>
                <a:ext uri="{FF2B5EF4-FFF2-40B4-BE49-F238E27FC236}">
                  <a16:creationId xmlns:a16="http://schemas.microsoft.com/office/drawing/2014/main" id="{9A12317F-FED2-B27E-095A-8332C349B1C4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4" name="Rectangle 8363">
              <a:extLst>
                <a:ext uri="{FF2B5EF4-FFF2-40B4-BE49-F238E27FC236}">
                  <a16:creationId xmlns:a16="http://schemas.microsoft.com/office/drawing/2014/main" id="{8D5086AD-BB2D-AC3C-3EB0-75D5839182B4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5" name="Rectangle 8364">
              <a:extLst>
                <a:ext uri="{FF2B5EF4-FFF2-40B4-BE49-F238E27FC236}">
                  <a16:creationId xmlns:a16="http://schemas.microsoft.com/office/drawing/2014/main" id="{DF217D5E-296E-9890-19E0-DEF0D49CB2A2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6" name="Rectangle 8365">
              <a:extLst>
                <a:ext uri="{FF2B5EF4-FFF2-40B4-BE49-F238E27FC236}">
                  <a16:creationId xmlns:a16="http://schemas.microsoft.com/office/drawing/2014/main" id="{57EDA8E4-8D93-8EE9-4F8D-4FB32F07F1E8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7" name="Rectangle 8366">
              <a:extLst>
                <a:ext uri="{FF2B5EF4-FFF2-40B4-BE49-F238E27FC236}">
                  <a16:creationId xmlns:a16="http://schemas.microsoft.com/office/drawing/2014/main" id="{B02DB576-BE66-F2A4-F24E-A7DD35DDBB69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8" name="Rectangle 8367">
              <a:extLst>
                <a:ext uri="{FF2B5EF4-FFF2-40B4-BE49-F238E27FC236}">
                  <a16:creationId xmlns:a16="http://schemas.microsoft.com/office/drawing/2014/main" id="{E3F0836E-E9FD-4717-ADCC-675BA2F9F131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69" name="Rectangle 8368">
              <a:extLst>
                <a:ext uri="{FF2B5EF4-FFF2-40B4-BE49-F238E27FC236}">
                  <a16:creationId xmlns:a16="http://schemas.microsoft.com/office/drawing/2014/main" id="{FE223988-CB98-31A9-AB55-E71DD5D63C6C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0" name="Rectangle 8369">
              <a:extLst>
                <a:ext uri="{FF2B5EF4-FFF2-40B4-BE49-F238E27FC236}">
                  <a16:creationId xmlns:a16="http://schemas.microsoft.com/office/drawing/2014/main" id="{FDACEABE-44CE-4E64-9D14-F5EE5BF777D8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1" name="Rectangle 8370">
              <a:extLst>
                <a:ext uri="{FF2B5EF4-FFF2-40B4-BE49-F238E27FC236}">
                  <a16:creationId xmlns:a16="http://schemas.microsoft.com/office/drawing/2014/main" id="{983F206C-B526-DAFD-6EB1-1B9521A7A4F0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2" name="Rectangle 8371">
              <a:extLst>
                <a:ext uri="{FF2B5EF4-FFF2-40B4-BE49-F238E27FC236}">
                  <a16:creationId xmlns:a16="http://schemas.microsoft.com/office/drawing/2014/main" id="{68AA00D6-FA43-1B6B-5685-8861CD1E2A4C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3" name="Rectangle 8372">
              <a:extLst>
                <a:ext uri="{FF2B5EF4-FFF2-40B4-BE49-F238E27FC236}">
                  <a16:creationId xmlns:a16="http://schemas.microsoft.com/office/drawing/2014/main" id="{51FD0CEC-4861-2CA2-B9EE-DDD9C60214C8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4" name="Rectangle 8373">
              <a:extLst>
                <a:ext uri="{FF2B5EF4-FFF2-40B4-BE49-F238E27FC236}">
                  <a16:creationId xmlns:a16="http://schemas.microsoft.com/office/drawing/2014/main" id="{CE3765E5-C5E3-7FDE-88D4-A7BF5B76E7E5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5" name="Rectangle 8374">
              <a:extLst>
                <a:ext uri="{FF2B5EF4-FFF2-40B4-BE49-F238E27FC236}">
                  <a16:creationId xmlns:a16="http://schemas.microsoft.com/office/drawing/2014/main" id="{F8FA07D8-DB60-8B38-44AC-7384F93C3D6F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6" name="Rectangle 8375">
              <a:extLst>
                <a:ext uri="{FF2B5EF4-FFF2-40B4-BE49-F238E27FC236}">
                  <a16:creationId xmlns:a16="http://schemas.microsoft.com/office/drawing/2014/main" id="{71A3EC8A-A9BE-68BB-2D79-639F9B962ABF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7" name="Rectangle 8376">
              <a:extLst>
                <a:ext uri="{FF2B5EF4-FFF2-40B4-BE49-F238E27FC236}">
                  <a16:creationId xmlns:a16="http://schemas.microsoft.com/office/drawing/2014/main" id="{5ED2347E-56E0-6708-9196-5F63645CB6D2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8" name="Rectangle 8377">
              <a:extLst>
                <a:ext uri="{FF2B5EF4-FFF2-40B4-BE49-F238E27FC236}">
                  <a16:creationId xmlns:a16="http://schemas.microsoft.com/office/drawing/2014/main" id="{ECAE6B0B-1B1F-DA1C-FE41-0E1F481F8265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79" name="Rectangle 8378">
              <a:extLst>
                <a:ext uri="{FF2B5EF4-FFF2-40B4-BE49-F238E27FC236}">
                  <a16:creationId xmlns:a16="http://schemas.microsoft.com/office/drawing/2014/main" id="{9583F6CB-FD79-B51F-9F46-DE0AB25CD932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0" name="Rectangle 8379">
              <a:extLst>
                <a:ext uri="{FF2B5EF4-FFF2-40B4-BE49-F238E27FC236}">
                  <a16:creationId xmlns:a16="http://schemas.microsoft.com/office/drawing/2014/main" id="{04C0C23F-85A0-94A1-A6FE-2CACAF442B16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1" name="Rectangle 8380">
              <a:extLst>
                <a:ext uri="{FF2B5EF4-FFF2-40B4-BE49-F238E27FC236}">
                  <a16:creationId xmlns:a16="http://schemas.microsoft.com/office/drawing/2014/main" id="{BCACAA81-6076-6725-9D83-965D8C38A7A0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2" name="Rectangle 8381">
              <a:extLst>
                <a:ext uri="{FF2B5EF4-FFF2-40B4-BE49-F238E27FC236}">
                  <a16:creationId xmlns:a16="http://schemas.microsoft.com/office/drawing/2014/main" id="{984F5ED0-8173-7BE8-6133-5489FF04E38F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3" name="Rectangle 8382">
              <a:extLst>
                <a:ext uri="{FF2B5EF4-FFF2-40B4-BE49-F238E27FC236}">
                  <a16:creationId xmlns:a16="http://schemas.microsoft.com/office/drawing/2014/main" id="{93682912-58AB-DE30-A837-FBE7BFD45209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4" name="Rectangle 8383">
              <a:extLst>
                <a:ext uri="{FF2B5EF4-FFF2-40B4-BE49-F238E27FC236}">
                  <a16:creationId xmlns:a16="http://schemas.microsoft.com/office/drawing/2014/main" id="{759C7C01-1612-6095-DB20-58C8B307CA12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5" name="Rectangle 8384">
              <a:extLst>
                <a:ext uri="{FF2B5EF4-FFF2-40B4-BE49-F238E27FC236}">
                  <a16:creationId xmlns:a16="http://schemas.microsoft.com/office/drawing/2014/main" id="{8073752A-2CF9-57EB-E629-227E2E392E01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6" name="Rectangle 8385">
              <a:extLst>
                <a:ext uri="{FF2B5EF4-FFF2-40B4-BE49-F238E27FC236}">
                  <a16:creationId xmlns:a16="http://schemas.microsoft.com/office/drawing/2014/main" id="{DA07CCDB-ABD8-A210-1A1C-85D6BC4A849C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7" name="Rectangle 8386">
              <a:extLst>
                <a:ext uri="{FF2B5EF4-FFF2-40B4-BE49-F238E27FC236}">
                  <a16:creationId xmlns:a16="http://schemas.microsoft.com/office/drawing/2014/main" id="{99F47FBB-44DE-36DE-F581-E699F8AE01FE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8" name="Rectangle 8387">
              <a:extLst>
                <a:ext uri="{FF2B5EF4-FFF2-40B4-BE49-F238E27FC236}">
                  <a16:creationId xmlns:a16="http://schemas.microsoft.com/office/drawing/2014/main" id="{617CED99-CF8A-4AEF-CEF7-FE71E5D88665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89" name="Rectangle 8388">
              <a:extLst>
                <a:ext uri="{FF2B5EF4-FFF2-40B4-BE49-F238E27FC236}">
                  <a16:creationId xmlns:a16="http://schemas.microsoft.com/office/drawing/2014/main" id="{C30CFDCB-7B4C-B683-1028-F6C1EBD24428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0" name="Rectangle 8389">
              <a:extLst>
                <a:ext uri="{FF2B5EF4-FFF2-40B4-BE49-F238E27FC236}">
                  <a16:creationId xmlns:a16="http://schemas.microsoft.com/office/drawing/2014/main" id="{5C03CF99-9139-D09C-F96B-D9F0B67FB853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1" name="Rectangle 8390">
              <a:extLst>
                <a:ext uri="{FF2B5EF4-FFF2-40B4-BE49-F238E27FC236}">
                  <a16:creationId xmlns:a16="http://schemas.microsoft.com/office/drawing/2014/main" id="{227C8C8D-DF20-CF43-EDBE-3014759F4306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2" name="Rectangle 8391">
              <a:extLst>
                <a:ext uri="{FF2B5EF4-FFF2-40B4-BE49-F238E27FC236}">
                  <a16:creationId xmlns:a16="http://schemas.microsoft.com/office/drawing/2014/main" id="{30E694EE-F7AA-5307-0197-2C79A0F42949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3" name="Rectangle 8392">
              <a:extLst>
                <a:ext uri="{FF2B5EF4-FFF2-40B4-BE49-F238E27FC236}">
                  <a16:creationId xmlns:a16="http://schemas.microsoft.com/office/drawing/2014/main" id="{F30BD446-58EA-962C-D3EA-E367719D21D3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4" name="Rectangle 8393">
              <a:extLst>
                <a:ext uri="{FF2B5EF4-FFF2-40B4-BE49-F238E27FC236}">
                  <a16:creationId xmlns:a16="http://schemas.microsoft.com/office/drawing/2014/main" id="{4257C29B-CA6A-C6C2-08C8-0BC2665B208B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5" name="Rectangle 8394">
              <a:extLst>
                <a:ext uri="{FF2B5EF4-FFF2-40B4-BE49-F238E27FC236}">
                  <a16:creationId xmlns:a16="http://schemas.microsoft.com/office/drawing/2014/main" id="{C4662D6A-3B0F-A0B5-0DE6-2E964653BF7A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6" name="Rectangle 8395">
              <a:extLst>
                <a:ext uri="{FF2B5EF4-FFF2-40B4-BE49-F238E27FC236}">
                  <a16:creationId xmlns:a16="http://schemas.microsoft.com/office/drawing/2014/main" id="{EAD1A7D8-998F-3B6D-EBFF-015F9210BF2C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7" name="Rectangle 8396">
              <a:extLst>
                <a:ext uri="{FF2B5EF4-FFF2-40B4-BE49-F238E27FC236}">
                  <a16:creationId xmlns:a16="http://schemas.microsoft.com/office/drawing/2014/main" id="{1344E327-9357-1CA1-D0BB-E1271ED7D16C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8" name="Rectangle 8397">
              <a:extLst>
                <a:ext uri="{FF2B5EF4-FFF2-40B4-BE49-F238E27FC236}">
                  <a16:creationId xmlns:a16="http://schemas.microsoft.com/office/drawing/2014/main" id="{330E3F58-2BB9-38C9-DC3E-8B0E7314CE67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399" name="Rectangle 8398">
              <a:extLst>
                <a:ext uri="{FF2B5EF4-FFF2-40B4-BE49-F238E27FC236}">
                  <a16:creationId xmlns:a16="http://schemas.microsoft.com/office/drawing/2014/main" id="{83277951-E64A-F649-4991-171A066FD74E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0" name="Rectangle 8399">
              <a:extLst>
                <a:ext uri="{FF2B5EF4-FFF2-40B4-BE49-F238E27FC236}">
                  <a16:creationId xmlns:a16="http://schemas.microsoft.com/office/drawing/2014/main" id="{7AE72D44-2683-365A-068A-F237F15A955D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1" name="Rectangle 8400">
              <a:extLst>
                <a:ext uri="{FF2B5EF4-FFF2-40B4-BE49-F238E27FC236}">
                  <a16:creationId xmlns:a16="http://schemas.microsoft.com/office/drawing/2014/main" id="{52F9B1C1-5CC3-1518-707D-B80C3F321076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2" name="Rectangle 8401">
              <a:extLst>
                <a:ext uri="{FF2B5EF4-FFF2-40B4-BE49-F238E27FC236}">
                  <a16:creationId xmlns:a16="http://schemas.microsoft.com/office/drawing/2014/main" id="{630C21EF-5F9F-31A8-7F23-D3B07F78C08D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3" name="Rectangle 8402">
              <a:extLst>
                <a:ext uri="{FF2B5EF4-FFF2-40B4-BE49-F238E27FC236}">
                  <a16:creationId xmlns:a16="http://schemas.microsoft.com/office/drawing/2014/main" id="{9013A834-274C-042C-57D7-9DF8EBF5176A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4" name="Rectangle 8403">
              <a:extLst>
                <a:ext uri="{FF2B5EF4-FFF2-40B4-BE49-F238E27FC236}">
                  <a16:creationId xmlns:a16="http://schemas.microsoft.com/office/drawing/2014/main" id="{940A231A-E929-F9ED-5D29-5972D0259DE2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5" name="Rectangle 8404">
              <a:extLst>
                <a:ext uri="{FF2B5EF4-FFF2-40B4-BE49-F238E27FC236}">
                  <a16:creationId xmlns:a16="http://schemas.microsoft.com/office/drawing/2014/main" id="{8A9DCCC5-7FD7-16E6-A850-CBE32B4A6BE5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6" name="Rectangle 8405">
              <a:extLst>
                <a:ext uri="{FF2B5EF4-FFF2-40B4-BE49-F238E27FC236}">
                  <a16:creationId xmlns:a16="http://schemas.microsoft.com/office/drawing/2014/main" id="{22A5EB1F-F3FD-A3EE-972F-D07754722765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7" name="Rectangle 8406">
              <a:extLst>
                <a:ext uri="{FF2B5EF4-FFF2-40B4-BE49-F238E27FC236}">
                  <a16:creationId xmlns:a16="http://schemas.microsoft.com/office/drawing/2014/main" id="{5E9EA1E4-371E-D81C-70B4-FC5AB0BF823A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8" name="Rectangle 8407">
              <a:extLst>
                <a:ext uri="{FF2B5EF4-FFF2-40B4-BE49-F238E27FC236}">
                  <a16:creationId xmlns:a16="http://schemas.microsoft.com/office/drawing/2014/main" id="{DC4335F1-75EE-F4AE-800C-904C105A815D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09" name="Rectangle 8408">
              <a:extLst>
                <a:ext uri="{FF2B5EF4-FFF2-40B4-BE49-F238E27FC236}">
                  <a16:creationId xmlns:a16="http://schemas.microsoft.com/office/drawing/2014/main" id="{2DBE648A-55C0-8798-B410-ED54E69F6292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0" name="Rectangle 8409">
              <a:extLst>
                <a:ext uri="{FF2B5EF4-FFF2-40B4-BE49-F238E27FC236}">
                  <a16:creationId xmlns:a16="http://schemas.microsoft.com/office/drawing/2014/main" id="{41AE1AEE-8B54-C5E2-9C66-9CC314C00E71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1" name="Rectangle 8410">
              <a:extLst>
                <a:ext uri="{FF2B5EF4-FFF2-40B4-BE49-F238E27FC236}">
                  <a16:creationId xmlns:a16="http://schemas.microsoft.com/office/drawing/2014/main" id="{BC75545C-8407-9D82-6470-C150302DC0C1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2" name="Rectangle 8411">
              <a:extLst>
                <a:ext uri="{FF2B5EF4-FFF2-40B4-BE49-F238E27FC236}">
                  <a16:creationId xmlns:a16="http://schemas.microsoft.com/office/drawing/2014/main" id="{627F404F-FF0D-770C-FE64-0F0CC4806A59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3" name="Rectangle 8412">
              <a:extLst>
                <a:ext uri="{FF2B5EF4-FFF2-40B4-BE49-F238E27FC236}">
                  <a16:creationId xmlns:a16="http://schemas.microsoft.com/office/drawing/2014/main" id="{C3A48280-263D-646C-3DBF-78DA7700F863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4" name="Rectangle 8413">
              <a:extLst>
                <a:ext uri="{FF2B5EF4-FFF2-40B4-BE49-F238E27FC236}">
                  <a16:creationId xmlns:a16="http://schemas.microsoft.com/office/drawing/2014/main" id="{393AE88D-D14B-D325-7E01-C36E86B8D696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5" name="Rectangle 8414">
              <a:extLst>
                <a:ext uri="{FF2B5EF4-FFF2-40B4-BE49-F238E27FC236}">
                  <a16:creationId xmlns:a16="http://schemas.microsoft.com/office/drawing/2014/main" id="{038BD7F2-1257-23DD-7B76-8325467D1497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6" name="Rectangle 8415">
              <a:extLst>
                <a:ext uri="{FF2B5EF4-FFF2-40B4-BE49-F238E27FC236}">
                  <a16:creationId xmlns:a16="http://schemas.microsoft.com/office/drawing/2014/main" id="{225F51CE-E6A9-DCA6-83B6-9C74A58A5300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7" name="Rectangle 8416">
              <a:extLst>
                <a:ext uri="{FF2B5EF4-FFF2-40B4-BE49-F238E27FC236}">
                  <a16:creationId xmlns:a16="http://schemas.microsoft.com/office/drawing/2014/main" id="{24BCEEFF-150B-D0E2-8462-2BC9E8F3766E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8" name="Rectangle 8417">
              <a:extLst>
                <a:ext uri="{FF2B5EF4-FFF2-40B4-BE49-F238E27FC236}">
                  <a16:creationId xmlns:a16="http://schemas.microsoft.com/office/drawing/2014/main" id="{F35088B1-B1F7-6E09-764F-4EE73AF77BE0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19" name="Rectangle 8418">
              <a:extLst>
                <a:ext uri="{FF2B5EF4-FFF2-40B4-BE49-F238E27FC236}">
                  <a16:creationId xmlns:a16="http://schemas.microsoft.com/office/drawing/2014/main" id="{E0B52B87-F5F4-77E3-6A65-6EE9C53D6DD6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0" name="Rectangle 8419">
              <a:extLst>
                <a:ext uri="{FF2B5EF4-FFF2-40B4-BE49-F238E27FC236}">
                  <a16:creationId xmlns:a16="http://schemas.microsoft.com/office/drawing/2014/main" id="{57DFC06F-FC87-0086-AD07-47CD1C086C65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1" name="Rectangle 8420">
              <a:extLst>
                <a:ext uri="{FF2B5EF4-FFF2-40B4-BE49-F238E27FC236}">
                  <a16:creationId xmlns:a16="http://schemas.microsoft.com/office/drawing/2014/main" id="{94F5C1CE-9B54-BD79-3C80-9B61727BAE5E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422" name="Rectangle 8421">
              <a:extLst>
                <a:ext uri="{FF2B5EF4-FFF2-40B4-BE49-F238E27FC236}">
                  <a16:creationId xmlns:a16="http://schemas.microsoft.com/office/drawing/2014/main" id="{F66758A3-D412-4C3A-C291-4D34A1EB39D9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6119" name="Group 6118">
            <a:extLst>
              <a:ext uri="{FF2B5EF4-FFF2-40B4-BE49-F238E27FC236}">
                <a16:creationId xmlns:a16="http://schemas.microsoft.com/office/drawing/2014/main" id="{5F440327-EDB1-D464-2BE7-969B824513CE}"/>
              </a:ext>
            </a:extLst>
          </p:cNvPr>
          <p:cNvGrpSpPr/>
          <p:nvPr/>
        </p:nvGrpSpPr>
        <p:grpSpPr>
          <a:xfrm>
            <a:off x="798901" y="4299269"/>
            <a:ext cx="6158983" cy="91440"/>
            <a:chOff x="795599" y="2575329"/>
            <a:chExt cx="6164316" cy="111398"/>
          </a:xfrm>
        </p:grpSpPr>
        <p:sp>
          <p:nvSpPr>
            <p:cNvPr id="6120" name="Rectangle 6119">
              <a:extLst>
                <a:ext uri="{FF2B5EF4-FFF2-40B4-BE49-F238E27FC236}">
                  <a16:creationId xmlns:a16="http://schemas.microsoft.com/office/drawing/2014/main" id="{5252697D-CF6D-E149-816E-1A5191DCECB0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1" name="Rectangle 6120">
              <a:extLst>
                <a:ext uri="{FF2B5EF4-FFF2-40B4-BE49-F238E27FC236}">
                  <a16:creationId xmlns:a16="http://schemas.microsoft.com/office/drawing/2014/main" id="{89EA31F8-45BC-5437-EAE8-C09901DCEB6B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2" name="Rectangle 6121">
              <a:extLst>
                <a:ext uri="{FF2B5EF4-FFF2-40B4-BE49-F238E27FC236}">
                  <a16:creationId xmlns:a16="http://schemas.microsoft.com/office/drawing/2014/main" id="{7538C4E9-D8C9-FB94-8DF8-3E79BD335D93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3" name="Rectangle 6122">
              <a:extLst>
                <a:ext uri="{FF2B5EF4-FFF2-40B4-BE49-F238E27FC236}">
                  <a16:creationId xmlns:a16="http://schemas.microsoft.com/office/drawing/2014/main" id="{3DFBE9D8-6FAC-D426-7194-FB986191E20F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4" name="Rectangle 6123">
              <a:extLst>
                <a:ext uri="{FF2B5EF4-FFF2-40B4-BE49-F238E27FC236}">
                  <a16:creationId xmlns:a16="http://schemas.microsoft.com/office/drawing/2014/main" id="{9C5AE16F-F76C-6A5F-9500-08DEBA2A499A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5" name="Rectangle 6124">
              <a:extLst>
                <a:ext uri="{FF2B5EF4-FFF2-40B4-BE49-F238E27FC236}">
                  <a16:creationId xmlns:a16="http://schemas.microsoft.com/office/drawing/2014/main" id="{16A2D2C7-C05F-659C-01CE-F3E3A58EEA22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6" name="Rectangle 6125">
              <a:extLst>
                <a:ext uri="{FF2B5EF4-FFF2-40B4-BE49-F238E27FC236}">
                  <a16:creationId xmlns:a16="http://schemas.microsoft.com/office/drawing/2014/main" id="{8CB24A18-5EFE-00CD-C5AE-F73C099F384C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7" name="Rectangle 6126">
              <a:extLst>
                <a:ext uri="{FF2B5EF4-FFF2-40B4-BE49-F238E27FC236}">
                  <a16:creationId xmlns:a16="http://schemas.microsoft.com/office/drawing/2014/main" id="{9B267290-2710-B531-7FF6-40723E79568E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8" name="Rectangle 6127">
              <a:extLst>
                <a:ext uri="{FF2B5EF4-FFF2-40B4-BE49-F238E27FC236}">
                  <a16:creationId xmlns:a16="http://schemas.microsoft.com/office/drawing/2014/main" id="{95AF13E2-91CE-9D9E-4C54-AA8D52D2BAF1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29" name="Rectangle 6128">
              <a:extLst>
                <a:ext uri="{FF2B5EF4-FFF2-40B4-BE49-F238E27FC236}">
                  <a16:creationId xmlns:a16="http://schemas.microsoft.com/office/drawing/2014/main" id="{D28E1BB1-3AAD-C723-CA8F-61ED49FB133B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0" name="Rectangle 6129">
              <a:extLst>
                <a:ext uri="{FF2B5EF4-FFF2-40B4-BE49-F238E27FC236}">
                  <a16:creationId xmlns:a16="http://schemas.microsoft.com/office/drawing/2014/main" id="{A9A725B1-4898-3B84-7839-B1C51E46391A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1" name="Rectangle 6130">
              <a:extLst>
                <a:ext uri="{FF2B5EF4-FFF2-40B4-BE49-F238E27FC236}">
                  <a16:creationId xmlns:a16="http://schemas.microsoft.com/office/drawing/2014/main" id="{BB223761-BACF-7FB3-B094-62657FCB5536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2" name="Rectangle 6131">
              <a:extLst>
                <a:ext uri="{FF2B5EF4-FFF2-40B4-BE49-F238E27FC236}">
                  <a16:creationId xmlns:a16="http://schemas.microsoft.com/office/drawing/2014/main" id="{AF66E054-61E1-1052-9E4D-565BF1713A38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3" name="Rectangle 6132">
              <a:extLst>
                <a:ext uri="{FF2B5EF4-FFF2-40B4-BE49-F238E27FC236}">
                  <a16:creationId xmlns:a16="http://schemas.microsoft.com/office/drawing/2014/main" id="{BC8B49E4-779A-A28D-58DF-839A54096E52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4" name="Rectangle 6133">
              <a:extLst>
                <a:ext uri="{FF2B5EF4-FFF2-40B4-BE49-F238E27FC236}">
                  <a16:creationId xmlns:a16="http://schemas.microsoft.com/office/drawing/2014/main" id="{67059804-DDE0-81FF-9549-5530BD7FAB49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5" name="Rectangle 6134">
              <a:extLst>
                <a:ext uri="{FF2B5EF4-FFF2-40B4-BE49-F238E27FC236}">
                  <a16:creationId xmlns:a16="http://schemas.microsoft.com/office/drawing/2014/main" id="{64CFF5DA-136E-4039-3E83-DC778C99D3E0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6" name="Rectangle 6135">
              <a:extLst>
                <a:ext uri="{FF2B5EF4-FFF2-40B4-BE49-F238E27FC236}">
                  <a16:creationId xmlns:a16="http://schemas.microsoft.com/office/drawing/2014/main" id="{0AAF24FF-3121-6A19-C8D8-AADA77DE0CF0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7" name="Rectangle 6136">
              <a:extLst>
                <a:ext uri="{FF2B5EF4-FFF2-40B4-BE49-F238E27FC236}">
                  <a16:creationId xmlns:a16="http://schemas.microsoft.com/office/drawing/2014/main" id="{813D47C9-1C6F-F067-4DA7-5BEE9F7610AB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8" name="Rectangle 6137">
              <a:extLst>
                <a:ext uri="{FF2B5EF4-FFF2-40B4-BE49-F238E27FC236}">
                  <a16:creationId xmlns:a16="http://schemas.microsoft.com/office/drawing/2014/main" id="{1879B771-F68B-20E4-7FAE-05514A5F7338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39" name="Rectangle 6138">
              <a:extLst>
                <a:ext uri="{FF2B5EF4-FFF2-40B4-BE49-F238E27FC236}">
                  <a16:creationId xmlns:a16="http://schemas.microsoft.com/office/drawing/2014/main" id="{ACA6CF22-7F32-0DB4-7325-0E47A15BA390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0" name="Rectangle 6139">
              <a:extLst>
                <a:ext uri="{FF2B5EF4-FFF2-40B4-BE49-F238E27FC236}">
                  <a16:creationId xmlns:a16="http://schemas.microsoft.com/office/drawing/2014/main" id="{D21C5273-286D-572F-C437-8BB1DB750FE0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1" name="Rectangle 6140">
              <a:extLst>
                <a:ext uri="{FF2B5EF4-FFF2-40B4-BE49-F238E27FC236}">
                  <a16:creationId xmlns:a16="http://schemas.microsoft.com/office/drawing/2014/main" id="{98E64DEB-49B6-3EC9-EBC2-DEE85B9E289E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2" name="Rectangle 6141">
              <a:extLst>
                <a:ext uri="{FF2B5EF4-FFF2-40B4-BE49-F238E27FC236}">
                  <a16:creationId xmlns:a16="http://schemas.microsoft.com/office/drawing/2014/main" id="{F1B573AD-2E81-8A10-3DA7-CBCD9383064D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3" name="Rectangle 6142">
              <a:extLst>
                <a:ext uri="{FF2B5EF4-FFF2-40B4-BE49-F238E27FC236}">
                  <a16:creationId xmlns:a16="http://schemas.microsoft.com/office/drawing/2014/main" id="{C792FCB4-2AC3-DE98-42FD-D4240CE6ECC6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4" name="Rectangle 6143">
              <a:extLst>
                <a:ext uri="{FF2B5EF4-FFF2-40B4-BE49-F238E27FC236}">
                  <a16:creationId xmlns:a16="http://schemas.microsoft.com/office/drawing/2014/main" id="{A8E98C97-5958-F4CB-BBC9-5C027F44D4C4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5" name="Rectangle 6144">
              <a:extLst>
                <a:ext uri="{FF2B5EF4-FFF2-40B4-BE49-F238E27FC236}">
                  <a16:creationId xmlns:a16="http://schemas.microsoft.com/office/drawing/2014/main" id="{F5D94E5A-4B55-5EC3-CC55-D58B706F4E11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6" name="Rectangle 6145">
              <a:extLst>
                <a:ext uri="{FF2B5EF4-FFF2-40B4-BE49-F238E27FC236}">
                  <a16:creationId xmlns:a16="http://schemas.microsoft.com/office/drawing/2014/main" id="{67E95040-5B62-BA4A-BD09-AEA5372384B8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7" name="Rectangle 6146">
              <a:extLst>
                <a:ext uri="{FF2B5EF4-FFF2-40B4-BE49-F238E27FC236}">
                  <a16:creationId xmlns:a16="http://schemas.microsoft.com/office/drawing/2014/main" id="{B9BDB996-7731-39A1-A426-13C26DE54ECC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8" name="Rectangle 6147">
              <a:extLst>
                <a:ext uri="{FF2B5EF4-FFF2-40B4-BE49-F238E27FC236}">
                  <a16:creationId xmlns:a16="http://schemas.microsoft.com/office/drawing/2014/main" id="{EB6FBB3B-D29E-A2CD-38E0-F7C31F57BB55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49" name="Rectangle 6148">
              <a:extLst>
                <a:ext uri="{FF2B5EF4-FFF2-40B4-BE49-F238E27FC236}">
                  <a16:creationId xmlns:a16="http://schemas.microsoft.com/office/drawing/2014/main" id="{EE8F6654-409E-7D68-003E-0137BEB9D4A1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0" name="Rectangle 6149">
              <a:extLst>
                <a:ext uri="{FF2B5EF4-FFF2-40B4-BE49-F238E27FC236}">
                  <a16:creationId xmlns:a16="http://schemas.microsoft.com/office/drawing/2014/main" id="{8FBC64E7-4A4F-FD40-8B2A-8741FB105EC0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1" name="Rectangle 6150">
              <a:extLst>
                <a:ext uri="{FF2B5EF4-FFF2-40B4-BE49-F238E27FC236}">
                  <a16:creationId xmlns:a16="http://schemas.microsoft.com/office/drawing/2014/main" id="{8B4C30D1-6A83-B73D-2C6A-C713DF9CCCBB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2" name="Rectangle 6151">
              <a:extLst>
                <a:ext uri="{FF2B5EF4-FFF2-40B4-BE49-F238E27FC236}">
                  <a16:creationId xmlns:a16="http://schemas.microsoft.com/office/drawing/2014/main" id="{4BA0FF69-A5C1-F4BC-6B40-A32514AFE424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3" name="Rectangle 6152">
              <a:extLst>
                <a:ext uri="{FF2B5EF4-FFF2-40B4-BE49-F238E27FC236}">
                  <a16:creationId xmlns:a16="http://schemas.microsoft.com/office/drawing/2014/main" id="{82DD4A11-C13E-48C6-6EFD-A2A90B014256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4" name="Rectangle 6153">
              <a:extLst>
                <a:ext uri="{FF2B5EF4-FFF2-40B4-BE49-F238E27FC236}">
                  <a16:creationId xmlns:a16="http://schemas.microsoft.com/office/drawing/2014/main" id="{A2B6BD6E-2E81-9BBB-F8FE-F56DF5A6726C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5" name="Rectangle 6154">
              <a:extLst>
                <a:ext uri="{FF2B5EF4-FFF2-40B4-BE49-F238E27FC236}">
                  <a16:creationId xmlns:a16="http://schemas.microsoft.com/office/drawing/2014/main" id="{A4A4B4CA-DA53-7DF2-5317-F8B81EB4A4FA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6" name="Rectangle 6155">
              <a:extLst>
                <a:ext uri="{FF2B5EF4-FFF2-40B4-BE49-F238E27FC236}">
                  <a16:creationId xmlns:a16="http://schemas.microsoft.com/office/drawing/2014/main" id="{76C70E93-95BF-BB34-38AE-35A97451D945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7" name="Rectangle 6156">
              <a:extLst>
                <a:ext uri="{FF2B5EF4-FFF2-40B4-BE49-F238E27FC236}">
                  <a16:creationId xmlns:a16="http://schemas.microsoft.com/office/drawing/2014/main" id="{87BCEC02-E517-11AB-DFED-D03618DACD2E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8" name="Rectangle 6157">
              <a:extLst>
                <a:ext uri="{FF2B5EF4-FFF2-40B4-BE49-F238E27FC236}">
                  <a16:creationId xmlns:a16="http://schemas.microsoft.com/office/drawing/2014/main" id="{8D69FDEC-DCE2-6E92-3802-3CF12BC70FAE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59" name="Rectangle 6158">
              <a:extLst>
                <a:ext uri="{FF2B5EF4-FFF2-40B4-BE49-F238E27FC236}">
                  <a16:creationId xmlns:a16="http://schemas.microsoft.com/office/drawing/2014/main" id="{C11061D2-B9E0-1EA2-C6EB-AA59F6975DA7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0" name="Rectangle 6159">
              <a:extLst>
                <a:ext uri="{FF2B5EF4-FFF2-40B4-BE49-F238E27FC236}">
                  <a16:creationId xmlns:a16="http://schemas.microsoft.com/office/drawing/2014/main" id="{0C17A0F3-18D3-D62F-52AC-50AF46C6C84C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1" name="Rectangle 6160">
              <a:extLst>
                <a:ext uri="{FF2B5EF4-FFF2-40B4-BE49-F238E27FC236}">
                  <a16:creationId xmlns:a16="http://schemas.microsoft.com/office/drawing/2014/main" id="{EFCC3B8E-C3B1-6115-8E1C-10C8DCF0C38F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2" name="Rectangle 6161">
              <a:extLst>
                <a:ext uri="{FF2B5EF4-FFF2-40B4-BE49-F238E27FC236}">
                  <a16:creationId xmlns:a16="http://schemas.microsoft.com/office/drawing/2014/main" id="{6ACE852F-E453-F2A7-624E-92DDCE05C996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3" name="Rectangle 6162">
              <a:extLst>
                <a:ext uri="{FF2B5EF4-FFF2-40B4-BE49-F238E27FC236}">
                  <a16:creationId xmlns:a16="http://schemas.microsoft.com/office/drawing/2014/main" id="{B4DB3BC0-374E-8F4D-2592-8772563791D1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4" name="Rectangle 6163">
              <a:extLst>
                <a:ext uri="{FF2B5EF4-FFF2-40B4-BE49-F238E27FC236}">
                  <a16:creationId xmlns:a16="http://schemas.microsoft.com/office/drawing/2014/main" id="{C1884F6B-33F2-5AB7-CF78-CA64B205A9FF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5" name="Rectangle 6164">
              <a:extLst>
                <a:ext uri="{FF2B5EF4-FFF2-40B4-BE49-F238E27FC236}">
                  <a16:creationId xmlns:a16="http://schemas.microsoft.com/office/drawing/2014/main" id="{5FA2CD91-F9AA-DD5B-7EE5-B7A12A6300AC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6" name="Rectangle 6165">
              <a:extLst>
                <a:ext uri="{FF2B5EF4-FFF2-40B4-BE49-F238E27FC236}">
                  <a16:creationId xmlns:a16="http://schemas.microsoft.com/office/drawing/2014/main" id="{3ECC31AD-94AA-4F41-3DA4-F3E1B7B6E1A9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7" name="Rectangle 6166">
              <a:extLst>
                <a:ext uri="{FF2B5EF4-FFF2-40B4-BE49-F238E27FC236}">
                  <a16:creationId xmlns:a16="http://schemas.microsoft.com/office/drawing/2014/main" id="{6D250595-B574-A677-F7E8-89EA70240938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8" name="Rectangle 6167">
              <a:extLst>
                <a:ext uri="{FF2B5EF4-FFF2-40B4-BE49-F238E27FC236}">
                  <a16:creationId xmlns:a16="http://schemas.microsoft.com/office/drawing/2014/main" id="{56F9BAEC-73BF-E79D-7A81-6BE334072F74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69" name="Rectangle 6168">
              <a:extLst>
                <a:ext uri="{FF2B5EF4-FFF2-40B4-BE49-F238E27FC236}">
                  <a16:creationId xmlns:a16="http://schemas.microsoft.com/office/drawing/2014/main" id="{521EAC92-8EF3-BF7C-5909-3229DFFC5A1B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0" name="Rectangle 6169">
              <a:extLst>
                <a:ext uri="{FF2B5EF4-FFF2-40B4-BE49-F238E27FC236}">
                  <a16:creationId xmlns:a16="http://schemas.microsoft.com/office/drawing/2014/main" id="{B6E28A56-72E1-736C-D3B0-015FA02587CC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1" name="Rectangle 6170">
              <a:extLst>
                <a:ext uri="{FF2B5EF4-FFF2-40B4-BE49-F238E27FC236}">
                  <a16:creationId xmlns:a16="http://schemas.microsoft.com/office/drawing/2014/main" id="{B8BC58F6-4BBD-F9AF-3FF7-C5161A66BFE3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2" name="Rectangle 6171">
              <a:extLst>
                <a:ext uri="{FF2B5EF4-FFF2-40B4-BE49-F238E27FC236}">
                  <a16:creationId xmlns:a16="http://schemas.microsoft.com/office/drawing/2014/main" id="{371330F7-B1BD-5356-BD35-0BD00331E055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3" name="Rectangle 6172">
              <a:extLst>
                <a:ext uri="{FF2B5EF4-FFF2-40B4-BE49-F238E27FC236}">
                  <a16:creationId xmlns:a16="http://schemas.microsoft.com/office/drawing/2014/main" id="{022C4D29-BB31-ACD2-9A27-F4B7AD76CA0B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4" name="Rectangle 6173">
              <a:extLst>
                <a:ext uri="{FF2B5EF4-FFF2-40B4-BE49-F238E27FC236}">
                  <a16:creationId xmlns:a16="http://schemas.microsoft.com/office/drawing/2014/main" id="{A531A6F8-18BF-B01E-DADE-8C93798C37C7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5" name="Rectangle 6174">
              <a:extLst>
                <a:ext uri="{FF2B5EF4-FFF2-40B4-BE49-F238E27FC236}">
                  <a16:creationId xmlns:a16="http://schemas.microsoft.com/office/drawing/2014/main" id="{D042D657-8160-57D9-14D0-35E5D0239ADA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6" name="Rectangle 6175">
              <a:extLst>
                <a:ext uri="{FF2B5EF4-FFF2-40B4-BE49-F238E27FC236}">
                  <a16:creationId xmlns:a16="http://schemas.microsoft.com/office/drawing/2014/main" id="{BB2655D6-A166-1EC0-5C81-3D71D1AFDE83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7" name="Rectangle 6176">
              <a:extLst>
                <a:ext uri="{FF2B5EF4-FFF2-40B4-BE49-F238E27FC236}">
                  <a16:creationId xmlns:a16="http://schemas.microsoft.com/office/drawing/2014/main" id="{4D1193B4-0D5A-E3FC-E6AB-7300BA5D0401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8" name="Rectangle 6177">
              <a:extLst>
                <a:ext uri="{FF2B5EF4-FFF2-40B4-BE49-F238E27FC236}">
                  <a16:creationId xmlns:a16="http://schemas.microsoft.com/office/drawing/2014/main" id="{2CF32870-D258-70C8-79FE-C774265443A7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79" name="Rectangle 6178">
              <a:extLst>
                <a:ext uri="{FF2B5EF4-FFF2-40B4-BE49-F238E27FC236}">
                  <a16:creationId xmlns:a16="http://schemas.microsoft.com/office/drawing/2014/main" id="{ACE76E3A-341B-A287-8CB4-226A9F8D8CA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0" name="Rectangle 6179">
              <a:extLst>
                <a:ext uri="{FF2B5EF4-FFF2-40B4-BE49-F238E27FC236}">
                  <a16:creationId xmlns:a16="http://schemas.microsoft.com/office/drawing/2014/main" id="{DE3BE6A7-2C72-5A31-313A-777230B82483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1" name="Rectangle 6180">
              <a:extLst>
                <a:ext uri="{FF2B5EF4-FFF2-40B4-BE49-F238E27FC236}">
                  <a16:creationId xmlns:a16="http://schemas.microsoft.com/office/drawing/2014/main" id="{EF727A0D-0490-9CBF-8A13-11EFA8E70BA6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2" name="Rectangle 6181">
              <a:extLst>
                <a:ext uri="{FF2B5EF4-FFF2-40B4-BE49-F238E27FC236}">
                  <a16:creationId xmlns:a16="http://schemas.microsoft.com/office/drawing/2014/main" id="{0FE55052-9B9E-768E-4F7C-B02C1FB86F18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3" name="Rectangle 6182">
              <a:extLst>
                <a:ext uri="{FF2B5EF4-FFF2-40B4-BE49-F238E27FC236}">
                  <a16:creationId xmlns:a16="http://schemas.microsoft.com/office/drawing/2014/main" id="{BC25BBF6-5679-179A-7BF8-D726C66B98D6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4" name="Rectangle 6183">
              <a:extLst>
                <a:ext uri="{FF2B5EF4-FFF2-40B4-BE49-F238E27FC236}">
                  <a16:creationId xmlns:a16="http://schemas.microsoft.com/office/drawing/2014/main" id="{D816ABE7-DD33-D7FC-2375-FD287D307F48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5" name="Rectangle 6184">
              <a:extLst>
                <a:ext uri="{FF2B5EF4-FFF2-40B4-BE49-F238E27FC236}">
                  <a16:creationId xmlns:a16="http://schemas.microsoft.com/office/drawing/2014/main" id="{2615A0C5-0721-FBB0-2DE1-56FC196F7280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6" name="Rectangle 6185">
              <a:extLst>
                <a:ext uri="{FF2B5EF4-FFF2-40B4-BE49-F238E27FC236}">
                  <a16:creationId xmlns:a16="http://schemas.microsoft.com/office/drawing/2014/main" id="{F77CBB63-73D7-B52A-CC5C-575C444B016C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7" name="Rectangle 6186">
              <a:extLst>
                <a:ext uri="{FF2B5EF4-FFF2-40B4-BE49-F238E27FC236}">
                  <a16:creationId xmlns:a16="http://schemas.microsoft.com/office/drawing/2014/main" id="{4C9DF61C-59F5-E8E0-EA6F-9492A981044A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8" name="Rectangle 6187">
              <a:extLst>
                <a:ext uri="{FF2B5EF4-FFF2-40B4-BE49-F238E27FC236}">
                  <a16:creationId xmlns:a16="http://schemas.microsoft.com/office/drawing/2014/main" id="{747ABAA1-99FF-779D-0EAA-DF12C15F6A68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89" name="Rectangle 6188">
              <a:extLst>
                <a:ext uri="{FF2B5EF4-FFF2-40B4-BE49-F238E27FC236}">
                  <a16:creationId xmlns:a16="http://schemas.microsoft.com/office/drawing/2014/main" id="{FEFF395F-8056-05FC-7936-C7E7044BA2CF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0" name="Rectangle 6189">
              <a:extLst>
                <a:ext uri="{FF2B5EF4-FFF2-40B4-BE49-F238E27FC236}">
                  <a16:creationId xmlns:a16="http://schemas.microsoft.com/office/drawing/2014/main" id="{266C24E5-A616-A35A-4957-4CC206237904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1" name="Rectangle 6190">
              <a:extLst>
                <a:ext uri="{FF2B5EF4-FFF2-40B4-BE49-F238E27FC236}">
                  <a16:creationId xmlns:a16="http://schemas.microsoft.com/office/drawing/2014/main" id="{411C69CB-2A26-A62E-480F-2EB5502E67C2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2" name="Rectangle 6191">
              <a:extLst>
                <a:ext uri="{FF2B5EF4-FFF2-40B4-BE49-F238E27FC236}">
                  <a16:creationId xmlns:a16="http://schemas.microsoft.com/office/drawing/2014/main" id="{3CE4D2B3-6BA7-60F5-7407-51A1EADCBADA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3" name="Rectangle 6192">
              <a:extLst>
                <a:ext uri="{FF2B5EF4-FFF2-40B4-BE49-F238E27FC236}">
                  <a16:creationId xmlns:a16="http://schemas.microsoft.com/office/drawing/2014/main" id="{6881D761-C4D3-B560-81DE-DF4A9D14BB84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4" name="Rectangle 6193">
              <a:extLst>
                <a:ext uri="{FF2B5EF4-FFF2-40B4-BE49-F238E27FC236}">
                  <a16:creationId xmlns:a16="http://schemas.microsoft.com/office/drawing/2014/main" id="{27148A78-3132-60DC-EDA3-307D6CFEB52D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5" name="Rectangle 6194">
              <a:extLst>
                <a:ext uri="{FF2B5EF4-FFF2-40B4-BE49-F238E27FC236}">
                  <a16:creationId xmlns:a16="http://schemas.microsoft.com/office/drawing/2014/main" id="{12016603-972D-E891-6624-1399AE81D85F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6" name="Rectangle 6195">
              <a:extLst>
                <a:ext uri="{FF2B5EF4-FFF2-40B4-BE49-F238E27FC236}">
                  <a16:creationId xmlns:a16="http://schemas.microsoft.com/office/drawing/2014/main" id="{11196853-A0CC-2BF1-332E-95AA2BEAF6E5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7" name="Rectangle 6196">
              <a:extLst>
                <a:ext uri="{FF2B5EF4-FFF2-40B4-BE49-F238E27FC236}">
                  <a16:creationId xmlns:a16="http://schemas.microsoft.com/office/drawing/2014/main" id="{4DB2DA15-B4E6-5A53-79C9-4DD52B71B2EB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8" name="Rectangle 6197">
              <a:extLst>
                <a:ext uri="{FF2B5EF4-FFF2-40B4-BE49-F238E27FC236}">
                  <a16:creationId xmlns:a16="http://schemas.microsoft.com/office/drawing/2014/main" id="{8304C148-9134-BED5-DC00-FE882746969A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99" name="Rectangle 6198">
              <a:extLst>
                <a:ext uri="{FF2B5EF4-FFF2-40B4-BE49-F238E27FC236}">
                  <a16:creationId xmlns:a16="http://schemas.microsoft.com/office/drawing/2014/main" id="{813680F4-8CDD-BC50-4143-55F7E41AFD6C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0" name="Rectangle 6199">
              <a:extLst>
                <a:ext uri="{FF2B5EF4-FFF2-40B4-BE49-F238E27FC236}">
                  <a16:creationId xmlns:a16="http://schemas.microsoft.com/office/drawing/2014/main" id="{44B0D464-CB6A-7775-5D7D-5EE149101F0D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1" name="Rectangle 6200">
              <a:extLst>
                <a:ext uri="{FF2B5EF4-FFF2-40B4-BE49-F238E27FC236}">
                  <a16:creationId xmlns:a16="http://schemas.microsoft.com/office/drawing/2014/main" id="{EDB3EBC2-C35A-4A09-934D-5BC4DAD89F31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2" name="Rectangle 6201">
              <a:extLst>
                <a:ext uri="{FF2B5EF4-FFF2-40B4-BE49-F238E27FC236}">
                  <a16:creationId xmlns:a16="http://schemas.microsoft.com/office/drawing/2014/main" id="{A3DD4B6E-D3DF-134F-8954-F3F8045E9340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3" name="Rectangle 6202">
              <a:extLst>
                <a:ext uri="{FF2B5EF4-FFF2-40B4-BE49-F238E27FC236}">
                  <a16:creationId xmlns:a16="http://schemas.microsoft.com/office/drawing/2014/main" id="{B6A79C78-BBCD-88D8-3614-A904ADBD5457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4" name="Rectangle 6203">
              <a:extLst>
                <a:ext uri="{FF2B5EF4-FFF2-40B4-BE49-F238E27FC236}">
                  <a16:creationId xmlns:a16="http://schemas.microsoft.com/office/drawing/2014/main" id="{08089280-106F-A116-3419-9879E8908C10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5" name="Rectangle 6204">
              <a:extLst>
                <a:ext uri="{FF2B5EF4-FFF2-40B4-BE49-F238E27FC236}">
                  <a16:creationId xmlns:a16="http://schemas.microsoft.com/office/drawing/2014/main" id="{3D12DBEB-CE8A-53B5-7F69-1FC13E47814E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6" name="Rectangle 6205">
              <a:extLst>
                <a:ext uri="{FF2B5EF4-FFF2-40B4-BE49-F238E27FC236}">
                  <a16:creationId xmlns:a16="http://schemas.microsoft.com/office/drawing/2014/main" id="{443E69EB-550E-19D1-BBA0-64BC32D1BA04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7" name="Rectangle 6206">
              <a:extLst>
                <a:ext uri="{FF2B5EF4-FFF2-40B4-BE49-F238E27FC236}">
                  <a16:creationId xmlns:a16="http://schemas.microsoft.com/office/drawing/2014/main" id="{7E4CBAC4-3A37-42A8-D3C6-7B29569843EA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8" name="Rectangle 6207">
              <a:extLst>
                <a:ext uri="{FF2B5EF4-FFF2-40B4-BE49-F238E27FC236}">
                  <a16:creationId xmlns:a16="http://schemas.microsoft.com/office/drawing/2014/main" id="{7D9FBF47-33B0-AD97-BC10-3DB338E98ED8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09" name="Rectangle 6208">
              <a:extLst>
                <a:ext uri="{FF2B5EF4-FFF2-40B4-BE49-F238E27FC236}">
                  <a16:creationId xmlns:a16="http://schemas.microsoft.com/office/drawing/2014/main" id="{BE4FC8F5-75A9-C6A2-A495-904B1BE4C668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0" name="Rectangle 6209">
              <a:extLst>
                <a:ext uri="{FF2B5EF4-FFF2-40B4-BE49-F238E27FC236}">
                  <a16:creationId xmlns:a16="http://schemas.microsoft.com/office/drawing/2014/main" id="{B72DED1A-2510-D447-19A2-21B5A7FABBD2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1" name="Rectangle 6210">
              <a:extLst>
                <a:ext uri="{FF2B5EF4-FFF2-40B4-BE49-F238E27FC236}">
                  <a16:creationId xmlns:a16="http://schemas.microsoft.com/office/drawing/2014/main" id="{C14973A5-0644-5B94-F61C-E84821218031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2" name="Rectangle 6211">
              <a:extLst>
                <a:ext uri="{FF2B5EF4-FFF2-40B4-BE49-F238E27FC236}">
                  <a16:creationId xmlns:a16="http://schemas.microsoft.com/office/drawing/2014/main" id="{4A38456E-3E79-94E2-13C4-913943C1B9D9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3" name="Rectangle 6212">
              <a:extLst>
                <a:ext uri="{FF2B5EF4-FFF2-40B4-BE49-F238E27FC236}">
                  <a16:creationId xmlns:a16="http://schemas.microsoft.com/office/drawing/2014/main" id="{C772EF77-F377-60F8-0461-54AE36009F24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4" name="Rectangle 6213">
              <a:extLst>
                <a:ext uri="{FF2B5EF4-FFF2-40B4-BE49-F238E27FC236}">
                  <a16:creationId xmlns:a16="http://schemas.microsoft.com/office/drawing/2014/main" id="{36CFBB2A-B0E1-D675-3FAE-91AF9205FC68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5" name="Rectangle 6214">
              <a:extLst>
                <a:ext uri="{FF2B5EF4-FFF2-40B4-BE49-F238E27FC236}">
                  <a16:creationId xmlns:a16="http://schemas.microsoft.com/office/drawing/2014/main" id="{18097D67-1A44-2521-809A-A329A3FF51C7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6" name="Rectangle 6215">
              <a:extLst>
                <a:ext uri="{FF2B5EF4-FFF2-40B4-BE49-F238E27FC236}">
                  <a16:creationId xmlns:a16="http://schemas.microsoft.com/office/drawing/2014/main" id="{E5475397-2717-A0EF-A8A8-FBD68DF2E91F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7" name="Rectangle 6216">
              <a:extLst>
                <a:ext uri="{FF2B5EF4-FFF2-40B4-BE49-F238E27FC236}">
                  <a16:creationId xmlns:a16="http://schemas.microsoft.com/office/drawing/2014/main" id="{713B04EA-41E7-6D8F-0A5C-C5C2804038D2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8" name="Rectangle 6217">
              <a:extLst>
                <a:ext uri="{FF2B5EF4-FFF2-40B4-BE49-F238E27FC236}">
                  <a16:creationId xmlns:a16="http://schemas.microsoft.com/office/drawing/2014/main" id="{FB9F043C-681A-E6DF-970D-A357701D7F1D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19" name="Rectangle 6218">
              <a:extLst>
                <a:ext uri="{FF2B5EF4-FFF2-40B4-BE49-F238E27FC236}">
                  <a16:creationId xmlns:a16="http://schemas.microsoft.com/office/drawing/2014/main" id="{B20C8B97-514C-5E84-6E41-A11437B16C67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0" name="Rectangle 6219">
              <a:extLst>
                <a:ext uri="{FF2B5EF4-FFF2-40B4-BE49-F238E27FC236}">
                  <a16:creationId xmlns:a16="http://schemas.microsoft.com/office/drawing/2014/main" id="{A1193C20-5CCD-936A-A05B-6CE1EC6D015E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1" name="Rectangle 6220">
              <a:extLst>
                <a:ext uri="{FF2B5EF4-FFF2-40B4-BE49-F238E27FC236}">
                  <a16:creationId xmlns:a16="http://schemas.microsoft.com/office/drawing/2014/main" id="{CC6791EF-7F27-02C7-D750-ABEE104C7AA2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2" name="Rectangle 6221">
              <a:extLst>
                <a:ext uri="{FF2B5EF4-FFF2-40B4-BE49-F238E27FC236}">
                  <a16:creationId xmlns:a16="http://schemas.microsoft.com/office/drawing/2014/main" id="{10E2EADD-252B-3923-282D-B4FADB39453F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3" name="Rectangle 6222">
              <a:extLst>
                <a:ext uri="{FF2B5EF4-FFF2-40B4-BE49-F238E27FC236}">
                  <a16:creationId xmlns:a16="http://schemas.microsoft.com/office/drawing/2014/main" id="{05E1D4BE-EC8E-F6E4-C820-B6C9136B20D8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4" name="Rectangle 6223">
              <a:extLst>
                <a:ext uri="{FF2B5EF4-FFF2-40B4-BE49-F238E27FC236}">
                  <a16:creationId xmlns:a16="http://schemas.microsoft.com/office/drawing/2014/main" id="{F404D7B7-7718-7E92-6691-56D2A3B9FA34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5" name="Rectangle 6224">
              <a:extLst>
                <a:ext uri="{FF2B5EF4-FFF2-40B4-BE49-F238E27FC236}">
                  <a16:creationId xmlns:a16="http://schemas.microsoft.com/office/drawing/2014/main" id="{1F1FE98A-698B-5D7C-44BA-F9D957742B24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6" name="Rectangle 6225">
              <a:extLst>
                <a:ext uri="{FF2B5EF4-FFF2-40B4-BE49-F238E27FC236}">
                  <a16:creationId xmlns:a16="http://schemas.microsoft.com/office/drawing/2014/main" id="{0E6C6BBC-C2B2-3E09-5ACF-BB47D48DB096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7" name="Rectangle 6226">
              <a:extLst>
                <a:ext uri="{FF2B5EF4-FFF2-40B4-BE49-F238E27FC236}">
                  <a16:creationId xmlns:a16="http://schemas.microsoft.com/office/drawing/2014/main" id="{E554F773-68C2-8627-8019-2E8D6856B617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8" name="Rectangle 6227">
              <a:extLst>
                <a:ext uri="{FF2B5EF4-FFF2-40B4-BE49-F238E27FC236}">
                  <a16:creationId xmlns:a16="http://schemas.microsoft.com/office/drawing/2014/main" id="{DBD6007E-44D2-BD84-9CCF-0F1973CB9037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29" name="Rectangle 6228">
              <a:extLst>
                <a:ext uri="{FF2B5EF4-FFF2-40B4-BE49-F238E27FC236}">
                  <a16:creationId xmlns:a16="http://schemas.microsoft.com/office/drawing/2014/main" id="{24E30D53-D7DA-9343-D43C-2D652D3BEFD1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0" name="Rectangle 6229">
              <a:extLst>
                <a:ext uri="{FF2B5EF4-FFF2-40B4-BE49-F238E27FC236}">
                  <a16:creationId xmlns:a16="http://schemas.microsoft.com/office/drawing/2014/main" id="{5A3DFA01-697E-55F7-2226-6536D94933F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1" name="Rectangle 6230">
              <a:extLst>
                <a:ext uri="{FF2B5EF4-FFF2-40B4-BE49-F238E27FC236}">
                  <a16:creationId xmlns:a16="http://schemas.microsoft.com/office/drawing/2014/main" id="{9A0C31B4-8911-3165-0BB5-4AE2A5082E15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2" name="Rectangle 6231">
              <a:extLst>
                <a:ext uri="{FF2B5EF4-FFF2-40B4-BE49-F238E27FC236}">
                  <a16:creationId xmlns:a16="http://schemas.microsoft.com/office/drawing/2014/main" id="{562196F7-17F8-E9AC-1125-DA92DB76329A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3" name="Rectangle 6232">
              <a:extLst>
                <a:ext uri="{FF2B5EF4-FFF2-40B4-BE49-F238E27FC236}">
                  <a16:creationId xmlns:a16="http://schemas.microsoft.com/office/drawing/2014/main" id="{14B4126F-40E0-4ECB-3683-31B42EA5C819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4" name="Rectangle 6233">
              <a:extLst>
                <a:ext uri="{FF2B5EF4-FFF2-40B4-BE49-F238E27FC236}">
                  <a16:creationId xmlns:a16="http://schemas.microsoft.com/office/drawing/2014/main" id="{A908A6DB-8733-A6A3-6A6F-0605B35DEEE2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5" name="Rectangle 6234">
              <a:extLst>
                <a:ext uri="{FF2B5EF4-FFF2-40B4-BE49-F238E27FC236}">
                  <a16:creationId xmlns:a16="http://schemas.microsoft.com/office/drawing/2014/main" id="{4443F62F-E886-4F16-A7C0-1243DF65A676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6" name="Rectangle 6235">
              <a:extLst>
                <a:ext uri="{FF2B5EF4-FFF2-40B4-BE49-F238E27FC236}">
                  <a16:creationId xmlns:a16="http://schemas.microsoft.com/office/drawing/2014/main" id="{1E43CAA4-1C4E-8E28-34C7-87A24CE4D319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7" name="Rectangle 6236">
              <a:extLst>
                <a:ext uri="{FF2B5EF4-FFF2-40B4-BE49-F238E27FC236}">
                  <a16:creationId xmlns:a16="http://schemas.microsoft.com/office/drawing/2014/main" id="{2DAA4C9E-5355-9102-5D95-6C3CEF661D25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8" name="Rectangle 6237">
              <a:extLst>
                <a:ext uri="{FF2B5EF4-FFF2-40B4-BE49-F238E27FC236}">
                  <a16:creationId xmlns:a16="http://schemas.microsoft.com/office/drawing/2014/main" id="{40F25BAC-B88C-9AF0-4161-FABC460A4AF2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39" name="Rectangle 6238">
              <a:extLst>
                <a:ext uri="{FF2B5EF4-FFF2-40B4-BE49-F238E27FC236}">
                  <a16:creationId xmlns:a16="http://schemas.microsoft.com/office/drawing/2014/main" id="{2C0F1F36-0561-8B42-71B4-94E04C046AF5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0" name="Rectangle 6239">
              <a:extLst>
                <a:ext uri="{FF2B5EF4-FFF2-40B4-BE49-F238E27FC236}">
                  <a16:creationId xmlns:a16="http://schemas.microsoft.com/office/drawing/2014/main" id="{FBFB70E5-C75F-468E-0FA3-456D16D69CCE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1" name="Rectangle 6240">
              <a:extLst>
                <a:ext uri="{FF2B5EF4-FFF2-40B4-BE49-F238E27FC236}">
                  <a16:creationId xmlns:a16="http://schemas.microsoft.com/office/drawing/2014/main" id="{DDC005DE-54B2-CA86-47CD-4D10E776E1C7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2" name="Rectangle 6241">
              <a:extLst>
                <a:ext uri="{FF2B5EF4-FFF2-40B4-BE49-F238E27FC236}">
                  <a16:creationId xmlns:a16="http://schemas.microsoft.com/office/drawing/2014/main" id="{D4A54FEF-15E0-82B6-9891-E94522292190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3" name="Rectangle 6242">
              <a:extLst>
                <a:ext uri="{FF2B5EF4-FFF2-40B4-BE49-F238E27FC236}">
                  <a16:creationId xmlns:a16="http://schemas.microsoft.com/office/drawing/2014/main" id="{5850B1C6-797A-B1A2-A5E3-DC2EA04CB31F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4" name="Rectangle 6243">
              <a:extLst>
                <a:ext uri="{FF2B5EF4-FFF2-40B4-BE49-F238E27FC236}">
                  <a16:creationId xmlns:a16="http://schemas.microsoft.com/office/drawing/2014/main" id="{69C9A87C-9294-AAB7-991C-CFCCFDD99DD9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5" name="Rectangle 6244">
              <a:extLst>
                <a:ext uri="{FF2B5EF4-FFF2-40B4-BE49-F238E27FC236}">
                  <a16:creationId xmlns:a16="http://schemas.microsoft.com/office/drawing/2014/main" id="{83D1CF9A-C31E-FCA3-3BF1-3819EB33EB6F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246" name="Rectangle 6245">
              <a:extLst>
                <a:ext uri="{FF2B5EF4-FFF2-40B4-BE49-F238E27FC236}">
                  <a16:creationId xmlns:a16="http://schemas.microsoft.com/office/drawing/2014/main" id="{B2EE0B28-22F9-00C2-3D70-FE4EC85E1F47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167" name="Group 8166">
            <a:extLst>
              <a:ext uri="{FF2B5EF4-FFF2-40B4-BE49-F238E27FC236}">
                <a16:creationId xmlns:a16="http://schemas.microsoft.com/office/drawing/2014/main" id="{1B5F44DD-D296-1E5F-3BD4-67722FCE1024}"/>
              </a:ext>
            </a:extLst>
          </p:cNvPr>
          <p:cNvGrpSpPr/>
          <p:nvPr/>
        </p:nvGrpSpPr>
        <p:grpSpPr>
          <a:xfrm>
            <a:off x="798901" y="4204459"/>
            <a:ext cx="6158983" cy="91440"/>
            <a:chOff x="795599" y="2575329"/>
            <a:chExt cx="6164316" cy="111398"/>
          </a:xfrm>
        </p:grpSpPr>
        <p:sp>
          <p:nvSpPr>
            <p:cNvPr id="8168" name="Rectangle 8167">
              <a:extLst>
                <a:ext uri="{FF2B5EF4-FFF2-40B4-BE49-F238E27FC236}">
                  <a16:creationId xmlns:a16="http://schemas.microsoft.com/office/drawing/2014/main" id="{2206707E-27F5-0EBA-A0CE-29873573E6AE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9" name="Rectangle 8168">
              <a:extLst>
                <a:ext uri="{FF2B5EF4-FFF2-40B4-BE49-F238E27FC236}">
                  <a16:creationId xmlns:a16="http://schemas.microsoft.com/office/drawing/2014/main" id="{6FF2E779-61FB-07CC-FA17-460CFA63E8FB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0" name="Rectangle 8169">
              <a:extLst>
                <a:ext uri="{FF2B5EF4-FFF2-40B4-BE49-F238E27FC236}">
                  <a16:creationId xmlns:a16="http://schemas.microsoft.com/office/drawing/2014/main" id="{FFD4F187-8825-300D-1DB6-78F1DCD4AD3F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1" name="Rectangle 8170">
              <a:extLst>
                <a:ext uri="{FF2B5EF4-FFF2-40B4-BE49-F238E27FC236}">
                  <a16:creationId xmlns:a16="http://schemas.microsoft.com/office/drawing/2014/main" id="{AA0FA3F2-0B2A-76FD-888B-45B13571D0C7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2" name="Rectangle 8171">
              <a:extLst>
                <a:ext uri="{FF2B5EF4-FFF2-40B4-BE49-F238E27FC236}">
                  <a16:creationId xmlns:a16="http://schemas.microsoft.com/office/drawing/2014/main" id="{D56363C7-95EC-9E10-57B6-61B83085FD63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3" name="Rectangle 8172">
              <a:extLst>
                <a:ext uri="{FF2B5EF4-FFF2-40B4-BE49-F238E27FC236}">
                  <a16:creationId xmlns:a16="http://schemas.microsoft.com/office/drawing/2014/main" id="{838EEA09-831F-E919-5288-5D2172674471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4" name="Rectangle 8173">
              <a:extLst>
                <a:ext uri="{FF2B5EF4-FFF2-40B4-BE49-F238E27FC236}">
                  <a16:creationId xmlns:a16="http://schemas.microsoft.com/office/drawing/2014/main" id="{5BBD2AFF-376B-196A-A609-2050E5E9C3C4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5" name="Rectangle 8174">
              <a:extLst>
                <a:ext uri="{FF2B5EF4-FFF2-40B4-BE49-F238E27FC236}">
                  <a16:creationId xmlns:a16="http://schemas.microsoft.com/office/drawing/2014/main" id="{0517BAB6-20A8-914E-E0F5-A0D5F5B30693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6" name="Rectangle 8175">
              <a:extLst>
                <a:ext uri="{FF2B5EF4-FFF2-40B4-BE49-F238E27FC236}">
                  <a16:creationId xmlns:a16="http://schemas.microsoft.com/office/drawing/2014/main" id="{DDC6D2E0-F758-3D05-D160-3B7A0CCCE134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7" name="Rectangle 8176">
              <a:extLst>
                <a:ext uri="{FF2B5EF4-FFF2-40B4-BE49-F238E27FC236}">
                  <a16:creationId xmlns:a16="http://schemas.microsoft.com/office/drawing/2014/main" id="{E6BF403F-664B-F954-BB52-994322B99303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8" name="Rectangle 8177">
              <a:extLst>
                <a:ext uri="{FF2B5EF4-FFF2-40B4-BE49-F238E27FC236}">
                  <a16:creationId xmlns:a16="http://schemas.microsoft.com/office/drawing/2014/main" id="{9195A9BA-39FC-67A8-1D6C-4FB2D2CB207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79" name="Rectangle 8178">
              <a:extLst>
                <a:ext uri="{FF2B5EF4-FFF2-40B4-BE49-F238E27FC236}">
                  <a16:creationId xmlns:a16="http://schemas.microsoft.com/office/drawing/2014/main" id="{2AEF1F0C-89AD-4751-7730-810A0B7F01F9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0" name="Rectangle 8179">
              <a:extLst>
                <a:ext uri="{FF2B5EF4-FFF2-40B4-BE49-F238E27FC236}">
                  <a16:creationId xmlns:a16="http://schemas.microsoft.com/office/drawing/2014/main" id="{74E3A7B9-4B66-C03B-8783-DEDE2980A28A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1" name="Rectangle 8180">
              <a:extLst>
                <a:ext uri="{FF2B5EF4-FFF2-40B4-BE49-F238E27FC236}">
                  <a16:creationId xmlns:a16="http://schemas.microsoft.com/office/drawing/2014/main" id="{E7253969-EF11-2DBB-DE39-1027E0B1AAD7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2" name="Rectangle 8181">
              <a:extLst>
                <a:ext uri="{FF2B5EF4-FFF2-40B4-BE49-F238E27FC236}">
                  <a16:creationId xmlns:a16="http://schemas.microsoft.com/office/drawing/2014/main" id="{12A09061-9585-12B8-93CC-DFCAFFE3818C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3" name="Rectangle 8182">
              <a:extLst>
                <a:ext uri="{FF2B5EF4-FFF2-40B4-BE49-F238E27FC236}">
                  <a16:creationId xmlns:a16="http://schemas.microsoft.com/office/drawing/2014/main" id="{3CD133C6-EF9E-5544-5635-8B209F97F999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4" name="Rectangle 8183">
              <a:extLst>
                <a:ext uri="{FF2B5EF4-FFF2-40B4-BE49-F238E27FC236}">
                  <a16:creationId xmlns:a16="http://schemas.microsoft.com/office/drawing/2014/main" id="{0FE184B9-FD4A-B61C-0F21-9E285386068C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5" name="Rectangle 8184">
              <a:extLst>
                <a:ext uri="{FF2B5EF4-FFF2-40B4-BE49-F238E27FC236}">
                  <a16:creationId xmlns:a16="http://schemas.microsoft.com/office/drawing/2014/main" id="{EC004EAC-898B-C4DC-5FA0-949184023807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6" name="Rectangle 8185">
              <a:extLst>
                <a:ext uri="{FF2B5EF4-FFF2-40B4-BE49-F238E27FC236}">
                  <a16:creationId xmlns:a16="http://schemas.microsoft.com/office/drawing/2014/main" id="{1D58F91B-A42B-BB7E-DE4B-E2FE6DE35CC9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7" name="Rectangle 8186">
              <a:extLst>
                <a:ext uri="{FF2B5EF4-FFF2-40B4-BE49-F238E27FC236}">
                  <a16:creationId xmlns:a16="http://schemas.microsoft.com/office/drawing/2014/main" id="{60B7BD0C-C6DB-2AA7-1876-554FF1243BF6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8" name="Rectangle 8187">
              <a:extLst>
                <a:ext uri="{FF2B5EF4-FFF2-40B4-BE49-F238E27FC236}">
                  <a16:creationId xmlns:a16="http://schemas.microsoft.com/office/drawing/2014/main" id="{6FDC5FE3-4F4F-1B1C-CCCB-2E14C6CEA581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89" name="Rectangle 8188">
              <a:extLst>
                <a:ext uri="{FF2B5EF4-FFF2-40B4-BE49-F238E27FC236}">
                  <a16:creationId xmlns:a16="http://schemas.microsoft.com/office/drawing/2014/main" id="{08EF48BF-044E-C716-2FFC-15FA0FD1CAA9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0" name="Rectangle 8189">
              <a:extLst>
                <a:ext uri="{FF2B5EF4-FFF2-40B4-BE49-F238E27FC236}">
                  <a16:creationId xmlns:a16="http://schemas.microsoft.com/office/drawing/2014/main" id="{04FE2C0F-3412-4412-5B20-EFAA63F56E43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1" name="Rectangle 8190">
              <a:extLst>
                <a:ext uri="{FF2B5EF4-FFF2-40B4-BE49-F238E27FC236}">
                  <a16:creationId xmlns:a16="http://schemas.microsoft.com/office/drawing/2014/main" id="{CB27A338-10A1-0367-2B72-CE63A197158E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2" name="Rectangle 8191">
              <a:extLst>
                <a:ext uri="{FF2B5EF4-FFF2-40B4-BE49-F238E27FC236}">
                  <a16:creationId xmlns:a16="http://schemas.microsoft.com/office/drawing/2014/main" id="{1EDFDEEA-F07E-5CCF-CEF1-3F69622EDCC6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3" name="Rectangle 8192">
              <a:extLst>
                <a:ext uri="{FF2B5EF4-FFF2-40B4-BE49-F238E27FC236}">
                  <a16:creationId xmlns:a16="http://schemas.microsoft.com/office/drawing/2014/main" id="{EFAB385A-EBAE-5C7E-1918-0BC6411DDE25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4" name="Rectangle 8193">
              <a:extLst>
                <a:ext uri="{FF2B5EF4-FFF2-40B4-BE49-F238E27FC236}">
                  <a16:creationId xmlns:a16="http://schemas.microsoft.com/office/drawing/2014/main" id="{4487AC53-C81D-6372-A020-15E97264BED2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5" name="Rectangle 8194">
              <a:extLst>
                <a:ext uri="{FF2B5EF4-FFF2-40B4-BE49-F238E27FC236}">
                  <a16:creationId xmlns:a16="http://schemas.microsoft.com/office/drawing/2014/main" id="{2E115917-A2F1-8C28-0B46-6D5C452B6758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6" name="Rectangle 8195">
              <a:extLst>
                <a:ext uri="{FF2B5EF4-FFF2-40B4-BE49-F238E27FC236}">
                  <a16:creationId xmlns:a16="http://schemas.microsoft.com/office/drawing/2014/main" id="{BC767BF3-F8C7-5FAF-56B1-B8CF1F7C1FA0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7" name="Rectangle 8196">
              <a:extLst>
                <a:ext uri="{FF2B5EF4-FFF2-40B4-BE49-F238E27FC236}">
                  <a16:creationId xmlns:a16="http://schemas.microsoft.com/office/drawing/2014/main" id="{FC10C33F-B739-FA68-EA1A-0434A7AD2663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8" name="Rectangle 8197">
              <a:extLst>
                <a:ext uri="{FF2B5EF4-FFF2-40B4-BE49-F238E27FC236}">
                  <a16:creationId xmlns:a16="http://schemas.microsoft.com/office/drawing/2014/main" id="{CE5962A1-0F6D-AB3E-B77F-269DC6BCE731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99" name="Rectangle 8198">
              <a:extLst>
                <a:ext uri="{FF2B5EF4-FFF2-40B4-BE49-F238E27FC236}">
                  <a16:creationId xmlns:a16="http://schemas.microsoft.com/office/drawing/2014/main" id="{0CCCEDE1-C9DA-A30C-E3C9-2207E4DB4A2B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0" name="Rectangle 8199">
              <a:extLst>
                <a:ext uri="{FF2B5EF4-FFF2-40B4-BE49-F238E27FC236}">
                  <a16:creationId xmlns:a16="http://schemas.microsoft.com/office/drawing/2014/main" id="{FC4222B0-9056-404F-F39A-C7A48E6ED2AE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1" name="Rectangle 8200">
              <a:extLst>
                <a:ext uri="{FF2B5EF4-FFF2-40B4-BE49-F238E27FC236}">
                  <a16:creationId xmlns:a16="http://schemas.microsoft.com/office/drawing/2014/main" id="{5D604DA7-29A0-BDD3-6EA0-FAE2D04E3CDA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2" name="Rectangle 8201">
              <a:extLst>
                <a:ext uri="{FF2B5EF4-FFF2-40B4-BE49-F238E27FC236}">
                  <a16:creationId xmlns:a16="http://schemas.microsoft.com/office/drawing/2014/main" id="{F81D9C01-8FC6-7E28-0C61-B1E7AB55FD89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3" name="Rectangle 8202">
              <a:extLst>
                <a:ext uri="{FF2B5EF4-FFF2-40B4-BE49-F238E27FC236}">
                  <a16:creationId xmlns:a16="http://schemas.microsoft.com/office/drawing/2014/main" id="{7969DAED-A4D9-2A2F-D999-646FE0E114E6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4" name="Rectangle 8203">
              <a:extLst>
                <a:ext uri="{FF2B5EF4-FFF2-40B4-BE49-F238E27FC236}">
                  <a16:creationId xmlns:a16="http://schemas.microsoft.com/office/drawing/2014/main" id="{D48BFC69-3C00-340B-073D-AB191E0B4AD4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5" name="Rectangle 8204">
              <a:extLst>
                <a:ext uri="{FF2B5EF4-FFF2-40B4-BE49-F238E27FC236}">
                  <a16:creationId xmlns:a16="http://schemas.microsoft.com/office/drawing/2014/main" id="{A3E1AF48-C8D5-978A-AEF0-0BBBA6835570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6" name="Rectangle 8205">
              <a:extLst>
                <a:ext uri="{FF2B5EF4-FFF2-40B4-BE49-F238E27FC236}">
                  <a16:creationId xmlns:a16="http://schemas.microsoft.com/office/drawing/2014/main" id="{DB09DEDC-2EB6-FEAB-C706-F5DBBC6F53FD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7" name="Rectangle 8206">
              <a:extLst>
                <a:ext uri="{FF2B5EF4-FFF2-40B4-BE49-F238E27FC236}">
                  <a16:creationId xmlns:a16="http://schemas.microsoft.com/office/drawing/2014/main" id="{6D92B9D5-3B51-011C-CA6C-83D5561BFC87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8" name="Rectangle 8207">
              <a:extLst>
                <a:ext uri="{FF2B5EF4-FFF2-40B4-BE49-F238E27FC236}">
                  <a16:creationId xmlns:a16="http://schemas.microsoft.com/office/drawing/2014/main" id="{FEB6846D-2BC0-ADE2-8284-D85D9CAB27D3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09" name="Rectangle 8208">
              <a:extLst>
                <a:ext uri="{FF2B5EF4-FFF2-40B4-BE49-F238E27FC236}">
                  <a16:creationId xmlns:a16="http://schemas.microsoft.com/office/drawing/2014/main" id="{E9E20251-CEE3-D602-4437-864CEBA8412A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0" name="Rectangle 8209">
              <a:extLst>
                <a:ext uri="{FF2B5EF4-FFF2-40B4-BE49-F238E27FC236}">
                  <a16:creationId xmlns:a16="http://schemas.microsoft.com/office/drawing/2014/main" id="{18453347-CA2D-C194-939B-5AFD267CF846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1" name="Rectangle 8210">
              <a:extLst>
                <a:ext uri="{FF2B5EF4-FFF2-40B4-BE49-F238E27FC236}">
                  <a16:creationId xmlns:a16="http://schemas.microsoft.com/office/drawing/2014/main" id="{24C340FF-A97F-28F8-4AF7-7AE521E34A8E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2" name="Rectangle 8211">
              <a:extLst>
                <a:ext uri="{FF2B5EF4-FFF2-40B4-BE49-F238E27FC236}">
                  <a16:creationId xmlns:a16="http://schemas.microsoft.com/office/drawing/2014/main" id="{29907ECD-CE87-CDF1-6C44-88A0E02F0442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3" name="Rectangle 8212">
              <a:extLst>
                <a:ext uri="{FF2B5EF4-FFF2-40B4-BE49-F238E27FC236}">
                  <a16:creationId xmlns:a16="http://schemas.microsoft.com/office/drawing/2014/main" id="{D249507B-8248-3CC3-F3E4-CC017E8DF236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4" name="Rectangle 8213">
              <a:extLst>
                <a:ext uri="{FF2B5EF4-FFF2-40B4-BE49-F238E27FC236}">
                  <a16:creationId xmlns:a16="http://schemas.microsoft.com/office/drawing/2014/main" id="{8DB887D3-70CE-946F-CAF3-2D3CD87C9467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5" name="Rectangle 8214">
              <a:extLst>
                <a:ext uri="{FF2B5EF4-FFF2-40B4-BE49-F238E27FC236}">
                  <a16:creationId xmlns:a16="http://schemas.microsoft.com/office/drawing/2014/main" id="{A0E53A97-180A-7D1A-5A8C-07B3A515C203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6" name="Rectangle 8215">
              <a:extLst>
                <a:ext uri="{FF2B5EF4-FFF2-40B4-BE49-F238E27FC236}">
                  <a16:creationId xmlns:a16="http://schemas.microsoft.com/office/drawing/2014/main" id="{2E2EB3B6-286A-2224-85E1-5AB8D00DFE23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7" name="Rectangle 8216">
              <a:extLst>
                <a:ext uri="{FF2B5EF4-FFF2-40B4-BE49-F238E27FC236}">
                  <a16:creationId xmlns:a16="http://schemas.microsoft.com/office/drawing/2014/main" id="{74B6053D-F46F-83C9-826E-F47EA39755AD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8" name="Rectangle 8217">
              <a:extLst>
                <a:ext uri="{FF2B5EF4-FFF2-40B4-BE49-F238E27FC236}">
                  <a16:creationId xmlns:a16="http://schemas.microsoft.com/office/drawing/2014/main" id="{779B5C52-D721-5569-82B6-86F4EA21D691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19" name="Rectangle 8218">
              <a:extLst>
                <a:ext uri="{FF2B5EF4-FFF2-40B4-BE49-F238E27FC236}">
                  <a16:creationId xmlns:a16="http://schemas.microsoft.com/office/drawing/2014/main" id="{F20DF82A-4447-2D13-23E6-6F0CD138081F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0" name="Rectangle 8219">
              <a:extLst>
                <a:ext uri="{FF2B5EF4-FFF2-40B4-BE49-F238E27FC236}">
                  <a16:creationId xmlns:a16="http://schemas.microsoft.com/office/drawing/2014/main" id="{3049BC0D-9609-148F-AACD-B6CB082574D7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1" name="Rectangle 8220">
              <a:extLst>
                <a:ext uri="{FF2B5EF4-FFF2-40B4-BE49-F238E27FC236}">
                  <a16:creationId xmlns:a16="http://schemas.microsoft.com/office/drawing/2014/main" id="{D2C49275-F2A4-02D4-A110-E6946BFE7B10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2" name="Rectangle 8221">
              <a:extLst>
                <a:ext uri="{FF2B5EF4-FFF2-40B4-BE49-F238E27FC236}">
                  <a16:creationId xmlns:a16="http://schemas.microsoft.com/office/drawing/2014/main" id="{0CD251BF-EE83-E4C6-C012-1E02303D4A04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3" name="Rectangle 8222">
              <a:extLst>
                <a:ext uri="{FF2B5EF4-FFF2-40B4-BE49-F238E27FC236}">
                  <a16:creationId xmlns:a16="http://schemas.microsoft.com/office/drawing/2014/main" id="{AEEFFC9E-C300-A1F1-2941-1D909E3A26A5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4" name="Rectangle 8223">
              <a:extLst>
                <a:ext uri="{FF2B5EF4-FFF2-40B4-BE49-F238E27FC236}">
                  <a16:creationId xmlns:a16="http://schemas.microsoft.com/office/drawing/2014/main" id="{89F15896-4E71-DAE3-A369-18CFDBE3E9F9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5" name="Rectangle 8224">
              <a:extLst>
                <a:ext uri="{FF2B5EF4-FFF2-40B4-BE49-F238E27FC236}">
                  <a16:creationId xmlns:a16="http://schemas.microsoft.com/office/drawing/2014/main" id="{E2C920B7-B889-435E-4557-62522ED683B9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6" name="Rectangle 8225">
              <a:extLst>
                <a:ext uri="{FF2B5EF4-FFF2-40B4-BE49-F238E27FC236}">
                  <a16:creationId xmlns:a16="http://schemas.microsoft.com/office/drawing/2014/main" id="{7E308018-335F-92AE-CBC9-8D4E2C841172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7" name="Rectangle 8226">
              <a:extLst>
                <a:ext uri="{FF2B5EF4-FFF2-40B4-BE49-F238E27FC236}">
                  <a16:creationId xmlns:a16="http://schemas.microsoft.com/office/drawing/2014/main" id="{A7378272-B18E-83D8-5B4F-52BA8B118F6D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8" name="Rectangle 8227">
              <a:extLst>
                <a:ext uri="{FF2B5EF4-FFF2-40B4-BE49-F238E27FC236}">
                  <a16:creationId xmlns:a16="http://schemas.microsoft.com/office/drawing/2014/main" id="{803B2772-4450-DFC0-9C33-67E5AE602DAA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29" name="Rectangle 8228">
              <a:extLst>
                <a:ext uri="{FF2B5EF4-FFF2-40B4-BE49-F238E27FC236}">
                  <a16:creationId xmlns:a16="http://schemas.microsoft.com/office/drawing/2014/main" id="{86E60DAE-0A06-A203-9EEA-FB7ECA909D82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0" name="Rectangle 8229">
              <a:extLst>
                <a:ext uri="{FF2B5EF4-FFF2-40B4-BE49-F238E27FC236}">
                  <a16:creationId xmlns:a16="http://schemas.microsoft.com/office/drawing/2014/main" id="{972B835D-33C8-17FC-3382-E12B2FF4B4B3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1" name="Rectangle 8230">
              <a:extLst>
                <a:ext uri="{FF2B5EF4-FFF2-40B4-BE49-F238E27FC236}">
                  <a16:creationId xmlns:a16="http://schemas.microsoft.com/office/drawing/2014/main" id="{430360A9-3ADC-1ABE-29F2-01501EE9C715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2" name="Rectangle 8231">
              <a:extLst>
                <a:ext uri="{FF2B5EF4-FFF2-40B4-BE49-F238E27FC236}">
                  <a16:creationId xmlns:a16="http://schemas.microsoft.com/office/drawing/2014/main" id="{AEA112A8-0B98-C81D-3FC0-C5E492E840E0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3" name="Rectangle 8232">
              <a:extLst>
                <a:ext uri="{FF2B5EF4-FFF2-40B4-BE49-F238E27FC236}">
                  <a16:creationId xmlns:a16="http://schemas.microsoft.com/office/drawing/2014/main" id="{94F14573-3A60-D387-9090-EAFA71FD6FC4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4" name="Rectangle 8233">
              <a:extLst>
                <a:ext uri="{FF2B5EF4-FFF2-40B4-BE49-F238E27FC236}">
                  <a16:creationId xmlns:a16="http://schemas.microsoft.com/office/drawing/2014/main" id="{83181CB8-0F6D-89E4-BF2F-EB0EC451C8F2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5" name="Rectangle 8234">
              <a:extLst>
                <a:ext uri="{FF2B5EF4-FFF2-40B4-BE49-F238E27FC236}">
                  <a16:creationId xmlns:a16="http://schemas.microsoft.com/office/drawing/2014/main" id="{2D3DD5E1-6030-13BF-E1A1-BB96642CA26E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6" name="Rectangle 8235">
              <a:extLst>
                <a:ext uri="{FF2B5EF4-FFF2-40B4-BE49-F238E27FC236}">
                  <a16:creationId xmlns:a16="http://schemas.microsoft.com/office/drawing/2014/main" id="{AD436F10-0052-07C2-6816-CC757C95F7E5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7" name="Rectangle 8236">
              <a:extLst>
                <a:ext uri="{FF2B5EF4-FFF2-40B4-BE49-F238E27FC236}">
                  <a16:creationId xmlns:a16="http://schemas.microsoft.com/office/drawing/2014/main" id="{FBC19BE2-D863-5A0B-79E9-54BDFE2FAF2A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8" name="Rectangle 8237">
              <a:extLst>
                <a:ext uri="{FF2B5EF4-FFF2-40B4-BE49-F238E27FC236}">
                  <a16:creationId xmlns:a16="http://schemas.microsoft.com/office/drawing/2014/main" id="{8001D5C1-2911-27E7-4AE5-F98F1D766788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39" name="Rectangle 8238">
              <a:extLst>
                <a:ext uri="{FF2B5EF4-FFF2-40B4-BE49-F238E27FC236}">
                  <a16:creationId xmlns:a16="http://schemas.microsoft.com/office/drawing/2014/main" id="{8D446B1D-5C8A-4DC2-B50F-D4674D348916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0" name="Rectangle 8239">
              <a:extLst>
                <a:ext uri="{FF2B5EF4-FFF2-40B4-BE49-F238E27FC236}">
                  <a16:creationId xmlns:a16="http://schemas.microsoft.com/office/drawing/2014/main" id="{A4BD2CFB-AA97-6619-0F4F-94FF84EDB728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1" name="Rectangle 8240">
              <a:extLst>
                <a:ext uri="{FF2B5EF4-FFF2-40B4-BE49-F238E27FC236}">
                  <a16:creationId xmlns:a16="http://schemas.microsoft.com/office/drawing/2014/main" id="{DD70DACC-F438-B5EB-071E-05D3D0C8AA8A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2" name="Rectangle 8241">
              <a:extLst>
                <a:ext uri="{FF2B5EF4-FFF2-40B4-BE49-F238E27FC236}">
                  <a16:creationId xmlns:a16="http://schemas.microsoft.com/office/drawing/2014/main" id="{65D1BA53-9C6D-BFB8-CC8E-CCEF024D8FD9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3" name="Rectangle 8242">
              <a:extLst>
                <a:ext uri="{FF2B5EF4-FFF2-40B4-BE49-F238E27FC236}">
                  <a16:creationId xmlns:a16="http://schemas.microsoft.com/office/drawing/2014/main" id="{F7C1541D-E7D8-0F53-F938-AE6EA74E9475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4" name="Rectangle 8243">
              <a:extLst>
                <a:ext uri="{FF2B5EF4-FFF2-40B4-BE49-F238E27FC236}">
                  <a16:creationId xmlns:a16="http://schemas.microsoft.com/office/drawing/2014/main" id="{5FFE1615-FD6B-A9B6-60DB-466C610571F2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5" name="Rectangle 8244">
              <a:extLst>
                <a:ext uri="{FF2B5EF4-FFF2-40B4-BE49-F238E27FC236}">
                  <a16:creationId xmlns:a16="http://schemas.microsoft.com/office/drawing/2014/main" id="{89DDBDE7-D830-9328-C3AD-98A97AD5A3B4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6" name="Rectangle 8245">
              <a:extLst>
                <a:ext uri="{FF2B5EF4-FFF2-40B4-BE49-F238E27FC236}">
                  <a16:creationId xmlns:a16="http://schemas.microsoft.com/office/drawing/2014/main" id="{876BB2A8-7539-7A5F-4FAE-8E4D0228B31C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7" name="Rectangle 8246">
              <a:extLst>
                <a:ext uri="{FF2B5EF4-FFF2-40B4-BE49-F238E27FC236}">
                  <a16:creationId xmlns:a16="http://schemas.microsoft.com/office/drawing/2014/main" id="{334B9022-6AA1-4EF4-55D4-B21E69F93E60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8" name="Rectangle 8247">
              <a:extLst>
                <a:ext uri="{FF2B5EF4-FFF2-40B4-BE49-F238E27FC236}">
                  <a16:creationId xmlns:a16="http://schemas.microsoft.com/office/drawing/2014/main" id="{16CE8492-B084-E316-162B-AA4940CC92B5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49" name="Rectangle 8248">
              <a:extLst>
                <a:ext uri="{FF2B5EF4-FFF2-40B4-BE49-F238E27FC236}">
                  <a16:creationId xmlns:a16="http://schemas.microsoft.com/office/drawing/2014/main" id="{12D8A7BC-6A87-10ED-7EF2-41DCA3A67F91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0" name="Rectangle 8249">
              <a:extLst>
                <a:ext uri="{FF2B5EF4-FFF2-40B4-BE49-F238E27FC236}">
                  <a16:creationId xmlns:a16="http://schemas.microsoft.com/office/drawing/2014/main" id="{AE8A3EDD-5AC2-6D0C-A64C-575668A1742A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1" name="Rectangle 8250">
              <a:extLst>
                <a:ext uri="{FF2B5EF4-FFF2-40B4-BE49-F238E27FC236}">
                  <a16:creationId xmlns:a16="http://schemas.microsoft.com/office/drawing/2014/main" id="{711CD1E8-7F3B-1977-8759-154A9DE09F91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2" name="Rectangle 8251">
              <a:extLst>
                <a:ext uri="{FF2B5EF4-FFF2-40B4-BE49-F238E27FC236}">
                  <a16:creationId xmlns:a16="http://schemas.microsoft.com/office/drawing/2014/main" id="{02EA533B-F593-8FCE-5A91-FD6DBA942370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3" name="Rectangle 8252">
              <a:extLst>
                <a:ext uri="{FF2B5EF4-FFF2-40B4-BE49-F238E27FC236}">
                  <a16:creationId xmlns:a16="http://schemas.microsoft.com/office/drawing/2014/main" id="{5A45697B-6671-0AAD-649C-E06A5B6BA2E8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4" name="Rectangle 8253">
              <a:extLst>
                <a:ext uri="{FF2B5EF4-FFF2-40B4-BE49-F238E27FC236}">
                  <a16:creationId xmlns:a16="http://schemas.microsoft.com/office/drawing/2014/main" id="{B85FDB24-D12E-2257-0937-C22AA965D3FD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5" name="Rectangle 8254">
              <a:extLst>
                <a:ext uri="{FF2B5EF4-FFF2-40B4-BE49-F238E27FC236}">
                  <a16:creationId xmlns:a16="http://schemas.microsoft.com/office/drawing/2014/main" id="{D580EFBD-2EFF-F40C-3A78-B46102FA8CCF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6" name="Rectangle 8255">
              <a:extLst>
                <a:ext uri="{FF2B5EF4-FFF2-40B4-BE49-F238E27FC236}">
                  <a16:creationId xmlns:a16="http://schemas.microsoft.com/office/drawing/2014/main" id="{413B37B8-49DC-87DC-245B-8750A12DC6DE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7" name="Rectangle 8256">
              <a:extLst>
                <a:ext uri="{FF2B5EF4-FFF2-40B4-BE49-F238E27FC236}">
                  <a16:creationId xmlns:a16="http://schemas.microsoft.com/office/drawing/2014/main" id="{2DA242DB-222E-1617-F191-88B251380B22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8" name="Rectangle 8257">
              <a:extLst>
                <a:ext uri="{FF2B5EF4-FFF2-40B4-BE49-F238E27FC236}">
                  <a16:creationId xmlns:a16="http://schemas.microsoft.com/office/drawing/2014/main" id="{10170C9D-2ED1-4E17-AC51-F942A8741000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59" name="Rectangle 8258">
              <a:extLst>
                <a:ext uri="{FF2B5EF4-FFF2-40B4-BE49-F238E27FC236}">
                  <a16:creationId xmlns:a16="http://schemas.microsoft.com/office/drawing/2014/main" id="{3A99491B-7525-4EEC-5FCF-DB7E1D650B77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0" name="Rectangle 8259">
              <a:extLst>
                <a:ext uri="{FF2B5EF4-FFF2-40B4-BE49-F238E27FC236}">
                  <a16:creationId xmlns:a16="http://schemas.microsoft.com/office/drawing/2014/main" id="{098C1DAD-555D-A1BC-1BDC-1B868CB7F647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1" name="Rectangle 8260">
              <a:extLst>
                <a:ext uri="{FF2B5EF4-FFF2-40B4-BE49-F238E27FC236}">
                  <a16:creationId xmlns:a16="http://schemas.microsoft.com/office/drawing/2014/main" id="{911EB62D-010C-B9E2-907F-7E37A82F8593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2" name="Rectangle 8261">
              <a:extLst>
                <a:ext uri="{FF2B5EF4-FFF2-40B4-BE49-F238E27FC236}">
                  <a16:creationId xmlns:a16="http://schemas.microsoft.com/office/drawing/2014/main" id="{DD0FA8AE-3000-5383-F45A-522887FEC280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3" name="Rectangle 8262">
              <a:extLst>
                <a:ext uri="{FF2B5EF4-FFF2-40B4-BE49-F238E27FC236}">
                  <a16:creationId xmlns:a16="http://schemas.microsoft.com/office/drawing/2014/main" id="{3EF3CC14-20D5-39C7-BF2A-DCE0C7BB2018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4" name="Rectangle 8263">
              <a:extLst>
                <a:ext uri="{FF2B5EF4-FFF2-40B4-BE49-F238E27FC236}">
                  <a16:creationId xmlns:a16="http://schemas.microsoft.com/office/drawing/2014/main" id="{85EE157F-DD68-4240-DD90-575A9C2B5AF6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5" name="Rectangle 8264">
              <a:extLst>
                <a:ext uri="{FF2B5EF4-FFF2-40B4-BE49-F238E27FC236}">
                  <a16:creationId xmlns:a16="http://schemas.microsoft.com/office/drawing/2014/main" id="{C422C651-AA45-DF8A-0D63-6B43524A1DDA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6" name="Rectangle 8265">
              <a:extLst>
                <a:ext uri="{FF2B5EF4-FFF2-40B4-BE49-F238E27FC236}">
                  <a16:creationId xmlns:a16="http://schemas.microsoft.com/office/drawing/2014/main" id="{A4898691-290E-C17A-32AF-9F64E61F8B7F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7" name="Rectangle 8266">
              <a:extLst>
                <a:ext uri="{FF2B5EF4-FFF2-40B4-BE49-F238E27FC236}">
                  <a16:creationId xmlns:a16="http://schemas.microsoft.com/office/drawing/2014/main" id="{C7DE5277-9FE6-F9C5-232F-8F4EBA1F5601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8" name="Rectangle 8267">
              <a:extLst>
                <a:ext uri="{FF2B5EF4-FFF2-40B4-BE49-F238E27FC236}">
                  <a16:creationId xmlns:a16="http://schemas.microsoft.com/office/drawing/2014/main" id="{0594F4AC-543D-C888-AD6B-5D630FC9D23C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69" name="Rectangle 8268">
              <a:extLst>
                <a:ext uri="{FF2B5EF4-FFF2-40B4-BE49-F238E27FC236}">
                  <a16:creationId xmlns:a16="http://schemas.microsoft.com/office/drawing/2014/main" id="{47BF938D-BF64-DBEC-AB9A-4DC82F651980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0" name="Rectangle 8269">
              <a:extLst>
                <a:ext uri="{FF2B5EF4-FFF2-40B4-BE49-F238E27FC236}">
                  <a16:creationId xmlns:a16="http://schemas.microsoft.com/office/drawing/2014/main" id="{29BC1DFE-4E82-178D-852F-4B668BE8DF23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1" name="Rectangle 8270">
              <a:extLst>
                <a:ext uri="{FF2B5EF4-FFF2-40B4-BE49-F238E27FC236}">
                  <a16:creationId xmlns:a16="http://schemas.microsoft.com/office/drawing/2014/main" id="{C6463C7F-1D17-9104-5554-89155004AEF9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2" name="Rectangle 8271">
              <a:extLst>
                <a:ext uri="{FF2B5EF4-FFF2-40B4-BE49-F238E27FC236}">
                  <a16:creationId xmlns:a16="http://schemas.microsoft.com/office/drawing/2014/main" id="{9D54A94C-BA94-91B6-0594-4F964951A09B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3" name="Rectangle 8272">
              <a:extLst>
                <a:ext uri="{FF2B5EF4-FFF2-40B4-BE49-F238E27FC236}">
                  <a16:creationId xmlns:a16="http://schemas.microsoft.com/office/drawing/2014/main" id="{EB64F986-6738-9764-5AAC-2C45F69AC159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4" name="Rectangle 8273">
              <a:extLst>
                <a:ext uri="{FF2B5EF4-FFF2-40B4-BE49-F238E27FC236}">
                  <a16:creationId xmlns:a16="http://schemas.microsoft.com/office/drawing/2014/main" id="{92CFBF75-3BFC-4DAA-740A-9CC06DF36D3A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5" name="Rectangle 8274">
              <a:extLst>
                <a:ext uri="{FF2B5EF4-FFF2-40B4-BE49-F238E27FC236}">
                  <a16:creationId xmlns:a16="http://schemas.microsoft.com/office/drawing/2014/main" id="{C3244403-82CA-467B-13B6-B17F5A53F64B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6" name="Rectangle 8275">
              <a:extLst>
                <a:ext uri="{FF2B5EF4-FFF2-40B4-BE49-F238E27FC236}">
                  <a16:creationId xmlns:a16="http://schemas.microsoft.com/office/drawing/2014/main" id="{DDE23B59-0718-313D-A430-93BAE0732BC2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7" name="Rectangle 8276">
              <a:extLst>
                <a:ext uri="{FF2B5EF4-FFF2-40B4-BE49-F238E27FC236}">
                  <a16:creationId xmlns:a16="http://schemas.microsoft.com/office/drawing/2014/main" id="{9F3B9CAF-EFB9-5CB9-42FD-CB28B7145963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8" name="Rectangle 8277">
              <a:extLst>
                <a:ext uri="{FF2B5EF4-FFF2-40B4-BE49-F238E27FC236}">
                  <a16:creationId xmlns:a16="http://schemas.microsoft.com/office/drawing/2014/main" id="{30064AEA-C3D9-55C2-3D47-365E56A92995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79" name="Rectangle 8278">
              <a:extLst>
                <a:ext uri="{FF2B5EF4-FFF2-40B4-BE49-F238E27FC236}">
                  <a16:creationId xmlns:a16="http://schemas.microsoft.com/office/drawing/2014/main" id="{9F8B0FDB-DB97-FF71-B8D0-E48E5A9755A8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0" name="Rectangle 8279">
              <a:extLst>
                <a:ext uri="{FF2B5EF4-FFF2-40B4-BE49-F238E27FC236}">
                  <a16:creationId xmlns:a16="http://schemas.microsoft.com/office/drawing/2014/main" id="{97FCDBF8-F272-CFBB-62C8-7E11D57D35DF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1" name="Rectangle 8280">
              <a:extLst>
                <a:ext uri="{FF2B5EF4-FFF2-40B4-BE49-F238E27FC236}">
                  <a16:creationId xmlns:a16="http://schemas.microsoft.com/office/drawing/2014/main" id="{DC42E4A0-11A6-CA82-E2DA-B0ABC39E6DDA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2" name="Rectangle 8281">
              <a:extLst>
                <a:ext uri="{FF2B5EF4-FFF2-40B4-BE49-F238E27FC236}">
                  <a16:creationId xmlns:a16="http://schemas.microsoft.com/office/drawing/2014/main" id="{6C30907F-D541-62EF-1A79-3D7A93873F7C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3" name="Rectangle 8282">
              <a:extLst>
                <a:ext uri="{FF2B5EF4-FFF2-40B4-BE49-F238E27FC236}">
                  <a16:creationId xmlns:a16="http://schemas.microsoft.com/office/drawing/2014/main" id="{56DFBD22-1F5D-B5F8-8DDD-E0435E6ABDE4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4" name="Rectangle 8283">
              <a:extLst>
                <a:ext uri="{FF2B5EF4-FFF2-40B4-BE49-F238E27FC236}">
                  <a16:creationId xmlns:a16="http://schemas.microsoft.com/office/drawing/2014/main" id="{0F85A2E2-5D61-D917-DD1E-6678DBC7AD70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5" name="Rectangle 8284">
              <a:extLst>
                <a:ext uri="{FF2B5EF4-FFF2-40B4-BE49-F238E27FC236}">
                  <a16:creationId xmlns:a16="http://schemas.microsoft.com/office/drawing/2014/main" id="{89111449-F2C9-B5A0-F032-350D49DAEC54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6" name="Rectangle 8285">
              <a:extLst>
                <a:ext uri="{FF2B5EF4-FFF2-40B4-BE49-F238E27FC236}">
                  <a16:creationId xmlns:a16="http://schemas.microsoft.com/office/drawing/2014/main" id="{40F0A59C-E567-892B-CCBF-BA7D91D3550E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7" name="Rectangle 8286">
              <a:extLst>
                <a:ext uri="{FF2B5EF4-FFF2-40B4-BE49-F238E27FC236}">
                  <a16:creationId xmlns:a16="http://schemas.microsoft.com/office/drawing/2014/main" id="{1EAC6784-0910-A378-2AE3-609FBF0ECD55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8" name="Rectangle 8287">
              <a:extLst>
                <a:ext uri="{FF2B5EF4-FFF2-40B4-BE49-F238E27FC236}">
                  <a16:creationId xmlns:a16="http://schemas.microsoft.com/office/drawing/2014/main" id="{3E2C32E7-4417-A50B-2B4E-BDD2DDCAEEE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89" name="Rectangle 8288">
              <a:extLst>
                <a:ext uri="{FF2B5EF4-FFF2-40B4-BE49-F238E27FC236}">
                  <a16:creationId xmlns:a16="http://schemas.microsoft.com/office/drawing/2014/main" id="{9F8DC271-E806-D60A-D18C-C566B1FB1AF9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0" name="Rectangle 8289">
              <a:extLst>
                <a:ext uri="{FF2B5EF4-FFF2-40B4-BE49-F238E27FC236}">
                  <a16:creationId xmlns:a16="http://schemas.microsoft.com/office/drawing/2014/main" id="{162FD63E-2A5D-76DA-0674-22A039DF9BDE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1" name="Rectangle 8290">
              <a:extLst>
                <a:ext uri="{FF2B5EF4-FFF2-40B4-BE49-F238E27FC236}">
                  <a16:creationId xmlns:a16="http://schemas.microsoft.com/office/drawing/2014/main" id="{FF54DD92-C187-8971-E8DA-C9976D4DA8E9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2" name="Rectangle 8291">
              <a:extLst>
                <a:ext uri="{FF2B5EF4-FFF2-40B4-BE49-F238E27FC236}">
                  <a16:creationId xmlns:a16="http://schemas.microsoft.com/office/drawing/2014/main" id="{EE0E058F-9CEE-1A9F-BB85-DA3777AFAB21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3" name="Rectangle 8292">
              <a:extLst>
                <a:ext uri="{FF2B5EF4-FFF2-40B4-BE49-F238E27FC236}">
                  <a16:creationId xmlns:a16="http://schemas.microsoft.com/office/drawing/2014/main" id="{7D6C544A-CC57-1843-4260-E1FBFDE638FD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94" name="Rectangle 8293">
              <a:extLst>
                <a:ext uri="{FF2B5EF4-FFF2-40B4-BE49-F238E27FC236}">
                  <a16:creationId xmlns:a16="http://schemas.microsoft.com/office/drawing/2014/main" id="{6085870F-09C2-2742-2BF1-25044A385A64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991" name="Group 5990">
            <a:extLst>
              <a:ext uri="{FF2B5EF4-FFF2-40B4-BE49-F238E27FC236}">
                <a16:creationId xmlns:a16="http://schemas.microsoft.com/office/drawing/2014/main" id="{290AED21-1407-BE09-1A11-80F884FD0CC2}"/>
              </a:ext>
            </a:extLst>
          </p:cNvPr>
          <p:cNvGrpSpPr/>
          <p:nvPr/>
        </p:nvGrpSpPr>
        <p:grpSpPr>
          <a:xfrm>
            <a:off x="798901" y="4109649"/>
            <a:ext cx="6158983" cy="91440"/>
            <a:chOff x="795599" y="2575329"/>
            <a:chExt cx="6164316" cy="111398"/>
          </a:xfrm>
        </p:grpSpPr>
        <p:sp>
          <p:nvSpPr>
            <p:cNvPr id="5992" name="Rectangle 5991">
              <a:extLst>
                <a:ext uri="{FF2B5EF4-FFF2-40B4-BE49-F238E27FC236}">
                  <a16:creationId xmlns:a16="http://schemas.microsoft.com/office/drawing/2014/main" id="{3D198A4E-221F-B8B4-0020-0E5370BD35F0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3" name="Rectangle 5992">
              <a:extLst>
                <a:ext uri="{FF2B5EF4-FFF2-40B4-BE49-F238E27FC236}">
                  <a16:creationId xmlns:a16="http://schemas.microsoft.com/office/drawing/2014/main" id="{0454E83C-F4C2-AB82-978D-CD83A65B3A2D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4" name="Rectangle 5993">
              <a:extLst>
                <a:ext uri="{FF2B5EF4-FFF2-40B4-BE49-F238E27FC236}">
                  <a16:creationId xmlns:a16="http://schemas.microsoft.com/office/drawing/2014/main" id="{7E1F275A-CD0E-B939-2F3E-AA64837D6BCD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5" name="Rectangle 5994">
              <a:extLst>
                <a:ext uri="{FF2B5EF4-FFF2-40B4-BE49-F238E27FC236}">
                  <a16:creationId xmlns:a16="http://schemas.microsoft.com/office/drawing/2014/main" id="{88DFDAAC-AF0C-5EBF-5FC8-41A5DAEB1AD2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6" name="Rectangle 5995">
              <a:extLst>
                <a:ext uri="{FF2B5EF4-FFF2-40B4-BE49-F238E27FC236}">
                  <a16:creationId xmlns:a16="http://schemas.microsoft.com/office/drawing/2014/main" id="{F2D8FF95-6B07-C922-F3B2-4C82079C0D7D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7" name="Rectangle 5996">
              <a:extLst>
                <a:ext uri="{FF2B5EF4-FFF2-40B4-BE49-F238E27FC236}">
                  <a16:creationId xmlns:a16="http://schemas.microsoft.com/office/drawing/2014/main" id="{5BBEF15A-33FB-5670-A3A4-6ADC0508C796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8" name="Rectangle 5997">
              <a:extLst>
                <a:ext uri="{FF2B5EF4-FFF2-40B4-BE49-F238E27FC236}">
                  <a16:creationId xmlns:a16="http://schemas.microsoft.com/office/drawing/2014/main" id="{4C52B96C-2BAC-6240-2580-1A959EAE2BB8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9" name="Rectangle 5998">
              <a:extLst>
                <a:ext uri="{FF2B5EF4-FFF2-40B4-BE49-F238E27FC236}">
                  <a16:creationId xmlns:a16="http://schemas.microsoft.com/office/drawing/2014/main" id="{46688A52-8285-B76F-3BF0-A16AF0AEFC0D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0" name="Rectangle 5999">
              <a:extLst>
                <a:ext uri="{FF2B5EF4-FFF2-40B4-BE49-F238E27FC236}">
                  <a16:creationId xmlns:a16="http://schemas.microsoft.com/office/drawing/2014/main" id="{67C5FF89-0862-12CF-283D-AD44D257925C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1" name="Rectangle 6000">
              <a:extLst>
                <a:ext uri="{FF2B5EF4-FFF2-40B4-BE49-F238E27FC236}">
                  <a16:creationId xmlns:a16="http://schemas.microsoft.com/office/drawing/2014/main" id="{E8921B57-00B2-71DF-A928-27F015C3A6B5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2" name="Rectangle 6001">
              <a:extLst>
                <a:ext uri="{FF2B5EF4-FFF2-40B4-BE49-F238E27FC236}">
                  <a16:creationId xmlns:a16="http://schemas.microsoft.com/office/drawing/2014/main" id="{E82ADEB6-3EC2-410C-BA0E-E62585771A0C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3" name="Rectangle 6002">
              <a:extLst>
                <a:ext uri="{FF2B5EF4-FFF2-40B4-BE49-F238E27FC236}">
                  <a16:creationId xmlns:a16="http://schemas.microsoft.com/office/drawing/2014/main" id="{169FECFD-2AAD-E6B5-75FF-9BB41D6A77D9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4" name="Rectangle 6003">
              <a:extLst>
                <a:ext uri="{FF2B5EF4-FFF2-40B4-BE49-F238E27FC236}">
                  <a16:creationId xmlns:a16="http://schemas.microsoft.com/office/drawing/2014/main" id="{C7FB7181-AAD9-81AB-60D0-2EBD8B57453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5" name="Rectangle 6004">
              <a:extLst>
                <a:ext uri="{FF2B5EF4-FFF2-40B4-BE49-F238E27FC236}">
                  <a16:creationId xmlns:a16="http://schemas.microsoft.com/office/drawing/2014/main" id="{AFB76A3D-ADAA-547A-AF0B-591C843DED92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6" name="Rectangle 6005">
              <a:extLst>
                <a:ext uri="{FF2B5EF4-FFF2-40B4-BE49-F238E27FC236}">
                  <a16:creationId xmlns:a16="http://schemas.microsoft.com/office/drawing/2014/main" id="{50B5E4C5-20D1-2564-63F8-9E1FBCCC4743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7" name="Rectangle 6006">
              <a:extLst>
                <a:ext uri="{FF2B5EF4-FFF2-40B4-BE49-F238E27FC236}">
                  <a16:creationId xmlns:a16="http://schemas.microsoft.com/office/drawing/2014/main" id="{B0FD9139-0201-32AE-87AA-B13BC2074F65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8" name="Rectangle 6007">
              <a:extLst>
                <a:ext uri="{FF2B5EF4-FFF2-40B4-BE49-F238E27FC236}">
                  <a16:creationId xmlns:a16="http://schemas.microsoft.com/office/drawing/2014/main" id="{BD1A88DF-5EEF-A254-1A67-CD8031796A5C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09" name="Rectangle 6008">
              <a:extLst>
                <a:ext uri="{FF2B5EF4-FFF2-40B4-BE49-F238E27FC236}">
                  <a16:creationId xmlns:a16="http://schemas.microsoft.com/office/drawing/2014/main" id="{0E5A0266-9B83-BCB8-B998-9E239F9289E8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0" name="Rectangle 6009">
              <a:extLst>
                <a:ext uri="{FF2B5EF4-FFF2-40B4-BE49-F238E27FC236}">
                  <a16:creationId xmlns:a16="http://schemas.microsoft.com/office/drawing/2014/main" id="{A8D8CE62-84B9-023D-B4C1-3618E7D1ECD8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1" name="Rectangle 6010">
              <a:extLst>
                <a:ext uri="{FF2B5EF4-FFF2-40B4-BE49-F238E27FC236}">
                  <a16:creationId xmlns:a16="http://schemas.microsoft.com/office/drawing/2014/main" id="{176ED883-D991-01FA-A8B0-96C5AF5B1047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2" name="Rectangle 6011">
              <a:extLst>
                <a:ext uri="{FF2B5EF4-FFF2-40B4-BE49-F238E27FC236}">
                  <a16:creationId xmlns:a16="http://schemas.microsoft.com/office/drawing/2014/main" id="{26E5DBB0-A88A-F6F3-2577-351F43559FF4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3" name="Rectangle 6012">
              <a:extLst>
                <a:ext uri="{FF2B5EF4-FFF2-40B4-BE49-F238E27FC236}">
                  <a16:creationId xmlns:a16="http://schemas.microsoft.com/office/drawing/2014/main" id="{51440589-6F60-F84C-A2A9-71E4FE4FE396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4" name="Rectangle 6013">
              <a:extLst>
                <a:ext uri="{FF2B5EF4-FFF2-40B4-BE49-F238E27FC236}">
                  <a16:creationId xmlns:a16="http://schemas.microsoft.com/office/drawing/2014/main" id="{411702A6-E4CF-4D54-3090-ACED646295E1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5" name="Rectangle 6014">
              <a:extLst>
                <a:ext uri="{FF2B5EF4-FFF2-40B4-BE49-F238E27FC236}">
                  <a16:creationId xmlns:a16="http://schemas.microsoft.com/office/drawing/2014/main" id="{004F4D8F-6916-A0DD-08E0-FA2C326495A0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6" name="Rectangle 6015">
              <a:extLst>
                <a:ext uri="{FF2B5EF4-FFF2-40B4-BE49-F238E27FC236}">
                  <a16:creationId xmlns:a16="http://schemas.microsoft.com/office/drawing/2014/main" id="{9456F2F6-EFA1-208C-8D64-305A93735FBD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7" name="Rectangle 6016">
              <a:extLst>
                <a:ext uri="{FF2B5EF4-FFF2-40B4-BE49-F238E27FC236}">
                  <a16:creationId xmlns:a16="http://schemas.microsoft.com/office/drawing/2014/main" id="{36C15D00-04C6-A52E-506E-653B8CD8D5D4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8" name="Rectangle 6017">
              <a:extLst>
                <a:ext uri="{FF2B5EF4-FFF2-40B4-BE49-F238E27FC236}">
                  <a16:creationId xmlns:a16="http://schemas.microsoft.com/office/drawing/2014/main" id="{60F759D2-0222-4B34-C9CE-A68DCD1F8741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19" name="Rectangle 6018">
              <a:extLst>
                <a:ext uri="{FF2B5EF4-FFF2-40B4-BE49-F238E27FC236}">
                  <a16:creationId xmlns:a16="http://schemas.microsoft.com/office/drawing/2014/main" id="{AC2B0B9B-9A7D-F822-9EA8-059B9BE8B585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0" name="Rectangle 6019">
              <a:extLst>
                <a:ext uri="{FF2B5EF4-FFF2-40B4-BE49-F238E27FC236}">
                  <a16:creationId xmlns:a16="http://schemas.microsoft.com/office/drawing/2014/main" id="{576CB432-26D4-19CC-9385-A48EF6519F01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1" name="Rectangle 6020">
              <a:extLst>
                <a:ext uri="{FF2B5EF4-FFF2-40B4-BE49-F238E27FC236}">
                  <a16:creationId xmlns:a16="http://schemas.microsoft.com/office/drawing/2014/main" id="{48DA3B98-C8F9-56C5-AC34-FC042CE916CA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2" name="Rectangle 6021">
              <a:extLst>
                <a:ext uri="{FF2B5EF4-FFF2-40B4-BE49-F238E27FC236}">
                  <a16:creationId xmlns:a16="http://schemas.microsoft.com/office/drawing/2014/main" id="{CDAE8D9E-22C0-2E2E-B7FC-AFB518D3EECD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3" name="Rectangle 6022">
              <a:extLst>
                <a:ext uri="{FF2B5EF4-FFF2-40B4-BE49-F238E27FC236}">
                  <a16:creationId xmlns:a16="http://schemas.microsoft.com/office/drawing/2014/main" id="{51B73073-2278-45B0-513F-3051F13F0264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4" name="Rectangle 6023">
              <a:extLst>
                <a:ext uri="{FF2B5EF4-FFF2-40B4-BE49-F238E27FC236}">
                  <a16:creationId xmlns:a16="http://schemas.microsoft.com/office/drawing/2014/main" id="{98F183DC-2538-6CFD-94A2-D9DDAA9CBE5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5" name="Rectangle 6024">
              <a:extLst>
                <a:ext uri="{FF2B5EF4-FFF2-40B4-BE49-F238E27FC236}">
                  <a16:creationId xmlns:a16="http://schemas.microsoft.com/office/drawing/2014/main" id="{D465F137-4122-9F0F-CD1C-CE5A423F23DB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6" name="Rectangle 6025">
              <a:extLst>
                <a:ext uri="{FF2B5EF4-FFF2-40B4-BE49-F238E27FC236}">
                  <a16:creationId xmlns:a16="http://schemas.microsoft.com/office/drawing/2014/main" id="{D1180FD7-99D6-C053-B82C-2BB3C8D53555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7" name="Rectangle 6026">
              <a:extLst>
                <a:ext uri="{FF2B5EF4-FFF2-40B4-BE49-F238E27FC236}">
                  <a16:creationId xmlns:a16="http://schemas.microsoft.com/office/drawing/2014/main" id="{DEEE0C1E-F5B1-ABFD-0A0B-212599F1E2A1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8" name="Rectangle 6027">
              <a:extLst>
                <a:ext uri="{FF2B5EF4-FFF2-40B4-BE49-F238E27FC236}">
                  <a16:creationId xmlns:a16="http://schemas.microsoft.com/office/drawing/2014/main" id="{FCB70D56-6690-CBC8-EC82-73AA971B6B33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29" name="Rectangle 6028">
              <a:extLst>
                <a:ext uri="{FF2B5EF4-FFF2-40B4-BE49-F238E27FC236}">
                  <a16:creationId xmlns:a16="http://schemas.microsoft.com/office/drawing/2014/main" id="{750488BF-EC47-D5DA-6126-DC60B869CBFE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0" name="Rectangle 6029">
              <a:extLst>
                <a:ext uri="{FF2B5EF4-FFF2-40B4-BE49-F238E27FC236}">
                  <a16:creationId xmlns:a16="http://schemas.microsoft.com/office/drawing/2014/main" id="{EB71E16E-8712-7C16-B4D8-40BD7888539F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1" name="Rectangle 6030">
              <a:extLst>
                <a:ext uri="{FF2B5EF4-FFF2-40B4-BE49-F238E27FC236}">
                  <a16:creationId xmlns:a16="http://schemas.microsoft.com/office/drawing/2014/main" id="{098ED79F-3913-9AE7-37B4-2BEF34C6B143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2" name="Rectangle 6031">
              <a:extLst>
                <a:ext uri="{FF2B5EF4-FFF2-40B4-BE49-F238E27FC236}">
                  <a16:creationId xmlns:a16="http://schemas.microsoft.com/office/drawing/2014/main" id="{5E53E68C-CD76-ED42-89C5-DA26748679AE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3" name="Rectangle 6032">
              <a:extLst>
                <a:ext uri="{FF2B5EF4-FFF2-40B4-BE49-F238E27FC236}">
                  <a16:creationId xmlns:a16="http://schemas.microsoft.com/office/drawing/2014/main" id="{43665325-DC93-DA2F-AEB4-C2FC31F99462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4" name="Rectangle 6033">
              <a:extLst>
                <a:ext uri="{FF2B5EF4-FFF2-40B4-BE49-F238E27FC236}">
                  <a16:creationId xmlns:a16="http://schemas.microsoft.com/office/drawing/2014/main" id="{5B83A5DF-A720-25FF-9AF3-9BF838227D75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5" name="Rectangle 6034">
              <a:extLst>
                <a:ext uri="{FF2B5EF4-FFF2-40B4-BE49-F238E27FC236}">
                  <a16:creationId xmlns:a16="http://schemas.microsoft.com/office/drawing/2014/main" id="{8B4BC0CB-64ED-5E2C-2340-1B7DB2C3D464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6" name="Rectangle 6035">
              <a:extLst>
                <a:ext uri="{FF2B5EF4-FFF2-40B4-BE49-F238E27FC236}">
                  <a16:creationId xmlns:a16="http://schemas.microsoft.com/office/drawing/2014/main" id="{E577ABAB-578E-FBBB-5181-2F31098170BE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7" name="Rectangle 6036">
              <a:extLst>
                <a:ext uri="{FF2B5EF4-FFF2-40B4-BE49-F238E27FC236}">
                  <a16:creationId xmlns:a16="http://schemas.microsoft.com/office/drawing/2014/main" id="{EF07FB17-B2F6-F72D-1BB3-3F452647FB40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8" name="Rectangle 6037">
              <a:extLst>
                <a:ext uri="{FF2B5EF4-FFF2-40B4-BE49-F238E27FC236}">
                  <a16:creationId xmlns:a16="http://schemas.microsoft.com/office/drawing/2014/main" id="{51C09F33-CA7E-4179-275B-08A0706136D1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39" name="Rectangle 6038">
              <a:extLst>
                <a:ext uri="{FF2B5EF4-FFF2-40B4-BE49-F238E27FC236}">
                  <a16:creationId xmlns:a16="http://schemas.microsoft.com/office/drawing/2014/main" id="{0700308C-3D86-CE76-140E-126BBFD5F7DA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0" name="Rectangle 6039">
              <a:extLst>
                <a:ext uri="{FF2B5EF4-FFF2-40B4-BE49-F238E27FC236}">
                  <a16:creationId xmlns:a16="http://schemas.microsoft.com/office/drawing/2014/main" id="{FDE251D1-CA2E-A43E-5507-C38F7E2E2A3C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1" name="Rectangle 6040">
              <a:extLst>
                <a:ext uri="{FF2B5EF4-FFF2-40B4-BE49-F238E27FC236}">
                  <a16:creationId xmlns:a16="http://schemas.microsoft.com/office/drawing/2014/main" id="{54A79E0A-E817-A647-81F1-2ED651BF560F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2" name="Rectangle 6041">
              <a:extLst>
                <a:ext uri="{FF2B5EF4-FFF2-40B4-BE49-F238E27FC236}">
                  <a16:creationId xmlns:a16="http://schemas.microsoft.com/office/drawing/2014/main" id="{AD549CF6-25DA-237F-8DD9-F4B7B33FB59A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3" name="Rectangle 6042">
              <a:extLst>
                <a:ext uri="{FF2B5EF4-FFF2-40B4-BE49-F238E27FC236}">
                  <a16:creationId xmlns:a16="http://schemas.microsoft.com/office/drawing/2014/main" id="{C462B83C-0872-2DC4-0F4B-E27399A5FCAE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4" name="Rectangle 6043">
              <a:extLst>
                <a:ext uri="{FF2B5EF4-FFF2-40B4-BE49-F238E27FC236}">
                  <a16:creationId xmlns:a16="http://schemas.microsoft.com/office/drawing/2014/main" id="{267AB49C-D759-FF04-1364-1717EAEBB237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5" name="Rectangle 6044">
              <a:extLst>
                <a:ext uri="{FF2B5EF4-FFF2-40B4-BE49-F238E27FC236}">
                  <a16:creationId xmlns:a16="http://schemas.microsoft.com/office/drawing/2014/main" id="{95D06B2B-FEEE-EEBF-19FD-A4D6E2876A5C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6" name="Rectangle 6045">
              <a:extLst>
                <a:ext uri="{FF2B5EF4-FFF2-40B4-BE49-F238E27FC236}">
                  <a16:creationId xmlns:a16="http://schemas.microsoft.com/office/drawing/2014/main" id="{88A5EBA5-D992-F917-A7E3-9B98AC85355F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7" name="Rectangle 6046">
              <a:extLst>
                <a:ext uri="{FF2B5EF4-FFF2-40B4-BE49-F238E27FC236}">
                  <a16:creationId xmlns:a16="http://schemas.microsoft.com/office/drawing/2014/main" id="{8251B823-5EA1-B955-3D6B-5947BC3443B2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8" name="Rectangle 6047">
              <a:extLst>
                <a:ext uri="{FF2B5EF4-FFF2-40B4-BE49-F238E27FC236}">
                  <a16:creationId xmlns:a16="http://schemas.microsoft.com/office/drawing/2014/main" id="{CDE2203C-A74C-953C-53EE-D72C1EC04532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49" name="Rectangle 6048">
              <a:extLst>
                <a:ext uri="{FF2B5EF4-FFF2-40B4-BE49-F238E27FC236}">
                  <a16:creationId xmlns:a16="http://schemas.microsoft.com/office/drawing/2014/main" id="{61B5A223-42A6-CA9C-7838-9F0363A19AD1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0" name="Rectangle 6049">
              <a:extLst>
                <a:ext uri="{FF2B5EF4-FFF2-40B4-BE49-F238E27FC236}">
                  <a16:creationId xmlns:a16="http://schemas.microsoft.com/office/drawing/2014/main" id="{F92C72E4-5A65-6730-5379-A8D1578E49C0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1" name="Rectangle 6050">
              <a:extLst>
                <a:ext uri="{FF2B5EF4-FFF2-40B4-BE49-F238E27FC236}">
                  <a16:creationId xmlns:a16="http://schemas.microsoft.com/office/drawing/2014/main" id="{3E555FF0-EE57-C052-3C2B-DF0E85B542FB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2" name="Rectangle 6051">
              <a:extLst>
                <a:ext uri="{FF2B5EF4-FFF2-40B4-BE49-F238E27FC236}">
                  <a16:creationId xmlns:a16="http://schemas.microsoft.com/office/drawing/2014/main" id="{CC7E4564-77FB-70F0-AE27-423838C64698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3" name="Rectangle 6052">
              <a:extLst>
                <a:ext uri="{FF2B5EF4-FFF2-40B4-BE49-F238E27FC236}">
                  <a16:creationId xmlns:a16="http://schemas.microsoft.com/office/drawing/2014/main" id="{DAE37E7D-B68D-1761-72E3-24855E95C1AD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4" name="Rectangle 6053">
              <a:extLst>
                <a:ext uri="{FF2B5EF4-FFF2-40B4-BE49-F238E27FC236}">
                  <a16:creationId xmlns:a16="http://schemas.microsoft.com/office/drawing/2014/main" id="{0054FBB0-EABE-32A1-F9B6-75D5444923A6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5" name="Rectangle 6054">
              <a:extLst>
                <a:ext uri="{FF2B5EF4-FFF2-40B4-BE49-F238E27FC236}">
                  <a16:creationId xmlns:a16="http://schemas.microsoft.com/office/drawing/2014/main" id="{6208FFA1-B7C8-7884-EC52-9159617BBAA2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6" name="Rectangle 6055">
              <a:extLst>
                <a:ext uri="{FF2B5EF4-FFF2-40B4-BE49-F238E27FC236}">
                  <a16:creationId xmlns:a16="http://schemas.microsoft.com/office/drawing/2014/main" id="{9A97AB5F-C35E-0331-DD1E-E4F87FD54976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7" name="Rectangle 6056">
              <a:extLst>
                <a:ext uri="{FF2B5EF4-FFF2-40B4-BE49-F238E27FC236}">
                  <a16:creationId xmlns:a16="http://schemas.microsoft.com/office/drawing/2014/main" id="{65C746BA-3FE6-DB94-036C-6AD4642962E8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8" name="Rectangle 6057">
              <a:extLst>
                <a:ext uri="{FF2B5EF4-FFF2-40B4-BE49-F238E27FC236}">
                  <a16:creationId xmlns:a16="http://schemas.microsoft.com/office/drawing/2014/main" id="{A21A6479-34CA-02E9-0A54-5E64E8C35C0B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59" name="Rectangle 6058">
              <a:extLst>
                <a:ext uri="{FF2B5EF4-FFF2-40B4-BE49-F238E27FC236}">
                  <a16:creationId xmlns:a16="http://schemas.microsoft.com/office/drawing/2014/main" id="{27B65931-2753-0F2D-E277-97882E8984E8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0" name="Rectangle 6059">
              <a:extLst>
                <a:ext uri="{FF2B5EF4-FFF2-40B4-BE49-F238E27FC236}">
                  <a16:creationId xmlns:a16="http://schemas.microsoft.com/office/drawing/2014/main" id="{985B254C-521D-B52B-5B2B-A51502633A55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1" name="Rectangle 6060">
              <a:extLst>
                <a:ext uri="{FF2B5EF4-FFF2-40B4-BE49-F238E27FC236}">
                  <a16:creationId xmlns:a16="http://schemas.microsoft.com/office/drawing/2014/main" id="{39534CE0-9554-4D7B-DBFD-7417C8C62931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2" name="Rectangle 6061">
              <a:extLst>
                <a:ext uri="{FF2B5EF4-FFF2-40B4-BE49-F238E27FC236}">
                  <a16:creationId xmlns:a16="http://schemas.microsoft.com/office/drawing/2014/main" id="{553A2E9B-E3B2-69D3-6E70-070E55418013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3" name="Rectangle 6062">
              <a:extLst>
                <a:ext uri="{FF2B5EF4-FFF2-40B4-BE49-F238E27FC236}">
                  <a16:creationId xmlns:a16="http://schemas.microsoft.com/office/drawing/2014/main" id="{878F3CFE-496C-B308-4DB7-8E4C4F21851A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4" name="Rectangle 6063">
              <a:extLst>
                <a:ext uri="{FF2B5EF4-FFF2-40B4-BE49-F238E27FC236}">
                  <a16:creationId xmlns:a16="http://schemas.microsoft.com/office/drawing/2014/main" id="{B82ABA33-0F50-AFFF-CC84-FE53B5FD9F34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5" name="Rectangle 6064">
              <a:extLst>
                <a:ext uri="{FF2B5EF4-FFF2-40B4-BE49-F238E27FC236}">
                  <a16:creationId xmlns:a16="http://schemas.microsoft.com/office/drawing/2014/main" id="{F7A911B1-8434-A4CA-79F3-77DA04F40FFC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6" name="Rectangle 6065">
              <a:extLst>
                <a:ext uri="{FF2B5EF4-FFF2-40B4-BE49-F238E27FC236}">
                  <a16:creationId xmlns:a16="http://schemas.microsoft.com/office/drawing/2014/main" id="{AD37C2D0-9938-5F94-FB68-317EF455A4B6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7" name="Rectangle 6066">
              <a:extLst>
                <a:ext uri="{FF2B5EF4-FFF2-40B4-BE49-F238E27FC236}">
                  <a16:creationId xmlns:a16="http://schemas.microsoft.com/office/drawing/2014/main" id="{5BD1459C-FA56-BDE1-8CEB-69DB9F053B2F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8" name="Rectangle 6067">
              <a:extLst>
                <a:ext uri="{FF2B5EF4-FFF2-40B4-BE49-F238E27FC236}">
                  <a16:creationId xmlns:a16="http://schemas.microsoft.com/office/drawing/2014/main" id="{391D0C99-6188-32A1-4C94-21241A800AFD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69" name="Rectangle 6068">
              <a:extLst>
                <a:ext uri="{FF2B5EF4-FFF2-40B4-BE49-F238E27FC236}">
                  <a16:creationId xmlns:a16="http://schemas.microsoft.com/office/drawing/2014/main" id="{4B05688E-B3B9-D17C-352A-3F839D2AAAB1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0" name="Rectangle 6069">
              <a:extLst>
                <a:ext uri="{FF2B5EF4-FFF2-40B4-BE49-F238E27FC236}">
                  <a16:creationId xmlns:a16="http://schemas.microsoft.com/office/drawing/2014/main" id="{22587BB5-B06E-DE3A-3B25-0D2120DABFB4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1" name="Rectangle 6070">
              <a:extLst>
                <a:ext uri="{FF2B5EF4-FFF2-40B4-BE49-F238E27FC236}">
                  <a16:creationId xmlns:a16="http://schemas.microsoft.com/office/drawing/2014/main" id="{8180BE36-77B6-D24D-676F-CC052C85EB86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2" name="Rectangle 6071">
              <a:extLst>
                <a:ext uri="{FF2B5EF4-FFF2-40B4-BE49-F238E27FC236}">
                  <a16:creationId xmlns:a16="http://schemas.microsoft.com/office/drawing/2014/main" id="{3EF3F46D-1F92-B9FF-A8BA-743979970C8B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3" name="Rectangle 6072">
              <a:extLst>
                <a:ext uri="{FF2B5EF4-FFF2-40B4-BE49-F238E27FC236}">
                  <a16:creationId xmlns:a16="http://schemas.microsoft.com/office/drawing/2014/main" id="{A6805477-0492-ABC9-0450-DABF65A7BD1F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4" name="Rectangle 6073">
              <a:extLst>
                <a:ext uri="{FF2B5EF4-FFF2-40B4-BE49-F238E27FC236}">
                  <a16:creationId xmlns:a16="http://schemas.microsoft.com/office/drawing/2014/main" id="{54EFAF49-8A1E-D817-02E3-E4C78CFAC82F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5" name="Rectangle 6074">
              <a:extLst>
                <a:ext uri="{FF2B5EF4-FFF2-40B4-BE49-F238E27FC236}">
                  <a16:creationId xmlns:a16="http://schemas.microsoft.com/office/drawing/2014/main" id="{4CFD689B-9C42-9538-6E92-2A92119C5487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6" name="Rectangle 6075">
              <a:extLst>
                <a:ext uri="{FF2B5EF4-FFF2-40B4-BE49-F238E27FC236}">
                  <a16:creationId xmlns:a16="http://schemas.microsoft.com/office/drawing/2014/main" id="{E4B7D304-9D1F-EA07-1862-3AFB191D9843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7" name="Rectangle 6076">
              <a:extLst>
                <a:ext uri="{FF2B5EF4-FFF2-40B4-BE49-F238E27FC236}">
                  <a16:creationId xmlns:a16="http://schemas.microsoft.com/office/drawing/2014/main" id="{4127B567-0B24-EC7C-A102-18C1E94DCCEB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8" name="Rectangle 6077">
              <a:extLst>
                <a:ext uri="{FF2B5EF4-FFF2-40B4-BE49-F238E27FC236}">
                  <a16:creationId xmlns:a16="http://schemas.microsoft.com/office/drawing/2014/main" id="{1666B1A6-C9A0-AD7B-91C2-722BD5124EA4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79" name="Rectangle 6078">
              <a:extLst>
                <a:ext uri="{FF2B5EF4-FFF2-40B4-BE49-F238E27FC236}">
                  <a16:creationId xmlns:a16="http://schemas.microsoft.com/office/drawing/2014/main" id="{88FB62F8-F562-DFD1-6185-1A7D0DB4AB39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0" name="Rectangle 6079">
              <a:extLst>
                <a:ext uri="{FF2B5EF4-FFF2-40B4-BE49-F238E27FC236}">
                  <a16:creationId xmlns:a16="http://schemas.microsoft.com/office/drawing/2014/main" id="{9B99354B-0AAD-0CD5-40BA-91CF8AD97656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1" name="Rectangle 6080">
              <a:extLst>
                <a:ext uri="{FF2B5EF4-FFF2-40B4-BE49-F238E27FC236}">
                  <a16:creationId xmlns:a16="http://schemas.microsoft.com/office/drawing/2014/main" id="{BB081748-C012-DD9C-0D86-9BB2774F8EF2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2" name="Rectangle 6081">
              <a:extLst>
                <a:ext uri="{FF2B5EF4-FFF2-40B4-BE49-F238E27FC236}">
                  <a16:creationId xmlns:a16="http://schemas.microsoft.com/office/drawing/2014/main" id="{F1CFA102-A282-45B7-1337-95A69AAF68A9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3" name="Rectangle 6082">
              <a:extLst>
                <a:ext uri="{FF2B5EF4-FFF2-40B4-BE49-F238E27FC236}">
                  <a16:creationId xmlns:a16="http://schemas.microsoft.com/office/drawing/2014/main" id="{F1D82EE6-0B30-5235-8864-B54D2752B96A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4" name="Rectangle 6083">
              <a:extLst>
                <a:ext uri="{FF2B5EF4-FFF2-40B4-BE49-F238E27FC236}">
                  <a16:creationId xmlns:a16="http://schemas.microsoft.com/office/drawing/2014/main" id="{AE4D4386-0ED2-7A58-BCC9-39476F1E599E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5" name="Rectangle 6084">
              <a:extLst>
                <a:ext uri="{FF2B5EF4-FFF2-40B4-BE49-F238E27FC236}">
                  <a16:creationId xmlns:a16="http://schemas.microsoft.com/office/drawing/2014/main" id="{A9337DB4-128F-96D9-F324-D4965E8091DC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6" name="Rectangle 6085">
              <a:extLst>
                <a:ext uri="{FF2B5EF4-FFF2-40B4-BE49-F238E27FC236}">
                  <a16:creationId xmlns:a16="http://schemas.microsoft.com/office/drawing/2014/main" id="{6A201C60-5FE6-2AF2-C283-7948629D9204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7" name="Rectangle 6086">
              <a:extLst>
                <a:ext uri="{FF2B5EF4-FFF2-40B4-BE49-F238E27FC236}">
                  <a16:creationId xmlns:a16="http://schemas.microsoft.com/office/drawing/2014/main" id="{C8AE7239-4C73-6120-C822-B2D2D0CA357E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8" name="Rectangle 6087">
              <a:extLst>
                <a:ext uri="{FF2B5EF4-FFF2-40B4-BE49-F238E27FC236}">
                  <a16:creationId xmlns:a16="http://schemas.microsoft.com/office/drawing/2014/main" id="{47120D4C-E21C-42ED-3736-D3412383F10B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89" name="Rectangle 6088">
              <a:extLst>
                <a:ext uri="{FF2B5EF4-FFF2-40B4-BE49-F238E27FC236}">
                  <a16:creationId xmlns:a16="http://schemas.microsoft.com/office/drawing/2014/main" id="{D2DED169-FB83-A1D3-3D7A-DE4A454483E8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0" name="Rectangle 6089">
              <a:extLst>
                <a:ext uri="{FF2B5EF4-FFF2-40B4-BE49-F238E27FC236}">
                  <a16:creationId xmlns:a16="http://schemas.microsoft.com/office/drawing/2014/main" id="{313889E6-A66E-C784-D96A-7BAB9CC8453C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1" name="Rectangle 6090">
              <a:extLst>
                <a:ext uri="{FF2B5EF4-FFF2-40B4-BE49-F238E27FC236}">
                  <a16:creationId xmlns:a16="http://schemas.microsoft.com/office/drawing/2014/main" id="{2D700C44-9579-3CFB-2193-AA3A2B103FC0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2" name="Rectangle 6091">
              <a:extLst>
                <a:ext uri="{FF2B5EF4-FFF2-40B4-BE49-F238E27FC236}">
                  <a16:creationId xmlns:a16="http://schemas.microsoft.com/office/drawing/2014/main" id="{C484048E-C5D2-A432-3E0C-AEE20230D36B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3" name="Rectangle 6092">
              <a:extLst>
                <a:ext uri="{FF2B5EF4-FFF2-40B4-BE49-F238E27FC236}">
                  <a16:creationId xmlns:a16="http://schemas.microsoft.com/office/drawing/2014/main" id="{870347DC-E688-9D99-C92F-0B0FB9FC8A2D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4" name="Rectangle 6093">
              <a:extLst>
                <a:ext uri="{FF2B5EF4-FFF2-40B4-BE49-F238E27FC236}">
                  <a16:creationId xmlns:a16="http://schemas.microsoft.com/office/drawing/2014/main" id="{6C925113-D818-875E-6E88-126529F37A1D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5" name="Rectangle 6094">
              <a:extLst>
                <a:ext uri="{FF2B5EF4-FFF2-40B4-BE49-F238E27FC236}">
                  <a16:creationId xmlns:a16="http://schemas.microsoft.com/office/drawing/2014/main" id="{68B9C30B-184A-880E-AB75-360979DFAAB9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6" name="Rectangle 6095">
              <a:extLst>
                <a:ext uri="{FF2B5EF4-FFF2-40B4-BE49-F238E27FC236}">
                  <a16:creationId xmlns:a16="http://schemas.microsoft.com/office/drawing/2014/main" id="{B82A1A6F-8924-D1F7-DFAC-76D7BD3F3F72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7" name="Rectangle 6096">
              <a:extLst>
                <a:ext uri="{FF2B5EF4-FFF2-40B4-BE49-F238E27FC236}">
                  <a16:creationId xmlns:a16="http://schemas.microsoft.com/office/drawing/2014/main" id="{DC359533-BC47-AC2A-E350-3E5A76D95AC2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8" name="Rectangle 6097">
              <a:extLst>
                <a:ext uri="{FF2B5EF4-FFF2-40B4-BE49-F238E27FC236}">
                  <a16:creationId xmlns:a16="http://schemas.microsoft.com/office/drawing/2014/main" id="{8D86AB87-D3C4-047F-51F7-2E2BFF33D3B7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099" name="Rectangle 6098">
              <a:extLst>
                <a:ext uri="{FF2B5EF4-FFF2-40B4-BE49-F238E27FC236}">
                  <a16:creationId xmlns:a16="http://schemas.microsoft.com/office/drawing/2014/main" id="{70F098CE-99CE-BC96-3D85-36FF442FE1EF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0" name="Rectangle 6099">
              <a:extLst>
                <a:ext uri="{FF2B5EF4-FFF2-40B4-BE49-F238E27FC236}">
                  <a16:creationId xmlns:a16="http://schemas.microsoft.com/office/drawing/2014/main" id="{6E6B7E37-36C7-F9B4-CCF3-41EA50339D31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1" name="Rectangle 6100">
              <a:extLst>
                <a:ext uri="{FF2B5EF4-FFF2-40B4-BE49-F238E27FC236}">
                  <a16:creationId xmlns:a16="http://schemas.microsoft.com/office/drawing/2014/main" id="{524D4B4F-AFB9-41C0-5D53-C89C82D48D7F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2" name="Rectangle 6101">
              <a:extLst>
                <a:ext uri="{FF2B5EF4-FFF2-40B4-BE49-F238E27FC236}">
                  <a16:creationId xmlns:a16="http://schemas.microsoft.com/office/drawing/2014/main" id="{DC78DA54-C3E4-86F6-FD05-942906FD9900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3" name="Rectangle 6102">
              <a:extLst>
                <a:ext uri="{FF2B5EF4-FFF2-40B4-BE49-F238E27FC236}">
                  <a16:creationId xmlns:a16="http://schemas.microsoft.com/office/drawing/2014/main" id="{7FA12057-6740-E91F-F5E7-0BF3692C2F97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4" name="Rectangle 6103">
              <a:extLst>
                <a:ext uri="{FF2B5EF4-FFF2-40B4-BE49-F238E27FC236}">
                  <a16:creationId xmlns:a16="http://schemas.microsoft.com/office/drawing/2014/main" id="{49E53F35-741A-ACA8-1B61-8C035743E4F1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5" name="Rectangle 6104">
              <a:extLst>
                <a:ext uri="{FF2B5EF4-FFF2-40B4-BE49-F238E27FC236}">
                  <a16:creationId xmlns:a16="http://schemas.microsoft.com/office/drawing/2014/main" id="{0E6C7407-E2D8-7EEB-5067-DB1C454D905E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6" name="Rectangle 6105">
              <a:extLst>
                <a:ext uri="{FF2B5EF4-FFF2-40B4-BE49-F238E27FC236}">
                  <a16:creationId xmlns:a16="http://schemas.microsoft.com/office/drawing/2014/main" id="{4F67B292-E30E-E08F-66C6-FF4CA975D05F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7" name="Rectangle 6106">
              <a:extLst>
                <a:ext uri="{FF2B5EF4-FFF2-40B4-BE49-F238E27FC236}">
                  <a16:creationId xmlns:a16="http://schemas.microsoft.com/office/drawing/2014/main" id="{D3BC8094-4949-C18F-1780-874CA35EB3A3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8" name="Rectangle 6107">
              <a:extLst>
                <a:ext uri="{FF2B5EF4-FFF2-40B4-BE49-F238E27FC236}">
                  <a16:creationId xmlns:a16="http://schemas.microsoft.com/office/drawing/2014/main" id="{5AF21046-CD82-D165-48CE-4EA8A21A2FCB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09" name="Rectangle 6108">
              <a:extLst>
                <a:ext uri="{FF2B5EF4-FFF2-40B4-BE49-F238E27FC236}">
                  <a16:creationId xmlns:a16="http://schemas.microsoft.com/office/drawing/2014/main" id="{906A90A3-9462-31E7-E769-DBEA96458670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0" name="Rectangle 6109">
              <a:extLst>
                <a:ext uri="{FF2B5EF4-FFF2-40B4-BE49-F238E27FC236}">
                  <a16:creationId xmlns:a16="http://schemas.microsoft.com/office/drawing/2014/main" id="{AEC77B9F-4916-1F8C-8701-C47A445A204C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1" name="Rectangle 6110">
              <a:extLst>
                <a:ext uri="{FF2B5EF4-FFF2-40B4-BE49-F238E27FC236}">
                  <a16:creationId xmlns:a16="http://schemas.microsoft.com/office/drawing/2014/main" id="{EF56A371-DB57-532D-DE20-3904DACB9C0C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2" name="Rectangle 6111">
              <a:extLst>
                <a:ext uri="{FF2B5EF4-FFF2-40B4-BE49-F238E27FC236}">
                  <a16:creationId xmlns:a16="http://schemas.microsoft.com/office/drawing/2014/main" id="{10BA747B-EFDF-CCC1-D44C-82152E50B606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3" name="Rectangle 6112">
              <a:extLst>
                <a:ext uri="{FF2B5EF4-FFF2-40B4-BE49-F238E27FC236}">
                  <a16:creationId xmlns:a16="http://schemas.microsoft.com/office/drawing/2014/main" id="{B22560D1-3094-E8E0-A7D6-9267631F0DB7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4" name="Rectangle 6113">
              <a:extLst>
                <a:ext uri="{FF2B5EF4-FFF2-40B4-BE49-F238E27FC236}">
                  <a16:creationId xmlns:a16="http://schemas.microsoft.com/office/drawing/2014/main" id="{985780B8-8DD2-8780-AA49-D8CE9EF439F3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5" name="Rectangle 6114">
              <a:extLst>
                <a:ext uri="{FF2B5EF4-FFF2-40B4-BE49-F238E27FC236}">
                  <a16:creationId xmlns:a16="http://schemas.microsoft.com/office/drawing/2014/main" id="{A118632F-0775-68D1-ED85-1762F86D0B8C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6" name="Rectangle 6115">
              <a:extLst>
                <a:ext uri="{FF2B5EF4-FFF2-40B4-BE49-F238E27FC236}">
                  <a16:creationId xmlns:a16="http://schemas.microsoft.com/office/drawing/2014/main" id="{D5002ADF-BDDA-E082-F2E0-591CFDD2E5BB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7" name="Rectangle 6116">
              <a:extLst>
                <a:ext uri="{FF2B5EF4-FFF2-40B4-BE49-F238E27FC236}">
                  <a16:creationId xmlns:a16="http://schemas.microsoft.com/office/drawing/2014/main" id="{CA9E78B5-815F-1B2B-786D-1D451B5CE335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6118" name="Rectangle 6117">
              <a:extLst>
                <a:ext uri="{FF2B5EF4-FFF2-40B4-BE49-F238E27FC236}">
                  <a16:creationId xmlns:a16="http://schemas.microsoft.com/office/drawing/2014/main" id="{EBA7CBEE-06D0-2EFA-C380-61830D53103F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911" name="Group 7910">
            <a:extLst>
              <a:ext uri="{FF2B5EF4-FFF2-40B4-BE49-F238E27FC236}">
                <a16:creationId xmlns:a16="http://schemas.microsoft.com/office/drawing/2014/main" id="{8391F8EF-5CB0-FBEC-D2D5-68CDED88C63D}"/>
              </a:ext>
            </a:extLst>
          </p:cNvPr>
          <p:cNvGrpSpPr/>
          <p:nvPr/>
        </p:nvGrpSpPr>
        <p:grpSpPr>
          <a:xfrm>
            <a:off x="798901" y="4014839"/>
            <a:ext cx="6158983" cy="91440"/>
            <a:chOff x="795599" y="2575329"/>
            <a:chExt cx="6164316" cy="111398"/>
          </a:xfrm>
        </p:grpSpPr>
        <p:sp>
          <p:nvSpPr>
            <p:cNvPr id="7912" name="Rectangle 7911">
              <a:extLst>
                <a:ext uri="{FF2B5EF4-FFF2-40B4-BE49-F238E27FC236}">
                  <a16:creationId xmlns:a16="http://schemas.microsoft.com/office/drawing/2014/main" id="{57EF117A-7DE5-E9A5-700B-2EE3FAAA101D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3" name="Rectangle 7912">
              <a:extLst>
                <a:ext uri="{FF2B5EF4-FFF2-40B4-BE49-F238E27FC236}">
                  <a16:creationId xmlns:a16="http://schemas.microsoft.com/office/drawing/2014/main" id="{EBED36D3-B15F-569B-B2B6-4B8C70C3463D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4" name="Rectangle 7913">
              <a:extLst>
                <a:ext uri="{FF2B5EF4-FFF2-40B4-BE49-F238E27FC236}">
                  <a16:creationId xmlns:a16="http://schemas.microsoft.com/office/drawing/2014/main" id="{503BF69D-004D-000A-44A7-E780C0C08BE4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5" name="Rectangle 7914">
              <a:extLst>
                <a:ext uri="{FF2B5EF4-FFF2-40B4-BE49-F238E27FC236}">
                  <a16:creationId xmlns:a16="http://schemas.microsoft.com/office/drawing/2014/main" id="{9B3EBDF0-81F5-F9E7-0CB8-C26DF5F6DDFC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6" name="Rectangle 7915">
              <a:extLst>
                <a:ext uri="{FF2B5EF4-FFF2-40B4-BE49-F238E27FC236}">
                  <a16:creationId xmlns:a16="http://schemas.microsoft.com/office/drawing/2014/main" id="{B8D4F07C-5BB4-D297-CA9F-1AF71BD7E8AE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7" name="Rectangle 7916">
              <a:extLst>
                <a:ext uri="{FF2B5EF4-FFF2-40B4-BE49-F238E27FC236}">
                  <a16:creationId xmlns:a16="http://schemas.microsoft.com/office/drawing/2014/main" id="{5277CEA2-88B4-A2C3-CC59-62D0768C7325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8" name="Rectangle 7917">
              <a:extLst>
                <a:ext uri="{FF2B5EF4-FFF2-40B4-BE49-F238E27FC236}">
                  <a16:creationId xmlns:a16="http://schemas.microsoft.com/office/drawing/2014/main" id="{41FBDB41-42DC-D7F0-9D83-5CE736E497FF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9" name="Rectangle 7918">
              <a:extLst>
                <a:ext uri="{FF2B5EF4-FFF2-40B4-BE49-F238E27FC236}">
                  <a16:creationId xmlns:a16="http://schemas.microsoft.com/office/drawing/2014/main" id="{6EBBF51F-F35E-5E06-450B-9CAE15C81650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0" name="Rectangle 7919">
              <a:extLst>
                <a:ext uri="{FF2B5EF4-FFF2-40B4-BE49-F238E27FC236}">
                  <a16:creationId xmlns:a16="http://schemas.microsoft.com/office/drawing/2014/main" id="{248A32D3-8401-728C-B9F5-6C264E464BE7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1" name="Rectangle 7920">
              <a:extLst>
                <a:ext uri="{FF2B5EF4-FFF2-40B4-BE49-F238E27FC236}">
                  <a16:creationId xmlns:a16="http://schemas.microsoft.com/office/drawing/2014/main" id="{2EA129B4-6023-9EBF-ED46-44636E750CB8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2" name="Rectangle 7921">
              <a:extLst>
                <a:ext uri="{FF2B5EF4-FFF2-40B4-BE49-F238E27FC236}">
                  <a16:creationId xmlns:a16="http://schemas.microsoft.com/office/drawing/2014/main" id="{DD345AF1-F161-58B0-4512-24C63160B9CA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3" name="Rectangle 7922">
              <a:extLst>
                <a:ext uri="{FF2B5EF4-FFF2-40B4-BE49-F238E27FC236}">
                  <a16:creationId xmlns:a16="http://schemas.microsoft.com/office/drawing/2014/main" id="{285AD928-B9BB-32CA-3628-D513F1FB243F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4" name="Rectangle 7923">
              <a:extLst>
                <a:ext uri="{FF2B5EF4-FFF2-40B4-BE49-F238E27FC236}">
                  <a16:creationId xmlns:a16="http://schemas.microsoft.com/office/drawing/2014/main" id="{F437CF65-CA1E-6161-3FDD-39340634DDBC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5" name="Rectangle 7924">
              <a:extLst>
                <a:ext uri="{FF2B5EF4-FFF2-40B4-BE49-F238E27FC236}">
                  <a16:creationId xmlns:a16="http://schemas.microsoft.com/office/drawing/2014/main" id="{6FB46B87-FD54-ACE2-AD36-F4AC960E772F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6" name="Rectangle 7925">
              <a:extLst>
                <a:ext uri="{FF2B5EF4-FFF2-40B4-BE49-F238E27FC236}">
                  <a16:creationId xmlns:a16="http://schemas.microsoft.com/office/drawing/2014/main" id="{1F5C0820-3398-8AEC-EF88-D0FC63861191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7" name="Rectangle 7926">
              <a:extLst>
                <a:ext uri="{FF2B5EF4-FFF2-40B4-BE49-F238E27FC236}">
                  <a16:creationId xmlns:a16="http://schemas.microsoft.com/office/drawing/2014/main" id="{557F3EEC-A7CB-8587-E179-16AD5CFA4761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8" name="Rectangle 7927">
              <a:extLst>
                <a:ext uri="{FF2B5EF4-FFF2-40B4-BE49-F238E27FC236}">
                  <a16:creationId xmlns:a16="http://schemas.microsoft.com/office/drawing/2014/main" id="{F63B7272-9B09-0AC4-E6A7-094265037C98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29" name="Rectangle 7928">
              <a:extLst>
                <a:ext uri="{FF2B5EF4-FFF2-40B4-BE49-F238E27FC236}">
                  <a16:creationId xmlns:a16="http://schemas.microsoft.com/office/drawing/2014/main" id="{4561272B-A148-A3CE-855A-F62741937697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0" name="Rectangle 7929">
              <a:extLst>
                <a:ext uri="{FF2B5EF4-FFF2-40B4-BE49-F238E27FC236}">
                  <a16:creationId xmlns:a16="http://schemas.microsoft.com/office/drawing/2014/main" id="{F602C242-453E-49D3-16C7-6370606E4842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1" name="Rectangle 7930">
              <a:extLst>
                <a:ext uri="{FF2B5EF4-FFF2-40B4-BE49-F238E27FC236}">
                  <a16:creationId xmlns:a16="http://schemas.microsoft.com/office/drawing/2014/main" id="{E03E07D5-A566-8F15-E31B-237F108DD1BA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2" name="Rectangle 7931">
              <a:extLst>
                <a:ext uri="{FF2B5EF4-FFF2-40B4-BE49-F238E27FC236}">
                  <a16:creationId xmlns:a16="http://schemas.microsoft.com/office/drawing/2014/main" id="{D56E3245-25E6-EA4D-DD13-1B3361F0764E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3" name="Rectangle 7932">
              <a:extLst>
                <a:ext uri="{FF2B5EF4-FFF2-40B4-BE49-F238E27FC236}">
                  <a16:creationId xmlns:a16="http://schemas.microsoft.com/office/drawing/2014/main" id="{BCDE8BFA-202F-9045-C218-14BCF78A2837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4" name="Rectangle 7933">
              <a:extLst>
                <a:ext uri="{FF2B5EF4-FFF2-40B4-BE49-F238E27FC236}">
                  <a16:creationId xmlns:a16="http://schemas.microsoft.com/office/drawing/2014/main" id="{5A3583BA-240D-D34B-239C-9691C0815744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5" name="Rectangle 7934">
              <a:extLst>
                <a:ext uri="{FF2B5EF4-FFF2-40B4-BE49-F238E27FC236}">
                  <a16:creationId xmlns:a16="http://schemas.microsoft.com/office/drawing/2014/main" id="{295CA5CD-D0EF-93D6-BCF1-0B2168903F97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6" name="Rectangle 7935">
              <a:extLst>
                <a:ext uri="{FF2B5EF4-FFF2-40B4-BE49-F238E27FC236}">
                  <a16:creationId xmlns:a16="http://schemas.microsoft.com/office/drawing/2014/main" id="{BB396CF8-B97C-814D-D779-F9C09838EE32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7" name="Rectangle 7936">
              <a:extLst>
                <a:ext uri="{FF2B5EF4-FFF2-40B4-BE49-F238E27FC236}">
                  <a16:creationId xmlns:a16="http://schemas.microsoft.com/office/drawing/2014/main" id="{B2AB93A1-E3EC-7013-1EB9-41E6C08211E6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8" name="Rectangle 7937">
              <a:extLst>
                <a:ext uri="{FF2B5EF4-FFF2-40B4-BE49-F238E27FC236}">
                  <a16:creationId xmlns:a16="http://schemas.microsoft.com/office/drawing/2014/main" id="{E56EDBAB-4040-372A-3DF4-C3DCD79512D4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39" name="Rectangle 7938">
              <a:extLst>
                <a:ext uri="{FF2B5EF4-FFF2-40B4-BE49-F238E27FC236}">
                  <a16:creationId xmlns:a16="http://schemas.microsoft.com/office/drawing/2014/main" id="{6319BD81-3B59-A0A4-CE4C-AA1DD69323DD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0" name="Rectangle 7939">
              <a:extLst>
                <a:ext uri="{FF2B5EF4-FFF2-40B4-BE49-F238E27FC236}">
                  <a16:creationId xmlns:a16="http://schemas.microsoft.com/office/drawing/2014/main" id="{E560178D-A2E4-7B34-701F-B07A1BBA1BE2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1" name="Rectangle 7940">
              <a:extLst>
                <a:ext uri="{FF2B5EF4-FFF2-40B4-BE49-F238E27FC236}">
                  <a16:creationId xmlns:a16="http://schemas.microsoft.com/office/drawing/2014/main" id="{F2E974D3-695A-AF6A-0DFD-59880A5FA58A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2" name="Rectangle 7941">
              <a:extLst>
                <a:ext uri="{FF2B5EF4-FFF2-40B4-BE49-F238E27FC236}">
                  <a16:creationId xmlns:a16="http://schemas.microsoft.com/office/drawing/2014/main" id="{612FA085-D88C-2026-4C03-3D9E475DB1AA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3" name="Rectangle 7942">
              <a:extLst>
                <a:ext uri="{FF2B5EF4-FFF2-40B4-BE49-F238E27FC236}">
                  <a16:creationId xmlns:a16="http://schemas.microsoft.com/office/drawing/2014/main" id="{F70FFEA9-A10D-78B2-8E8C-35E47164EED2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4" name="Rectangle 7943">
              <a:extLst>
                <a:ext uri="{FF2B5EF4-FFF2-40B4-BE49-F238E27FC236}">
                  <a16:creationId xmlns:a16="http://schemas.microsoft.com/office/drawing/2014/main" id="{D097AAAD-9EE8-FC17-F815-0CE87B0C0125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5" name="Rectangle 7944">
              <a:extLst>
                <a:ext uri="{FF2B5EF4-FFF2-40B4-BE49-F238E27FC236}">
                  <a16:creationId xmlns:a16="http://schemas.microsoft.com/office/drawing/2014/main" id="{82398451-25A4-D7E8-E946-113971EB7D0F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6" name="Rectangle 7945">
              <a:extLst>
                <a:ext uri="{FF2B5EF4-FFF2-40B4-BE49-F238E27FC236}">
                  <a16:creationId xmlns:a16="http://schemas.microsoft.com/office/drawing/2014/main" id="{848DE8AF-5791-D48B-61FD-337DDA74DAB4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7" name="Rectangle 7946">
              <a:extLst>
                <a:ext uri="{FF2B5EF4-FFF2-40B4-BE49-F238E27FC236}">
                  <a16:creationId xmlns:a16="http://schemas.microsoft.com/office/drawing/2014/main" id="{5D10F177-9F5F-4F63-E126-098CC9294F9E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8" name="Rectangle 7947">
              <a:extLst>
                <a:ext uri="{FF2B5EF4-FFF2-40B4-BE49-F238E27FC236}">
                  <a16:creationId xmlns:a16="http://schemas.microsoft.com/office/drawing/2014/main" id="{6403B573-B1E8-580F-2548-E08691BA0005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49" name="Rectangle 7948">
              <a:extLst>
                <a:ext uri="{FF2B5EF4-FFF2-40B4-BE49-F238E27FC236}">
                  <a16:creationId xmlns:a16="http://schemas.microsoft.com/office/drawing/2014/main" id="{6D17D009-F2E2-648E-FD12-D9A00F8DC131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0" name="Rectangle 7949">
              <a:extLst>
                <a:ext uri="{FF2B5EF4-FFF2-40B4-BE49-F238E27FC236}">
                  <a16:creationId xmlns:a16="http://schemas.microsoft.com/office/drawing/2014/main" id="{96967DF2-957D-68CF-9714-1F80682BE48F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1" name="Rectangle 7950">
              <a:extLst>
                <a:ext uri="{FF2B5EF4-FFF2-40B4-BE49-F238E27FC236}">
                  <a16:creationId xmlns:a16="http://schemas.microsoft.com/office/drawing/2014/main" id="{FC6CBD19-2689-16F4-00E5-8C125408DED0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2" name="Rectangle 7951">
              <a:extLst>
                <a:ext uri="{FF2B5EF4-FFF2-40B4-BE49-F238E27FC236}">
                  <a16:creationId xmlns:a16="http://schemas.microsoft.com/office/drawing/2014/main" id="{5BC02F77-9BF9-D026-0001-9B9BE2DCA8D7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3" name="Rectangle 7952">
              <a:extLst>
                <a:ext uri="{FF2B5EF4-FFF2-40B4-BE49-F238E27FC236}">
                  <a16:creationId xmlns:a16="http://schemas.microsoft.com/office/drawing/2014/main" id="{87351589-6335-7819-0891-D5EBA606F6AD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4" name="Rectangle 7953">
              <a:extLst>
                <a:ext uri="{FF2B5EF4-FFF2-40B4-BE49-F238E27FC236}">
                  <a16:creationId xmlns:a16="http://schemas.microsoft.com/office/drawing/2014/main" id="{692FEECC-C54B-0C43-674B-0CEF44994E3A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5" name="Rectangle 7954">
              <a:extLst>
                <a:ext uri="{FF2B5EF4-FFF2-40B4-BE49-F238E27FC236}">
                  <a16:creationId xmlns:a16="http://schemas.microsoft.com/office/drawing/2014/main" id="{A18BFE68-E6CE-1E86-B9DC-0309D1B97C33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6" name="Rectangle 7955">
              <a:extLst>
                <a:ext uri="{FF2B5EF4-FFF2-40B4-BE49-F238E27FC236}">
                  <a16:creationId xmlns:a16="http://schemas.microsoft.com/office/drawing/2014/main" id="{F781585F-1C6E-D217-9C4D-94874ED4272A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7" name="Rectangle 7956">
              <a:extLst>
                <a:ext uri="{FF2B5EF4-FFF2-40B4-BE49-F238E27FC236}">
                  <a16:creationId xmlns:a16="http://schemas.microsoft.com/office/drawing/2014/main" id="{72B0A29C-77DD-C994-E294-EB8007CF43D9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8" name="Rectangle 7957">
              <a:extLst>
                <a:ext uri="{FF2B5EF4-FFF2-40B4-BE49-F238E27FC236}">
                  <a16:creationId xmlns:a16="http://schemas.microsoft.com/office/drawing/2014/main" id="{F67C3582-0518-5220-4601-80C14785228D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59" name="Rectangle 7958">
              <a:extLst>
                <a:ext uri="{FF2B5EF4-FFF2-40B4-BE49-F238E27FC236}">
                  <a16:creationId xmlns:a16="http://schemas.microsoft.com/office/drawing/2014/main" id="{5DD66C7E-DE6A-2BE5-DEDE-B17448A7AAB3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0" name="Rectangle 7959">
              <a:extLst>
                <a:ext uri="{FF2B5EF4-FFF2-40B4-BE49-F238E27FC236}">
                  <a16:creationId xmlns:a16="http://schemas.microsoft.com/office/drawing/2014/main" id="{1F421760-2910-E56B-EA9F-1C159BFF50AB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1" name="Rectangle 7960">
              <a:extLst>
                <a:ext uri="{FF2B5EF4-FFF2-40B4-BE49-F238E27FC236}">
                  <a16:creationId xmlns:a16="http://schemas.microsoft.com/office/drawing/2014/main" id="{A61E6513-FBB9-3580-3953-E19BCDBDF62E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2" name="Rectangle 7961">
              <a:extLst>
                <a:ext uri="{FF2B5EF4-FFF2-40B4-BE49-F238E27FC236}">
                  <a16:creationId xmlns:a16="http://schemas.microsoft.com/office/drawing/2014/main" id="{11D51F54-B246-6ECE-18DA-BF00B028D405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3" name="Rectangle 7962">
              <a:extLst>
                <a:ext uri="{FF2B5EF4-FFF2-40B4-BE49-F238E27FC236}">
                  <a16:creationId xmlns:a16="http://schemas.microsoft.com/office/drawing/2014/main" id="{32063140-3576-18A1-CE23-D7D1098FB703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4" name="Rectangle 7963">
              <a:extLst>
                <a:ext uri="{FF2B5EF4-FFF2-40B4-BE49-F238E27FC236}">
                  <a16:creationId xmlns:a16="http://schemas.microsoft.com/office/drawing/2014/main" id="{D0F89AA5-7157-9353-87BF-13C5810A1A7F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5" name="Rectangle 7964">
              <a:extLst>
                <a:ext uri="{FF2B5EF4-FFF2-40B4-BE49-F238E27FC236}">
                  <a16:creationId xmlns:a16="http://schemas.microsoft.com/office/drawing/2014/main" id="{63F64CCC-1480-4C3E-51C9-438DF6E16292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6" name="Rectangle 7965">
              <a:extLst>
                <a:ext uri="{FF2B5EF4-FFF2-40B4-BE49-F238E27FC236}">
                  <a16:creationId xmlns:a16="http://schemas.microsoft.com/office/drawing/2014/main" id="{07A43387-49A4-31BC-8CDA-27F087EBF209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7" name="Rectangle 7966">
              <a:extLst>
                <a:ext uri="{FF2B5EF4-FFF2-40B4-BE49-F238E27FC236}">
                  <a16:creationId xmlns:a16="http://schemas.microsoft.com/office/drawing/2014/main" id="{1E11B235-CBD6-89B8-CE0E-345F20BC7E53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8" name="Rectangle 7967">
              <a:extLst>
                <a:ext uri="{FF2B5EF4-FFF2-40B4-BE49-F238E27FC236}">
                  <a16:creationId xmlns:a16="http://schemas.microsoft.com/office/drawing/2014/main" id="{2F0BF0D9-78F4-F392-6E81-B0E1932D213E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69" name="Rectangle 7968">
              <a:extLst>
                <a:ext uri="{FF2B5EF4-FFF2-40B4-BE49-F238E27FC236}">
                  <a16:creationId xmlns:a16="http://schemas.microsoft.com/office/drawing/2014/main" id="{5AE08BD4-D37F-483F-974B-43D6E7178105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0" name="Rectangle 7969">
              <a:extLst>
                <a:ext uri="{FF2B5EF4-FFF2-40B4-BE49-F238E27FC236}">
                  <a16:creationId xmlns:a16="http://schemas.microsoft.com/office/drawing/2014/main" id="{38AEBFC6-45E0-21C8-4DA8-5818180BB974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1" name="Rectangle 7970">
              <a:extLst>
                <a:ext uri="{FF2B5EF4-FFF2-40B4-BE49-F238E27FC236}">
                  <a16:creationId xmlns:a16="http://schemas.microsoft.com/office/drawing/2014/main" id="{96174C77-3C2B-7DC9-3798-7D3339B5D504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2" name="Rectangle 7971">
              <a:extLst>
                <a:ext uri="{FF2B5EF4-FFF2-40B4-BE49-F238E27FC236}">
                  <a16:creationId xmlns:a16="http://schemas.microsoft.com/office/drawing/2014/main" id="{A1606F97-02C5-2E74-3281-28868F65610E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3" name="Rectangle 7972">
              <a:extLst>
                <a:ext uri="{FF2B5EF4-FFF2-40B4-BE49-F238E27FC236}">
                  <a16:creationId xmlns:a16="http://schemas.microsoft.com/office/drawing/2014/main" id="{E82CF5BE-FE61-F727-A2F3-BF74ECF38576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4" name="Rectangle 7973">
              <a:extLst>
                <a:ext uri="{FF2B5EF4-FFF2-40B4-BE49-F238E27FC236}">
                  <a16:creationId xmlns:a16="http://schemas.microsoft.com/office/drawing/2014/main" id="{19B4EA53-00B2-B524-3348-2315E2E47BAE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5" name="Rectangle 7974">
              <a:extLst>
                <a:ext uri="{FF2B5EF4-FFF2-40B4-BE49-F238E27FC236}">
                  <a16:creationId xmlns:a16="http://schemas.microsoft.com/office/drawing/2014/main" id="{BD7B1947-5642-C960-5A26-63D5C74116C9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6" name="Rectangle 7975">
              <a:extLst>
                <a:ext uri="{FF2B5EF4-FFF2-40B4-BE49-F238E27FC236}">
                  <a16:creationId xmlns:a16="http://schemas.microsoft.com/office/drawing/2014/main" id="{A77BD7B2-9AA4-30DA-EF2A-563AD15919F1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7" name="Rectangle 7976">
              <a:extLst>
                <a:ext uri="{FF2B5EF4-FFF2-40B4-BE49-F238E27FC236}">
                  <a16:creationId xmlns:a16="http://schemas.microsoft.com/office/drawing/2014/main" id="{42C07CB8-19D0-F961-7598-3BFA73E34BF0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8" name="Rectangle 7977">
              <a:extLst>
                <a:ext uri="{FF2B5EF4-FFF2-40B4-BE49-F238E27FC236}">
                  <a16:creationId xmlns:a16="http://schemas.microsoft.com/office/drawing/2014/main" id="{F05CD5FF-C09E-0843-26EF-DE0876BE8C39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79" name="Rectangle 7978">
              <a:extLst>
                <a:ext uri="{FF2B5EF4-FFF2-40B4-BE49-F238E27FC236}">
                  <a16:creationId xmlns:a16="http://schemas.microsoft.com/office/drawing/2014/main" id="{18BE1328-98AC-FEEC-5E05-94F429673674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0" name="Rectangle 7979">
              <a:extLst>
                <a:ext uri="{FF2B5EF4-FFF2-40B4-BE49-F238E27FC236}">
                  <a16:creationId xmlns:a16="http://schemas.microsoft.com/office/drawing/2014/main" id="{A7220BC1-69FA-0613-3AFC-C318E38432EC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1" name="Rectangle 7980">
              <a:extLst>
                <a:ext uri="{FF2B5EF4-FFF2-40B4-BE49-F238E27FC236}">
                  <a16:creationId xmlns:a16="http://schemas.microsoft.com/office/drawing/2014/main" id="{C5AFCD4D-8707-768A-D0C5-34204B725BE8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2" name="Rectangle 7981">
              <a:extLst>
                <a:ext uri="{FF2B5EF4-FFF2-40B4-BE49-F238E27FC236}">
                  <a16:creationId xmlns:a16="http://schemas.microsoft.com/office/drawing/2014/main" id="{904286E6-A0DE-CC07-7C69-AD646704D1FB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3" name="Rectangle 7982">
              <a:extLst>
                <a:ext uri="{FF2B5EF4-FFF2-40B4-BE49-F238E27FC236}">
                  <a16:creationId xmlns:a16="http://schemas.microsoft.com/office/drawing/2014/main" id="{C858A765-F1C4-899A-99C1-75A8D56F7060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4" name="Rectangle 7983">
              <a:extLst>
                <a:ext uri="{FF2B5EF4-FFF2-40B4-BE49-F238E27FC236}">
                  <a16:creationId xmlns:a16="http://schemas.microsoft.com/office/drawing/2014/main" id="{C74F79AE-93C5-2A0B-5ABE-0C58E975694E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5" name="Rectangle 7984">
              <a:extLst>
                <a:ext uri="{FF2B5EF4-FFF2-40B4-BE49-F238E27FC236}">
                  <a16:creationId xmlns:a16="http://schemas.microsoft.com/office/drawing/2014/main" id="{F1BBDFCC-6D26-214C-98EE-A22588BEABCE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6" name="Rectangle 7985">
              <a:extLst>
                <a:ext uri="{FF2B5EF4-FFF2-40B4-BE49-F238E27FC236}">
                  <a16:creationId xmlns:a16="http://schemas.microsoft.com/office/drawing/2014/main" id="{D71B79ED-86B8-E3C4-2DD3-66724902FEB6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7" name="Rectangle 7986">
              <a:extLst>
                <a:ext uri="{FF2B5EF4-FFF2-40B4-BE49-F238E27FC236}">
                  <a16:creationId xmlns:a16="http://schemas.microsoft.com/office/drawing/2014/main" id="{791EF265-795B-B1D3-3EA8-C02127F0AA4D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8" name="Rectangle 7987">
              <a:extLst>
                <a:ext uri="{FF2B5EF4-FFF2-40B4-BE49-F238E27FC236}">
                  <a16:creationId xmlns:a16="http://schemas.microsoft.com/office/drawing/2014/main" id="{0A80DE35-4309-CF64-3F87-79B704C65DED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89" name="Rectangle 7988">
              <a:extLst>
                <a:ext uri="{FF2B5EF4-FFF2-40B4-BE49-F238E27FC236}">
                  <a16:creationId xmlns:a16="http://schemas.microsoft.com/office/drawing/2014/main" id="{42481151-2522-2AA1-DBB3-A6275A70491F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0" name="Rectangle 7989">
              <a:extLst>
                <a:ext uri="{FF2B5EF4-FFF2-40B4-BE49-F238E27FC236}">
                  <a16:creationId xmlns:a16="http://schemas.microsoft.com/office/drawing/2014/main" id="{562BF3C3-BBC3-3B87-E520-A1A1395C2F61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1" name="Rectangle 7990">
              <a:extLst>
                <a:ext uri="{FF2B5EF4-FFF2-40B4-BE49-F238E27FC236}">
                  <a16:creationId xmlns:a16="http://schemas.microsoft.com/office/drawing/2014/main" id="{82175DDC-E58F-034D-0C81-83E570D196DA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2" name="Rectangle 7991">
              <a:extLst>
                <a:ext uri="{FF2B5EF4-FFF2-40B4-BE49-F238E27FC236}">
                  <a16:creationId xmlns:a16="http://schemas.microsoft.com/office/drawing/2014/main" id="{96E107EF-30B1-1AFC-14D5-2A2FDA9B9FAE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3" name="Rectangle 7992">
              <a:extLst>
                <a:ext uri="{FF2B5EF4-FFF2-40B4-BE49-F238E27FC236}">
                  <a16:creationId xmlns:a16="http://schemas.microsoft.com/office/drawing/2014/main" id="{D2725836-6F04-1E40-E3EA-1F2E5B8B034E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4" name="Rectangle 7993">
              <a:extLst>
                <a:ext uri="{FF2B5EF4-FFF2-40B4-BE49-F238E27FC236}">
                  <a16:creationId xmlns:a16="http://schemas.microsoft.com/office/drawing/2014/main" id="{ED1DB8E9-1ADF-B27E-F32E-32DF255B27F8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5" name="Rectangle 7994">
              <a:extLst>
                <a:ext uri="{FF2B5EF4-FFF2-40B4-BE49-F238E27FC236}">
                  <a16:creationId xmlns:a16="http://schemas.microsoft.com/office/drawing/2014/main" id="{53540E2D-B4E1-8FEC-F64C-B5F2DBF53406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6" name="Rectangle 7995">
              <a:extLst>
                <a:ext uri="{FF2B5EF4-FFF2-40B4-BE49-F238E27FC236}">
                  <a16:creationId xmlns:a16="http://schemas.microsoft.com/office/drawing/2014/main" id="{28B5F065-6F50-0B49-53E2-5F36511857E1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7" name="Rectangle 7996">
              <a:extLst>
                <a:ext uri="{FF2B5EF4-FFF2-40B4-BE49-F238E27FC236}">
                  <a16:creationId xmlns:a16="http://schemas.microsoft.com/office/drawing/2014/main" id="{731F2576-BD45-4A05-CAD0-A76AF69D58C5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8" name="Rectangle 7997">
              <a:extLst>
                <a:ext uri="{FF2B5EF4-FFF2-40B4-BE49-F238E27FC236}">
                  <a16:creationId xmlns:a16="http://schemas.microsoft.com/office/drawing/2014/main" id="{83B1A306-2FC7-741E-0EA1-730556A4275F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99" name="Rectangle 7998">
              <a:extLst>
                <a:ext uri="{FF2B5EF4-FFF2-40B4-BE49-F238E27FC236}">
                  <a16:creationId xmlns:a16="http://schemas.microsoft.com/office/drawing/2014/main" id="{141A83A2-04E6-8F77-3866-647F577CC8B3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0" name="Rectangle 7999">
              <a:extLst>
                <a:ext uri="{FF2B5EF4-FFF2-40B4-BE49-F238E27FC236}">
                  <a16:creationId xmlns:a16="http://schemas.microsoft.com/office/drawing/2014/main" id="{0E8C3D3A-CDAD-E606-B0C0-564358E51016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1" name="Rectangle 8000">
              <a:extLst>
                <a:ext uri="{FF2B5EF4-FFF2-40B4-BE49-F238E27FC236}">
                  <a16:creationId xmlns:a16="http://schemas.microsoft.com/office/drawing/2014/main" id="{84ED45A2-1E5E-04B8-53C4-113F5FD15F64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2" name="Rectangle 8001">
              <a:extLst>
                <a:ext uri="{FF2B5EF4-FFF2-40B4-BE49-F238E27FC236}">
                  <a16:creationId xmlns:a16="http://schemas.microsoft.com/office/drawing/2014/main" id="{B37E26D0-9BAA-B458-E253-0A1571724585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3" name="Rectangle 8002">
              <a:extLst>
                <a:ext uri="{FF2B5EF4-FFF2-40B4-BE49-F238E27FC236}">
                  <a16:creationId xmlns:a16="http://schemas.microsoft.com/office/drawing/2014/main" id="{89825297-300A-592A-7EB5-501FD0F86C69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4" name="Rectangle 8003">
              <a:extLst>
                <a:ext uri="{FF2B5EF4-FFF2-40B4-BE49-F238E27FC236}">
                  <a16:creationId xmlns:a16="http://schemas.microsoft.com/office/drawing/2014/main" id="{79ECE974-CE2F-C95A-41A7-634D1855E5E4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5" name="Rectangle 8004">
              <a:extLst>
                <a:ext uri="{FF2B5EF4-FFF2-40B4-BE49-F238E27FC236}">
                  <a16:creationId xmlns:a16="http://schemas.microsoft.com/office/drawing/2014/main" id="{9AB4570F-28E8-8E8F-386F-263F074C9048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6" name="Rectangle 8005">
              <a:extLst>
                <a:ext uri="{FF2B5EF4-FFF2-40B4-BE49-F238E27FC236}">
                  <a16:creationId xmlns:a16="http://schemas.microsoft.com/office/drawing/2014/main" id="{513044DE-59F3-B80E-F2F1-8317935394EF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7" name="Rectangle 8006">
              <a:extLst>
                <a:ext uri="{FF2B5EF4-FFF2-40B4-BE49-F238E27FC236}">
                  <a16:creationId xmlns:a16="http://schemas.microsoft.com/office/drawing/2014/main" id="{3D8CFF88-1469-67E9-8194-8435DCC95427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8" name="Rectangle 8007">
              <a:extLst>
                <a:ext uri="{FF2B5EF4-FFF2-40B4-BE49-F238E27FC236}">
                  <a16:creationId xmlns:a16="http://schemas.microsoft.com/office/drawing/2014/main" id="{15BBBD0C-2558-43CF-6598-CD861DBE9D2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09" name="Rectangle 8008">
              <a:extLst>
                <a:ext uri="{FF2B5EF4-FFF2-40B4-BE49-F238E27FC236}">
                  <a16:creationId xmlns:a16="http://schemas.microsoft.com/office/drawing/2014/main" id="{9445D74A-3CDB-EC6B-1A5C-5825B7EF0752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0" name="Rectangle 8009">
              <a:extLst>
                <a:ext uri="{FF2B5EF4-FFF2-40B4-BE49-F238E27FC236}">
                  <a16:creationId xmlns:a16="http://schemas.microsoft.com/office/drawing/2014/main" id="{9048AB1D-82EF-412A-5244-1BA699339F3D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1" name="Rectangle 8010">
              <a:extLst>
                <a:ext uri="{FF2B5EF4-FFF2-40B4-BE49-F238E27FC236}">
                  <a16:creationId xmlns:a16="http://schemas.microsoft.com/office/drawing/2014/main" id="{6AA3FC1A-C1CD-C504-C110-702EEF7B4B55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2" name="Rectangle 8011">
              <a:extLst>
                <a:ext uri="{FF2B5EF4-FFF2-40B4-BE49-F238E27FC236}">
                  <a16:creationId xmlns:a16="http://schemas.microsoft.com/office/drawing/2014/main" id="{40F98774-C087-00F5-584C-AB7FCEB7E6DF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3" name="Rectangle 8012">
              <a:extLst>
                <a:ext uri="{FF2B5EF4-FFF2-40B4-BE49-F238E27FC236}">
                  <a16:creationId xmlns:a16="http://schemas.microsoft.com/office/drawing/2014/main" id="{B8465AF0-5A5B-7936-499B-A51D83F13A83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4" name="Rectangle 8013">
              <a:extLst>
                <a:ext uri="{FF2B5EF4-FFF2-40B4-BE49-F238E27FC236}">
                  <a16:creationId xmlns:a16="http://schemas.microsoft.com/office/drawing/2014/main" id="{D6FE35BE-C9D3-AB18-86F6-D4EB5414D999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5" name="Rectangle 8014">
              <a:extLst>
                <a:ext uri="{FF2B5EF4-FFF2-40B4-BE49-F238E27FC236}">
                  <a16:creationId xmlns:a16="http://schemas.microsoft.com/office/drawing/2014/main" id="{6E864C7D-6121-3CD6-4C89-2E55ED3EB9EE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6" name="Rectangle 8015">
              <a:extLst>
                <a:ext uri="{FF2B5EF4-FFF2-40B4-BE49-F238E27FC236}">
                  <a16:creationId xmlns:a16="http://schemas.microsoft.com/office/drawing/2014/main" id="{DA086B65-49EE-1604-0B12-2EECC1028982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7" name="Rectangle 8016">
              <a:extLst>
                <a:ext uri="{FF2B5EF4-FFF2-40B4-BE49-F238E27FC236}">
                  <a16:creationId xmlns:a16="http://schemas.microsoft.com/office/drawing/2014/main" id="{71E62F40-B6BA-5EA5-127F-2C38D0DA1112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8" name="Rectangle 8017">
              <a:extLst>
                <a:ext uri="{FF2B5EF4-FFF2-40B4-BE49-F238E27FC236}">
                  <a16:creationId xmlns:a16="http://schemas.microsoft.com/office/drawing/2014/main" id="{734F78BB-12C1-657A-E02C-BCEF0BD39B7B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19" name="Rectangle 8018">
              <a:extLst>
                <a:ext uri="{FF2B5EF4-FFF2-40B4-BE49-F238E27FC236}">
                  <a16:creationId xmlns:a16="http://schemas.microsoft.com/office/drawing/2014/main" id="{0CDF5E07-74A4-6A55-4421-3F048162C637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0" name="Rectangle 8019">
              <a:extLst>
                <a:ext uri="{FF2B5EF4-FFF2-40B4-BE49-F238E27FC236}">
                  <a16:creationId xmlns:a16="http://schemas.microsoft.com/office/drawing/2014/main" id="{E983A92C-0129-C741-F45F-36ADCB2AE8DE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1" name="Rectangle 8020">
              <a:extLst>
                <a:ext uri="{FF2B5EF4-FFF2-40B4-BE49-F238E27FC236}">
                  <a16:creationId xmlns:a16="http://schemas.microsoft.com/office/drawing/2014/main" id="{BD56DA9C-F967-342A-94A3-2AB1C94937FE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2" name="Rectangle 8021">
              <a:extLst>
                <a:ext uri="{FF2B5EF4-FFF2-40B4-BE49-F238E27FC236}">
                  <a16:creationId xmlns:a16="http://schemas.microsoft.com/office/drawing/2014/main" id="{E4C79E99-5499-FB98-9A8A-873BDED0DD33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3" name="Rectangle 8022">
              <a:extLst>
                <a:ext uri="{FF2B5EF4-FFF2-40B4-BE49-F238E27FC236}">
                  <a16:creationId xmlns:a16="http://schemas.microsoft.com/office/drawing/2014/main" id="{3AAA5264-7AB4-F467-0B95-DA476690BA24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4" name="Rectangle 8023">
              <a:extLst>
                <a:ext uri="{FF2B5EF4-FFF2-40B4-BE49-F238E27FC236}">
                  <a16:creationId xmlns:a16="http://schemas.microsoft.com/office/drawing/2014/main" id="{72045912-6815-6698-44C5-D21CCC00BC3E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5" name="Rectangle 8024">
              <a:extLst>
                <a:ext uri="{FF2B5EF4-FFF2-40B4-BE49-F238E27FC236}">
                  <a16:creationId xmlns:a16="http://schemas.microsoft.com/office/drawing/2014/main" id="{6F83867F-DB3B-E23C-4AAF-BD1596AABFAD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6" name="Rectangle 8025">
              <a:extLst>
                <a:ext uri="{FF2B5EF4-FFF2-40B4-BE49-F238E27FC236}">
                  <a16:creationId xmlns:a16="http://schemas.microsoft.com/office/drawing/2014/main" id="{5CC90667-5023-F7D9-21C3-2B17E1E2A6E3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7" name="Rectangle 8026">
              <a:extLst>
                <a:ext uri="{FF2B5EF4-FFF2-40B4-BE49-F238E27FC236}">
                  <a16:creationId xmlns:a16="http://schemas.microsoft.com/office/drawing/2014/main" id="{3F267AAB-796F-629B-5531-763562AB7D0F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8" name="Rectangle 8027">
              <a:extLst>
                <a:ext uri="{FF2B5EF4-FFF2-40B4-BE49-F238E27FC236}">
                  <a16:creationId xmlns:a16="http://schemas.microsoft.com/office/drawing/2014/main" id="{4612BB1D-3F6B-8385-5025-9652C2AD479A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29" name="Rectangle 8028">
              <a:extLst>
                <a:ext uri="{FF2B5EF4-FFF2-40B4-BE49-F238E27FC236}">
                  <a16:creationId xmlns:a16="http://schemas.microsoft.com/office/drawing/2014/main" id="{0F316CF8-F4E4-51FE-1E0A-83781B006794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0" name="Rectangle 8029">
              <a:extLst>
                <a:ext uri="{FF2B5EF4-FFF2-40B4-BE49-F238E27FC236}">
                  <a16:creationId xmlns:a16="http://schemas.microsoft.com/office/drawing/2014/main" id="{8001B45E-39EC-E258-11DB-1CA283532E51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1" name="Rectangle 8030">
              <a:extLst>
                <a:ext uri="{FF2B5EF4-FFF2-40B4-BE49-F238E27FC236}">
                  <a16:creationId xmlns:a16="http://schemas.microsoft.com/office/drawing/2014/main" id="{74BAD096-AEBE-F8FF-793F-9DFEAACC8601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2" name="Rectangle 8031">
              <a:extLst>
                <a:ext uri="{FF2B5EF4-FFF2-40B4-BE49-F238E27FC236}">
                  <a16:creationId xmlns:a16="http://schemas.microsoft.com/office/drawing/2014/main" id="{A0ECEF7F-8ACF-F4AD-FE87-DA741A196946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3" name="Rectangle 8032">
              <a:extLst>
                <a:ext uri="{FF2B5EF4-FFF2-40B4-BE49-F238E27FC236}">
                  <a16:creationId xmlns:a16="http://schemas.microsoft.com/office/drawing/2014/main" id="{ED494D15-B01F-666C-875C-2462142B7B83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4" name="Rectangle 8033">
              <a:extLst>
                <a:ext uri="{FF2B5EF4-FFF2-40B4-BE49-F238E27FC236}">
                  <a16:creationId xmlns:a16="http://schemas.microsoft.com/office/drawing/2014/main" id="{0310DE83-6D78-4651-B13F-19306DCB77CA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5" name="Rectangle 8034">
              <a:extLst>
                <a:ext uri="{FF2B5EF4-FFF2-40B4-BE49-F238E27FC236}">
                  <a16:creationId xmlns:a16="http://schemas.microsoft.com/office/drawing/2014/main" id="{F93EF4F9-E7FB-5544-418B-27044F47AAED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6" name="Rectangle 8035">
              <a:extLst>
                <a:ext uri="{FF2B5EF4-FFF2-40B4-BE49-F238E27FC236}">
                  <a16:creationId xmlns:a16="http://schemas.microsoft.com/office/drawing/2014/main" id="{993A625D-09F3-FC49-C563-5C778039B029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7" name="Rectangle 8036">
              <a:extLst>
                <a:ext uri="{FF2B5EF4-FFF2-40B4-BE49-F238E27FC236}">
                  <a16:creationId xmlns:a16="http://schemas.microsoft.com/office/drawing/2014/main" id="{EBAB52DB-B8FB-4B11-DDEB-7D96317E39CE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38" name="Rectangle 8037">
              <a:extLst>
                <a:ext uri="{FF2B5EF4-FFF2-40B4-BE49-F238E27FC236}">
                  <a16:creationId xmlns:a16="http://schemas.microsoft.com/office/drawing/2014/main" id="{50BDB30E-1A09-6BF8-BD20-CB6BA27F079B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8039" name="Group 8038">
            <a:extLst>
              <a:ext uri="{FF2B5EF4-FFF2-40B4-BE49-F238E27FC236}">
                <a16:creationId xmlns:a16="http://schemas.microsoft.com/office/drawing/2014/main" id="{0FDAB840-D8B7-F82A-E8E7-FF52F69AEAB1}"/>
              </a:ext>
            </a:extLst>
          </p:cNvPr>
          <p:cNvGrpSpPr/>
          <p:nvPr/>
        </p:nvGrpSpPr>
        <p:grpSpPr>
          <a:xfrm>
            <a:off x="798901" y="3920029"/>
            <a:ext cx="6158983" cy="91440"/>
            <a:chOff x="795599" y="2575329"/>
            <a:chExt cx="6164316" cy="111398"/>
          </a:xfrm>
        </p:grpSpPr>
        <p:sp>
          <p:nvSpPr>
            <p:cNvPr id="8040" name="Rectangle 8039">
              <a:extLst>
                <a:ext uri="{FF2B5EF4-FFF2-40B4-BE49-F238E27FC236}">
                  <a16:creationId xmlns:a16="http://schemas.microsoft.com/office/drawing/2014/main" id="{94FDFC57-6691-7F4A-710E-2427DD63DA01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1" name="Rectangle 8040">
              <a:extLst>
                <a:ext uri="{FF2B5EF4-FFF2-40B4-BE49-F238E27FC236}">
                  <a16:creationId xmlns:a16="http://schemas.microsoft.com/office/drawing/2014/main" id="{796F3CEF-3036-F725-44EB-4D78EE1DCD69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2" name="Rectangle 8041">
              <a:extLst>
                <a:ext uri="{FF2B5EF4-FFF2-40B4-BE49-F238E27FC236}">
                  <a16:creationId xmlns:a16="http://schemas.microsoft.com/office/drawing/2014/main" id="{14B7B367-301D-E15A-B0EF-A2E93114F479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3" name="Rectangle 8042">
              <a:extLst>
                <a:ext uri="{FF2B5EF4-FFF2-40B4-BE49-F238E27FC236}">
                  <a16:creationId xmlns:a16="http://schemas.microsoft.com/office/drawing/2014/main" id="{F7ABA5A9-857D-03F1-68F7-64CF8A427238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4" name="Rectangle 8043">
              <a:extLst>
                <a:ext uri="{FF2B5EF4-FFF2-40B4-BE49-F238E27FC236}">
                  <a16:creationId xmlns:a16="http://schemas.microsoft.com/office/drawing/2014/main" id="{9E73FD0D-A133-EA4A-54E7-E772974F2CC8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5" name="Rectangle 8044">
              <a:extLst>
                <a:ext uri="{FF2B5EF4-FFF2-40B4-BE49-F238E27FC236}">
                  <a16:creationId xmlns:a16="http://schemas.microsoft.com/office/drawing/2014/main" id="{9A331D9C-BB57-8296-19B4-D259B6AFA9D9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6" name="Rectangle 8045">
              <a:extLst>
                <a:ext uri="{FF2B5EF4-FFF2-40B4-BE49-F238E27FC236}">
                  <a16:creationId xmlns:a16="http://schemas.microsoft.com/office/drawing/2014/main" id="{2723D768-12D3-68A8-67CB-E9CDFC1211C4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7" name="Rectangle 8046">
              <a:extLst>
                <a:ext uri="{FF2B5EF4-FFF2-40B4-BE49-F238E27FC236}">
                  <a16:creationId xmlns:a16="http://schemas.microsoft.com/office/drawing/2014/main" id="{E8B4738C-9F32-71DE-6F0A-162C318192C5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8" name="Rectangle 8047">
              <a:extLst>
                <a:ext uri="{FF2B5EF4-FFF2-40B4-BE49-F238E27FC236}">
                  <a16:creationId xmlns:a16="http://schemas.microsoft.com/office/drawing/2014/main" id="{C324CFF9-3DF3-C3F4-21F5-E61437E2B52A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49" name="Rectangle 8048">
              <a:extLst>
                <a:ext uri="{FF2B5EF4-FFF2-40B4-BE49-F238E27FC236}">
                  <a16:creationId xmlns:a16="http://schemas.microsoft.com/office/drawing/2014/main" id="{9D6F0061-E7BF-B5B5-B52D-98827BF1C85B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0" name="Rectangle 8049">
              <a:extLst>
                <a:ext uri="{FF2B5EF4-FFF2-40B4-BE49-F238E27FC236}">
                  <a16:creationId xmlns:a16="http://schemas.microsoft.com/office/drawing/2014/main" id="{924426F7-C6ED-9C31-A167-CC2B182D471F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1" name="Rectangle 8050">
              <a:extLst>
                <a:ext uri="{FF2B5EF4-FFF2-40B4-BE49-F238E27FC236}">
                  <a16:creationId xmlns:a16="http://schemas.microsoft.com/office/drawing/2014/main" id="{C012587C-C3B0-8AAD-66E4-8E61325F61F5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2" name="Rectangle 8051">
              <a:extLst>
                <a:ext uri="{FF2B5EF4-FFF2-40B4-BE49-F238E27FC236}">
                  <a16:creationId xmlns:a16="http://schemas.microsoft.com/office/drawing/2014/main" id="{2FE63875-14CC-4D74-10A4-CB3711AE3F9C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3" name="Rectangle 8052">
              <a:extLst>
                <a:ext uri="{FF2B5EF4-FFF2-40B4-BE49-F238E27FC236}">
                  <a16:creationId xmlns:a16="http://schemas.microsoft.com/office/drawing/2014/main" id="{35607BB3-F0EE-D63E-E7EC-FD21396AAE08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4" name="Rectangle 8053">
              <a:extLst>
                <a:ext uri="{FF2B5EF4-FFF2-40B4-BE49-F238E27FC236}">
                  <a16:creationId xmlns:a16="http://schemas.microsoft.com/office/drawing/2014/main" id="{EF2DCBD1-B502-715D-E37A-03C9BAFEAD9E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5" name="Rectangle 8054">
              <a:extLst>
                <a:ext uri="{FF2B5EF4-FFF2-40B4-BE49-F238E27FC236}">
                  <a16:creationId xmlns:a16="http://schemas.microsoft.com/office/drawing/2014/main" id="{B2642E81-BDA9-0F1A-9C65-B7BDFADA9B9E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6" name="Rectangle 8055">
              <a:extLst>
                <a:ext uri="{FF2B5EF4-FFF2-40B4-BE49-F238E27FC236}">
                  <a16:creationId xmlns:a16="http://schemas.microsoft.com/office/drawing/2014/main" id="{9E02B984-73D1-CB63-A118-FCE0D0CF5190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7" name="Rectangle 8056">
              <a:extLst>
                <a:ext uri="{FF2B5EF4-FFF2-40B4-BE49-F238E27FC236}">
                  <a16:creationId xmlns:a16="http://schemas.microsoft.com/office/drawing/2014/main" id="{28B67A75-BA0F-8E23-FAF4-C1E8947723DC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8" name="Rectangle 8057">
              <a:extLst>
                <a:ext uri="{FF2B5EF4-FFF2-40B4-BE49-F238E27FC236}">
                  <a16:creationId xmlns:a16="http://schemas.microsoft.com/office/drawing/2014/main" id="{BED7A6F5-BDF8-9487-50CC-454A3B1038F0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59" name="Rectangle 8058">
              <a:extLst>
                <a:ext uri="{FF2B5EF4-FFF2-40B4-BE49-F238E27FC236}">
                  <a16:creationId xmlns:a16="http://schemas.microsoft.com/office/drawing/2014/main" id="{9D2550AD-3994-733E-9AF6-E2990726DAB1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0" name="Rectangle 8059">
              <a:extLst>
                <a:ext uri="{FF2B5EF4-FFF2-40B4-BE49-F238E27FC236}">
                  <a16:creationId xmlns:a16="http://schemas.microsoft.com/office/drawing/2014/main" id="{D28E32D3-1809-22DD-1222-7DA03A64C3E4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1" name="Rectangle 8060">
              <a:extLst>
                <a:ext uri="{FF2B5EF4-FFF2-40B4-BE49-F238E27FC236}">
                  <a16:creationId xmlns:a16="http://schemas.microsoft.com/office/drawing/2014/main" id="{475A9BB4-8452-E8BD-4763-6871264C63D5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2" name="Rectangle 8061">
              <a:extLst>
                <a:ext uri="{FF2B5EF4-FFF2-40B4-BE49-F238E27FC236}">
                  <a16:creationId xmlns:a16="http://schemas.microsoft.com/office/drawing/2014/main" id="{347EC31C-E0EC-D836-383C-2129BFDB395C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3" name="Rectangle 8062">
              <a:extLst>
                <a:ext uri="{FF2B5EF4-FFF2-40B4-BE49-F238E27FC236}">
                  <a16:creationId xmlns:a16="http://schemas.microsoft.com/office/drawing/2014/main" id="{1FA49950-393B-B19B-A5B3-77161A2E708B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4" name="Rectangle 8063">
              <a:extLst>
                <a:ext uri="{FF2B5EF4-FFF2-40B4-BE49-F238E27FC236}">
                  <a16:creationId xmlns:a16="http://schemas.microsoft.com/office/drawing/2014/main" id="{ED154B7D-4DB8-2368-847E-5BCA107AC27E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5" name="Rectangle 8064">
              <a:extLst>
                <a:ext uri="{FF2B5EF4-FFF2-40B4-BE49-F238E27FC236}">
                  <a16:creationId xmlns:a16="http://schemas.microsoft.com/office/drawing/2014/main" id="{2352F88E-8C19-2B94-6AC2-02DD323C183D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6" name="Rectangle 8065">
              <a:extLst>
                <a:ext uri="{FF2B5EF4-FFF2-40B4-BE49-F238E27FC236}">
                  <a16:creationId xmlns:a16="http://schemas.microsoft.com/office/drawing/2014/main" id="{DB8967AF-E954-B668-3E58-F447593772A8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7" name="Rectangle 8066">
              <a:extLst>
                <a:ext uri="{FF2B5EF4-FFF2-40B4-BE49-F238E27FC236}">
                  <a16:creationId xmlns:a16="http://schemas.microsoft.com/office/drawing/2014/main" id="{8DCB283C-5984-9A82-1712-182AF58EA33F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8" name="Rectangle 8067">
              <a:extLst>
                <a:ext uri="{FF2B5EF4-FFF2-40B4-BE49-F238E27FC236}">
                  <a16:creationId xmlns:a16="http://schemas.microsoft.com/office/drawing/2014/main" id="{BC097458-7480-D32E-108C-51298642A32B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69" name="Rectangle 8068">
              <a:extLst>
                <a:ext uri="{FF2B5EF4-FFF2-40B4-BE49-F238E27FC236}">
                  <a16:creationId xmlns:a16="http://schemas.microsoft.com/office/drawing/2014/main" id="{3D49346D-2F26-C4E4-9D41-FA21D368F494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0" name="Rectangle 8069">
              <a:extLst>
                <a:ext uri="{FF2B5EF4-FFF2-40B4-BE49-F238E27FC236}">
                  <a16:creationId xmlns:a16="http://schemas.microsoft.com/office/drawing/2014/main" id="{2A26FE97-DAF2-6AB7-3C56-417CBFE45971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1" name="Rectangle 8070">
              <a:extLst>
                <a:ext uri="{FF2B5EF4-FFF2-40B4-BE49-F238E27FC236}">
                  <a16:creationId xmlns:a16="http://schemas.microsoft.com/office/drawing/2014/main" id="{CD7A706A-9765-8144-7D7E-9BFC8A0D0596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2" name="Rectangle 8071">
              <a:extLst>
                <a:ext uri="{FF2B5EF4-FFF2-40B4-BE49-F238E27FC236}">
                  <a16:creationId xmlns:a16="http://schemas.microsoft.com/office/drawing/2014/main" id="{D24B5E04-3320-439E-8175-49AEE2286A52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3" name="Rectangle 8072">
              <a:extLst>
                <a:ext uri="{FF2B5EF4-FFF2-40B4-BE49-F238E27FC236}">
                  <a16:creationId xmlns:a16="http://schemas.microsoft.com/office/drawing/2014/main" id="{CD3382B5-FE26-5D0D-C13F-1BAA4DA85104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4" name="Rectangle 8073">
              <a:extLst>
                <a:ext uri="{FF2B5EF4-FFF2-40B4-BE49-F238E27FC236}">
                  <a16:creationId xmlns:a16="http://schemas.microsoft.com/office/drawing/2014/main" id="{6E6C23F2-240E-9EB3-F735-9B36FB236180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5" name="Rectangle 8074">
              <a:extLst>
                <a:ext uri="{FF2B5EF4-FFF2-40B4-BE49-F238E27FC236}">
                  <a16:creationId xmlns:a16="http://schemas.microsoft.com/office/drawing/2014/main" id="{BFBB17D8-7442-9009-09A8-34605AF063F9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6" name="Rectangle 8075">
              <a:extLst>
                <a:ext uri="{FF2B5EF4-FFF2-40B4-BE49-F238E27FC236}">
                  <a16:creationId xmlns:a16="http://schemas.microsoft.com/office/drawing/2014/main" id="{13A42652-6A37-A17B-76AB-EC99C18B2895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7" name="Rectangle 8076">
              <a:extLst>
                <a:ext uri="{FF2B5EF4-FFF2-40B4-BE49-F238E27FC236}">
                  <a16:creationId xmlns:a16="http://schemas.microsoft.com/office/drawing/2014/main" id="{FB7866A3-D633-3A77-858C-FE60E6C72055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8" name="Rectangle 8077">
              <a:extLst>
                <a:ext uri="{FF2B5EF4-FFF2-40B4-BE49-F238E27FC236}">
                  <a16:creationId xmlns:a16="http://schemas.microsoft.com/office/drawing/2014/main" id="{1AEBE4D3-E89A-C121-F68D-4674BE25C99E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79" name="Rectangle 8078">
              <a:extLst>
                <a:ext uri="{FF2B5EF4-FFF2-40B4-BE49-F238E27FC236}">
                  <a16:creationId xmlns:a16="http://schemas.microsoft.com/office/drawing/2014/main" id="{7321527F-8E81-3DB5-D0C9-3DC03F0BFA61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0" name="Rectangle 8079">
              <a:extLst>
                <a:ext uri="{FF2B5EF4-FFF2-40B4-BE49-F238E27FC236}">
                  <a16:creationId xmlns:a16="http://schemas.microsoft.com/office/drawing/2014/main" id="{5372FA49-B00F-61A1-40A1-8EBA91195F06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1" name="Rectangle 8080">
              <a:extLst>
                <a:ext uri="{FF2B5EF4-FFF2-40B4-BE49-F238E27FC236}">
                  <a16:creationId xmlns:a16="http://schemas.microsoft.com/office/drawing/2014/main" id="{5854F50B-A943-2433-E486-654D3425EA32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2" name="Rectangle 8081">
              <a:extLst>
                <a:ext uri="{FF2B5EF4-FFF2-40B4-BE49-F238E27FC236}">
                  <a16:creationId xmlns:a16="http://schemas.microsoft.com/office/drawing/2014/main" id="{E6AA3891-A3A8-F13C-A5F6-BEB566897002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3" name="Rectangle 8082">
              <a:extLst>
                <a:ext uri="{FF2B5EF4-FFF2-40B4-BE49-F238E27FC236}">
                  <a16:creationId xmlns:a16="http://schemas.microsoft.com/office/drawing/2014/main" id="{E01DE7DF-B853-F467-F174-3C8E1C688190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4" name="Rectangle 8083">
              <a:extLst>
                <a:ext uri="{FF2B5EF4-FFF2-40B4-BE49-F238E27FC236}">
                  <a16:creationId xmlns:a16="http://schemas.microsoft.com/office/drawing/2014/main" id="{07D5F0F6-8325-AE54-8443-FA59D380161A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5" name="Rectangle 8084">
              <a:extLst>
                <a:ext uri="{FF2B5EF4-FFF2-40B4-BE49-F238E27FC236}">
                  <a16:creationId xmlns:a16="http://schemas.microsoft.com/office/drawing/2014/main" id="{B8C57746-CC9E-E39F-1105-38276D9383D0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6" name="Rectangle 8085">
              <a:extLst>
                <a:ext uri="{FF2B5EF4-FFF2-40B4-BE49-F238E27FC236}">
                  <a16:creationId xmlns:a16="http://schemas.microsoft.com/office/drawing/2014/main" id="{1B6A4C1A-10ED-D15E-2B59-C775323789C0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7" name="Rectangle 8086">
              <a:extLst>
                <a:ext uri="{FF2B5EF4-FFF2-40B4-BE49-F238E27FC236}">
                  <a16:creationId xmlns:a16="http://schemas.microsoft.com/office/drawing/2014/main" id="{20F9F427-AAEE-28AB-B1FD-2FDBBD2D5F00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8" name="Rectangle 8087">
              <a:extLst>
                <a:ext uri="{FF2B5EF4-FFF2-40B4-BE49-F238E27FC236}">
                  <a16:creationId xmlns:a16="http://schemas.microsoft.com/office/drawing/2014/main" id="{2B2B3AE4-C1F0-1A38-F93D-D65970DD6E25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89" name="Rectangle 8088">
              <a:extLst>
                <a:ext uri="{FF2B5EF4-FFF2-40B4-BE49-F238E27FC236}">
                  <a16:creationId xmlns:a16="http://schemas.microsoft.com/office/drawing/2014/main" id="{F7F7F93A-EBBD-061E-81DF-4B67613129CA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0" name="Rectangle 8089">
              <a:extLst>
                <a:ext uri="{FF2B5EF4-FFF2-40B4-BE49-F238E27FC236}">
                  <a16:creationId xmlns:a16="http://schemas.microsoft.com/office/drawing/2014/main" id="{D530560D-5F83-4E5B-377E-ED0590EBE46D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1" name="Rectangle 8090">
              <a:extLst>
                <a:ext uri="{FF2B5EF4-FFF2-40B4-BE49-F238E27FC236}">
                  <a16:creationId xmlns:a16="http://schemas.microsoft.com/office/drawing/2014/main" id="{6CFC45F9-6B58-4541-4B3C-6ACF348AE16B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2" name="Rectangle 8091">
              <a:extLst>
                <a:ext uri="{FF2B5EF4-FFF2-40B4-BE49-F238E27FC236}">
                  <a16:creationId xmlns:a16="http://schemas.microsoft.com/office/drawing/2014/main" id="{D523015A-AC6D-86C0-E30A-22B31589740A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3" name="Rectangle 8092">
              <a:extLst>
                <a:ext uri="{FF2B5EF4-FFF2-40B4-BE49-F238E27FC236}">
                  <a16:creationId xmlns:a16="http://schemas.microsoft.com/office/drawing/2014/main" id="{B0C2AE0D-48EF-7418-2559-D6CB08A2CF8C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4" name="Rectangle 8093">
              <a:extLst>
                <a:ext uri="{FF2B5EF4-FFF2-40B4-BE49-F238E27FC236}">
                  <a16:creationId xmlns:a16="http://schemas.microsoft.com/office/drawing/2014/main" id="{1DEA2360-D4E9-ADEB-5E16-195ABDCCA500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5" name="Rectangle 8094">
              <a:extLst>
                <a:ext uri="{FF2B5EF4-FFF2-40B4-BE49-F238E27FC236}">
                  <a16:creationId xmlns:a16="http://schemas.microsoft.com/office/drawing/2014/main" id="{5BAEEA68-0F56-0636-06D3-2C7E55A44BC6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6" name="Rectangle 8095">
              <a:extLst>
                <a:ext uri="{FF2B5EF4-FFF2-40B4-BE49-F238E27FC236}">
                  <a16:creationId xmlns:a16="http://schemas.microsoft.com/office/drawing/2014/main" id="{307AB5DD-7EFB-9DA3-5749-134195ADF4E4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7" name="Rectangle 8096">
              <a:extLst>
                <a:ext uri="{FF2B5EF4-FFF2-40B4-BE49-F238E27FC236}">
                  <a16:creationId xmlns:a16="http://schemas.microsoft.com/office/drawing/2014/main" id="{074D18DA-B568-31FD-C21A-76A017258C47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8" name="Rectangle 8097">
              <a:extLst>
                <a:ext uri="{FF2B5EF4-FFF2-40B4-BE49-F238E27FC236}">
                  <a16:creationId xmlns:a16="http://schemas.microsoft.com/office/drawing/2014/main" id="{43D5C364-CC3C-1AA8-B29F-15C5A48BEAFD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99" name="Rectangle 8098">
              <a:extLst>
                <a:ext uri="{FF2B5EF4-FFF2-40B4-BE49-F238E27FC236}">
                  <a16:creationId xmlns:a16="http://schemas.microsoft.com/office/drawing/2014/main" id="{AD910EF4-2269-5B83-6057-B8C74815C871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0" name="Rectangle 8099">
              <a:extLst>
                <a:ext uri="{FF2B5EF4-FFF2-40B4-BE49-F238E27FC236}">
                  <a16:creationId xmlns:a16="http://schemas.microsoft.com/office/drawing/2014/main" id="{266BE302-9D6E-45B0-19DD-1C23206462C1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1" name="Rectangle 8100">
              <a:extLst>
                <a:ext uri="{FF2B5EF4-FFF2-40B4-BE49-F238E27FC236}">
                  <a16:creationId xmlns:a16="http://schemas.microsoft.com/office/drawing/2014/main" id="{02ABB152-FD72-354C-07E9-46DEC47ACECC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2" name="Rectangle 8101">
              <a:extLst>
                <a:ext uri="{FF2B5EF4-FFF2-40B4-BE49-F238E27FC236}">
                  <a16:creationId xmlns:a16="http://schemas.microsoft.com/office/drawing/2014/main" id="{83C382CB-58BE-BB8E-B999-C43B17775762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3" name="Rectangle 8102">
              <a:extLst>
                <a:ext uri="{FF2B5EF4-FFF2-40B4-BE49-F238E27FC236}">
                  <a16:creationId xmlns:a16="http://schemas.microsoft.com/office/drawing/2014/main" id="{4F794A81-A193-4F33-A994-BCB8E4149357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4" name="Rectangle 8103">
              <a:extLst>
                <a:ext uri="{FF2B5EF4-FFF2-40B4-BE49-F238E27FC236}">
                  <a16:creationId xmlns:a16="http://schemas.microsoft.com/office/drawing/2014/main" id="{996D4B9C-7400-2A8C-D15D-EDD48889D530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5" name="Rectangle 8104">
              <a:extLst>
                <a:ext uri="{FF2B5EF4-FFF2-40B4-BE49-F238E27FC236}">
                  <a16:creationId xmlns:a16="http://schemas.microsoft.com/office/drawing/2014/main" id="{B33154E6-1DAC-6310-58AD-2A7BC8F2AC45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6" name="Rectangle 8105">
              <a:extLst>
                <a:ext uri="{FF2B5EF4-FFF2-40B4-BE49-F238E27FC236}">
                  <a16:creationId xmlns:a16="http://schemas.microsoft.com/office/drawing/2014/main" id="{DC1F4A11-A696-C27D-8845-F8B1A3D3481C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7" name="Rectangle 8106">
              <a:extLst>
                <a:ext uri="{FF2B5EF4-FFF2-40B4-BE49-F238E27FC236}">
                  <a16:creationId xmlns:a16="http://schemas.microsoft.com/office/drawing/2014/main" id="{CFFB7E30-181E-1027-C413-A8EDFDA57E76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8" name="Rectangle 8107">
              <a:extLst>
                <a:ext uri="{FF2B5EF4-FFF2-40B4-BE49-F238E27FC236}">
                  <a16:creationId xmlns:a16="http://schemas.microsoft.com/office/drawing/2014/main" id="{71D18F88-5B6C-91AF-4245-BD37EB15A8AD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09" name="Rectangle 8108">
              <a:extLst>
                <a:ext uri="{FF2B5EF4-FFF2-40B4-BE49-F238E27FC236}">
                  <a16:creationId xmlns:a16="http://schemas.microsoft.com/office/drawing/2014/main" id="{704080E2-B207-6D7E-8F96-5B7ADE03CA24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0" name="Rectangle 8109">
              <a:extLst>
                <a:ext uri="{FF2B5EF4-FFF2-40B4-BE49-F238E27FC236}">
                  <a16:creationId xmlns:a16="http://schemas.microsoft.com/office/drawing/2014/main" id="{E97404ED-F6F8-A06A-66AC-222CB4889FCD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1" name="Rectangle 8110">
              <a:extLst>
                <a:ext uri="{FF2B5EF4-FFF2-40B4-BE49-F238E27FC236}">
                  <a16:creationId xmlns:a16="http://schemas.microsoft.com/office/drawing/2014/main" id="{84A88665-975B-0EC3-E395-7BC2B6C2E55B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2" name="Rectangle 8111">
              <a:extLst>
                <a:ext uri="{FF2B5EF4-FFF2-40B4-BE49-F238E27FC236}">
                  <a16:creationId xmlns:a16="http://schemas.microsoft.com/office/drawing/2014/main" id="{CDBF35B0-E108-D4B5-E5F3-6999FABD485B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3" name="Rectangle 8112">
              <a:extLst>
                <a:ext uri="{FF2B5EF4-FFF2-40B4-BE49-F238E27FC236}">
                  <a16:creationId xmlns:a16="http://schemas.microsoft.com/office/drawing/2014/main" id="{3A635B80-2BE0-A43F-7804-1EB6F0F2C4E3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4" name="Rectangle 8113">
              <a:extLst>
                <a:ext uri="{FF2B5EF4-FFF2-40B4-BE49-F238E27FC236}">
                  <a16:creationId xmlns:a16="http://schemas.microsoft.com/office/drawing/2014/main" id="{13B68AFD-2C26-3263-12BA-EDF9B67F0063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5" name="Rectangle 8114">
              <a:extLst>
                <a:ext uri="{FF2B5EF4-FFF2-40B4-BE49-F238E27FC236}">
                  <a16:creationId xmlns:a16="http://schemas.microsoft.com/office/drawing/2014/main" id="{2331AC3F-F4D5-7C96-5EAB-D45DED2421A1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6" name="Rectangle 8115">
              <a:extLst>
                <a:ext uri="{FF2B5EF4-FFF2-40B4-BE49-F238E27FC236}">
                  <a16:creationId xmlns:a16="http://schemas.microsoft.com/office/drawing/2014/main" id="{3B6313CB-B08A-44A5-37FE-19C3C3BE5BDC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7" name="Rectangle 8116">
              <a:extLst>
                <a:ext uri="{FF2B5EF4-FFF2-40B4-BE49-F238E27FC236}">
                  <a16:creationId xmlns:a16="http://schemas.microsoft.com/office/drawing/2014/main" id="{F8989463-B48D-E048-D7BD-25369FC40DFC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8" name="Rectangle 8117">
              <a:extLst>
                <a:ext uri="{FF2B5EF4-FFF2-40B4-BE49-F238E27FC236}">
                  <a16:creationId xmlns:a16="http://schemas.microsoft.com/office/drawing/2014/main" id="{DB329414-E579-CBC9-4082-AD2751F7DAA4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19" name="Rectangle 8118">
              <a:extLst>
                <a:ext uri="{FF2B5EF4-FFF2-40B4-BE49-F238E27FC236}">
                  <a16:creationId xmlns:a16="http://schemas.microsoft.com/office/drawing/2014/main" id="{36DC2BAD-F0A5-C490-3BC3-3F60B5301216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0" name="Rectangle 8119">
              <a:extLst>
                <a:ext uri="{FF2B5EF4-FFF2-40B4-BE49-F238E27FC236}">
                  <a16:creationId xmlns:a16="http://schemas.microsoft.com/office/drawing/2014/main" id="{6F887FC0-E003-D307-D6D6-9097066DF0DF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1" name="Rectangle 8120">
              <a:extLst>
                <a:ext uri="{FF2B5EF4-FFF2-40B4-BE49-F238E27FC236}">
                  <a16:creationId xmlns:a16="http://schemas.microsoft.com/office/drawing/2014/main" id="{6FF3351B-C9B0-040E-0C23-BFA9505D5B96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2" name="Rectangle 8121">
              <a:extLst>
                <a:ext uri="{FF2B5EF4-FFF2-40B4-BE49-F238E27FC236}">
                  <a16:creationId xmlns:a16="http://schemas.microsoft.com/office/drawing/2014/main" id="{5ABD3976-86AD-D69E-FC24-C8932258461D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3" name="Rectangle 8122">
              <a:extLst>
                <a:ext uri="{FF2B5EF4-FFF2-40B4-BE49-F238E27FC236}">
                  <a16:creationId xmlns:a16="http://schemas.microsoft.com/office/drawing/2014/main" id="{A7E1E58C-AAD8-3A6C-49AD-D583AC0F9FA7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4" name="Rectangle 8123">
              <a:extLst>
                <a:ext uri="{FF2B5EF4-FFF2-40B4-BE49-F238E27FC236}">
                  <a16:creationId xmlns:a16="http://schemas.microsoft.com/office/drawing/2014/main" id="{475327B2-81A6-E378-C0D9-E666FB049578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5" name="Rectangle 8124">
              <a:extLst>
                <a:ext uri="{FF2B5EF4-FFF2-40B4-BE49-F238E27FC236}">
                  <a16:creationId xmlns:a16="http://schemas.microsoft.com/office/drawing/2014/main" id="{9978D723-8FF3-B58A-53D4-142DC09BDB56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6" name="Rectangle 8125">
              <a:extLst>
                <a:ext uri="{FF2B5EF4-FFF2-40B4-BE49-F238E27FC236}">
                  <a16:creationId xmlns:a16="http://schemas.microsoft.com/office/drawing/2014/main" id="{D812D886-30DE-A8FF-EDB3-71108D07B694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7" name="Rectangle 8126">
              <a:extLst>
                <a:ext uri="{FF2B5EF4-FFF2-40B4-BE49-F238E27FC236}">
                  <a16:creationId xmlns:a16="http://schemas.microsoft.com/office/drawing/2014/main" id="{BEC32DE9-9C3B-57CF-8127-8F19640BF8B6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8" name="Rectangle 8127">
              <a:extLst>
                <a:ext uri="{FF2B5EF4-FFF2-40B4-BE49-F238E27FC236}">
                  <a16:creationId xmlns:a16="http://schemas.microsoft.com/office/drawing/2014/main" id="{FA642AEC-D23C-B031-7C2A-A57A95EF9AC5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29" name="Rectangle 8128">
              <a:extLst>
                <a:ext uri="{FF2B5EF4-FFF2-40B4-BE49-F238E27FC236}">
                  <a16:creationId xmlns:a16="http://schemas.microsoft.com/office/drawing/2014/main" id="{E2811551-6B53-76C1-E2A1-B2CFD295F495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0" name="Rectangle 8129">
              <a:extLst>
                <a:ext uri="{FF2B5EF4-FFF2-40B4-BE49-F238E27FC236}">
                  <a16:creationId xmlns:a16="http://schemas.microsoft.com/office/drawing/2014/main" id="{5D3DBC93-1D80-E38F-079B-6A89E3294F32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1" name="Rectangle 8130">
              <a:extLst>
                <a:ext uri="{FF2B5EF4-FFF2-40B4-BE49-F238E27FC236}">
                  <a16:creationId xmlns:a16="http://schemas.microsoft.com/office/drawing/2014/main" id="{70C493B6-0E46-92DB-714D-BF18773E45AD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2" name="Rectangle 8131">
              <a:extLst>
                <a:ext uri="{FF2B5EF4-FFF2-40B4-BE49-F238E27FC236}">
                  <a16:creationId xmlns:a16="http://schemas.microsoft.com/office/drawing/2014/main" id="{FF2F7366-3B7A-75DA-A4DC-585463B8E13A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3" name="Rectangle 8132">
              <a:extLst>
                <a:ext uri="{FF2B5EF4-FFF2-40B4-BE49-F238E27FC236}">
                  <a16:creationId xmlns:a16="http://schemas.microsoft.com/office/drawing/2014/main" id="{B86B4B24-AF39-8DA6-A101-41648D103614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4" name="Rectangle 8133">
              <a:extLst>
                <a:ext uri="{FF2B5EF4-FFF2-40B4-BE49-F238E27FC236}">
                  <a16:creationId xmlns:a16="http://schemas.microsoft.com/office/drawing/2014/main" id="{6DBB373D-B1A7-57D2-3C3E-31ABBF25D668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5" name="Rectangle 8134">
              <a:extLst>
                <a:ext uri="{FF2B5EF4-FFF2-40B4-BE49-F238E27FC236}">
                  <a16:creationId xmlns:a16="http://schemas.microsoft.com/office/drawing/2014/main" id="{EBEEB029-04AE-112A-5D9E-E58CFC8E7431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6" name="Rectangle 8135">
              <a:extLst>
                <a:ext uri="{FF2B5EF4-FFF2-40B4-BE49-F238E27FC236}">
                  <a16:creationId xmlns:a16="http://schemas.microsoft.com/office/drawing/2014/main" id="{290A696D-F0C0-B5B1-E3A6-80F2915DC502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7" name="Rectangle 8136">
              <a:extLst>
                <a:ext uri="{FF2B5EF4-FFF2-40B4-BE49-F238E27FC236}">
                  <a16:creationId xmlns:a16="http://schemas.microsoft.com/office/drawing/2014/main" id="{67BBD0D9-D765-FC91-D02B-65754703010D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8" name="Rectangle 8137">
              <a:extLst>
                <a:ext uri="{FF2B5EF4-FFF2-40B4-BE49-F238E27FC236}">
                  <a16:creationId xmlns:a16="http://schemas.microsoft.com/office/drawing/2014/main" id="{DDA94DC3-66A8-EFDF-F47F-B3EC5605B330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39" name="Rectangle 8138">
              <a:extLst>
                <a:ext uri="{FF2B5EF4-FFF2-40B4-BE49-F238E27FC236}">
                  <a16:creationId xmlns:a16="http://schemas.microsoft.com/office/drawing/2014/main" id="{C8D700C3-FBBD-97AB-1F4B-248233788547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0" name="Rectangle 8139">
              <a:extLst>
                <a:ext uri="{FF2B5EF4-FFF2-40B4-BE49-F238E27FC236}">
                  <a16:creationId xmlns:a16="http://schemas.microsoft.com/office/drawing/2014/main" id="{7F5443F4-B9C0-6DDA-83C1-142B9C8C8B48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1" name="Rectangle 8140">
              <a:extLst>
                <a:ext uri="{FF2B5EF4-FFF2-40B4-BE49-F238E27FC236}">
                  <a16:creationId xmlns:a16="http://schemas.microsoft.com/office/drawing/2014/main" id="{1C136FAA-3F09-1DA8-F0E4-E17FAA992A7A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2" name="Rectangle 8141">
              <a:extLst>
                <a:ext uri="{FF2B5EF4-FFF2-40B4-BE49-F238E27FC236}">
                  <a16:creationId xmlns:a16="http://schemas.microsoft.com/office/drawing/2014/main" id="{A3CC3A69-08D8-42B3-3E4F-AE2C2C72A6AA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3" name="Rectangle 8142">
              <a:extLst>
                <a:ext uri="{FF2B5EF4-FFF2-40B4-BE49-F238E27FC236}">
                  <a16:creationId xmlns:a16="http://schemas.microsoft.com/office/drawing/2014/main" id="{A89BB3C7-AD97-4B3C-8AB9-7ACEB831DDFC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4" name="Rectangle 8143">
              <a:extLst>
                <a:ext uri="{FF2B5EF4-FFF2-40B4-BE49-F238E27FC236}">
                  <a16:creationId xmlns:a16="http://schemas.microsoft.com/office/drawing/2014/main" id="{74B5039D-509D-6FF4-8040-88BD5305892E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5" name="Rectangle 8144">
              <a:extLst>
                <a:ext uri="{FF2B5EF4-FFF2-40B4-BE49-F238E27FC236}">
                  <a16:creationId xmlns:a16="http://schemas.microsoft.com/office/drawing/2014/main" id="{DB318C50-A0DF-D547-CB2C-F4CE90A8346B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6" name="Rectangle 8145">
              <a:extLst>
                <a:ext uri="{FF2B5EF4-FFF2-40B4-BE49-F238E27FC236}">
                  <a16:creationId xmlns:a16="http://schemas.microsoft.com/office/drawing/2014/main" id="{17D0CAFF-13C2-7B55-19FE-803FDC6E944B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7" name="Rectangle 8146">
              <a:extLst>
                <a:ext uri="{FF2B5EF4-FFF2-40B4-BE49-F238E27FC236}">
                  <a16:creationId xmlns:a16="http://schemas.microsoft.com/office/drawing/2014/main" id="{5E2D9944-DE61-E657-401C-CCB56CC66C1E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8" name="Rectangle 8147">
              <a:extLst>
                <a:ext uri="{FF2B5EF4-FFF2-40B4-BE49-F238E27FC236}">
                  <a16:creationId xmlns:a16="http://schemas.microsoft.com/office/drawing/2014/main" id="{FD82FED8-7212-7B9E-DC98-C905F454E154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49" name="Rectangle 8148">
              <a:extLst>
                <a:ext uri="{FF2B5EF4-FFF2-40B4-BE49-F238E27FC236}">
                  <a16:creationId xmlns:a16="http://schemas.microsoft.com/office/drawing/2014/main" id="{BC098E3F-8FC2-31EB-98BD-458AD22878A6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0" name="Rectangle 8149">
              <a:extLst>
                <a:ext uri="{FF2B5EF4-FFF2-40B4-BE49-F238E27FC236}">
                  <a16:creationId xmlns:a16="http://schemas.microsoft.com/office/drawing/2014/main" id="{1AA65843-6A62-8BC2-6F6A-5B37014564EF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1" name="Rectangle 8150">
              <a:extLst>
                <a:ext uri="{FF2B5EF4-FFF2-40B4-BE49-F238E27FC236}">
                  <a16:creationId xmlns:a16="http://schemas.microsoft.com/office/drawing/2014/main" id="{F35EC7C5-1120-2DD1-AB12-1570B12EB84C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2" name="Rectangle 8151">
              <a:extLst>
                <a:ext uri="{FF2B5EF4-FFF2-40B4-BE49-F238E27FC236}">
                  <a16:creationId xmlns:a16="http://schemas.microsoft.com/office/drawing/2014/main" id="{CFF37C49-725F-F8BC-6915-4F9FF7D0D1DE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3" name="Rectangle 8152">
              <a:extLst>
                <a:ext uri="{FF2B5EF4-FFF2-40B4-BE49-F238E27FC236}">
                  <a16:creationId xmlns:a16="http://schemas.microsoft.com/office/drawing/2014/main" id="{403775CE-940F-2401-1D6F-E13154545ADE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4" name="Rectangle 8153">
              <a:extLst>
                <a:ext uri="{FF2B5EF4-FFF2-40B4-BE49-F238E27FC236}">
                  <a16:creationId xmlns:a16="http://schemas.microsoft.com/office/drawing/2014/main" id="{101576D8-2A85-6FE1-BF2F-36E34FE1534B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5" name="Rectangle 8154">
              <a:extLst>
                <a:ext uri="{FF2B5EF4-FFF2-40B4-BE49-F238E27FC236}">
                  <a16:creationId xmlns:a16="http://schemas.microsoft.com/office/drawing/2014/main" id="{3ED8C75A-AED2-E40D-8C26-017DDC19CAF5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6" name="Rectangle 8155">
              <a:extLst>
                <a:ext uri="{FF2B5EF4-FFF2-40B4-BE49-F238E27FC236}">
                  <a16:creationId xmlns:a16="http://schemas.microsoft.com/office/drawing/2014/main" id="{DC731C21-88FB-E5A4-A28A-20524F40F9BF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7" name="Rectangle 8156">
              <a:extLst>
                <a:ext uri="{FF2B5EF4-FFF2-40B4-BE49-F238E27FC236}">
                  <a16:creationId xmlns:a16="http://schemas.microsoft.com/office/drawing/2014/main" id="{A1B95739-C997-B712-CE2A-FCB8BE1BEE9B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8" name="Rectangle 8157">
              <a:extLst>
                <a:ext uri="{FF2B5EF4-FFF2-40B4-BE49-F238E27FC236}">
                  <a16:creationId xmlns:a16="http://schemas.microsoft.com/office/drawing/2014/main" id="{5B95D4B9-C4C9-A477-49CA-607472D04FBD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59" name="Rectangle 8158">
              <a:extLst>
                <a:ext uri="{FF2B5EF4-FFF2-40B4-BE49-F238E27FC236}">
                  <a16:creationId xmlns:a16="http://schemas.microsoft.com/office/drawing/2014/main" id="{4BEA59CA-0D12-4EE3-A4C2-1BF2E26A6BC4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0" name="Rectangle 8159">
              <a:extLst>
                <a:ext uri="{FF2B5EF4-FFF2-40B4-BE49-F238E27FC236}">
                  <a16:creationId xmlns:a16="http://schemas.microsoft.com/office/drawing/2014/main" id="{ACDE082C-C70C-986E-AD17-472EAFE896E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1" name="Rectangle 8160">
              <a:extLst>
                <a:ext uri="{FF2B5EF4-FFF2-40B4-BE49-F238E27FC236}">
                  <a16:creationId xmlns:a16="http://schemas.microsoft.com/office/drawing/2014/main" id="{7DB7EEA6-C1FD-8EAE-DF74-FAF4CCDD7E0E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2" name="Rectangle 8161">
              <a:extLst>
                <a:ext uri="{FF2B5EF4-FFF2-40B4-BE49-F238E27FC236}">
                  <a16:creationId xmlns:a16="http://schemas.microsoft.com/office/drawing/2014/main" id="{F865F830-EC1C-51AD-A2BC-827102F9D511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3" name="Rectangle 8162">
              <a:extLst>
                <a:ext uri="{FF2B5EF4-FFF2-40B4-BE49-F238E27FC236}">
                  <a16:creationId xmlns:a16="http://schemas.microsoft.com/office/drawing/2014/main" id="{9F42E482-BD5B-2DF8-1A06-E64F1A15ECB5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4" name="Rectangle 8163">
              <a:extLst>
                <a:ext uri="{FF2B5EF4-FFF2-40B4-BE49-F238E27FC236}">
                  <a16:creationId xmlns:a16="http://schemas.microsoft.com/office/drawing/2014/main" id="{14276760-A1E5-86ED-38B2-32C48C1A29CF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5" name="Rectangle 8164">
              <a:extLst>
                <a:ext uri="{FF2B5EF4-FFF2-40B4-BE49-F238E27FC236}">
                  <a16:creationId xmlns:a16="http://schemas.microsoft.com/office/drawing/2014/main" id="{FC18ECF0-DD0E-7606-DBCD-BE3F88126069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66" name="Rectangle 8165">
              <a:extLst>
                <a:ext uri="{FF2B5EF4-FFF2-40B4-BE49-F238E27FC236}">
                  <a16:creationId xmlns:a16="http://schemas.microsoft.com/office/drawing/2014/main" id="{1FC7E7DD-5D1B-3C56-F295-2FE21FF99B9D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863" name="Group 5862">
            <a:extLst>
              <a:ext uri="{FF2B5EF4-FFF2-40B4-BE49-F238E27FC236}">
                <a16:creationId xmlns:a16="http://schemas.microsoft.com/office/drawing/2014/main" id="{72DBBB9B-F71A-E55E-60F2-53E5B656A9E6}"/>
              </a:ext>
            </a:extLst>
          </p:cNvPr>
          <p:cNvGrpSpPr/>
          <p:nvPr/>
        </p:nvGrpSpPr>
        <p:grpSpPr>
          <a:xfrm>
            <a:off x="798901" y="3825219"/>
            <a:ext cx="6158983" cy="91440"/>
            <a:chOff x="795599" y="2575329"/>
            <a:chExt cx="6164316" cy="111398"/>
          </a:xfrm>
        </p:grpSpPr>
        <p:sp>
          <p:nvSpPr>
            <p:cNvPr id="5864" name="Rectangle 5863">
              <a:extLst>
                <a:ext uri="{FF2B5EF4-FFF2-40B4-BE49-F238E27FC236}">
                  <a16:creationId xmlns:a16="http://schemas.microsoft.com/office/drawing/2014/main" id="{EB3E5462-B732-ADC6-94A0-CD74DA1DF1B6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5" name="Rectangle 5864">
              <a:extLst>
                <a:ext uri="{FF2B5EF4-FFF2-40B4-BE49-F238E27FC236}">
                  <a16:creationId xmlns:a16="http://schemas.microsoft.com/office/drawing/2014/main" id="{3046D7B1-2B8D-8225-ABB1-264CDB531645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6" name="Rectangle 5865">
              <a:extLst>
                <a:ext uri="{FF2B5EF4-FFF2-40B4-BE49-F238E27FC236}">
                  <a16:creationId xmlns:a16="http://schemas.microsoft.com/office/drawing/2014/main" id="{20F3F82A-9360-D688-06D3-4ECB1E087C4C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7" name="Rectangle 5866">
              <a:extLst>
                <a:ext uri="{FF2B5EF4-FFF2-40B4-BE49-F238E27FC236}">
                  <a16:creationId xmlns:a16="http://schemas.microsoft.com/office/drawing/2014/main" id="{404F85E3-A99B-D12C-1751-6CFD384138C6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8" name="Rectangle 5867">
              <a:extLst>
                <a:ext uri="{FF2B5EF4-FFF2-40B4-BE49-F238E27FC236}">
                  <a16:creationId xmlns:a16="http://schemas.microsoft.com/office/drawing/2014/main" id="{80A22EC8-1728-67E7-6F07-9F5B10CF0973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9" name="Rectangle 5868">
              <a:extLst>
                <a:ext uri="{FF2B5EF4-FFF2-40B4-BE49-F238E27FC236}">
                  <a16:creationId xmlns:a16="http://schemas.microsoft.com/office/drawing/2014/main" id="{62337503-11E2-264D-AB5D-836CC049DE67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0" name="Rectangle 5869">
              <a:extLst>
                <a:ext uri="{FF2B5EF4-FFF2-40B4-BE49-F238E27FC236}">
                  <a16:creationId xmlns:a16="http://schemas.microsoft.com/office/drawing/2014/main" id="{A7098D51-9F59-1526-AC4D-1C00BBE4867E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1" name="Rectangle 5870">
              <a:extLst>
                <a:ext uri="{FF2B5EF4-FFF2-40B4-BE49-F238E27FC236}">
                  <a16:creationId xmlns:a16="http://schemas.microsoft.com/office/drawing/2014/main" id="{D9EEF97C-1973-561E-146A-D9FDA8166D13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2" name="Rectangle 5871">
              <a:extLst>
                <a:ext uri="{FF2B5EF4-FFF2-40B4-BE49-F238E27FC236}">
                  <a16:creationId xmlns:a16="http://schemas.microsoft.com/office/drawing/2014/main" id="{AE5D7CAD-926D-73CC-BF60-3F0B4A368865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3" name="Rectangle 5872">
              <a:extLst>
                <a:ext uri="{FF2B5EF4-FFF2-40B4-BE49-F238E27FC236}">
                  <a16:creationId xmlns:a16="http://schemas.microsoft.com/office/drawing/2014/main" id="{DA51F1A0-C78F-884F-5B78-0EB5599D61D2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4" name="Rectangle 5873">
              <a:extLst>
                <a:ext uri="{FF2B5EF4-FFF2-40B4-BE49-F238E27FC236}">
                  <a16:creationId xmlns:a16="http://schemas.microsoft.com/office/drawing/2014/main" id="{FD48F1F6-53AB-1B40-748F-52F1BC27734E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5" name="Rectangle 5874">
              <a:extLst>
                <a:ext uri="{FF2B5EF4-FFF2-40B4-BE49-F238E27FC236}">
                  <a16:creationId xmlns:a16="http://schemas.microsoft.com/office/drawing/2014/main" id="{5B5CC547-DE2D-956B-4FBC-522238398B97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6" name="Rectangle 5875">
              <a:extLst>
                <a:ext uri="{FF2B5EF4-FFF2-40B4-BE49-F238E27FC236}">
                  <a16:creationId xmlns:a16="http://schemas.microsoft.com/office/drawing/2014/main" id="{4E43CE9D-7211-524D-F70D-D42BCDE1C109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7" name="Rectangle 5876">
              <a:extLst>
                <a:ext uri="{FF2B5EF4-FFF2-40B4-BE49-F238E27FC236}">
                  <a16:creationId xmlns:a16="http://schemas.microsoft.com/office/drawing/2014/main" id="{3FE0946C-429F-DA48-A887-722E21DFEC6B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8" name="Rectangle 5877">
              <a:extLst>
                <a:ext uri="{FF2B5EF4-FFF2-40B4-BE49-F238E27FC236}">
                  <a16:creationId xmlns:a16="http://schemas.microsoft.com/office/drawing/2014/main" id="{C7EAE432-0B20-BA14-9B50-2AB09AA6B142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79" name="Rectangle 5878">
              <a:extLst>
                <a:ext uri="{FF2B5EF4-FFF2-40B4-BE49-F238E27FC236}">
                  <a16:creationId xmlns:a16="http://schemas.microsoft.com/office/drawing/2014/main" id="{27B853E0-6269-E982-C83E-FCAF4A74C5E2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0" name="Rectangle 5879">
              <a:extLst>
                <a:ext uri="{FF2B5EF4-FFF2-40B4-BE49-F238E27FC236}">
                  <a16:creationId xmlns:a16="http://schemas.microsoft.com/office/drawing/2014/main" id="{3CC01DB7-3086-8F74-637A-8961E122320B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1" name="Rectangle 5880">
              <a:extLst>
                <a:ext uri="{FF2B5EF4-FFF2-40B4-BE49-F238E27FC236}">
                  <a16:creationId xmlns:a16="http://schemas.microsoft.com/office/drawing/2014/main" id="{402D80FC-CB56-6616-E50A-251458206D5C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2" name="Rectangle 5881">
              <a:extLst>
                <a:ext uri="{FF2B5EF4-FFF2-40B4-BE49-F238E27FC236}">
                  <a16:creationId xmlns:a16="http://schemas.microsoft.com/office/drawing/2014/main" id="{B1496ADC-408D-EE26-7AE1-C60D62010E55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3" name="Rectangle 5882">
              <a:extLst>
                <a:ext uri="{FF2B5EF4-FFF2-40B4-BE49-F238E27FC236}">
                  <a16:creationId xmlns:a16="http://schemas.microsoft.com/office/drawing/2014/main" id="{5DCFEAD6-5FD8-7BA2-441C-369E805FAD3E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4" name="Rectangle 5883">
              <a:extLst>
                <a:ext uri="{FF2B5EF4-FFF2-40B4-BE49-F238E27FC236}">
                  <a16:creationId xmlns:a16="http://schemas.microsoft.com/office/drawing/2014/main" id="{42957C6F-EB77-756B-9B0B-F3FA36AD0223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5" name="Rectangle 5884">
              <a:extLst>
                <a:ext uri="{FF2B5EF4-FFF2-40B4-BE49-F238E27FC236}">
                  <a16:creationId xmlns:a16="http://schemas.microsoft.com/office/drawing/2014/main" id="{DE3C3305-DFD6-233D-5FE7-645FFED6306F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6" name="Rectangle 5885">
              <a:extLst>
                <a:ext uri="{FF2B5EF4-FFF2-40B4-BE49-F238E27FC236}">
                  <a16:creationId xmlns:a16="http://schemas.microsoft.com/office/drawing/2014/main" id="{A3D9D448-6C92-A98D-7F31-6D9DC1E5CF7E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7" name="Rectangle 5886">
              <a:extLst>
                <a:ext uri="{FF2B5EF4-FFF2-40B4-BE49-F238E27FC236}">
                  <a16:creationId xmlns:a16="http://schemas.microsoft.com/office/drawing/2014/main" id="{6D93F546-4CF9-3091-E5B8-DFD0E32C9E8B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8" name="Rectangle 5887">
              <a:extLst>
                <a:ext uri="{FF2B5EF4-FFF2-40B4-BE49-F238E27FC236}">
                  <a16:creationId xmlns:a16="http://schemas.microsoft.com/office/drawing/2014/main" id="{AE5540C0-0CE1-8B07-AE26-1421E03799C9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89" name="Rectangle 5888">
              <a:extLst>
                <a:ext uri="{FF2B5EF4-FFF2-40B4-BE49-F238E27FC236}">
                  <a16:creationId xmlns:a16="http://schemas.microsoft.com/office/drawing/2014/main" id="{D9029606-6A9F-4459-C0AD-214E24CD5621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0" name="Rectangle 5889">
              <a:extLst>
                <a:ext uri="{FF2B5EF4-FFF2-40B4-BE49-F238E27FC236}">
                  <a16:creationId xmlns:a16="http://schemas.microsoft.com/office/drawing/2014/main" id="{71189FAD-7138-E63B-8C3E-57A16D533DD3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1" name="Rectangle 5890">
              <a:extLst>
                <a:ext uri="{FF2B5EF4-FFF2-40B4-BE49-F238E27FC236}">
                  <a16:creationId xmlns:a16="http://schemas.microsoft.com/office/drawing/2014/main" id="{13BA0A79-AB61-88C4-10D5-B0F9786C4D40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2" name="Rectangle 5891">
              <a:extLst>
                <a:ext uri="{FF2B5EF4-FFF2-40B4-BE49-F238E27FC236}">
                  <a16:creationId xmlns:a16="http://schemas.microsoft.com/office/drawing/2014/main" id="{7B75A0E9-59F0-EB31-4BC0-5B6F64F11ABD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3" name="Rectangle 5892">
              <a:extLst>
                <a:ext uri="{FF2B5EF4-FFF2-40B4-BE49-F238E27FC236}">
                  <a16:creationId xmlns:a16="http://schemas.microsoft.com/office/drawing/2014/main" id="{9BD12865-4CF5-C625-04BD-BF53E56FFCA4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4" name="Rectangle 5893">
              <a:extLst>
                <a:ext uri="{FF2B5EF4-FFF2-40B4-BE49-F238E27FC236}">
                  <a16:creationId xmlns:a16="http://schemas.microsoft.com/office/drawing/2014/main" id="{D89619B4-AAEB-870E-53E2-6AC2C18A2CFD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5" name="Rectangle 5894">
              <a:extLst>
                <a:ext uri="{FF2B5EF4-FFF2-40B4-BE49-F238E27FC236}">
                  <a16:creationId xmlns:a16="http://schemas.microsoft.com/office/drawing/2014/main" id="{E4D54428-B96B-CF05-13B1-41BE2359AEF2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6" name="Rectangle 5895">
              <a:extLst>
                <a:ext uri="{FF2B5EF4-FFF2-40B4-BE49-F238E27FC236}">
                  <a16:creationId xmlns:a16="http://schemas.microsoft.com/office/drawing/2014/main" id="{28B19CA7-2665-41D2-656A-A3D736166767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7" name="Rectangle 5896">
              <a:extLst>
                <a:ext uri="{FF2B5EF4-FFF2-40B4-BE49-F238E27FC236}">
                  <a16:creationId xmlns:a16="http://schemas.microsoft.com/office/drawing/2014/main" id="{789AA84E-257F-1F27-6642-704FDDD762FD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8" name="Rectangle 5897">
              <a:extLst>
                <a:ext uri="{FF2B5EF4-FFF2-40B4-BE49-F238E27FC236}">
                  <a16:creationId xmlns:a16="http://schemas.microsoft.com/office/drawing/2014/main" id="{0A843698-3A5E-EF33-2C6B-BE97010C40CC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99" name="Rectangle 5898">
              <a:extLst>
                <a:ext uri="{FF2B5EF4-FFF2-40B4-BE49-F238E27FC236}">
                  <a16:creationId xmlns:a16="http://schemas.microsoft.com/office/drawing/2014/main" id="{0D083CEA-9FF4-5351-5500-BF47CC64AEDA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0" name="Rectangle 5899">
              <a:extLst>
                <a:ext uri="{FF2B5EF4-FFF2-40B4-BE49-F238E27FC236}">
                  <a16:creationId xmlns:a16="http://schemas.microsoft.com/office/drawing/2014/main" id="{510A8D1E-7876-869B-1D7E-0FE423486ECA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1" name="Rectangle 5900">
              <a:extLst>
                <a:ext uri="{FF2B5EF4-FFF2-40B4-BE49-F238E27FC236}">
                  <a16:creationId xmlns:a16="http://schemas.microsoft.com/office/drawing/2014/main" id="{7B61EAE2-52F6-96D6-D528-0EE09ACE6256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2" name="Rectangle 5901">
              <a:extLst>
                <a:ext uri="{FF2B5EF4-FFF2-40B4-BE49-F238E27FC236}">
                  <a16:creationId xmlns:a16="http://schemas.microsoft.com/office/drawing/2014/main" id="{CA8099F6-48B3-BC0F-373C-3477CC50EA99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3" name="Rectangle 5902">
              <a:extLst>
                <a:ext uri="{FF2B5EF4-FFF2-40B4-BE49-F238E27FC236}">
                  <a16:creationId xmlns:a16="http://schemas.microsoft.com/office/drawing/2014/main" id="{85B7746B-2926-08DD-6427-9221649CAB4A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4" name="Rectangle 5903">
              <a:extLst>
                <a:ext uri="{FF2B5EF4-FFF2-40B4-BE49-F238E27FC236}">
                  <a16:creationId xmlns:a16="http://schemas.microsoft.com/office/drawing/2014/main" id="{17E43294-2F12-C974-7B57-2BB2D4617C6E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5" name="Rectangle 5904">
              <a:extLst>
                <a:ext uri="{FF2B5EF4-FFF2-40B4-BE49-F238E27FC236}">
                  <a16:creationId xmlns:a16="http://schemas.microsoft.com/office/drawing/2014/main" id="{14E0563E-F288-DA89-664D-F377A769C93A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6" name="Rectangle 5905">
              <a:extLst>
                <a:ext uri="{FF2B5EF4-FFF2-40B4-BE49-F238E27FC236}">
                  <a16:creationId xmlns:a16="http://schemas.microsoft.com/office/drawing/2014/main" id="{90505C3D-74FE-DD0C-D1A0-05B357E73469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7" name="Rectangle 5906">
              <a:extLst>
                <a:ext uri="{FF2B5EF4-FFF2-40B4-BE49-F238E27FC236}">
                  <a16:creationId xmlns:a16="http://schemas.microsoft.com/office/drawing/2014/main" id="{C6B70209-FD09-1336-FA4C-48DDA6A681B4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8" name="Rectangle 5907">
              <a:extLst>
                <a:ext uri="{FF2B5EF4-FFF2-40B4-BE49-F238E27FC236}">
                  <a16:creationId xmlns:a16="http://schemas.microsoft.com/office/drawing/2014/main" id="{D185D444-98A4-AE35-7C19-92B58EDE2DD4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09" name="Rectangle 5908">
              <a:extLst>
                <a:ext uri="{FF2B5EF4-FFF2-40B4-BE49-F238E27FC236}">
                  <a16:creationId xmlns:a16="http://schemas.microsoft.com/office/drawing/2014/main" id="{E4E868F3-1D63-5EC8-5F2B-5A131FCBDC3D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0" name="Rectangle 5909">
              <a:extLst>
                <a:ext uri="{FF2B5EF4-FFF2-40B4-BE49-F238E27FC236}">
                  <a16:creationId xmlns:a16="http://schemas.microsoft.com/office/drawing/2014/main" id="{ABC0BF7B-BCF3-DA00-7CA2-F6C4E0D85710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1" name="Rectangle 5910">
              <a:extLst>
                <a:ext uri="{FF2B5EF4-FFF2-40B4-BE49-F238E27FC236}">
                  <a16:creationId xmlns:a16="http://schemas.microsoft.com/office/drawing/2014/main" id="{4037D214-4220-841A-0BAB-1A1D4C3D2454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2" name="Rectangle 5911">
              <a:extLst>
                <a:ext uri="{FF2B5EF4-FFF2-40B4-BE49-F238E27FC236}">
                  <a16:creationId xmlns:a16="http://schemas.microsoft.com/office/drawing/2014/main" id="{7F96C9BF-7DEB-0048-3D8C-E7B769F20395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3" name="Rectangle 5912">
              <a:extLst>
                <a:ext uri="{FF2B5EF4-FFF2-40B4-BE49-F238E27FC236}">
                  <a16:creationId xmlns:a16="http://schemas.microsoft.com/office/drawing/2014/main" id="{E4677887-7B26-3837-CB0C-7824D18D6626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4" name="Rectangle 5913">
              <a:extLst>
                <a:ext uri="{FF2B5EF4-FFF2-40B4-BE49-F238E27FC236}">
                  <a16:creationId xmlns:a16="http://schemas.microsoft.com/office/drawing/2014/main" id="{DDCF2B45-C9D5-74ED-AE87-18E8E6D501B9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5" name="Rectangle 5914">
              <a:extLst>
                <a:ext uri="{FF2B5EF4-FFF2-40B4-BE49-F238E27FC236}">
                  <a16:creationId xmlns:a16="http://schemas.microsoft.com/office/drawing/2014/main" id="{38D39E16-A644-69D6-2E67-5EA0FD0A2E65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6" name="Rectangle 5915">
              <a:extLst>
                <a:ext uri="{FF2B5EF4-FFF2-40B4-BE49-F238E27FC236}">
                  <a16:creationId xmlns:a16="http://schemas.microsoft.com/office/drawing/2014/main" id="{D063D6FE-2D3F-1BD9-B49C-2948B292B243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7" name="Rectangle 5916">
              <a:extLst>
                <a:ext uri="{FF2B5EF4-FFF2-40B4-BE49-F238E27FC236}">
                  <a16:creationId xmlns:a16="http://schemas.microsoft.com/office/drawing/2014/main" id="{0F1D897D-A1B4-4C98-9150-E105546CCA46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8" name="Rectangle 5917">
              <a:extLst>
                <a:ext uri="{FF2B5EF4-FFF2-40B4-BE49-F238E27FC236}">
                  <a16:creationId xmlns:a16="http://schemas.microsoft.com/office/drawing/2014/main" id="{3A78A587-303A-BC6D-9B0B-1F26CA813648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19" name="Rectangle 5918">
              <a:extLst>
                <a:ext uri="{FF2B5EF4-FFF2-40B4-BE49-F238E27FC236}">
                  <a16:creationId xmlns:a16="http://schemas.microsoft.com/office/drawing/2014/main" id="{2CF4DABE-A507-206F-F5C4-158735085A2C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0" name="Rectangle 5919">
              <a:extLst>
                <a:ext uri="{FF2B5EF4-FFF2-40B4-BE49-F238E27FC236}">
                  <a16:creationId xmlns:a16="http://schemas.microsoft.com/office/drawing/2014/main" id="{7A872207-E717-8C1A-53C7-BF064E937541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1" name="Rectangle 5920">
              <a:extLst>
                <a:ext uri="{FF2B5EF4-FFF2-40B4-BE49-F238E27FC236}">
                  <a16:creationId xmlns:a16="http://schemas.microsoft.com/office/drawing/2014/main" id="{44A496F9-7DC2-E02B-F9A9-61506785DB9D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2" name="Rectangle 5921">
              <a:extLst>
                <a:ext uri="{FF2B5EF4-FFF2-40B4-BE49-F238E27FC236}">
                  <a16:creationId xmlns:a16="http://schemas.microsoft.com/office/drawing/2014/main" id="{BBC396EB-D6F9-F9F4-131B-044D399CA8EC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3" name="Rectangle 5922">
              <a:extLst>
                <a:ext uri="{FF2B5EF4-FFF2-40B4-BE49-F238E27FC236}">
                  <a16:creationId xmlns:a16="http://schemas.microsoft.com/office/drawing/2014/main" id="{3D3A6F0C-6E32-EA4A-56B0-BB2C5556410B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4" name="Rectangle 5923">
              <a:extLst>
                <a:ext uri="{FF2B5EF4-FFF2-40B4-BE49-F238E27FC236}">
                  <a16:creationId xmlns:a16="http://schemas.microsoft.com/office/drawing/2014/main" id="{62152345-3B5E-84E5-CC65-A558A6F0BA92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5" name="Rectangle 5924">
              <a:extLst>
                <a:ext uri="{FF2B5EF4-FFF2-40B4-BE49-F238E27FC236}">
                  <a16:creationId xmlns:a16="http://schemas.microsoft.com/office/drawing/2014/main" id="{EB632028-F24F-6C21-A663-431B4F0CB369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6" name="Rectangle 5925">
              <a:extLst>
                <a:ext uri="{FF2B5EF4-FFF2-40B4-BE49-F238E27FC236}">
                  <a16:creationId xmlns:a16="http://schemas.microsoft.com/office/drawing/2014/main" id="{A277BD87-72B8-8160-AA12-8FEED90C0F35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7" name="Rectangle 5926">
              <a:extLst>
                <a:ext uri="{FF2B5EF4-FFF2-40B4-BE49-F238E27FC236}">
                  <a16:creationId xmlns:a16="http://schemas.microsoft.com/office/drawing/2014/main" id="{D44B9D24-BFFB-FEDA-1EF6-E22010CA582A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8" name="Rectangle 5927">
              <a:extLst>
                <a:ext uri="{FF2B5EF4-FFF2-40B4-BE49-F238E27FC236}">
                  <a16:creationId xmlns:a16="http://schemas.microsoft.com/office/drawing/2014/main" id="{848E445D-87E5-DC6C-D56B-DC86A144D31B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29" name="Rectangle 5928">
              <a:extLst>
                <a:ext uri="{FF2B5EF4-FFF2-40B4-BE49-F238E27FC236}">
                  <a16:creationId xmlns:a16="http://schemas.microsoft.com/office/drawing/2014/main" id="{78DECC59-8A51-EA65-E910-D6647A86D3C6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0" name="Rectangle 5929">
              <a:extLst>
                <a:ext uri="{FF2B5EF4-FFF2-40B4-BE49-F238E27FC236}">
                  <a16:creationId xmlns:a16="http://schemas.microsoft.com/office/drawing/2014/main" id="{5FBF2069-CCC8-8815-F190-27CD29F00A25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1" name="Rectangle 5930">
              <a:extLst>
                <a:ext uri="{FF2B5EF4-FFF2-40B4-BE49-F238E27FC236}">
                  <a16:creationId xmlns:a16="http://schemas.microsoft.com/office/drawing/2014/main" id="{40CABCE1-6DD1-6F73-3E67-0E7AE5F1343A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2" name="Rectangle 5931">
              <a:extLst>
                <a:ext uri="{FF2B5EF4-FFF2-40B4-BE49-F238E27FC236}">
                  <a16:creationId xmlns:a16="http://schemas.microsoft.com/office/drawing/2014/main" id="{11374E58-8A5D-1055-FA0B-AF7D73D8E3E9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3" name="Rectangle 5932">
              <a:extLst>
                <a:ext uri="{FF2B5EF4-FFF2-40B4-BE49-F238E27FC236}">
                  <a16:creationId xmlns:a16="http://schemas.microsoft.com/office/drawing/2014/main" id="{286AC6B5-2EB7-FF19-02D0-430CDE7C6076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4" name="Rectangle 5933">
              <a:extLst>
                <a:ext uri="{FF2B5EF4-FFF2-40B4-BE49-F238E27FC236}">
                  <a16:creationId xmlns:a16="http://schemas.microsoft.com/office/drawing/2014/main" id="{9B923126-D496-6232-EB74-7AAA94870CC3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5" name="Rectangle 5934">
              <a:extLst>
                <a:ext uri="{FF2B5EF4-FFF2-40B4-BE49-F238E27FC236}">
                  <a16:creationId xmlns:a16="http://schemas.microsoft.com/office/drawing/2014/main" id="{06C303BF-CB01-1198-C6F2-EC42F8F5C0FB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6" name="Rectangle 5935">
              <a:extLst>
                <a:ext uri="{FF2B5EF4-FFF2-40B4-BE49-F238E27FC236}">
                  <a16:creationId xmlns:a16="http://schemas.microsoft.com/office/drawing/2014/main" id="{4238E85D-D635-DC7B-610B-E8C890B8A8E3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7" name="Rectangle 5936">
              <a:extLst>
                <a:ext uri="{FF2B5EF4-FFF2-40B4-BE49-F238E27FC236}">
                  <a16:creationId xmlns:a16="http://schemas.microsoft.com/office/drawing/2014/main" id="{71DDAFC9-CCAF-AB2F-C7E3-BB2CBA906833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8" name="Rectangle 5937">
              <a:extLst>
                <a:ext uri="{FF2B5EF4-FFF2-40B4-BE49-F238E27FC236}">
                  <a16:creationId xmlns:a16="http://schemas.microsoft.com/office/drawing/2014/main" id="{192C2082-4DD7-78BA-743C-9B5AA842F2D2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39" name="Rectangle 5938">
              <a:extLst>
                <a:ext uri="{FF2B5EF4-FFF2-40B4-BE49-F238E27FC236}">
                  <a16:creationId xmlns:a16="http://schemas.microsoft.com/office/drawing/2014/main" id="{8FE5B61F-5B89-E75A-8214-263258A45B21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0" name="Rectangle 5939">
              <a:extLst>
                <a:ext uri="{FF2B5EF4-FFF2-40B4-BE49-F238E27FC236}">
                  <a16:creationId xmlns:a16="http://schemas.microsoft.com/office/drawing/2014/main" id="{B3679664-7E52-7B1E-C4BF-3D1BAB1E003B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1" name="Rectangle 5940">
              <a:extLst>
                <a:ext uri="{FF2B5EF4-FFF2-40B4-BE49-F238E27FC236}">
                  <a16:creationId xmlns:a16="http://schemas.microsoft.com/office/drawing/2014/main" id="{F91C8D17-83F3-B4BC-5DF3-30ECC09775B6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2" name="Rectangle 5941">
              <a:extLst>
                <a:ext uri="{FF2B5EF4-FFF2-40B4-BE49-F238E27FC236}">
                  <a16:creationId xmlns:a16="http://schemas.microsoft.com/office/drawing/2014/main" id="{44AEB74B-3AA6-66D4-9649-B2F28E4A3284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3" name="Rectangle 5942">
              <a:extLst>
                <a:ext uri="{FF2B5EF4-FFF2-40B4-BE49-F238E27FC236}">
                  <a16:creationId xmlns:a16="http://schemas.microsoft.com/office/drawing/2014/main" id="{04061C32-F09B-07A2-522F-DE0696D5CDE0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4" name="Rectangle 5943">
              <a:extLst>
                <a:ext uri="{FF2B5EF4-FFF2-40B4-BE49-F238E27FC236}">
                  <a16:creationId xmlns:a16="http://schemas.microsoft.com/office/drawing/2014/main" id="{BB394807-1B0E-32F9-9C0A-CC1F23D27327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5" name="Rectangle 5944">
              <a:extLst>
                <a:ext uri="{FF2B5EF4-FFF2-40B4-BE49-F238E27FC236}">
                  <a16:creationId xmlns:a16="http://schemas.microsoft.com/office/drawing/2014/main" id="{FE46C2CB-7438-EABB-7869-779C39D7E4F0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6" name="Rectangle 5945">
              <a:extLst>
                <a:ext uri="{FF2B5EF4-FFF2-40B4-BE49-F238E27FC236}">
                  <a16:creationId xmlns:a16="http://schemas.microsoft.com/office/drawing/2014/main" id="{29E79277-EB33-C30A-0481-04ED316DE6C7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7" name="Rectangle 5946">
              <a:extLst>
                <a:ext uri="{FF2B5EF4-FFF2-40B4-BE49-F238E27FC236}">
                  <a16:creationId xmlns:a16="http://schemas.microsoft.com/office/drawing/2014/main" id="{5F3A1AE3-A971-341B-F883-2D39ED09B447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8" name="Rectangle 5947">
              <a:extLst>
                <a:ext uri="{FF2B5EF4-FFF2-40B4-BE49-F238E27FC236}">
                  <a16:creationId xmlns:a16="http://schemas.microsoft.com/office/drawing/2014/main" id="{A3C761E7-4133-AD66-4613-A7D936A8D7BA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49" name="Rectangle 5948">
              <a:extLst>
                <a:ext uri="{FF2B5EF4-FFF2-40B4-BE49-F238E27FC236}">
                  <a16:creationId xmlns:a16="http://schemas.microsoft.com/office/drawing/2014/main" id="{08F4243B-B091-03B1-1B53-5A587A77AA80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0" name="Rectangle 5949">
              <a:extLst>
                <a:ext uri="{FF2B5EF4-FFF2-40B4-BE49-F238E27FC236}">
                  <a16:creationId xmlns:a16="http://schemas.microsoft.com/office/drawing/2014/main" id="{0B98398C-3995-AA9B-B15E-C25F0715608D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1" name="Rectangle 5950">
              <a:extLst>
                <a:ext uri="{FF2B5EF4-FFF2-40B4-BE49-F238E27FC236}">
                  <a16:creationId xmlns:a16="http://schemas.microsoft.com/office/drawing/2014/main" id="{5926F5F3-265E-FAF5-B98F-7D1F87EAB7C6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2" name="Rectangle 5951">
              <a:extLst>
                <a:ext uri="{FF2B5EF4-FFF2-40B4-BE49-F238E27FC236}">
                  <a16:creationId xmlns:a16="http://schemas.microsoft.com/office/drawing/2014/main" id="{BCFD609A-9AF1-1EBD-4758-3A29C4251CF7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3" name="Rectangle 5952">
              <a:extLst>
                <a:ext uri="{FF2B5EF4-FFF2-40B4-BE49-F238E27FC236}">
                  <a16:creationId xmlns:a16="http://schemas.microsoft.com/office/drawing/2014/main" id="{24F2DA2D-121A-D95D-73F4-4EF16624B5EC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4" name="Rectangle 5953">
              <a:extLst>
                <a:ext uri="{FF2B5EF4-FFF2-40B4-BE49-F238E27FC236}">
                  <a16:creationId xmlns:a16="http://schemas.microsoft.com/office/drawing/2014/main" id="{0C14CD3B-653E-EBA1-B283-DC8292286DAE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5" name="Rectangle 5954">
              <a:extLst>
                <a:ext uri="{FF2B5EF4-FFF2-40B4-BE49-F238E27FC236}">
                  <a16:creationId xmlns:a16="http://schemas.microsoft.com/office/drawing/2014/main" id="{82837AA0-91B5-FD77-267E-63915B4725E9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6" name="Rectangle 5955">
              <a:extLst>
                <a:ext uri="{FF2B5EF4-FFF2-40B4-BE49-F238E27FC236}">
                  <a16:creationId xmlns:a16="http://schemas.microsoft.com/office/drawing/2014/main" id="{5DC0F1E1-5D0E-4F1D-9FAB-D919B9F6FFA0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7" name="Rectangle 5956">
              <a:extLst>
                <a:ext uri="{FF2B5EF4-FFF2-40B4-BE49-F238E27FC236}">
                  <a16:creationId xmlns:a16="http://schemas.microsoft.com/office/drawing/2014/main" id="{924BD85B-136F-DC1C-A52F-7074630875FD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8" name="Rectangle 5957">
              <a:extLst>
                <a:ext uri="{FF2B5EF4-FFF2-40B4-BE49-F238E27FC236}">
                  <a16:creationId xmlns:a16="http://schemas.microsoft.com/office/drawing/2014/main" id="{FF4542D7-6B7D-1682-A3F6-D07F6E8C4E57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59" name="Rectangle 5958">
              <a:extLst>
                <a:ext uri="{FF2B5EF4-FFF2-40B4-BE49-F238E27FC236}">
                  <a16:creationId xmlns:a16="http://schemas.microsoft.com/office/drawing/2014/main" id="{DFA3F7C4-BF12-C596-8F13-82102B5242D1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0" name="Rectangle 5959">
              <a:extLst>
                <a:ext uri="{FF2B5EF4-FFF2-40B4-BE49-F238E27FC236}">
                  <a16:creationId xmlns:a16="http://schemas.microsoft.com/office/drawing/2014/main" id="{700BEA4C-4820-0CA3-558C-EA51AD6731C1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1" name="Rectangle 5960">
              <a:extLst>
                <a:ext uri="{FF2B5EF4-FFF2-40B4-BE49-F238E27FC236}">
                  <a16:creationId xmlns:a16="http://schemas.microsoft.com/office/drawing/2014/main" id="{B3308E3A-24AC-0B06-6141-644C9B4D4B0B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2" name="Rectangle 5961">
              <a:extLst>
                <a:ext uri="{FF2B5EF4-FFF2-40B4-BE49-F238E27FC236}">
                  <a16:creationId xmlns:a16="http://schemas.microsoft.com/office/drawing/2014/main" id="{F6D85499-AB0D-C388-42FD-BEEEC019D3CE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3" name="Rectangle 5962">
              <a:extLst>
                <a:ext uri="{FF2B5EF4-FFF2-40B4-BE49-F238E27FC236}">
                  <a16:creationId xmlns:a16="http://schemas.microsoft.com/office/drawing/2014/main" id="{7FE55A83-D2A4-3866-C228-78FB7C123B13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4" name="Rectangle 5963">
              <a:extLst>
                <a:ext uri="{FF2B5EF4-FFF2-40B4-BE49-F238E27FC236}">
                  <a16:creationId xmlns:a16="http://schemas.microsoft.com/office/drawing/2014/main" id="{447EFF18-27CF-6D7D-950B-1DA974A2B391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5" name="Rectangle 5964">
              <a:extLst>
                <a:ext uri="{FF2B5EF4-FFF2-40B4-BE49-F238E27FC236}">
                  <a16:creationId xmlns:a16="http://schemas.microsoft.com/office/drawing/2014/main" id="{649F0348-5491-6552-03A7-DA335BA91574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6" name="Rectangle 5965">
              <a:extLst>
                <a:ext uri="{FF2B5EF4-FFF2-40B4-BE49-F238E27FC236}">
                  <a16:creationId xmlns:a16="http://schemas.microsoft.com/office/drawing/2014/main" id="{A5971C78-0975-2EAD-94B6-9344A9018462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7" name="Rectangle 5966">
              <a:extLst>
                <a:ext uri="{FF2B5EF4-FFF2-40B4-BE49-F238E27FC236}">
                  <a16:creationId xmlns:a16="http://schemas.microsoft.com/office/drawing/2014/main" id="{305BB827-DDEE-CFE0-2E44-8D4190E5172B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8" name="Rectangle 5967">
              <a:extLst>
                <a:ext uri="{FF2B5EF4-FFF2-40B4-BE49-F238E27FC236}">
                  <a16:creationId xmlns:a16="http://schemas.microsoft.com/office/drawing/2014/main" id="{31DE2ABD-B295-9862-5D0D-D29315AB18AE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69" name="Rectangle 5968">
              <a:extLst>
                <a:ext uri="{FF2B5EF4-FFF2-40B4-BE49-F238E27FC236}">
                  <a16:creationId xmlns:a16="http://schemas.microsoft.com/office/drawing/2014/main" id="{30D608FA-CC2A-86AE-779B-6D3F744FC9BA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0" name="Rectangle 5969">
              <a:extLst>
                <a:ext uri="{FF2B5EF4-FFF2-40B4-BE49-F238E27FC236}">
                  <a16:creationId xmlns:a16="http://schemas.microsoft.com/office/drawing/2014/main" id="{C3F84AB3-7938-6707-B950-C81D670D25C6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1" name="Rectangle 5970">
              <a:extLst>
                <a:ext uri="{FF2B5EF4-FFF2-40B4-BE49-F238E27FC236}">
                  <a16:creationId xmlns:a16="http://schemas.microsoft.com/office/drawing/2014/main" id="{1AFAC1D1-097B-4F16-A916-A1F3B3D33944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2" name="Rectangle 5971">
              <a:extLst>
                <a:ext uri="{FF2B5EF4-FFF2-40B4-BE49-F238E27FC236}">
                  <a16:creationId xmlns:a16="http://schemas.microsoft.com/office/drawing/2014/main" id="{305F7C54-02AB-76EA-BBE7-ADD9EEBE03B9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3" name="Rectangle 5972">
              <a:extLst>
                <a:ext uri="{FF2B5EF4-FFF2-40B4-BE49-F238E27FC236}">
                  <a16:creationId xmlns:a16="http://schemas.microsoft.com/office/drawing/2014/main" id="{0F631B48-FD22-2BBF-3AA9-C8F16634155F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4" name="Rectangle 5973">
              <a:extLst>
                <a:ext uri="{FF2B5EF4-FFF2-40B4-BE49-F238E27FC236}">
                  <a16:creationId xmlns:a16="http://schemas.microsoft.com/office/drawing/2014/main" id="{4268F77D-CBE0-DAAB-BACA-3A10852E206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5" name="Rectangle 5974">
              <a:extLst>
                <a:ext uri="{FF2B5EF4-FFF2-40B4-BE49-F238E27FC236}">
                  <a16:creationId xmlns:a16="http://schemas.microsoft.com/office/drawing/2014/main" id="{126C86F7-38D6-3ADD-57E1-B17D6572FB23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6" name="Rectangle 5975">
              <a:extLst>
                <a:ext uri="{FF2B5EF4-FFF2-40B4-BE49-F238E27FC236}">
                  <a16:creationId xmlns:a16="http://schemas.microsoft.com/office/drawing/2014/main" id="{3B0A4D6E-054B-C2B8-A0E7-F525FF5DF377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7" name="Rectangle 5976">
              <a:extLst>
                <a:ext uri="{FF2B5EF4-FFF2-40B4-BE49-F238E27FC236}">
                  <a16:creationId xmlns:a16="http://schemas.microsoft.com/office/drawing/2014/main" id="{A2418853-5852-6A6D-0CD0-A38DE2B42346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8" name="Rectangle 5977">
              <a:extLst>
                <a:ext uri="{FF2B5EF4-FFF2-40B4-BE49-F238E27FC236}">
                  <a16:creationId xmlns:a16="http://schemas.microsoft.com/office/drawing/2014/main" id="{2C149240-013C-AF33-CB82-EE30266002B1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79" name="Rectangle 5978">
              <a:extLst>
                <a:ext uri="{FF2B5EF4-FFF2-40B4-BE49-F238E27FC236}">
                  <a16:creationId xmlns:a16="http://schemas.microsoft.com/office/drawing/2014/main" id="{E75DAA4C-A075-ABB9-05C5-12C9370A1343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0" name="Rectangle 5979">
              <a:extLst>
                <a:ext uri="{FF2B5EF4-FFF2-40B4-BE49-F238E27FC236}">
                  <a16:creationId xmlns:a16="http://schemas.microsoft.com/office/drawing/2014/main" id="{9226B9E2-7CFB-95B0-8F03-18A0B094FC4E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1" name="Rectangle 5980">
              <a:extLst>
                <a:ext uri="{FF2B5EF4-FFF2-40B4-BE49-F238E27FC236}">
                  <a16:creationId xmlns:a16="http://schemas.microsoft.com/office/drawing/2014/main" id="{20A3E908-6FF2-E11E-4D7E-89AFAA16F0FE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2" name="Rectangle 5981">
              <a:extLst>
                <a:ext uri="{FF2B5EF4-FFF2-40B4-BE49-F238E27FC236}">
                  <a16:creationId xmlns:a16="http://schemas.microsoft.com/office/drawing/2014/main" id="{F70608A3-C340-6BDE-E611-E788953CB7BD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3" name="Rectangle 5982">
              <a:extLst>
                <a:ext uri="{FF2B5EF4-FFF2-40B4-BE49-F238E27FC236}">
                  <a16:creationId xmlns:a16="http://schemas.microsoft.com/office/drawing/2014/main" id="{A499F19F-8BC8-9ED3-D0CC-BB1065B91596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4" name="Rectangle 5983">
              <a:extLst>
                <a:ext uri="{FF2B5EF4-FFF2-40B4-BE49-F238E27FC236}">
                  <a16:creationId xmlns:a16="http://schemas.microsoft.com/office/drawing/2014/main" id="{869EC732-0643-322C-09C1-53F8787AEBB8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5" name="Rectangle 5984">
              <a:extLst>
                <a:ext uri="{FF2B5EF4-FFF2-40B4-BE49-F238E27FC236}">
                  <a16:creationId xmlns:a16="http://schemas.microsoft.com/office/drawing/2014/main" id="{EA06B0D8-1141-BFDF-358B-CC5E3AA94AE8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6" name="Rectangle 5985">
              <a:extLst>
                <a:ext uri="{FF2B5EF4-FFF2-40B4-BE49-F238E27FC236}">
                  <a16:creationId xmlns:a16="http://schemas.microsoft.com/office/drawing/2014/main" id="{A76AE777-7F14-6C37-1595-61005A360DEB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7" name="Rectangle 5986">
              <a:extLst>
                <a:ext uri="{FF2B5EF4-FFF2-40B4-BE49-F238E27FC236}">
                  <a16:creationId xmlns:a16="http://schemas.microsoft.com/office/drawing/2014/main" id="{CDED1022-8F7C-A9BF-702D-2EB024524CDE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8" name="Rectangle 5987">
              <a:extLst>
                <a:ext uri="{FF2B5EF4-FFF2-40B4-BE49-F238E27FC236}">
                  <a16:creationId xmlns:a16="http://schemas.microsoft.com/office/drawing/2014/main" id="{3695B245-EEEF-9B56-97DC-39309DC39143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89" name="Rectangle 5988">
              <a:extLst>
                <a:ext uri="{FF2B5EF4-FFF2-40B4-BE49-F238E27FC236}">
                  <a16:creationId xmlns:a16="http://schemas.microsoft.com/office/drawing/2014/main" id="{2A5B1344-9CF4-B018-CBA1-B9063FF8F3D1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990" name="Rectangle 5989">
              <a:extLst>
                <a:ext uri="{FF2B5EF4-FFF2-40B4-BE49-F238E27FC236}">
                  <a16:creationId xmlns:a16="http://schemas.microsoft.com/office/drawing/2014/main" id="{18BF37C1-0721-3A50-7B14-8D5E7999A1C4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735" name="Group 5734">
            <a:extLst>
              <a:ext uri="{FF2B5EF4-FFF2-40B4-BE49-F238E27FC236}">
                <a16:creationId xmlns:a16="http://schemas.microsoft.com/office/drawing/2014/main" id="{74A66D66-7DC2-F712-3512-D0B0E431E209}"/>
              </a:ext>
            </a:extLst>
          </p:cNvPr>
          <p:cNvGrpSpPr/>
          <p:nvPr/>
        </p:nvGrpSpPr>
        <p:grpSpPr>
          <a:xfrm>
            <a:off x="798901" y="3730409"/>
            <a:ext cx="6158983" cy="91440"/>
            <a:chOff x="795599" y="2575329"/>
            <a:chExt cx="6164316" cy="111398"/>
          </a:xfrm>
        </p:grpSpPr>
        <p:sp>
          <p:nvSpPr>
            <p:cNvPr id="5736" name="Rectangle 5735">
              <a:extLst>
                <a:ext uri="{FF2B5EF4-FFF2-40B4-BE49-F238E27FC236}">
                  <a16:creationId xmlns:a16="http://schemas.microsoft.com/office/drawing/2014/main" id="{D0F73455-38B5-E33C-D333-CF8387134FF3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7" name="Rectangle 5736">
              <a:extLst>
                <a:ext uri="{FF2B5EF4-FFF2-40B4-BE49-F238E27FC236}">
                  <a16:creationId xmlns:a16="http://schemas.microsoft.com/office/drawing/2014/main" id="{400E2174-E74C-EFCD-0EDE-117177E95128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8" name="Rectangle 5737">
              <a:extLst>
                <a:ext uri="{FF2B5EF4-FFF2-40B4-BE49-F238E27FC236}">
                  <a16:creationId xmlns:a16="http://schemas.microsoft.com/office/drawing/2014/main" id="{1B7F517B-BE0E-5047-4424-11A51DB1D904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9" name="Rectangle 5738">
              <a:extLst>
                <a:ext uri="{FF2B5EF4-FFF2-40B4-BE49-F238E27FC236}">
                  <a16:creationId xmlns:a16="http://schemas.microsoft.com/office/drawing/2014/main" id="{F1B5D837-6DFB-7CAB-CCD4-8571EFF3609D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0" name="Rectangle 5739">
              <a:extLst>
                <a:ext uri="{FF2B5EF4-FFF2-40B4-BE49-F238E27FC236}">
                  <a16:creationId xmlns:a16="http://schemas.microsoft.com/office/drawing/2014/main" id="{443A11F4-4606-89D5-E346-6BDD5B2991AF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1" name="Rectangle 5740">
              <a:extLst>
                <a:ext uri="{FF2B5EF4-FFF2-40B4-BE49-F238E27FC236}">
                  <a16:creationId xmlns:a16="http://schemas.microsoft.com/office/drawing/2014/main" id="{3D131060-28D7-70A7-DA64-011C5362F7F4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2" name="Rectangle 5741">
              <a:extLst>
                <a:ext uri="{FF2B5EF4-FFF2-40B4-BE49-F238E27FC236}">
                  <a16:creationId xmlns:a16="http://schemas.microsoft.com/office/drawing/2014/main" id="{3B57FCCE-ABCB-BF60-DB13-D603A42EF824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3" name="Rectangle 5742">
              <a:extLst>
                <a:ext uri="{FF2B5EF4-FFF2-40B4-BE49-F238E27FC236}">
                  <a16:creationId xmlns:a16="http://schemas.microsoft.com/office/drawing/2014/main" id="{D1B4E3AC-004C-F2B0-6D7A-D26C7D59106B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4" name="Rectangle 5743">
              <a:extLst>
                <a:ext uri="{FF2B5EF4-FFF2-40B4-BE49-F238E27FC236}">
                  <a16:creationId xmlns:a16="http://schemas.microsoft.com/office/drawing/2014/main" id="{960F23DA-95B3-EADF-CBB3-35D60EFC0096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5" name="Rectangle 5744">
              <a:extLst>
                <a:ext uri="{FF2B5EF4-FFF2-40B4-BE49-F238E27FC236}">
                  <a16:creationId xmlns:a16="http://schemas.microsoft.com/office/drawing/2014/main" id="{89EDE09F-7DC4-99E3-C6F6-3B60DB8ED247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6" name="Rectangle 5745">
              <a:extLst>
                <a:ext uri="{FF2B5EF4-FFF2-40B4-BE49-F238E27FC236}">
                  <a16:creationId xmlns:a16="http://schemas.microsoft.com/office/drawing/2014/main" id="{5FABB345-F355-5758-47CD-E0868F0B690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7" name="Rectangle 5746">
              <a:extLst>
                <a:ext uri="{FF2B5EF4-FFF2-40B4-BE49-F238E27FC236}">
                  <a16:creationId xmlns:a16="http://schemas.microsoft.com/office/drawing/2014/main" id="{63C497E0-0579-D142-135B-2945748988A0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8" name="Rectangle 5747">
              <a:extLst>
                <a:ext uri="{FF2B5EF4-FFF2-40B4-BE49-F238E27FC236}">
                  <a16:creationId xmlns:a16="http://schemas.microsoft.com/office/drawing/2014/main" id="{1C2E1C1D-F70B-46F4-7C4A-9F0FD87E35D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49" name="Rectangle 5748">
              <a:extLst>
                <a:ext uri="{FF2B5EF4-FFF2-40B4-BE49-F238E27FC236}">
                  <a16:creationId xmlns:a16="http://schemas.microsoft.com/office/drawing/2014/main" id="{2AC8DF97-F105-A9E2-EE49-B8AA115479A9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0" name="Rectangle 5749">
              <a:extLst>
                <a:ext uri="{FF2B5EF4-FFF2-40B4-BE49-F238E27FC236}">
                  <a16:creationId xmlns:a16="http://schemas.microsoft.com/office/drawing/2014/main" id="{E526ED98-9ED1-25D3-2582-FB7300AE70FA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1" name="Rectangle 5750">
              <a:extLst>
                <a:ext uri="{FF2B5EF4-FFF2-40B4-BE49-F238E27FC236}">
                  <a16:creationId xmlns:a16="http://schemas.microsoft.com/office/drawing/2014/main" id="{691BC8B3-487B-ADFF-F1C9-391B82E22E10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2" name="Rectangle 5751">
              <a:extLst>
                <a:ext uri="{FF2B5EF4-FFF2-40B4-BE49-F238E27FC236}">
                  <a16:creationId xmlns:a16="http://schemas.microsoft.com/office/drawing/2014/main" id="{BFF27D42-B9C8-5EA2-0CFE-353361A14239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3" name="Rectangle 5752">
              <a:extLst>
                <a:ext uri="{FF2B5EF4-FFF2-40B4-BE49-F238E27FC236}">
                  <a16:creationId xmlns:a16="http://schemas.microsoft.com/office/drawing/2014/main" id="{67E97256-4DC7-5ABD-9606-41BB517C11F8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4" name="Rectangle 5753">
              <a:extLst>
                <a:ext uri="{FF2B5EF4-FFF2-40B4-BE49-F238E27FC236}">
                  <a16:creationId xmlns:a16="http://schemas.microsoft.com/office/drawing/2014/main" id="{7B2BB1E0-1BED-3D45-7594-74EEA051D942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5" name="Rectangle 5754">
              <a:extLst>
                <a:ext uri="{FF2B5EF4-FFF2-40B4-BE49-F238E27FC236}">
                  <a16:creationId xmlns:a16="http://schemas.microsoft.com/office/drawing/2014/main" id="{5C46367C-29E6-EBE3-56DB-B1B289809048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6" name="Rectangle 5755">
              <a:extLst>
                <a:ext uri="{FF2B5EF4-FFF2-40B4-BE49-F238E27FC236}">
                  <a16:creationId xmlns:a16="http://schemas.microsoft.com/office/drawing/2014/main" id="{7A28F8B6-A468-8A93-A538-F6E52AEB4C44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7" name="Rectangle 5756">
              <a:extLst>
                <a:ext uri="{FF2B5EF4-FFF2-40B4-BE49-F238E27FC236}">
                  <a16:creationId xmlns:a16="http://schemas.microsoft.com/office/drawing/2014/main" id="{3C9361FB-6CD5-0419-5553-87C1917C2938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8" name="Rectangle 5757">
              <a:extLst>
                <a:ext uri="{FF2B5EF4-FFF2-40B4-BE49-F238E27FC236}">
                  <a16:creationId xmlns:a16="http://schemas.microsoft.com/office/drawing/2014/main" id="{8B75F5C3-82F5-62CA-8189-B74E049C3CFB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59" name="Rectangle 5758">
              <a:extLst>
                <a:ext uri="{FF2B5EF4-FFF2-40B4-BE49-F238E27FC236}">
                  <a16:creationId xmlns:a16="http://schemas.microsoft.com/office/drawing/2014/main" id="{FA1AE128-7BDA-713B-377F-EDB38B7C8EA1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0" name="Rectangle 5759">
              <a:extLst>
                <a:ext uri="{FF2B5EF4-FFF2-40B4-BE49-F238E27FC236}">
                  <a16:creationId xmlns:a16="http://schemas.microsoft.com/office/drawing/2014/main" id="{BE9B5F2E-6A04-D3FE-FADB-5C15A8F22909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1" name="Rectangle 5760">
              <a:extLst>
                <a:ext uri="{FF2B5EF4-FFF2-40B4-BE49-F238E27FC236}">
                  <a16:creationId xmlns:a16="http://schemas.microsoft.com/office/drawing/2014/main" id="{AD3E5993-DE5D-6B5E-B968-5768ECB9FCC9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2" name="Rectangle 5761">
              <a:extLst>
                <a:ext uri="{FF2B5EF4-FFF2-40B4-BE49-F238E27FC236}">
                  <a16:creationId xmlns:a16="http://schemas.microsoft.com/office/drawing/2014/main" id="{5E26AA84-09D8-B8A6-297B-8CA4910AB60C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3" name="Rectangle 5762">
              <a:extLst>
                <a:ext uri="{FF2B5EF4-FFF2-40B4-BE49-F238E27FC236}">
                  <a16:creationId xmlns:a16="http://schemas.microsoft.com/office/drawing/2014/main" id="{96B59AA8-541F-651B-DCF9-90D3CDBC22F9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4" name="Rectangle 5763">
              <a:extLst>
                <a:ext uri="{FF2B5EF4-FFF2-40B4-BE49-F238E27FC236}">
                  <a16:creationId xmlns:a16="http://schemas.microsoft.com/office/drawing/2014/main" id="{73F6E8E6-711B-FA80-E29D-1BF562113417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5" name="Rectangle 5764">
              <a:extLst>
                <a:ext uri="{FF2B5EF4-FFF2-40B4-BE49-F238E27FC236}">
                  <a16:creationId xmlns:a16="http://schemas.microsoft.com/office/drawing/2014/main" id="{C09486C4-77EF-DE69-7C44-29993A5E9E77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6" name="Rectangle 5765">
              <a:extLst>
                <a:ext uri="{FF2B5EF4-FFF2-40B4-BE49-F238E27FC236}">
                  <a16:creationId xmlns:a16="http://schemas.microsoft.com/office/drawing/2014/main" id="{6E9DCD00-CFA2-8AD2-FADE-56380312C2E9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7" name="Rectangle 5766">
              <a:extLst>
                <a:ext uri="{FF2B5EF4-FFF2-40B4-BE49-F238E27FC236}">
                  <a16:creationId xmlns:a16="http://schemas.microsoft.com/office/drawing/2014/main" id="{380CA22D-C675-DEE8-92CE-6DEBC02923FE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8" name="Rectangle 5767">
              <a:extLst>
                <a:ext uri="{FF2B5EF4-FFF2-40B4-BE49-F238E27FC236}">
                  <a16:creationId xmlns:a16="http://schemas.microsoft.com/office/drawing/2014/main" id="{60507437-58F2-1F51-1254-75418208F70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69" name="Rectangle 5768">
              <a:extLst>
                <a:ext uri="{FF2B5EF4-FFF2-40B4-BE49-F238E27FC236}">
                  <a16:creationId xmlns:a16="http://schemas.microsoft.com/office/drawing/2014/main" id="{33AED498-97E2-7DF4-D461-0B456CD26A07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0" name="Rectangle 5769">
              <a:extLst>
                <a:ext uri="{FF2B5EF4-FFF2-40B4-BE49-F238E27FC236}">
                  <a16:creationId xmlns:a16="http://schemas.microsoft.com/office/drawing/2014/main" id="{2F0FAA8D-3F11-A948-FABC-BA3E8BD6BE16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1" name="Rectangle 5770">
              <a:extLst>
                <a:ext uri="{FF2B5EF4-FFF2-40B4-BE49-F238E27FC236}">
                  <a16:creationId xmlns:a16="http://schemas.microsoft.com/office/drawing/2014/main" id="{028040BE-011A-3056-5906-27455F1F6829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2" name="Rectangle 5771">
              <a:extLst>
                <a:ext uri="{FF2B5EF4-FFF2-40B4-BE49-F238E27FC236}">
                  <a16:creationId xmlns:a16="http://schemas.microsoft.com/office/drawing/2014/main" id="{711961B6-F03D-E48A-0ADA-3D5C467DA5F9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3" name="Rectangle 5772">
              <a:extLst>
                <a:ext uri="{FF2B5EF4-FFF2-40B4-BE49-F238E27FC236}">
                  <a16:creationId xmlns:a16="http://schemas.microsoft.com/office/drawing/2014/main" id="{6D3A4245-4078-A827-FF48-F6479F20844D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4" name="Rectangle 5773">
              <a:extLst>
                <a:ext uri="{FF2B5EF4-FFF2-40B4-BE49-F238E27FC236}">
                  <a16:creationId xmlns:a16="http://schemas.microsoft.com/office/drawing/2014/main" id="{B4F11185-C019-F6D8-3312-C8DA4C0553B7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5" name="Rectangle 5774">
              <a:extLst>
                <a:ext uri="{FF2B5EF4-FFF2-40B4-BE49-F238E27FC236}">
                  <a16:creationId xmlns:a16="http://schemas.microsoft.com/office/drawing/2014/main" id="{8B7E5CA2-CD1B-DB88-4544-36EAB7EB00CF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6" name="Rectangle 5775">
              <a:extLst>
                <a:ext uri="{FF2B5EF4-FFF2-40B4-BE49-F238E27FC236}">
                  <a16:creationId xmlns:a16="http://schemas.microsoft.com/office/drawing/2014/main" id="{51F3150B-5909-9B15-B96E-E346580F8025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7" name="Rectangle 5776">
              <a:extLst>
                <a:ext uri="{FF2B5EF4-FFF2-40B4-BE49-F238E27FC236}">
                  <a16:creationId xmlns:a16="http://schemas.microsoft.com/office/drawing/2014/main" id="{813E9F5C-838A-2D66-EACD-7D875DAB63A8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8" name="Rectangle 5777">
              <a:extLst>
                <a:ext uri="{FF2B5EF4-FFF2-40B4-BE49-F238E27FC236}">
                  <a16:creationId xmlns:a16="http://schemas.microsoft.com/office/drawing/2014/main" id="{00007913-352B-034E-3AF1-CC0A00EABB22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79" name="Rectangle 5778">
              <a:extLst>
                <a:ext uri="{FF2B5EF4-FFF2-40B4-BE49-F238E27FC236}">
                  <a16:creationId xmlns:a16="http://schemas.microsoft.com/office/drawing/2014/main" id="{8705EE9A-6492-5FBD-E186-B8037F92390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0" name="Rectangle 5779">
              <a:extLst>
                <a:ext uri="{FF2B5EF4-FFF2-40B4-BE49-F238E27FC236}">
                  <a16:creationId xmlns:a16="http://schemas.microsoft.com/office/drawing/2014/main" id="{A22B2102-9D5C-8A0C-7398-6B34763E2BF8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1" name="Rectangle 5780">
              <a:extLst>
                <a:ext uri="{FF2B5EF4-FFF2-40B4-BE49-F238E27FC236}">
                  <a16:creationId xmlns:a16="http://schemas.microsoft.com/office/drawing/2014/main" id="{C3E9639F-B4EB-3692-2CBA-A296F912ABAB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2" name="Rectangle 5781">
              <a:extLst>
                <a:ext uri="{FF2B5EF4-FFF2-40B4-BE49-F238E27FC236}">
                  <a16:creationId xmlns:a16="http://schemas.microsoft.com/office/drawing/2014/main" id="{EC8FD49E-F49F-DD2A-6B32-07959055EC06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3" name="Rectangle 5782">
              <a:extLst>
                <a:ext uri="{FF2B5EF4-FFF2-40B4-BE49-F238E27FC236}">
                  <a16:creationId xmlns:a16="http://schemas.microsoft.com/office/drawing/2014/main" id="{8BD98DA3-32A3-F025-A3DC-328BA80EC370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4" name="Rectangle 5783">
              <a:extLst>
                <a:ext uri="{FF2B5EF4-FFF2-40B4-BE49-F238E27FC236}">
                  <a16:creationId xmlns:a16="http://schemas.microsoft.com/office/drawing/2014/main" id="{74598BDE-F055-3642-2B73-C343DC2AF194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5" name="Rectangle 5784">
              <a:extLst>
                <a:ext uri="{FF2B5EF4-FFF2-40B4-BE49-F238E27FC236}">
                  <a16:creationId xmlns:a16="http://schemas.microsoft.com/office/drawing/2014/main" id="{8794D80D-156A-F767-415F-C9A14682B821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6" name="Rectangle 5785">
              <a:extLst>
                <a:ext uri="{FF2B5EF4-FFF2-40B4-BE49-F238E27FC236}">
                  <a16:creationId xmlns:a16="http://schemas.microsoft.com/office/drawing/2014/main" id="{80E78AD0-A0A5-3543-F224-73F0CD3C5E97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7" name="Rectangle 5786">
              <a:extLst>
                <a:ext uri="{FF2B5EF4-FFF2-40B4-BE49-F238E27FC236}">
                  <a16:creationId xmlns:a16="http://schemas.microsoft.com/office/drawing/2014/main" id="{9B920A0D-9165-6340-C93D-B67245AFE65B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8" name="Rectangle 5787">
              <a:extLst>
                <a:ext uri="{FF2B5EF4-FFF2-40B4-BE49-F238E27FC236}">
                  <a16:creationId xmlns:a16="http://schemas.microsoft.com/office/drawing/2014/main" id="{F14153EF-E68D-8E9F-EFBC-26B6A1CB8EB2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89" name="Rectangle 5788">
              <a:extLst>
                <a:ext uri="{FF2B5EF4-FFF2-40B4-BE49-F238E27FC236}">
                  <a16:creationId xmlns:a16="http://schemas.microsoft.com/office/drawing/2014/main" id="{E64316B0-560A-DDC6-C28A-9DE50D1616FC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0" name="Rectangle 5789">
              <a:extLst>
                <a:ext uri="{FF2B5EF4-FFF2-40B4-BE49-F238E27FC236}">
                  <a16:creationId xmlns:a16="http://schemas.microsoft.com/office/drawing/2014/main" id="{69C087B3-A379-D879-B916-AA6E1ECAD18A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1" name="Rectangle 5790">
              <a:extLst>
                <a:ext uri="{FF2B5EF4-FFF2-40B4-BE49-F238E27FC236}">
                  <a16:creationId xmlns:a16="http://schemas.microsoft.com/office/drawing/2014/main" id="{263FA654-9FC7-0B2B-D4AD-CA9E8DABFA84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2" name="Rectangle 5791">
              <a:extLst>
                <a:ext uri="{FF2B5EF4-FFF2-40B4-BE49-F238E27FC236}">
                  <a16:creationId xmlns:a16="http://schemas.microsoft.com/office/drawing/2014/main" id="{B59317A5-443C-49DE-F574-216BAB8C51FB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3" name="Rectangle 5792">
              <a:extLst>
                <a:ext uri="{FF2B5EF4-FFF2-40B4-BE49-F238E27FC236}">
                  <a16:creationId xmlns:a16="http://schemas.microsoft.com/office/drawing/2014/main" id="{AE826B16-7909-118E-9705-E5A7C1617CD0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4" name="Rectangle 5793">
              <a:extLst>
                <a:ext uri="{FF2B5EF4-FFF2-40B4-BE49-F238E27FC236}">
                  <a16:creationId xmlns:a16="http://schemas.microsoft.com/office/drawing/2014/main" id="{23B79944-64DA-3525-F95A-D6C389FCD8CE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5" name="Rectangle 5794">
              <a:extLst>
                <a:ext uri="{FF2B5EF4-FFF2-40B4-BE49-F238E27FC236}">
                  <a16:creationId xmlns:a16="http://schemas.microsoft.com/office/drawing/2014/main" id="{C5266E0F-5118-8708-29C5-E555AD7E4BD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6" name="Rectangle 5795">
              <a:extLst>
                <a:ext uri="{FF2B5EF4-FFF2-40B4-BE49-F238E27FC236}">
                  <a16:creationId xmlns:a16="http://schemas.microsoft.com/office/drawing/2014/main" id="{44350AD2-AFA5-3902-57BF-FCFBB4314705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7" name="Rectangle 5796">
              <a:extLst>
                <a:ext uri="{FF2B5EF4-FFF2-40B4-BE49-F238E27FC236}">
                  <a16:creationId xmlns:a16="http://schemas.microsoft.com/office/drawing/2014/main" id="{67EB12D9-E55A-8AEF-F897-8BC74BAE1505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8" name="Rectangle 5797">
              <a:extLst>
                <a:ext uri="{FF2B5EF4-FFF2-40B4-BE49-F238E27FC236}">
                  <a16:creationId xmlns:a16="http://schemas.microsoft.com/office/drawing/2014/main" id="{31E166D0-7494-4288-CF97-6468ABDA3283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99" name="Rectangle 5798">
              <a:extLst>
                <a:ext uri="{FF2B5EF4-FFF2-40B4-BE49-F238E27FC236}">
                  <a16:creationId xmlns:a16="http://schemas.microsoft.com/office/drawing/2014/main" id="{5794FD60-F703-6CDA-3856-60F3FCC2404F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0" name="Rectangle 5799">
              <a:extLst>
                <a:ext uri="{FF2B5EF4-FFF2-40B4-BE49-F238E27FC236}">
                  <a16:creationId xmlns:a16="http://schemas.microsoft.com/office/drawing/2014/main" id="{FD81BDAB-285A-A723-509C-ECCDEA087A58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1" name="Rectangle 5800">
              <a:extLst>
                <a:ext uri="{FF2B5EF4-FFF2-40B4-BE49-F238E27FC236}">
                  <a16:creationId xmlns:a16="http://schemas.microsoft.com/office/drawing/2014/main" id="{B04D9967-DB08-F9C1-7E8D-FE35965CFECA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2" name="Rectangle 5801">
              <a:extLst>
                <a:ext uri="{FF2B5EF4-FFF2-40B4-BE49-F238E27FC236}">
                  <a16:creationId xmlns:a16="http://schemas.microsoft.com/office/drawing/2014/main" id="{CA91DCC1-90BC-12D7-8137-1A4F4836996D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3" name="Rectangle 5802">
              <a:extLst>
                <a:ext uri="{FF2B5EF4-FFF2-40B4-BE49-F238E27FC236}">
                  <a16:creationId xmlns:a16="http://schemas.microsoft.com/office/drawing/2014/main" id="{14097698-4F5D-A886-06CB-066457A27E5B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4" name="Rectangle 5803">
              <a:extLst>
                <a:ext uri="{FF2B5EF4-FFF2-40B4-BE49-F238E27FC236}">
                  <a16:creationId xmlns:a16="http://schemas.microsoft.com/office/drawing/2014/main" id="{84985DD4-97E1-558F-AA4C-5E9546CA5B65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5" name="Rectangle 5804">
              <a:extLst>
                <a:ext uri="{FF2B5EF4-FFF2-40B4-BE49-F238E27FC236}">
                  <a16:creationId xmlns:a16="http://schemas.microsoft.com/office/drawing/2014/main" id="{2E86ABBC-4201-C261-4C8B-630A11F9A498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6" name="Rectangle 5805">
              <a:extLst>
                <a:ext uri="{FF2B5EF4-FFF2-40B4-BE49-F238E27FC236}">
                  <a16:creationId xmlns:a16="http://schemas.microsoft.com/office/drawing/2014/main" id="{9B31DDD9-391E-2A5D-690C-AC37BB7A65C0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7" name="Rectangle 5806">
              <a:extLst>
                <a:ext uri="{FF2B5EF4-FFF2-40B4-BE49-F238E27FC236}">
                  <a16:creationId xmlns:a16="http://schemas.microsoft.com/office/drawing/2014/main" id="{CA0557C7-A7D2-8C1D-B568-A5B3143CCB13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8" name="Rectangle 5807">
              <a:extLst>
                <a:ext uri="{FF2B5EF4-FFF2-40B4-BE49-F238E27FC236}">
                  <a16:creationId xmlns:a16="http://schemas.microsoft.com/office/drawing/2014/main" id="{A1E0B4B9-1B02-13D0-2FE8-C8C1A9EFC98E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09" name="Rectangle 5808">
              <a:extLst>
                <a:ext uri="{FF2B5EF4-FFF2-40B4-BE49-F238E27FC236}">
                  <a16:creationId xmlns:a16="http://schemas.microsoft.com/office/drawing/2014/main" id="{B38FB2EF-3E41-E47B-F310-72E294A994C3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0" name="Rectangle 5809">
              <a:extLst>
                <a:ext uri="{FF2B5EF4-FFF2-40B4-BE49-F238E27FC236}">
                  <a16:creationId xmlns:a16="http://schemas.microsoft.com/office/drawing/2014/main" id="{52775705-A95E-A680-6E43-AE12C9B755AE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1" name="Rectangle 5810">
              <a:extLst>
                <a:ext uri="{FF2B5EF4-FFF2-40B4-BE49-F238E27FC236}">
                  <a16:creationId xmlns:a16="http://schemas.microsoft.com/office/drawing/2014/main" id="{51D92799-8A2F-C669-BA25-5E6C6DE3C2A6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2" name="Rectangle 5811">
              <a:extLst>
                <a:ext uri="{FF2B5EF4-FFF2-40B4-BE49-F238E27FC236}">
                  <a16:creationId xmlns:a16="http://schemas.microsoft.com/office/drawing/2014/main" id="{F563F71D-29FC-BB58-C593-069B4B9BF74B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3" name="Rectangle 5812">
              <a:extLst>
                <a:ext uri="{FF2B5EF4-FFF2-40B4-BE49-F238E27FC236}">
                  <a16:creationId xmlns:a16="http://schemas.microsoft.com/office/drawing/2014/main" id="{1A5B1457-1919-6BC3-D3BC-A87B9A726207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4" name="Rectangle 5813">
              <a:extLst>
                <a:ext uri="{FF2B5EF4-FFF2-40B4-BE49-F238E27FC236}">
                  <a16:creationId xmlns:a16="http://schemas.microsoft.com/office/drawing/2014/main" id="{48B87B6F-9A1E-EC55-1542-1BFB9616647B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5" name="Rectangle 5814">
              <a:extLst>
                <a:ext uri="{FF2B5EF4-FFF2-40B4-BE49-F238E27FC236}">
                  <a16:creationId xmlns:a16="http://schemas.microsoft.com/office/drawing/2014/main" id="{6F92C460-0325-0566-3513-B855D27FF4C5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6" name="Rectangle 5815">
              <a:extLst>
                <a:ext uri="{FF2B5EF4-FFF2-40B4-BE49-F238E27FC236}">
                  <a16:creationId xmlns:a16="http://schemas.microsoft.com/office/drawing/2014/main" id="{63D82B57-266F-A171-90BF-39969D37AF56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7" name="Rectangle 5816">
              <a:extLst>
                <a:ext uri="{FF2B5EF4-FFF2-40B4-BE49-F238E27FC236}">
                  <a16:creationId xmlns:a16="http://schemas.microsoft.com/office/drawing/2014/main" id="{BFF3FE9D-FF71-7883-4A0C-A44D89929DC7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accent3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8" name="Rectangle 5817">
              <a:extLst>
                <a:ext uri="{FF2B5EF4-FFF2-40B4-BE49-F238E27FC236}">
                  <a16:creationId xmlns:a16="http://schemas.microsoft.com/office/drawing/2014/main" id="{D6AA1981-9F4C-2F80-3993-BF2B58725F46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19" name="Rectangle 5818">
              <a:extLst>
                <a:ext uri="{FF2B5EF4-FFF2-40B4-BE49-F238E27FC236}">
                  <a16:creationId xmlns:a16="http://schemas.microsoft.com/office/drawing/2014/main" id="{DCDD7802-5148-588A-6B89-A5D46D8DFE51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0" name="Rectangle 5819">
              <a:extLst>
                <a:ext uri="{FF2B5EF4-FFF2-40B4-BE49-F238E27FC236}">
                  <a16:creationId xmlns:a16="http://schemas.microsoft.com/office/drawing/2014/main" id="{8452D825-B5B5-26B0-375E-14A315658A23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1" name="Rectangle 5820">
              <a:extLst>
                <a:ext uri="{FF2B5EF4-FFF2-40B4-BE49-F238E27FC236}">
                  <a16:creationId xmlns:a16="http://schemas.microsoft.com/office/drawing/2014/main" id="{CA6EAA5F-4411-D0E8-6353-79F379BA84C6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2" name="Rectangle 5821">
              <a:extLst>
                <a:ext uri="{FF2B5EF4-FFF2-40B4-BE49-F238E27FC236}">
                  <a16:creationId xmlns:a16="http://schemas.microsoft.com/office/drawing/2014/main" id="{D6342B6A-3D48-4616-065D-68949E40A398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3" name="Rectangle 5822">
              <a:extLst>
                <a:ext uri="{FF2B5EF4-FFF2-40B4-BE49-F238E27FC236}">
                  <a16:creationId xmlns:a16="http://schemas.microsoft.com/office/drawing/2014/main" id="{60303D90-EE6B-F38B-785A-0B3DBEA28B7F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4" name="Rectangle 5823">
              <a:extLst>
                <a:ext uri="{FF2B5EF4-FFF2-40B4-BE49-F238E27FC236}">
                  <a16:creationId xmlns:a16="http://schemas.microsoft.com/office/drawing/2014/main" id="{DAE551B7-F473-FEC1-960A-9190B9707F24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5" name="Rectangle 5824">
              <a:extLst>
                <a:ext uri="{FF2B5EF4-FFF2-40B4-BE49-F238E27FC236}">
                  <a16:creationId xmlns:a16="http://schemas.microsoft.com/office/drawing/2014/main" id="{C6F672ED-4992-0BF0-57D2-F95C69876A8B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6" name="Rectangle 5825">
              <a:extLst>
                <a:ext uri="{FF2B5EF4-FFF2-40B4-BE49-F238E27FC236}">
                  <a16:creationId xmlns:a16="http://schemas.microsoft.com/office/drawing/2014/main" id="{162D4434-ED32-9742-429E-61941335557B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7" name="Rectangle 5826">
              <a:extLst>
                <a:ext uri="{FF2B5EF4-FFF2-40B4-BE49-F238E27FC236}">
                  <a16:creationId xmlns:a16="http://schemas.microsoft.com/office/drawing/2014/main" id="{F21C8075-4342-8B36-3083-49F451592BAD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8" name="Rectangle 5827">
              <a:extLst>
                <a:ext uri="{FF2B5EF4-FFF2-40B4-BE49-F238E27FC236}">
                  <a16:creationId xmlns:a16="http://schemas.microsoft.com/office/drawing/2014/main" id="{56C20702-9D69-F513-3918-A5667DBE5443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29" name="Rectangle 5828">
              <a:extLst>
                <a:ext uri="{FF2B5EF4-FFF2-40B4-BE49-F238E27FC236}">
                  <a16:creationId xmlns:a16="http://schemas.microsoft.com/office/drawing/2014/main" id="{038528B0-7B28-E0E3-AA4B-2F51657328BA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0" name="Rectangle 5829">
              <a:extLst>
                <a:ext uri="{FF2B5EF4-FFF2-40B4-BE49-F238E27FC236}">
                  <a16:creationId xmlns:a16="http://schemas.microsoft.com/office/drawing/2014/main" id="{F7E55016-2ECA-B19E-AD1A-CACE686869FB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1" name="Rectangle 5830">
              <a:extLst>
                <a:ext uri="{FF2B5EF4-FFF2-40B4-BE49-F238E27FC236}">
                  <a16:creationId xmlns:a16="http://schemas.microsoft.com/office/drawing/2014/main" id="{000735EC-28EF-2580-0967-F174FC925FD7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2" name="Rectangle 5831">
              <a:extLst>
                <a:ext uri="{FF2B5EF4-FFF2-40B4-BE49-F238E27FC236}">
                  <a16:creationId xmlns:a16="http://schemas.microsoft.com/office/drawing/2014/main" id="{621C9098-1376-1978-9320-107C6121A408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3" name="Rectangle 5832">
              <a:extLst>
                <a:ext uri="{FF2B5EF4-FFF2-40B4-BE49-F238E27FC236}">
                  <a16:creationId xmlns:a16="http://schemas.microsoft.com/office/drawing/2014/main" id="{CE29A0FA-FB18-7A5E-BB61-BD2F61F067D0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4" name="Rectangle 5833">
              <a:extLst>
                <a:ext uri="{FF2B5EF4-FFF2-40B4-BE49-F238E27FC236}">
                  <a16:creationId xmlns:a16="http://schemas.microsoft.com/office/drawing/2014/main" id="{B88EE1CE-B17A-8A5D-EF09-849C2FA17ECA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5" name="Rectangle 5834">
              <a:extLst>
                <a:ext uri="{FF2B5EF4-FFF2-40B4-BE49-F238E27FC236}">
                  <a16:creationId xmlns:a16="http://schemas.microsoft.com/office/drawing/2014/main" id="{A7435EC7-1AA8-1ED3-3541-FAF32922D158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6" name="Rectangle 5835">
              <a:extLst>
                <a:ext uri="{FF2B5EF4-FFF2-40B4-BE49-F238E27FC236}">
                  <a16:creationId xmlns:a16="http://schemas.microsoft.com/office/drawing/2014/main" id="{8E0C23F0-B2D4-6A3C-6566-3974198771C7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7" name="Rectangle 5836">
              <a:extLst>
                <a:ext uri="{FF2B5EF4-FFF2-40B4-BE49-F238E27FC236}">
                  <a16:creationId xmlns:a16="http://schemas.microsoft.com/office/drawing/2014/main" id="{A3F1631D-323B-DC5D-9A20-7ABABBA10583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8" name="Rectangle 5837">
              <a:extLst>
                <a:ext uri="{FF2B5EF4-FFF2-40B4-BE49-F238E27FC236}">
                  <a16:creationId xmlns:a16="http://schemas.microsoft.com/office/drawing/2014/main" id="{E21F9A2D-BEA7-F967-6BDF-57BC89322C8B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39" name="Rectangle 5838">
              <a:extLst>
                <a:ext uri="{FF2B5EF4-FFF2-40B4-BE49-F238E27FC236}">
                  <a16:creationId xmlns:a16="http://schemas.microsoft.com/office/drawing/2014/main" id="{1C5192A8-52FA-0AB8-19F1-49C965D81C69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0" name="Rectangle 5839">
              <a:extLst>
                <a:ext uri="{FF2B5EF4-FFF2-40B4-BE49-F238E27FC236}">
                  <a16:creationId xmlns:a16="http://schemas.microsoft.com/office/drawing/2014/main" id="{C924C26F-FB91-A5D0-438B-1D71274B29A2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1" name="Rectangle 5840">
              <a:extLst>
                <a:ext uri="{FF2B5EF4-FFF2-40B4-BE49-F238E27FC236}">
                  <a16:creationId xmlns:a16="http://schemas.microsoft.com/office/drawing/2014/main" id="{D87017DD-F7D4-6696-DD67-52D4A8FCBE96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2" name="Rectangle 5841">
              <a:extLst>
                <a:ext uri="{FF2B5EF4-FFF2-40B4-BE49-F238E27FC236}">
                  <a16:creationId xmlns:a16="http://schemas.microsoft.com/office/drawing/2014/main" id="{26F35649-ED6D-5EDD-7297-D3B2AFECFD23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3" name="Rectangle 5842">
              <a:extLst>
                <a:ext uri="{FF2B5EF4-FFF2-40B4-BE49-F238E27FC236}">
                  <a16:creationId xmlns:a16="http://schemas.microsoft.com/office/drawing/2014/main" id="{FB250E17-0D32-94E8-CB8C-FB4864DFFF61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4" name="Rectangle 5843">
              <a:extLst>
                <a:ext uri="{FF2B5EF4-FFF2-40B4-BE49-F238E27FC236}">
                  <a16:creationId xmlns:a16="http://schemas.microsoft.com/office/drawing/2014/main" id="{EED051CA-E12C-6B17-2768-4094AB0BF079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5" name="Rectangle 5844">
              <a:extLst>
                <a:ext uri="{FF2B5EF4-FFF2-40B4-BE49-F238E27FC236}">
                  <a16:creationId xmlns:a16="http://schemas.microsoft.com/office/drawing/2014/main" id="{7A01FDDD-5140-DFFC-9079-06FC380C7D01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6" name="Rectangle 5845">
              <a:extLst>
                <a:ext uri="{FF2B5EF4-FFF2-40B4-BE49-F238E27FC236}">
                  <a16:creationId xmlns:a16="http://schemas.microsoft.com/office/drawing/2014/main" id="{55BBDE0C-BB89-87CE-583F-E7D68848A59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7" name="Rectangle 5846">
              <a:extLst>
                <a:ext uri="{FF2B5EF4-FFF2-40B4-BE49-F238E27FC236}">
                  <a16:creationId xmlns:a16="http://schemas.microsoft.com/office/drawing/2014/main" id="{7DA7CD88-61CF-88A1-DD76-DFC4F6CFDA17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8" name="Rectangle 5847">
              <a:extLst>
                <a:ext uri="{FF2B5EF4-FFF2-40B4-BE49-F238E27FC236}">
                  <a16:creationId xmlns:a16="http://schemas.microsoft.com/office/drawing/2014/main" id="{47D17A3E-E57D-2330-3F0C-5EDF780DB4F0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49" name="Rectangle 5848">
              <a:extLst>
                <a:ext uri="{FF2B5EF4-FFF2-40B4-BE49-F238E27FC236}">
                  <a16:creationId xmlns:a16="http://schemas.microsoft.com/office/drawing/2014/main" id="{98B8ED99-3FB9-DC5B-D6F3-9FBDDBFE8C1F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0" name="Rectangle 5849">
              <a:extLst>
                <a:ext uri="{FF2B5EF4-FFF2-40B4-BE49-F238E27FC236}">
                  <a16:creationId xmlns:a16="http://schemas.microsoft.com/office/drawing/2014/main" id="{E6929305-1EA8-0E7C-D6E9-41BB2DB73BA4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1" name="Rectangle 5850">
              <a:extLst>
                <a:ext uri="{FF2B5EF4-FFF2-40B4-BE49-F238E27FC236}">
                  <a16:creationId xmlns:a16="http://schemas.microsoft.com/office/drawing/2014/main" id="{C3473948-B2E5-41E6-19A7-B58DDE61E4B3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2" name="Rectangle 5851">
              <a:extLst>
                <a:ext uri="{FF2B5EF4-FFF2-40B4-BE49-F238E27FC236}">
                  <a16:creationId xmlns:a16="http://schemas.microsoft.com/office/drawing/2014/main" id="{EF671B79-C348-C4E4-011A-E56FB94A879D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3" name="Rectangle 5852">
              <a:extLst>
                <a:ext uri="{FF2B5EF4-FFF2-40B4-BE49-F238E27FC236}">
                  <a16:creationId xmlns:a16="http://schemas.microsoft.com/office/drawing/2014/main" id="{5A3BE4B7-519C-1F96-1EB1-E2E05C80E74F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4" name="Rectangle 5853">
              <a:extLst>
                <a:ext uri="{FF2B5EF4-FFF2-40B4-BE49-F238E27FC236}">
                  <a16:creationId xmlns:a16="http://schemas.microsoft.com/office/drawing/2014/main" id="{0D77CE33-F5BD-8946-7883-B4A4FA42A6EA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5" name="Rectangle 5854">
              <a:extLst>
                <a:ext uri="{FF2B5EF4-FFF2-40B4-BE49-F238E27FC236}">
                  <a16:creationId xmlns:a16="http://schemas.microsoft.com/office/drawing/2014/main" id="{FFA697E7-44F0-A757-015D-63DC51946D1D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6" name="Rectangle 5855">
              <a:extLst>
                <a:ext uri="{FF2B5EF4-FFF2-40B4-BE49-F238E27FC236}">
                  <a16:creationId xmlns:a16="http://schemas.microsoft.com/office/drawing/2014/main" id="{73002328-380C-50FD-7330-812EE9577F1F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7" name="Rectangle 5856">
              <a:extLst>
                <a:ext uri="{FF2B5EF4-FFF2-40B4-BE49-F238E27FC236}">
                  <a16:creationId xmlns:a16="http://schemas.microsoft.com/office/drawing/2014/main" id="{5A2C9625-22CB-67ED-FD7A-BAB37FFF84CF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8" name="Rectangle 5857">
              <a:extLst>
                <a:ext uri="{FF2B5EF4-FFF2-40B4-BE49-F238E27FC236}">
                  <a16:creationId xmlns:a16="http://schemas.microsoft.com/office/drawing/2014/main" id="{ED2D94BC-A2EE-428C-865D-F9E1724C0D10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59" name="Rectangle 5858">
              <a:extLst>
                <a:ext uri="{FF2B5EF4-FFF2-40B4-BE49-F238E27FC236}">
                  <a16:creationId xmlns:a16="http://schemas.microsoft.com/office/drawing/2014/main" id="{53F31C42-D541-47E3-19C6-006777261B2E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0" name="Rectangle 5859">
              <a:extLst>
                <a:ext uri="{FF2B5EF4-FFF2-40B4-BE49-F238E27FC236}">
                  <a16:creationId xmlns:a16="http://schemas.microsoft.com/office/drawing/2014/main" id="{88AD5E19-913D-1E54-6449-B0B7516CF6A5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1" name="Rectangle 5860">
              <a:extLst>
                <a:ext uri="{FF2B5EF4-FFF2-40B4-BE49-F238E27FC236}">
                  <a16:creationId xmlns:a16="http://schemas.microsoft.com/office/drawing/2014/main" id="{1238F2B9-3682-2C13-67AB-31AF67E1144B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62" name="Rectangle 5861">
              <a:extLst>
                <a:ext uri="{FF2B5EF4-FFF2-40B4-BE49-F238E27FC236}">
                  <a16:creationId xmlns:a16="http://schemas.microsoft.com/office/drawing/2014/main" id="{8A8CC5B7-AB93-F092-98D7-ED3E8D5BF830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783" name="Group 7782">
            <a:extLst>
              <a:ext uri="{FF2B5EF4-FFF2-40B4-BE49-F238E27FC236}">
                <a16:creationId xmlns:a16="http://schemas.microsoft.com/office/drawing/2014/main" id="{8A549AA5-10C6-CA94-7CCE-489E2AAADE99}"/>
              </a:ext>
            </a:extLst>
          </p:cNvPr>
          <p:cNvGrpSpPr/>
          <p:nvPr/>
        </p:nvGrpSpPr>
        <p:grpSpPr>
          <a:xfrm>
            <a:off x="798901" y="3635599"/>
            <a:ext cx="6158983" cy="91440"/>
            <a:chOff x="795599" y="2575329"/>
            <a:chExt cx="6164316" cy="111398"/>
          </a:xfrm>
        </p:grpSpPr>
        <p:sp>
          <p:nvSpPr>
            <p:cNvPr id="7784" name="Rectangle 7783">
              <a:extLst>
                <a:ext uri="{FF2B5EF4-FFF2-40B4-BE49-F238E27FC236}">
                  <a16:creationId xmlns:a16="http://schemas.microsoft.com/office/drawing/2014/main" id="{38D93C1A-C06C-92EF-8738-457271CF70AC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5" name="Rectangle 7784">
              <a:extLst>
                <a:ext uri="{FF2B5EF4-FFF2-40B4-BE49-F238E27FC236}">
                  <a16:creationId xmlns:a16="http://schemas.microsoft.com/office/drawing/2014/main" id="{49B129B4-4BA6-203A-B0DA-73627992075F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6" name="Rectangle 7785">
              <a:extLst>
                <a:ext uri="{FF2B5EF4-FFF2-40B4-BE49-F238E27FC236}">
                  <a16:creationId xmlns:a16="http://schemas.microsoft.com/office/drawing/2014/main" id="{F55FC571-EE07-C6F0-220B-77C12A86E924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7" name="Rectangle 7786">
              <a:extLst>
                <a:ext uri="{FF2B5EF4-FFF2-40B4-BE49-F238E27FC236}">
                  <a16:creationId xmlns:a16="http://schemas.microsoft.com/office/drawing/2014/main" id="{99F24602-21A1-B534-493B-3F8EBD3CF6F6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8" name="Rectangle 7787">
              <a:extLst>
                <a:ext uri="{FF2B5EF4-FFF2-40B4-BE49-F238E27FC236}">
                  <a16:creationId xmlns:a16="http://schemas.microsoft.com/office/drawing/2014/main" id="{2D5B5014-A591-6BD2-DCD7-F06DB683FE1E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9" name="Rectangle 7788">
              <a:extLst>
                <a:ext uri="{FF2B5EF4-FFF2-40B4-BE49-F238E27FC236}">
                  <a16:creationId xmlns:a16="http://schemas.microsoft.com/office/drawing/2014/main" id="{05C68576-E775-572A-7389-4280E7060FC5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0" name="Rectangle 7789">
              <a:extLst>
                <a:ext uri="{FF2B5EF4-FFF2-40B4-BE49-F238E27FC236}">
                  <a16:creationId xmlns:a16="http://schemas.microsoft.com/office/drawing/2014/main" id="{BFEFCA86-EBC6-A493-1C5A-FA8E9E82B779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1" name="Rectangle 7790">
              <a:extLst>
                <a:ext uri="{FF2B5EF4-FFF2-40B4-BE49-F238E27FC236}">
                  <a16:creationId xmlns:a16="http://schemas.microsoft.com/office/drawing/2014/main" id="{D0184E62-8D0D-F5AC-DEE5-FA08A4849B8E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2" name="Rectangle 7791">
              <a:extLst>
                <a:ext uri="{FF2B5EF4-FFF2-40B4-BE49-F238E27FC236}">
                  <a16:creationId xmlns:a16="http://schemas.microsoft.com/office/drawing/2014/main" id="{14F61608-88BA-2F6D-977B-200CF19255E5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3" name="Rectangle 7792">
              <a:extLst>
                <a:ext uri="{FF2B5EF4-FFF2-40B4-BE49-F238E27FC236}">
                  <a16:creationId xmlns:a16="http://schemas.microsoft.com/office/drawing/2014/main" id="{84DC3CD4-4409-2F3B-6471-ECF3CDF3720F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4" name="Rectangle 7793">
              <a:extLst>
                <a:ext uri="{FF2B5EF4-FFF2-40B4-BE49-F238E27FC236}">
                  <a16:creationId xmlns:a16="http://schemas.microsoft.com/office/drawing/2014/main" id="{FF8C3F11-1397-B7E8-3815-7E361DD4154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5" name="Rectangle 7794">
              <a:extLst>
                <a:ext uri="{FF2B5EF4-FFF2-40B4-BE49-F238E27FC236}">
                  <a16:creationId xmlns:a16="http://schemas.microsoft.com/office/drawing/2014/main" id="{BBB0DF4E-242E-769B-E955-A2D50DB4D1E6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6" name="Rectangle 7795">
              <a:extLst>
                <a:ext uri="{FF2B5EF4-FFF2-40B4-BE49-F238E27FC236}">
                  <a16:creationId xmlns:a16="http://schemas.microsoft.com/office/drawing/2014/main" id="{850F920A-42F5-F4C3-AFB6-50FF2F540260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7" name="Rectangle 7796">
              <a:extLst>
                <a:ext uri="{FF2B5EF4-FFF2-40B4-BE49-F238E27FC236}">
                  <a16:creationId xmlns:a16="http://schemas.microsoft.com/office/drawing/2014/main" id="{22346752-81D9-EFB2-55FE-6BCFE32BB8B9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8" name="Rectangle 7797">
              <a:extLst>
                <a:ext uri="{FF2B5EF4-FFF2-40B4-BE49-F238E27FC236}">
                  <a16:creationId xmlns:a16="http://schemas.microsoft.com/office/drawing/2014/main" id="{0ADDB5B1-1FF8-C984-7AD2-1107A450329D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99" name="Rectangle 7798">
              <a:extLst>
                <a:ext uri="{FF2B5EF4-FFF2-40B4-BE49-F238E27FC236}">
                  <a16:creationId xmlns:a16="http://schemas.microsoft.com/office/drawing/2014/main" id="{A16A820D-F686-1883-038C-293604AE07AF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0" name="Rectangle 7799">
              <a:extLst>
                <a:ext uri="{FF2B5EF4-FFF2-40B4-BE49-F238E27FC236}">
                  <a16:creationId xmlns:a16="http://schemas.microsoft.com/office/drawing/2014/main" id="{2012C09B-54E7-C1D6-CD61-7C6D107BFA8B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1" name="Rectangle 7800">
              <a:extLst>
                <a:ext uri="{FF2B5EF4-FFF2-40B4-BE49-F238E27FC236}">
                  <a16:creationId xmlns:a16="http://schemas.microsoft.com/office/drawing/2014/main" id="{012C0A0A-5701-E774-E42E-57F18B2B78BD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2" name="Rectangle 7801">
              <a:extLst>
                <a:ext uri="{FF2B5EF4-FFF2-40B4-BE49-F238E27FC236}">
                  <a16:creationId xmlns:a16="http://schemas.microsoft.com/office/drawing/2014/main" id="{0484E7BC-42FA-9232-BF05-9A5B96583B71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3" name="Rectangle 7802">
              <a:extLst>
                <a:ext uri="{FF2B5EF4-FFF2-40B4-BE49-F238E27FC236}">
                  <a16:creationId xmlns:a16="http://schemas.microsoft.com/office/drawing/2014/main" id="{C6B0404B-9A8C-CD43-9BA6-4D1013CACCAF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4" name="Rectangle 7803">
              <a:extLst>
                <a:ext uri="{FF2B5EF4-FFF2-40B4-BE49-F238E27FC236}">
                  <a16:creationId xmlns:a16="http://schemas.microsoft.com/office/drawing/2014/main" id="{E3E59D1B-1CFD-CB0D-3C8D-0E38E187D31F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5" name="Rectangle 7804">
              <a:extLst>
                <a:ext uri="{FF2B5EF4-FFF2-40B4-BE49-F238E27FC236}">
                  <a16:creationId xmlns:a16="http://schemas.microsoft.com/office/drawing/2014/main" id="{5C386DA0-1BB2-890E-E7DB-06264C63B126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6" name="Rectangle 7805">
              <a:extLst>
                <a:ext uri="{FF2B5EF4-FFF2-40B4-BE49-F238E27FC236}">
                  <a16:creationId xmlns:a16="http://schemas.microsoft.com/office/drawing/2014/main" id="{B8EEE919-F7C0-7E56-C33B-CDFBF6DAC6B1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7" name="Rectangle 7806">
              <a:extLst>
                <a:ext uri="{FF2B5EF4-FFF2-40B4-BE49-F238E27FC236}">
                  <a16:creationId xmlns:a16="http://schemas.microsoft.com/office/drawing/2014/main" id="{1AD726C7-9E04-DADE-03C0-9343FA1BDEFF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8" name="Rectangle 7807">
              <a:extLst>
                <a:ext uri="{FF2B5EF4-FFF2-40B4-BE49-F238E27FC236}">
                  <a16:creationId xmlns:a16="http://schemas.microsoft.com/office/drawing/2014/main" id="{2ED25D0B-752C-1CC3-D3FB-B98221860267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09" name="Rectangle 7808">
              <a:extLst>
                <a:ext uri="{FF2B5EF4-FFF2-40B4-BE49-F238E27FC236}">
                  <a16:creationId xmlns:a16="http://schemas.microsoft.com/office/drawing/2014/main" id="{C5743883-67FE-1FB8-0D51-60FE9140B0FE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0" name="Rectangle 7809">
              <a:extLst>
                <a:ext uri="{FF2B5EF4-FFF2-40B4-BE49-F238E27FC236}">
                  <a16:creationId xmlns:a16="http://schemas.microsoft.com/office/drawing/2014/main" id="{E66FE732-6467-E1D6-80A0-F59405573289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1" name="Rectangle 7810">
              <a:extLst>
                <a:ext uri="{FF2B5EF4-FFF2-40B4-BE49-F238E27FC236}">
                  <a16:creationId xmlns:a16="http://schemas.microsoft.com/office/drawing/2014/main" id="{33263EE8-4BBB-7345-D591-BC36EA3AFC29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2" name="Rectangle 7811">
              <a:extLst>
                <a:ext uri="{FF2B5EF4-FFF2-40B4-BE49-F238E27FC236}">
                  <a16:creationId xmlns:a16="http://schemas.microsoft.com/office/drawing/2014/main" id="{BBF3A63A-1D27-9630-27EC-067F37844D64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3" name="Rectangle 7812">
              <a:extLst>
                <a:ext uri="{FF2B5EF4-FFF2-40B4-BE49-F238E27FC236}">
                  <a16:creationId xmlns:a16="http://schemas.microsoft.com/office/drawing/2014/main" id="{84A94603-DB00-2344-C33A-0E9664882A8A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4" name="Rectangle 7813">
              <a:extLst>
                <a:ext uri="{FF2B5EF4-FFF2-40B4-BE49-F238E27FC236}">
                  <a16:creationId xmlns:a16="http://schemas.microsoft.com/office/drawing/2014/main" id="{07F95F65-8BED-2AB6-AD3C-7E942E1C82CC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5" name="Rectangle 7814">
              <a:extLst>
                <a:ext uri="{FF2B5EF4-FFF2-40B4-BE49-F238E27FC236}">
                  <a16:creationId xmlns:a16="http://schemas.microsoft.com/office/drawing/2014/main" id="{CE1F4BA5-DAD2-9636-F549-7535AF19E4E6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6" name="Rectangle 7815">
              <a:extLst>
                <a:ext uri="{FF2B5EF4-FFF2-40B4-BE49-F238E27FC236}">
                  <a16:creationId xmlns:a16="http://schemas.microsoft.com/office/drawing/2014/main" id="{1B78AAE2-CE79-47A0-9C52-AEE860E84AC8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7" name="Rectangle 7816">
              <a:extLst>
                <a:ext uri="{FF2B5EF4-FFF2-40B4-BE49-F238E27FC236}">
                  <a16:creationId xmlns:a16="http://schemas.microsoft.com/office/drawing/2014/main" id="{AA7562AB-A837-59D7-C5BB-148669F71A4C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8" name="Rectangle 7817">
              <a:extLst>
                <a:ext uri="{FF2B5EF4-FFF2-40B4-BE49-F238E27FC236}">
                  <a16:creationId xmlns:a16="http://schemas.microsoft.com/office/drawing/2014/main" id="{F38C1A5C-3131-75C8-EDDF-2E13530DF3C3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19" name="Rectangle 7818">
              <a:extLst>
                <a:ext uri="{FF2B5EF4-FFF2-40B4-BE49-F238E27FC236}">
                  <a16:creationId xmlns:a16="http://schemas.microsoft.com/office/drawing/2014/main" id="{FCB57311-9445-241E-6558-C3D4E088CBF8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0" name="Rectangle 7819">
              <a:extLst>
                <a:ext uri="{FF2B5EF4-FFF2-40B4-BE49-F238E27FC236}">
                  <a16:creationId xmlns:a16="http://schemas.microsoft.com/office/drawing/2014/main" id="{0E20FBF5-5BA3-AFAD-707E-C2869468E102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1" name="Rectangle 7820">
              <a:extLst>
                <a:ext uri="{FF2B5EF4-FFF2-40B4-BE49-F238E27FC236}">
                  <a16:creationId xmlns:a16="http://schemas.microsoft.com/office/drawing/2014/main" id="{85964395-1986-70C9-F279-67BE6E12DF22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2" name="Rectangle 7821">
              <a:extLst>
                <a:ext uri="{FF2B5EF4-FFF2-40B4-BE49-F238E27FC236}">
                  <a16:creationId xmlns:a16="http://schemas.microsoft.com/office/drawing/2014/main" id="{408FF16B-1D58-31EB-F231-9D373AB444F9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3" name="Rectangle 7822">
              <a:extLst>
                <a:ext uri="{FF2B5EF4-FFF2-40B4-BE49-F238E27FC236}">
                  <a16:creationId xmlns:a16="http://schemas.microsoft.com/office/drawing/2014/main" id="{906A2995-C483-2DAF-5659-383F80C0E467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4" name="Rectangle 7823">
              <a:extLst>
                <a:ext uri="{FF2B5EF4-FFF2-40B4-BE49-F238E27FC236}">
                  <a16:creationId xmlns:a16="http://schemas.microsoft.com/office/drawing/2014/main" id="{C86C9930-C711-4D16-5078-C083CB1A45FA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5" name="Rectangle 7824">
              <a:extLst>
                <a:ext uri="{FF2B5EF4-FFF2-40B4-BE49-F238E27FC236}">
                  <a16:creationId xmlns:a16="http://schemas.microsoft.com/office/drawing/2014/main" id="{BE9D08A2-CB77-37EC-0F05-622FB31A0746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6" name="Rectangle 7825">
              <a:extLst>
                <a:ext uri="{FF2B5EF4-FFF2-40B4-BE49-F238E27FC236}">
                  <a16:creationId xmlns:a16="http://schemas.microsoft.com/office/drawing/2014/main" id="{69F7259C-A5F2-3FC3-1B14-EB99B52C52EF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7" name="Rectangle 7826">
              <a:extLst>
                <a:ext uri="{FF2B5EF4-FFF2-40B4-BE49-F238E27FC236}">
                  <a16:creationId xmlns:a16="http://schemas.microsoft.com/office/drawing/2014/main" id="{7B57DBA2-E6E0-D77B-100C-DFD02895C629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8" name="Rectangle 7827">
              <a:extLst>
                <a:ext uri="{FF2B5EF4-FFF2-40B4-BE49-F238E27FC236}">
                  <a16:creationId xmlns:a16="http://schemas.microsoft.com/office/drawing/2014/main" id="{9E22E22A-C85C-C079-88DC-BD6BB847BF98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29" name="Rectangle 7828">
              <a:extLst>
                <a:ext uri="{FF2B5EF4-FFF2-40B4-BE49-F238E27FC236}">
                  <a16:creationId xmlns:a16="http://schemas.microsoft.com/office/drawing/2014/main" id="{2BBB2A72-48BE-4D77-5738-A42C7A52BA5D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0" name="Rectangle 7829">
              <a:extLst>
                <a:ext uri="{FF2B5EF4-FFF2-40B4-BE49-F238E27FC236}">
                  <a16:creationId xmlns:a16="http://schemas.microsoft.com/office/drawing/2014/main" id="{DBB6789C-5468-7C8A-B823-308ABD6FE209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1" name="Rectangle 7830">
              <a:extLst>
                <a:ext uri="{FF2B5EF4-FFF2-40B4-BE49-F238E27FC236}">
                  <a16:creationId xmlns:a16="http://schemas.microsoft.com/office/drawing/2014/main" id="{1603FFE4-CE4A-00CC-5C05-0FA26EC5510C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2" name="Rectangle 7831">
              <a:extLst>
                <a:ext uri="{FF2B5EF4-FFF2-40B4-BE49-F238E27FC236}">
                  <a16:creationId xmlns:a16="http://schemas.microsoft.com/office/drawing/2014/main" id="{41DA22A4-800E-6AB4-EE50-25F81AD05133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3" name="Rectangle 7832">
              <a:extLst>
                <a:ext uri="{FF2B5EF4-FFF2-40B4-BE49-F238E27FC236}">
                  <a16:creationId xmlns:a16="http://schemas.microsoft.com/office/drawing/2014/main" id="{FEE7E6FC-A4D7-C1DF-C48E-D955D424CC39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4" name="Rectangle 7833">
              <a:extLst>
                <a:ext uri="{FF2B5EF4-FFF2-40B4-BE49-F238E27FC236}">
                  <a16:creationId xmlns:a16="http://schemas.microsoft.com/office/drawing/2014/main" id="{77EB488E-8AB1-DB71-DF1F-B5CE9DA8399E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5" name="Rectangle 7834">
              <a:extLst>
                <a:ext uri="{FF2B5EF4-FFF2-40B4-BE49-F238E27FC236}">
                  <a16:creationId xmlns:a16="http://schemas.microsoft.com/office/drawing/2014/main" id="{9FC706F8-3926-EA08-5699-781968E289C4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6" name="Rectangle 7835">
              <a:extLst>
                <a:ext uri="{FF2B5EF4-FFF2-40B4-BE49-F238E27FC236}">
                  <a16:creationId xmlns:a16="http://schemas.microsoft.com/office/drawing/2014/main" id="{FD1D9FFF-B53F-D794-4D0C-8A59C822347D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7" name="Rectangle 7836">
              <a:extLst>
                <a:ext uri="{FF2B5EF4-FFF2-40B4-BE49-F238E27FC236}">
                  <a16:creationId xmlns:a16="http://schemas.microsoft.com/office/drawing/2014/main" id="{3E41E071-0176-22DD-2B5E-9519AE7BF19D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8" name="Rectangle 7837">
              <a:extLst>
                <a:ext uri="{FF2B5EF4-FFF2-40B4-BE49-F238E27FC236}">
                  <a16:creationId xmlns:a16="http://schemas.microsoft.com/office/drawing/2014/main" id="{1F53DCDB-104F-FFAD-864B-D6625E2EF8D6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39" name="Rectangle 7838">
              <a:extLst>
                <a:ext uri="{FF2B5EF4-FFF2-40B4-BE49-F238E27FC236}">
                  <a16:creationId xmlns:a16="http://schemas.microsoft.com/office/drawing/2014/main" id="{D152BB98-CEA1-81EB-7660-888753F7EDF7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0" name="Rectangle 7839">
              <a:extLst>
                <a:ext uri="{FF2B5EF4-FFF2-40B4-BE49-F238E27FC236}">
                  <a16:creationId xmlns:a16="http://schemas.microsoft.com/office/drawing/2014/main" id="{DCEA2EAA-D9FC-D7A6-7706-B100B444E0FA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1" name="Rectangle 7840">
              <a:extLst>
                <a:ext uri="{FF2B5EF4-FFF2-40B4-BE49-F238E27FC236}">
                  <a16:creationId xmlns:a16="http://schemas.microsoft.com/office/drawing/2014/main" id="{2BC8AB33-94D9-A3AD-565C-8CB7DE4850ED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2" name="Rectangle 7841">
              <a:extLst>
                <a:ext uri="{FF2B5EF4-FFF2-40B4-BE49-F238E27FC236}">
                  <a16:creationId xmlns:a16="http://schemas.microsoft.com/office/drawing/2014/main" id="{F2AB0C41-724B-91A7-9802-D11F3CAA5D29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3" name="Rectangle 7842">
              <a:extLst>
                <a:ext uri="{FF2B5EF4-FFF2-40B4-BE49-F238E27FC236}">
                  <a16:creationId xmlns:a16="http://schemas.microsoft.com/office/drawing/2014/main" id="{E5358A7C-1DFA-3C72-A2E5-3274446E3C07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4" name="Rectangle 7843">
              <a:extLst>
                <a:ext uri="{FF2B5EF4-FFF2-40B4-BE49-F238E27FC236}">
                  <a16:creationId xmlns:a16="http://schemas.microsoft.com/office/drawing/2014/main" id="{75700A2B-C4C6-6C12-F9E8-DBB8090D1F06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5" name="Rectangle 7844">
              <a:extLst>
                <a:ext uri="{FF2B5EF4-FFF2-40B4-BE49-F238E27FC236}">
                  <a16:creationId xmlns:a16="http://schemas.microsoft.com/office/drawing/2014/main" id="{7820CE84-E04F-C33D-EDD0-5A245EF37EEF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6" name="Rectangle 7845">
              <a:extLst>
                <a:ext uri="{FF2B5EF4-FFF2-40B4-BE49-F238E27FC236}">
                  <a16:creationId xmlns:a16="http://schemas.microsoft.com/office/drawing/2014/main" id="{8D6CE88C-9413-8361-44FE-F547BECF6149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7" name="Rectangle 7846">
              <a:extLst>
                <a:ext uri="{FF2B5EF4-FFF2-40B4-BE49-F238E27FC236}">
                  <a16:creationId xmlns:a16="http://schemas.microsoft.com/office/drawing/2014/main" id="{5ED6A9BE-69BC-D430-2D35-27FEF28642FD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8" name="Rectangle 7847">
              <a:extLst>
                <a:ext uri="{FF2B5EF4-FFF2-40B4-BE49-F238E27FC236}">
                  <a16:creationId xmlns:a16="http://schemas.microsoft.com/office/drawing/2014/main" id="{68FC108A-D23A-84E8-C2CD-5625347CF148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49" name="Rectangle 7848">
              <a:extLst>
                <a:ext uri="{FF2B5EF4-FFF2-40B4-BE49-F238E27FC236}">
                  <a16:creationId xmlns:a16="http://schemas.microsoft.com/office/drawing/2014/main" id="{F2ABBB20-DB13-8625-08F4-CD0CBB2C0367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0" name="Rectangle 7849">
              <a:extLst>
                <a:ext uri="{FF2B5EF4-FFF2-40B4-BE49-F238E27FC236}">
                  <a16:creationId xmlns:a16="http://schemas.microsoft.com/office/drawing/2014/main" id="{A1C3F3C3-9C02-05E9-5013-2D1C904B03EF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1" name="Rectangle 7850">
              <a:extLst>
                <a:ext uri="{FF2B5EF4-FFF2-40B4-BE49-F238E27FC236}">
                  <a16:creationId xmlns:a16="http://schemas.microsoft.com/office/drawing/2014/main" id="{34956227-8B27-C8D1-840F-947CE2419BF2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2" name="Rectangle 7851">
              <a:extLst>
                <a:ext uri="{FF2B5EF4-FFF2-40B4-BE49-F238E27FC236}">
                  <a16:creationId xmlns:a16="http://schemas.microsoft.com/office/drawing/2014/main" id="{7F16910A-8DD4-460A-C703-981198CA73C6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3" name="Rectangle 7852">
              <a:extLst>
                <a:ext uri="{FF2B5EF4-FFF2-40B4-BE49-F238E27FC236}">
                  <a16:creationId xmlns:a16="http://schemas.microsoft.com/office/drawing/2014/main" id="{4F730EFD-DD59-6A99-EF38-27848D5477F6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4" name="Rectangle 7853">
              <a:extLst>
                <a:ext uri="{FF2B5EF4-FFF2-40B4-BE49-F238E27FC236}">
                  <a16:creationId xmlns:a16="http://schemas.microsoft.com/office/drawing/2014/main" id="{77C390DC-DB7E-49E6-4009-B019D73A5232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5" name="Rectangle 7854">
              <a:extLst>
                <a:ext uri="{FF2B5EF4-FFF2-40B4-BE49-F238E27FC236}">
                  <a16:creationId xmlns:a16="http://schemas.microsoft.com/office/drawing/2014/main" id="{F5FC5909-E835-1807-BB96-AB43E36D49C6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6" name="Rectangle 7855">
              <a:extLst>
                <a:ext uri="{FF2B5EF4-FFF2-40B4-BE49-F238E27FC236}">
                  <a16:creationId xmlns:a16="http://schemas.microsoft.com/office/drawing/2014/main" id="{DBE35571-6652-6DEF-A025-3D326A14642C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7" name="Rectangle 7856">
              <a:extLst>
                <a:ext uri="{FF2B5EF4-FFF2-40B4-BE49-F238E27FC236}">
                  <a16:creationId xmlns:a16="http://schemas.microsoft.com/office/drawing/2014/main" id="{8F9BC33E-DFC6-5A86-BA6D-457AA61609A6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8" name="Rectangle 7857">
              <a:extLst>
                <a:ext uri="{FF2B5EF4-FFF2-40B4-BE49-F238E27FC236}">
                  <a16:creationId xmlns:a16="http://schemas.microsoft.com/office/drawing/2014/main" id="{D0A7FEDF-792E-E42F-4B5A-FE10D7555C89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59" name="Rectangle 7858">
              <a:extLst>
                <a:ext uri="{FF2B5EF4-FFF2-40B4-BE49-F238E27FC236}">
                  <a16:creationId xmlns:a16="http://schemas.microsoft.com/office/drawing/2014/main" id="{6EB31D9B-833E-FABE-8E63-D5834A96B71D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0" name="Rectangle 7859">
              <a:extLst>
                <a:ext uri="{FF2B5EF4-FFF2-40B4-BE49-F238E27FC236}">
                  <a16:creationId xmlns:a16="http://schemas.microsoft.com/office/drawing/2014/main" id="{B0CC4348-4860-A983-9288-0FEE245D6764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1" name="Rectangle 7860">
              <a:extLst>
                <a:ext uri="{FF2B5EF4-FFF2-40B4-BE49-F238E27FC236}">
                  <a16:creationId xmlns:a16="http://schemas.microsoft.com/office/drawing/2014/main" id="{C5D71106-4585-68AB-BC5D-AF41C0B5145E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2" name="Rectangle 7861">
              <a:extLst>
                <a:ext uri="{FF2B5EF4-FFF2-40B4-BE49-F238E27FC236}">
                  <a16:creationId xmlns:a16="http://schemas.microsoft.com/office/drawing/2014/main" id="{9E45AE00-56F7-ADD5-F1CD-E5E3C20FC546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3" name="Rectangle 7862">
              <a:extLst>
                <a:ext uri="{FF2B5EF4-FFF2-40B4-BE49-F238E27FC236}">
                  <a16:creationId xmlns:a16="http://schemas.microsoft.com/office/drawing/2014/main" id="{AA9DD056-85E1-3472-6711-63E98C2036FC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4" name="Rectangle 7863">
              <a:extLst>
                <a:ext uri="{FF2B5EF4-FFF2-40B4-BE49-F238E27FC236}">
                  <a16:creationId xmlns:a16="http://schemas.microsoft.com/office/drawing/2014/main" id="{B6A741B1-EC25-0380-BF1C-7DF394570788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5" name="Rectangle 7864">
              <a:extLst>
                <a:ext uri="{FF2B5EF4-FFF2-40B4-BE49-F238E27FC236}">
                  <a16:creationId xmlns:a16="http://schemas.microsoft.com/office/drawing/2014/main" id="{C96931C7-CBDD-D5F5-DC2E-38AEE1456C82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6" name="Rectangle 7865">
              <a:extLst>
                <a:ext uri="{FF2B5EF4-FFF2-40B4-BE49-F238E27FC236}">
                  <a16:creationId xmlns:a16="http://schemas.microsoft.com/office/drawing/2014/main" id="{2E92F110-3506-AA02-8503-BB8E37752110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7" name="Rectangle 7866">
              <a:extLst>
                <a:ext uri="{FF2B5EF4-FFF2-40B4-BE49-F238E27FC236}">
                  <a16:creationId xmlns:a16="http://schemas.microsoft.com/office/drawing/2014/main" id="{533B0A13-55F3-C11D-120F-DF77EA004A12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8" name="Rectangle 7867">
              <a:extLst>
                <a:ext uri="{FF2B5EF4-FFF2-40B4-BE49-F238E27FC236}">
                  <a16:creationId xmlns:a16="http://schemas.microsoft.com/office/drawing/2014/main" id="{CF8748E1-49F1-BDBB-2F7C-C1E933F8B7D0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69" name="Rectangle 7868">
              <a:extLst>
                <a:ext uri="{FF2B5EF4-FFF2-40B4-BE49-F238E27FC236}">
                  <a16:creationId xmlns:a16="http://schemas.microsoft.com/office/drawing/2014/main" id="{0178C6FF-B9B7-63FD-30B2-5063CFFC56A9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0" name="Rectangle 7869">
              <a:extLst>
                <a:ext uri="{FF2B5EF4-FFF2-40B4-BE49-F238E27FC236}">
                  <a16:creationId xmlns:a16="http://schemas.microsoft.com/office/drawing/2014/main" id="{CF001492-3CEA-B4E3-7555-47AC67B80343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1" name="Rectangle 7870">
              <a:extLst>
                <a:ext uri="{FF2B5EF4-FFF2-40B4-BE49-F238E27FC236}">
                  <a16:creationId xmlns:a16="http://schemas.microsoft.com/office/drawing/2014/main" id="{33C5331A-0E11-3FC5-6645-4FEC03DEE16A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2" name="Rectangle 7871">
              <a:extLst>
                <a:ext uri="{FF2B5EF4-FFF2-40B4-BE49-F238E27FC236}">
                  <a16:creationId xmlns:a16="http://schemas.microsoft.com/office/drawing/2014/main" id="{01EEE1F6-5185-EC9C-D61D-A0FCDF03C1A0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3" name="Rectangle 7872">
              <a:extLst>
                <a:ext uri="{FF2B5EF4-FFF2-40B4-BE49-F238E27FC236}">
                  <a16:creationId xmlns:a16="http://schemas.microsoft.com/office/drawing/2014/main" id="{89B37C5D-8C1A-5B02-3177-7DFEC045BDE1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4" name="Rectangle 7873">
              <a:extLst>
                <a:ext uri="{FF2B5EF4-FFF2-40B4-BE49-F238E27FC236}">
                  <a16:creationId xmlns:a16="http://schemas.microsoft.com/office/drawing/2014/main" id="{0B46F6A4-D23F-2E81-1333-9CDD049ADB17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5" name="Rectangle 7874">
              <a:extLst>
                <a:ext uri="{FF2B5EF4-FFF2-40B4-BE49-F238E27FC236}">
                  <a16:creationId xmlns:a16="http://schemas.microsoft.com/office/drawing/2014/main" id="{3AC2B0FF-EBC4-1462-4DC2-D3D654FCE64C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6" name="Rectangle 7875">
              <a:extLst>
                <a:ext uri="{FF2B5EF4-FFF2-40B4-BE49-F238E27FC236}">
                  <a16:creationId xmlns:a16="http://schemas.microsoft.com/office/drawing/2014/main" id="{2547EA41-92D0-7446-0CC5-87B080EEB8F8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7" name="Rectangle 7876">
              <a:extLst>
                <a:ext uri="{FF2B5EF4-FFF2-40B4-BE49-F238E27FC236}">
                  <a16:creationId xmlns:a16="http://schemas.microsoft.com/office/drawing/2014/main" id="{D727CB30-D812-6FF7-C0F5-BC4138BBFFA9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8" name="Rectangle 7877">
              <a:extLst>
                <a:ext uri="{FF2B5EF4-FFF2-40B4-BE49-F238E27FC236}">
                  <a16:creationId xmlns:a16="http://schemas.microsoft.com/office/drawing/2014/main" id="{AE1AA613-E49C-7ABA-3DF0-491E16037D53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79" name="Rectangle 7878">
              <a:extLst>
                <a:ext uri="{FF2B5EF4-FFF2-40B4-BE49-F238E27FC236}">
                  <a16:creationId xmlns:a16="http://schemas.microsoft.com/office/drawing/2014/main" id="{113E27D4-C232-C6F0-648D-0B8D5846A190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0" name="Rectangle 7879">
              <a:extLst>
                <a:ext uri="{FF2B5EF4-FFF2-40B4-BE49-F238E27FC236}">
                  <a16:creationId xmlns:a16="http://schemas.microsoft.com/office/drawing/2014/main" id="{0BBE9138-832E-2DAE-201A-C1ABC0AEEF4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1" name="Rectangle 7880">
              <a:extLst>
                <a:ext uri="{FF2B5EF4-FFF2-40B4-BE49-F238E27FC236}">
                  <a16:creationId xmlns:a16="http://schemas.microsoft.com/office/drawing/2014/main" id="{47BAFF54-3893-13A2-B250-7046C0325C34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2" name="Rectangle 7881">
              <a:extLst>
                <a:ext uri="{FF2B5EF4-FFF2-40B4-BE49-F238E27FC236}">
                  <a16:creationId xmlns:a16="http://schemas.microsoft.com/office/drawing/2014/main" id="{281ED48F-8F03-4025-4F76-B7636A5B74F4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3" name="Rectangle 7882">
              <a:extLst>
                <a:ext uri="{FF2B5EF4-FFF2-40B4-BE49-F238E27FC236}">
                  <a16:creationId xmlns:a16="http://schemas.microsoft.com/office/drawing/2014/main" id="{26919261-816C-EDBB-C1D1-55DDD285DC63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4" name="Rectangle 7883">
              <a:extLst>
                <a:ext uri="{FF2B5EF4-FFF2-40B4-BE49-F238E27FC236}">
                  <a16:creationId xmlns:a16="http://schemas.microsoft.com/office/drawing/2014/main" id="{9483B6A4-D19C-921E-E813-7B30D0A0E947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5" name="Rectangle 7884">
              <a:extLst>
                <a:ext uri="{FF2B5EF4-FFF2-40B4-BE49-F238E27FC236}">
                  <a16:creationId xmlns:a16="http://schemas.microsoft.com/office/drawing/2014/main" id="{96BA5B21-0205-7863-C70D-E54B1448C6A1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6" name="Rectangle 7885">
              <a:extLst>
                <a:ext uri="{FF2B5EF4-FFF2-40B4-BE49-F238E27FC236}">
                  <a16:creationId xmlns:a16="http://schemas.microsoft.com/office/drawing/2014/main" id="{738C946C-1DF6-3983-453C-17F5884D0DEA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7" name="Rectangle 7886">
              <a:extLst>
                <a:ext uri="{FF2B5EF4-FFF2-40B4-BE49-F238E27FC236}">
                  <a16:creationId xmlns:a16="http://schemas.microsoft.com/office/drawing/2014/main" id="{7397E4FD-F3F2-5EF8-C084-BBD22050243B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8" name="Rectangle 7887">
              <a:extLst>
                <a:ext uri="{FF2B5EF4-FFF2-40B4-BE49-F238E27FC236}">
                  <a16:creationId xmlns:a16="http://schemas.microsoft.com/office/drawing/2014/main" id="{2087CDFB-E0D8-1077-FC17-9217F37FD5C4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89" name="Rectangle 7888">
              <a:extLst>
                <a:ext uri="{FF2B5EF4-FFF2-40B4-BE49-F238E27FC236}">
                  <a16:creationId xmlns:a16="http://schemas.microsoft.com/office/drawing/2014/main" id="{E5CF25F6-59DA-81C5-D233-5042628EAFAF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0" name="Rectangle 7889">
              <a:extLst>
                <a:ext uri="{FF2B5EF4-FFF2-40B4-BE49-F238E27FC236}">
                  <a16:creationId xmlns:a16="http://schemas.microsoft.com/office/drawing/2014/main" id="{756519CA-58D7-24CD-0AD9-EAC52F5A59D1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1" name="Rectangle 7890">
              <a:extLst>
                <a:ext uri="{FF2B5EF4-FFF2-40B4-BE49-F238E27FC236}">
                  <a16:creationId xmlns:a16="http://schemas.microsoft.com/office/drawing/2014/main" id="{3A90AA26-5520-B961-B364-8716F5022F00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2" name="Rectangle 7891">
              <a:extLst>
                <a:ext uri="{FF2B5EF4-FFF2-40B4-BE49-F238E27FC236}">
                  <a16:creationId xmlns:a16="http://schemas.microsoft.com/office/drawing/2014/main" id="{8945382C-A889-46D6-4D00-40A77B9DFE78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3" name="Rectangle 7892">
              <a:extLst>
                <a:ext uri="{FF2B5EF4-FFF2-40B4-BE49-F238E27FC236}">
                  <a16:creationId xmlns:a16="http://schemas.microsoft.com/office/drawing/2014/main" id="{D40DA52A-DAD2-05DD-7C3A-C36E4AB66587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4" name="Rectangle 7893">
              <a:extLst>
                <a:ext uri="{FF2B5EF4-FFF2-40B4-BE49-F238E27FC236}">
                  <a16:creationId xmlns:a16="http://schemas.microsoft.com/office/drawing/2014/main" id="{DA52D55F-94E1-D72D-31F0-9B3DBBA7E316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5" name="Rectangle 7894">
              <a:extLst>
                <a:ext uri="{FF2B5EF4-FFF2-40B4-BE49-F238E27FC236}">
                  <a16:creationId xmlns:a16="http://schemas.microsoft.com/office/drawing/2014/main" id="{A49C976C-7FE7-6BD5-CB01-11FBED792966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6" name="Rectangle 7895">
              <a:extLst>
                <a:ext uri="{FF2B5EF4-FFF2-40B4-BE49-F238E27FC236}">
                  <a16:creationId xmlns:a16="http://schemas.microsoft.com/office/drawing/2014/main" id="{F0F6181E-5140-8519-A91E-D69255BC2EEF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7" name="Rectangle 7896">
              <a:extLst>
                <a:ext uri="{FF2B5EF4-FFF2-40B4-BE49-F238E27FC236}">
                  <a16:creationId xmlns:a16="http://schemas.microsoft.com/office/drawing/2014/main" id="{D1C60516-EDFE-7965-D769-E928C78EA506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8" name="Rectangle 7897">
              <a:extLst>
                <a:ext uri="{FF2B5EF4-FFF2-40B4-BE49-F238E27FC236}">
                  <a16:creationId xmlns:a16="http://schemas.microsoft.com/office/drawing/2014/main" id="{6B9F12D1-5357-5D99-3F54-E91790B22DB0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899" name="Rectangle 7898">
              <a:extLst>
                <a:ext uri="{FF2B5EF4-FFF2-40B4-BE49-F238E27FC236}">
                  <a16:creationId xmlns:a16="http://schemas.microsoft.com/office/drawing/2014/main" id="{BD435A82-EE7C-94A3-D48E-2C2030B96736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0" name="Rectangle 7899">
              <a:extLst>
                <a:ext uri="{FF2B5EF4-FFF2-40B4-BE49-F238E27FC236}">
                  <a16:creationId xmlns:a16="http://schemas.microsoft.com/office/drawing/2014/main" id="{4E887D1E-C7A7-39D0-3E8F-1C76E783DE26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1" name="Rectangle 7900">
              <a:extLst>
                <a:ext uri="{FF2B5EF4-FFF2-40B4-BE49-F238E27FC236}">
                  <a16:creationId xmlns:a16="http://schemas.microsoft.com/office/drawing/2014/main" id="{CB8757AA-A9A5-2B2F-23F9-AF46FCD39996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2" name="Rectangle 7901">
              <a:extLst>
                <a:ext uri="{FF2B5EF4-FFF2-40B4-BE49-F238E27FC236}">
                  <a16:creationId xmlns:a16="http://schemas.microsoft.com/office/drawing/2014/main" id="{53A6297B-0538-F8CF-727E-505CC6BC4497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3" name="Rectangle 7902">
              <a:extLst>
                <a:ext uri="{FF2B5EF4-FFF2-40B4-BE49-F238E27FC236}">
                  <a16:creationId xmlns:a16="http://schemas.microsoft.com/office/drawing/2014/main" id="{DE70C76F-171F-DB05-CE1B-E672DC9049E1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4" name="Rectangle 7903">
              <a:extLst>
                <a:ext uri="{FF2B5EF4-FFF2-40B4-BE49-F238E27FC236}">
                  <a16:creationId xmlns:a16="http://schemas.microsoft.com/office/drawing/2014/main" id="{70525360-86A5-DFB3-1D1A-A3D46550B8B3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5" name="Rectangle 7904">
              <a:extLst>
                <a:ext uri="{FF2B5EF4-FFF2-40B4-BE49-F238E27FC236}">
                  <a16:creationId xmlns:a16="http://schemas.microsoft.com/office/drawing/2014/main" id="{1A6D30BD-ADFC-104E-9051-C601EDACD5BE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6" name="Rectangle 7905">
              <a:extLst>
                <a:ext uri="{FF2B5EF4-FFF2-40B4-BE49-F238E27FC236}">
                  <a16:creationId xmlns:a16="http://schemas.microsoft.com/office/drawing/2014/main" id="{1A2F9BF7-88E9-5BE9-A64C-12383CF75F87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7" name="Rectangle 7906">
              <a:extLst>
                <a:ext uri="{FF2B5EF4-FFF2-40B4-BE49-F238E27FC236}">
                  <a16:creationId xmlns:a16="http://schemas.microsoft.com/office/drawing/2014/main" id="{885258BF-D705-A6E2-0FE7-569038DCB576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8" name="Rectangle 7907">
              <a:extLst>
                <a:ext uri="{FF2B5EF4-FFF2-40B4-BE49-F238E27FC236}">
                  <a16:creationId xmlns:a16="http://schemas.microsoft.com/office/drawing/2014/main" id="{9BE38018-D61B-CB14-0185-ED580A26342F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09" name="Rectangle 7908">
              <a:extLst>
                <a:ext uri="{FF2B5EF4-FFF2-40B4-BE49-F238E27FC236}">
                  <a16:creationId xmlns:a16="http://schemas.microsoft.com/office/drawing/2014/main" id="{9DA3F7D2-A467-908F-850A-7EA437CEAD52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10" name="Rectangle 7909">
              <a:extLst>
                <a:ext uri="{FF2B5EF4-FFF2-40B4-BE49-F238E27FC236}">
                  <a16:creationId xmlns:a16="http://schemas.microsoft.com/office/drawing/2014/main" id="{5FC1D7CA-393B-00B4-9DF3-79ABBC83189D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607" name="Group 5606">
            <a:extLst>
              <a:ext uri="{FF2B5EF4-FFF2-40B4-BE49-F238E27FC236}">
                <a16:creationId xmlns:a16="http://schemas.microsoft.com/office/drawing/2014/main" id="{953B27E0-8A22-D11B-7848-7F63FDFBC36D}"/>
              </a:ext>
            </a:extLst>
          </p:cNvPr>
          <p:cNvGrpSpPr/>
          <p:nvPr/>
        </p:nvGrpSpPr>
        <p:grpSpPr>
          <a:xfrm>
            <a:off x="798901" y="3540789"/>
            <a:ext cx="6158983" cy="91440"/>
            <a:chOff x="795599" y="2575329"/>
            <a:chExt cx="6164316" cy="111398"/>
          </a:xfrm>
        </p:grpSpPr>
        <p:sp>
          <p:nvSpPr>
            <p:cNvPr id="5608" name="Rectangle 5607">
              <a:extLst>
                <a:ext uri="{FF2B5EF4-FFF2-40B4-BE49-F238E27FC236}">
                  <a16:creationId xmlns:a16="http://schemas.microsoft.com/office/drawing/2014/main" id="{C1A33B8F-AEFC-3D5F-907F-39DE713E86AB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9" name="Rectangle 5608">
              <a:extLst>
                <a:ext uri="{FF2B5EF4-FFF2-40B4-BE49-F238E27FC236}">
                  <a16:creationId xmlns:a16="http://schemas.microsoft.com/office/drawing/2014/main" id="{F7C8E684-6BE1-6105-9E45-E5D9535E36F5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0" name="Rectangle 5609">
              <a:extLst>
                <a:ext uri="{FF2B5EF4-FFF2-40B4-BE49-F238E27FC236}">
                  <a16:creationId xmlns:a16="http://schemas.microsoft.com/office/drawing/2014/main" id="{465E724F-5FF9-B929-A897-137733A830BD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1" name="Rectangle 5610">
              <a:extLst>
                <a:ext uri="{FF2B5EF4-FFF2-40B4-BE49-F238E27FC236}">
                  <a16:creationId xmlns:a16="http://schemas.microsoft.com/office/drawing/2014/main" id="{4A4A27A0-0F81-2C7D-176A-04ADD41B9BF4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2" name="Rectangle 5611">
              <a:extLst>
                <a:ext uri="{FF2B5EF4-FFF2-40B4-BE49-F238E27FC236}">
                  <a16:creationId xmlns:a16="http://schemas.microsoft.com/office/drawing/2014/main" id="{1D8A491D-AE3C-AD28-183B-A042C9D23E10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3" name="Rectangle 5612">
              <a:extLst>
                <a:ext uri="{FF2B5EF4-FFF2-40B4-BE49-F238E27FC236}">
                  <a16:creationId xmlns:a16="http://schemas.microsoft.com/office/drawing/2014/main" id="{14C096F5-5E70-7219-34C7-CEE290719C21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4" name="Rectangle 5613">
              <a:extLst>
                <a:ext uri="{FF2B5EF4-FFF2-40B4-BE49-F238E27FC236}">
                  <a16:creationId xmlns:a16="http://schemas.microsoft.com/office/drawing/2014/main" id="{20561E96-755D-6434-A00A-C8FDDBA70ADB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5" name="Rectangle 5614">
              <a:extLst>
                <a:ext uri="{FF2B5EF4-FFF2-40B4-BE49-F238E27FC236}">
                  <a16:creationId xmlns:a16="http://schemas.microsoft.com/office/drawing/2014/main" id="{FF9B604A-B29F-8907-580C-20A9EB5F31EF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6" name="Rectangle 5615">
              <a:extLst>
                <a:ext uri="{FF2B5EF4-FFF2-40B4-BE49-F238E27FC236}">
                  <a16:creationId xmlns:a16="http://schemas.microsoft.com/office/drawing/2014/main" id="{3CDEAC69-CA06-274E-4764-11A85F7F0F35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7" name="Rectangle 5616">
              <a:extLst>
                <a:ext uri="{FF2B5EF4-FFF2-40B4-BE49-F238E27FC236}">
                  <a16:creationId xmlns:a16="http://schemas.microsoft.com/office/drawing/2014/main" id="{0DDCA0C2-728B-5F83-FE43-B5F723E20A91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8" name="Rectangle 5617">
              <a:extLst>
                <a:ext uri="{FF2B5EF4-FFF2-40B4-BE49-F238E27FC236}">
                  <a16:creationId xmlns:a16="http://schemas.microsoft.com/office/drawing/2014/main" id="{B0DC55F6-08DF-6AAF-BED0-991AEA05BECD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19" name="Rectangle 5618">
              <a:extLst>
                <a:ext uri="{FF2B5EF4-FFF2-40B4-BE49-F238E27FC236}">
                  <a16:creationId xmlns:a16="http://schemas.microsoft.com/office/drawing/2014/main" id="{5D13CCC1-B6AE-59E2-EE51-2D2A1DF4CBBE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0" name="Rectangle 5619">
              <a:extLst>
                <a:ext uri="{FF2B5EF4-FFF2-40B4-BE49-F238E27FC236}">
                  <a16:creationId xmlns:a16="http://schemas.microsoft.com/office/drawing/2014/main" id="{93A5AB80-C4A0-5F86-099C-571150BDDC76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1" name="Rectangle 5620">
              <a:extLst>
                <a:ext uri="{FF2B5EF4-FFF2-40B4-BE49-F238E27FC236}">
                  <a16:creationId xmlns:a16="http://schemas.microsoft.com/office/drawing/2014/main" id="{7840A866-0A9F-AA31-E760-5F5D7B0B2ADA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2" name="Rectangle 5621">
              <a:extLst>
                <a:ext uri="{FF2B5EF4-FFF2-40B4-BE49-F238E27FC236}">
                  <a16:creationId xmlns:a16="http://schemas.microsoft.com/office/drawing/2014/main" id="{0BF51B6C-FE3F-FCC1-8D84-9E8D4E8D26F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3" name="Rectangle 5622">
              <a:extLst>
                <a:ext uri="{FF2B5EF4-FFF2-40B4-BE49-F238E27FC236}">
                  <a16:creationId xmlns:a16="http://schemas.microsoft.com/office/drawing/2014/main" id="{8C04F697-C9E7-29FD-E484-BC1B214CBE90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4" name="Rectangle 5623">
              <a:extLst>
                <a:ext uri="{FF2B5EF4-FFF2-40B4-BE49-F238E27FC236}">
                  <a16:creationId xmlns:a16="http://schemas.microsoft.com/office/drawing/2014/main" id="{6CA31FF2-920B-FC7E-A6E5-8221577A48E6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5" name="Rectangle 5624">
              <a:extLst>
                <a:ext uri="{FF2B5EF4-FFF2-40B4-BE49-F238E27FC236}">
                  <a16:creationId xmlns:a16="http://schemas.microsoft.com/office/drawing/2014/main" id="{D50EFE1B-34A4-60FD-49D3-BCF14CF5E0A5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6" name="Rectangle 5625">
              <a:extLst>
                <a:ext uri="{FF2B5EF4-FFF2-40B4-BE49-F238E27FC236}">
                  <a16:creationId xmlns:a16="http://schemas.microsoft.com/office/drawing/2014/main" id="{8717CCC3-404B-1BCF-3001-B83F0AA7ED9E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7" name="Rectangle 5626">
              <a:extLst>
                <a:ext uri="{FF2B5EF4-FFF2-40B4-BE49-F238E27FC236}">
                  <a16:creationId xmlns:a16="http://schemas.microsoft.com/office/drawing/2014/main" id="{21716BC9-BC2C-C32B-4A83-8FB607F653F8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8" name="Rectangle 5627">
              <a:extLst>
                <a:ext uri="{FF2B5EF4-FFF2-40B4-BE49-F238E27FC236}">
                  <a16:creationId xmlns:a16="http://schemas.microsoft.com/office/drawing/2014/main" id="{35CB620B-8413-4322-84FA-745B9AEC66B0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29" name="Rectangle 5628">
              <a:extLst>
                <a:ext uri="{FF2B5EF4-FFF2-40B4-BE49-F238E27FC236}">
                  <a16:creationId xmlns:a16="http://schemas.microsoft.com/office/drawing/2014/main" id="{4AECA8A8-4307-B4A4-E2FF-103760B3632D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0" name="Rectangle 5629">
              <a:extLst>
                <a:ext uri="{FF2B5EF4-FFF2-40B4-BE49-F238E27FC236}">
                  <a16:creationId xmlns:a16="http://schemas.microsoft.com/office/drawing/2014/main" id="{0725A7D3-A476-2895-65DC-6785DA289F61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1" name="Rectangle 5630">
              <a:extLst>
                <a:ext uri="{FF2B5EF4-FFF2-40B4-BE49-F238E27FC236}">
                  <a16:creationId xmlns:a16="http://schemas.microsoft.com/office/drawing/2014/main" id="{69B6B649-602C-EBBD-962D-F42E263546BE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2" name="Rectangle 5631">
              <a:extLst>
                <a:ext uri="{FF2B5EF4-FFF2-40B4-BE49-F238E27FC236}">
                  <a16:creationId xmlns:a16="http://schemas.microsoft.com/office/drawing/2014/main" id="{CCA59A8B-818D-B8D6-4AEE-4B046EC08B24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3" name="Rectangle 5632">
              <a:extLst>
                <a:ext uri="{FF2B5EF4-FFF2-40B4-BE49-F238E27FC236}">
                  <a16:creationId xmlns:a16="http://schemas.microsoft.com/office/drawing/2014/main" id="{F4E67512-0137-8D91-B5A8-FF200B3CA8E9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4" name="Rectangle 5633">
              <a:extLst>
                <a:ext uri="{FF2B5EF4-FFF2-40B4-BE49-F238E27FC236}">
                  <a16:creationId xmlns:a16="http://schemas.microsoft.com/office/drawing/2014/main" id="{ED5BFD05-47E8-3CA3-5130-5591429FCC19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5" name="Rectangle 5634">
              <a:extLst>
                <a:ext uri="{FF2B5EF4-FFF2-40B4-BE49-F238E27FC236}">
                  <a16:creationId xmlns:a16="http://schemas.microsoft.com/office/drawing/2014/main" id="{4774A4A1-84A7-3388-DBD5-87BC30D5F175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6" name="Rectangle 5635">
              <a:extLst>
                <a:ext uri="{FF2B5EF4-FFF2-40B4-BE49-F238E27FC236}">
                  <a16:creationId xmlns:a16="http://schemas.microsoft.com/office/drawing/2014/main" id="{2F9A66AF-51B7-9C84-9E28-5C1977E52E36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7" name="Rectangle 5636">
              <a:extLst>
                <a:ext uri="{FF2B5EF4-FFF2-40B4-BE49-F238E27FC236}">
                  <a16:creationId xmlns:a16="http://schemas.microsoft.com/office/drawing/2014/main" id="{3E85E09E-CA83-83F9-FF0A-D3CC833BB614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8" name="Rectangle 5637">
              <a:extLst>
                <a:ext uri="{FF2B5EF4-FFF2-40B4-BE49-F238E27FC236}">
                  <a16:creationId xmlns:a16="http://schemas.microsoft.com/office/drawing/2014/main" id="{E0662D8C-8992-FF54-812B-E71976698EBB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39" name="Rectangle 5638">
              <a:extLst>
                <a:ext uri="{FF2B5EF4-FFF2-40B4-BE49-F238E27FC236}">
                  <a16:creationId xmlns:a16="http://schemas.microsoft.com/office/drawing/2014/main" id="{6DE1FC80-82A4-B936-BC3D-BAAE37DCDE4F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0" name="Rectangle 5639">
              <a:extLst>
                <a:ext uri="{FF2B5EF4-FFF2-40B4-BE49-F238E27FC236}">
                  <a16:creationId xmlns:a16="http://schemas.microsoft.com/office/drawing/2014/main" id="{536DA48B-1FE2-D08C-9F29-E7F2C7F2DB7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1" name="Rectangle 5640">
              <a:extLst>
                <a:ext uri="{FF2B5EF4-FFF2-40B4-BE49-F238E27FC236}">
                  <a16:creationId xmlns:a16="http://schemas.microsoft.com/office/drawing/2014/main" id="{9393CF0E-295B-23D4-1752-7159CC9CED5D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2" name="Rectangle 5641">
              <a:extLst>
                <a:ext uri="{FF2B5EF4-FFF2-40B4-BE49-F238E27FC236}">
                  <a16:creationId xmlns:a16="http://schemas.microsoft.com/office/drawing/2014/main" id="{62F0AA2C-D431-6C1F-6081-471C20685A63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3" name="Rectangle 5642">
              <a:extLst>
                <a:ext uri="{FF2B5EF4-FFF2-40B4-BE49-F238E27FC236}">
                  <a16:creationId xmlns:a16="http://schemas.microsoft.com/office/drawing/2014/main" id="{D3FC26EA-E061-F51A-38FE-1B14EB713592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4" name="Rectangle 5643">
              <a:extLst>
                <a:ext uri="{FF2B5EF4-FFF2-40B4-BE49-F238E27FC236}">
                  <a16:creationId xmlns:a16="http://schemas.microsoft.com/office/drawing/2014/main" id="{23149995-4C08-144D-92E2-73B40618B9B3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5" name="Rectangle 5644">
              <a:extLst>
                <a:ext uri="{FF2B5EF4-FFF2-40B4-BE49-F238E27FC236}">
                  <a16:creationId xmlns:a16="http://schemas.microsoft.com/office/drawing/2014/main" id="{0541FEB3-FAA7-5186-ED55-4CB32A5D8E37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6" name="Rectangle 5645">
              <a:extLst>
                <a:ext uri="{FF2B5EF4-FFF2-40B4-BE49-F238E27FC236}">
                  <a16:creationId xmlns:a16="http://schemas.microsoft.com/office/drawing/2014/main" id="{D0907F19-B447-8E95-CBD8-FA969621D7A0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7" name="Rectangle 5646">
              <a:extLst>
                <a:ext uri="{FF2B5EF4-FFF2-40B4-BE49-F238E27FC236}">
                  <a16:creationId xmlns:a16="http://schemas.microsoft.com/office/drawing/2014/main" id="{0FD0E5CE-41DC-2409-1641-5BEB7FB20772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8" name="Rectangle 5647">
              <a:extLst>
                <a:ext uri="{FF2B5EF4-FFF2-40B4-BE49-F238E27FC236}">
                  <a16:creationId xmlns:a16="http://schemas.microsoft.com/office/drawing/2014/main" id="{BC75195A-DE8C-8408-0ED8-08EECA77EB3C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49" name="Rectangle 5648">
              <a:extLst>
                <a:ext uri="{FF2B5EF4-FFF2-40B4-BE49-F238E27FC236}">
                  <a16:creationId xmlns:a16="http://schemas.microsoft.com/office/drawing/2014/main" id="{82CEA420-121D-F541-415E-8D6F87995BC8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0" name="Rectangle 5649">
              <a:extLst>
                <a:ext uri="{FF2B5EF4-FFF2-40B4-BE49-F238E27FC236}">
                  <a16:creationId xmlns:a16="http://schemas.microsoft.com/office/drawing/2014/main" id="{685D8E0F-B847-7A0B-4938-E6DE715CDBE3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1" name="Rectangle 5650">
              <a:extLst>
                <a:ext uri="{FF2B5EF4-FFF2-40B4-BE49-F238E27FC236}">
                  <a16:creationId xmlns:a16="http://schemas.microsoft.com/office/drawing/2014/main" id="{191B4E89-0280-940F-9E01-0A59A0137E9D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2" name="Rectangle 5651">
              <a:extLst>
                <a:ext uri="{FF2B5EF4-FFF2-40B4-BE49-F238E27FC236}">
                  <a16:creationId xmlns:a16="http://schemas.microsoft.com/office/drawing/2014/main" id="{811EE3E5-2E0D-EDEB-6C2B-D42253727F9E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3" name="Rectangle 5652">
              <a:extLst>
                <a:ext uri="{FF2B5EF4-FFF2-40B4-BE49-F238E27FC236}">
                  <a16:creationId xmlns:a16="http://schemas.microsoft.com/office/drawing/2014/main" id="{76A96EA3-D4CC-9B09-6931-8F1AC71DA17A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4" name="Rectangle 5653">
              <a:extLst>
                <a:ext uri="{FF2B5EF4-FFF2-40B4-BE49-F238E27FC236}">
                  <a16:creationId xmlns:a16="http://schemas.microsoft.com/office/drawing/2014/main" id="{7D83D00A-207A-5460-2660-8465900B9C67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5" name="Rectangle 5654">
              <a:extLst>
                <a:ext uri="{FF2B5EF4-FFF2-40B4-BE49-F238E27FC236}">
                  <a16:creationId xmlns:a16="http://schemas.microsoft.com/office/drawing/2014/main" id="{94F27DCA-B0C4-06A4-FD87-11D62579550A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6" name="Rectangle 5655">
              <a:extLst>
                <a:ext uri="{FF2B5EF4-FFF2-40B4-BE49-F238E27FC236}">
                  <a16:creationId xmlns:a16="http://schemas.microsoft.com/office/drawing/2014/main" id="{71F969AB-C381-98AF-56D0-1A427995756E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7" name="Rectangle 5656">
              <a:extLst>
                <a:ext uri="{FF2B5EF4-FFF2-40B4-BE49-F238E27FC236}">
                  <a16:creationId xmlns:a16="http://schemas.microsoft.com/office/drawing/2014/main" id="{0BFE0204-C84E-9043-18AB-09F6D7D99DE7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8" name="Rectangle 5657">
              <a:extLst>
                <a:ext uri="{FF2B5EF4-FFF2-40B4-BE49-F238E27FC236}">
                  <a16:creationId xmlns:a16="http://schemas.microsoft.com/office/drawing/2014/main" id="{6A763653-6C0F-631B-2483-B0B7233A3377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59" name="Rectangle 5658">
              <a:extLst>
                <a:ext uri="{FF2B5EF4-FFF2-40B4-BE49-F238E27FC236}">
                  <a16:creationId xmlns:a16="http://schemas.microsoft.com/office/drawing/2014/main" id="{E7B601C4-B4B6-F519-0364-B0CE211EA000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0" name="Rectangle 5659">
              <a:extLst>
                <a:ext uri="{FF2B5EF4-FFF2-40B4-BE49-F238E27FC236}">
                  <a16:creationId xmlns:a16="http://schemas.microsoft.com/office/drawing/2014/main" id="{A2115696-66D6-604D-886B-F8CD1D6DBD21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1" name="Rectangle 5660">
              <a:extLst>
                <a:ext uri="{FF2B5EF4-FFF2-40B4-BE49-F238E27FC236}">
                  <a16:creationId xmlns:a16="http://schemas.microsoft.com/office/drawing/2014/main" id="{56EBC6FE-25FB-0B63-9928-7C3DF75F809B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2" name="Rectangle 5661">
              <a:extLst>
                <a:ext uri="{FF2B5EF4-FFF2-40B4-BE49-F238E27FC236}">
                  <a16:creationId xmlns:a16="http://schemas.microsoft.com/office/drawing/2014/main" id="{83C06551-D54E-772B-8EDD-4BC9E3DA83CA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3" name="Rectangle 5662">
              <a:extLst>
                <a:ext uri="{FF2B5EF4-FFF2-40B4-BE49-F238E27FC236}">
                  <a16:creationId xmlns:a16="http://schemas.microsoft.com/office/drawing/2014/main" id="{F127811E-250D-42C5-3A8F-C85242E6D10B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4" name="Rectangle 5663">
              <a:extLst>
                <a:ext uri="{FF2B5EF4-FFF2-40B4-BE49-F238E27FC236}">
                  <a16:creationId xmlns:a16="http://schemas.microsoft.com/office/drawing/2014/main" id="{D6F78B23-1211-C421-79AA-1EF87763D73A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5" name="Rectangle 5664">
              <a:extLst>
                <a:ext uri="{FF2B5EF4-FFF2-40B4-BE49-F238E27FC236}">
                  <a16:creationId xmlns:a16="http://schemas.microsoft.com/office/drawing/2014/main" id="{005CED75-E1A4-B026-6355-70028F76EAC8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6" name="Rectangle 5665">
              <a:extLst>
                <a:ext uri="{FF2B5EF4-FFF2-40B4-BE49-F238E27FC236}">
                  <a16:creationId xmlns:a16="http://schemas.microsoft.com/office/drawing/2014/main" id="{A17A5B1D-3921-2C6C-7416-B32763EA4DD0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7" name="Rectangle 5666">
              <a:extLst>
                <a:ext uri="{FF2B5EF4-FFF2-40B4-BE49-F238E27FC236}">
                  <a16:creationId xmlns:a16="http://schemas.microsoft.com/office/drawing/2014/main" id="{27C398D1-E290-51CF-B5B8-AA0EDF45C85D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8" name="Rectangle 5667">
              <a:extLst>
                <a:ext uri="{FF2B5EF4-FFF2-40B4-BE49-F238E27FC236}">
                  <a16:creationId xmlns:a16="http://schemas.microsoft.com/office/drawing/2014/main" id="{2DC7FEA6-0E47-F21E-5283-075D01E4B50B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69" name="Rectangle 5668">
              <a:extLst>
                <a:ext uri="{FF2B5EF4-FFF2-40B4-BE49-F238E27FC236}">
                  <a16:creationId xmlns:a16="http://schemas.microsoft.com/office/drawing/2014/main" id="{C6C7BF21-FA5B-D572-FC22-0F99A903B5AA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0" name="Rectangle 5669">
              <a:extLst>
                <a:ext uri="{FF2B5EF4-FFF2-40B4-BE49-F238E27FC236}">
                  <a16:creationId xmlns:a16="http://schemas.microsoft.com/office/drawing/2014/main" id="{F7022FA6-D657-DF35-551C-3B193E70DC8E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1" name="Rectangle 5670">
              <a:extLst>
                <a:ext uri="{FF2B5EF4-FFF2-40B4-BE49-F238E27FC236}">
                  <a16:creationId xmlns:a16="http://schemas.microsoft.com/office/drawing/2014/main" id="{6BE2C55B-D561-3BD4-E4C9-9CCC53E0B494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2" name="Rectangle 5671">
              <a:extLst>
                <a:ext uri="{FF2B5EF4-FFF2-40B4-BE49-F238E27FC236}">
                  <a16:creationId xmlns:a16="http://schemas.microsoft.com/office/drawing/2014/main" id="{6CBD9446-57AB-F598-3984-3E0EE5F45F5F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3" name="Rectangle 5672">
              <a:extLst>
                <a:ext uri="{FF2B5EF4-FFF2-40B4-BE49-F238E27FC236}">
                  <a16:creationId xmlns:a16="http://schemas.microsoft.com/office/drawing/2014/main" id="{A9F42E68-5FFA-04A9-26D6-C41ECC2933E8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4" name="Rectangle 5673">
              <a:extLst>
                <a:ext uri="{FF2B5EF4-FFF2-40B4-BE49-F238E27FC236}">
                  <a16:creationId xmlns:a16="http://schemas.microsoft.com/office/drawing/2014/main" id="{0BDC1BFE-837F-A8BB-5D13-B20221B62313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5" name="Rectangle 5674">
              <a:extLst>
                <a:ext uri="{FF2B5EF4-FFF2-40B4-BE49-F238E27FC236}">
                  <a16:creationId xmlns:a16="http://schemas.microsoft.com/office/drawing/2014/main" id="{16C35981-D570-75D1-0236-668411C8FCB4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6" name="Rectangle 5675">
              <a:extLst>
                <a:ext uri="{FF2B5EF4-FFF2-40B4-BE49-F238E27FC236}">
                  <a16:creationId xmlns:a16="http://schemas.microsoft.com/office/drawing/2014/main" id="{D62B75C6-9E6C-F285-FA8F-A74AE70BB0B8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7" name="Rectangle 5676">
              <a:extLst>
                <a:ext uri="{FF2B5EF4-FFF2-40B4-BE49-F238E27FC236}">
                  <a16:creationId xmlns:a16="http://schemas.microsoft.com/office/drawing/2014/main" id="{39D41366-2411-8AC4-E073-445CE3C46DC2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8" name="Rectangle 5677">
              <a:extLst>
                <a:ext uri="{FF2B5EF4-FFF2-40B4-BE49-F238E27FC236}">
                  <a16:creationId xmlns:a16="http://schemas.microsoft.com/office/drawing/2014/main" id="{F18ABFCE-4C8C-52FD-EA31-2231BAD11C00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79" name="Rectangle 5678">
              <a:extLst>
                <a:ext uri="{FF2B5EF4-FFF2-40B4-BE49-F238E27FC236}">
                  <a16:creationId xmlns:a16="http://schemas.microsoft.com/office/drawing/2014/main" id="{BF8301E7-B885-B13E-3A08-8F88A857C781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0" name="Rectangle 5679">
              <a:extLst>
                <a:ext uri="{FF2B5EF4-FFF2-40B4-BE49-F238E27FC236}">
                  <a16:creationId xmlns:a16="http://schemas.microsoft.com/office/drawing/2014/main" id="{0A17F5C2-A50C-0BA4-9D5C-493464936C9F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1" name="Rectangle 5680">
              <a:extLst>
                <a:ext uri="{FF2B5EF4-FFF2-40B4-BE49-F238E27FC236}">
                  <a16:creationId xmlns:a16="http://schemas.microsoft.com/office/drawing/2014/main" id="{844CB00E-64E1-F5B7-9681-A2E9F727D000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2" name="Rectangle 5681">
              <a:extLst>
                <a:ext uri="{FF2B5EF4-FFF2-40B4-BE49-F238E27FC236}">
                  <a16:creationId xmlns:a16="http://schemas.microsoft.com/office/drawing/2014/main" id="{81C35ED7-F72B-8107-0503-FDC270878F1B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3" name="Rectangle 5682">
              <a:extLst>
                <a:ext uri="{FF2B5EF4-FFF2-40B4-BE49-F238E27FC236}">
                  <a16:creationId xmlns:a16="http://schemas.microsoft.com/office/drawing/2014/main" id="{FA4A3A6F-1A2E-3C82-F960-DCC229A44B23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4" name="Rectangle 5683">
              <a:extLst>
                <a:ext uri="{FF2B5EF4-FFF2-40B4-BE49-F238E27FC236}">
                  <a16:creationId xmlns:a16="http://schemas.microsoft.com/office/drawing/2014/main" id="{B1FACDA8-44B3-17FA-6F9A-2220E978BCB1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5" name="Rectangle 5684">
              <a:extLst>
                <a:ext uri="{FF2B5EF4-FFF2-40B4-BE49-F238E27FC236}">
                  <a16:creationId xmlns:a16="http://schemas.microsoft.com/office/drawing/2014/main" id="{FF459E2B-B43E-D8DE-8887-EB59E39F67D7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6" name="Rectangle 5685">
              <a:extLst>
                <a:ext uri="{FF2B5EF4-FFF2-40B4-BE49-F238E27FC236}">
                  <a16:creationId xmlns:a16="http://schemas.microsoft.com/office/drawing/2014/main" id="{CFE05BFB-72AF-95F6-B7EF-133D5789D4B5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7" name="Rectangle 5686">
              <a:extLst>
                <a:ext uri="{FF2B5EF4-FFF2-40B4-BE49-F238E27FC236}">
                  <a16:creationId xmlns:a16="http://schemas.microsoft.com/office/drawing/2014/main" id="{B3A88ECE-252A-9225-70BE-ADC0A895A505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8" name="Rectangle 5687">
              <a:extLst>
                <a:ext uri="{FF2B5EF4-FFF2-40B4-BE49-F238E27FC236}">
                  <a16:creationId xmlns:a16="http://schemas.microsoft.com/office/drawing/2014/main" id="{1CC21607-6FFE-AAC0-5C73-211A326B0E64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89" name="Rectangle 5688">
              <a:extLst>
                <a:ext uri="{FF2B5EF4-FFF2-40B4-BE49-F238E27FC236}">
                  <a16:creationId xmlns:a16="http://schemas.microsoft.com/office/drawing/2014/main" id="{F024B0DE-7250-27B9-5B77-B56A4E6A03F7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0" name="Rectangle 5689">
              <a:extLst>
                <a:ext uri="{FF2B5EF4-FFF2-40B4-BE49-F238E27FC236}">
                  <a16:creationId xmlns:a16="http://schemas.microsoft.com/office/drawing/2014/main" id="{949AA365-B42D-9E8E-F20C-B55E0527E3B6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1" name="Rectangle 5690">
              <a:extLst>
                <a:ext uri="{FF2B5EF4-FFF2-40B4-BE49-F238E27FC236}">
                  <a16:creationId xmlns:a16="http://schemas.microsoft.com/office/drawing/2014/main" id="{8E586D2D-439D-D4F5-120F-F5F0235808F0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2" name="Rectangle 5691">
              <a:extLst>
                <a:ext uri="{FF2B5EF4-FFF2-40B4-BE49-F238E27FC236}">
                  <a16:creationId xmlns:a16="http://schemas.microsoft.com/office/drawing/2014/main" id="{172C17CE-F66F-F3B3-491D-E0FA5032D242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3" name="Rectangle 5692">
              <a:extLst>
                <a:ext uri="{FF2B5EF4-FFF2-40B4-BE49-F238E27FC236}">
                  <a16:creationId xmlns:a16="http://schemas.microsoft.com/office/drawing/2014/main" id="{1387BF14-67CE-2166-AF21-90B67F8AFDF4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4" name="Rectangle 5693">
              <a:extLst>
                <a:ext uri="{FF2B5EF4-FFF2-40B4-BE49-F238E27FC236}">
                  <a16:creationId xmlns:a16="http://schemas.microsoft.com/office/drawing/2014/main" id="{63CC71F7-0EB9-864E-928F-F46C9FA199E7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5" name="Rectangle 5694">
              <a:extLst>
                <a:ext uri="{FF2B5EF4-FFF2-40B4-BE49-F238E27FC236}">
                  <a16:creationId xmlns:a16="http://schemas.microsoft.com/office/drawing/2014/main" id="{160C02BB-00C0-2653-0C08-F8E306D3226F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6" name="Rectangle 5695">
              <a:extLst>
                <a:ext uri="{FF2B5EF4-FFF2-40B4-BE49-F238E27FC236}">
                  <a16:creationId xmlns:a16="http://schemas.microsoft.com/office/drawing/2014/main" id="{ADA86892-B78B-D2C9-9975-33143D5B7455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7" name="Rectangle 5696">
              <a:extLst>
                <a:ext uri="{FF2B5EF4-FFF2-40B4-BE49-F238E27FC236}">
                  <a16:creationId xmlns:a16="http://schemas.microsoft.com/office/drawing/2014/main" id="{8B187E3B-0ECC-BA31-FF70-2205720770DD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8" name="Rectangle 5697">
              <a:extLst>
                <a:ext uri="{FF2B5EF4-FFF2-40B4-BE49-F238E27FC236}">
                  <a16:creationId xmlns:a16="http://schemas.microsoft.com/office/drawing/2014/main" id="{4D6E44CE-25A3-4B91-B869-497A19BD694F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99" name="Rectangle 5698">
              <a:extLst>
                <a:ext uri="{FF2B5EF4-FFF2-40B4-BE49-F238E27FC236}">
                  <a16:creationId xmlns:a16="http://schemas.microsoft.com/office/drawing/2014/main" id="{6ECEC0CD-EF46-F6F8-D299-D4E6861DAEA5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0" name="Rectangle 5699">
              <a:extLst>
                <a:ext uri="{FF2B5EF4-FFF2-40B4-BE49-F238E27FC236}">
                  <a16:creationId xmlns:a16="http://schemas.microsoft.com/office/drawing/2014/main" id="{D43EC425-A55C-77F2-992A-CC0C6AF91AA5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1" name="Rectangle 5700">
              <a:extLst>
                <a:ext uri="{FF2B5EF4-FFF2-40B4-BE49-F238E27FC236}">
                  <a16:creationId xmlns:a16="http://schemas.microsoft.com/office/drawing/2014/main" id="{30B63591-DBEA-EBB3-DE0F-231EC46A81A8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2" name="Rectangle 5701">
              <a:extLst>
                <a:ext uri="{FF2B5EF4-FFF2-40B4-BE49-F238E27FC236}">
                  <a16:creationId xmlns:a16="http://schemas.microsoft.com/office/drawing/2014/main" id="{A6BF1FCE-B45C-FFA4-1B77-CF54D55E09B4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3" name="Rectangle 5702">
              <a:extLst>
                <a:ext uri="{FF2B5EF4-FFF2-40B4-BE49-F238E27FC236}">
                  <a16:creationId xmlns:a16="http://schemas.microsoft.com/office/drawing/2014/main" id="{4B4EBBD9-D5DF-DDF0-7DA8-C882184A7EDC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4" name="Rectangle 5703">
              <a:extLst>
                <a:ext uri="{FF2B5EF4-FFF2-40B4-BE49-F238E27FC236}">
                  <a16:creationId xmlns:a16="http://schemas.microsoft.com/office/drawing/2014/main" id="{D4978F0A-21DE-F880-7984-975D3A4282C5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5" name="Rectangle 5704">
              <a:extLst>
                <a:ext uri="{FF2B5EF4-FFF2-40B4-BE49-F238E27FC236}">
                  <a16:creationId xmlns:a16="http://schemas.microsoft.com/office/drawing/2014/main" id="{DA97FD34-A727-743F-579A-F973ED281378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6" name="Rectangle 5705">
              <a:extLst>
                <a:ext uri="{FF2B5EF4-FFF2-40B4-BE49-F238E27FC236}">
                  <a16:creationId xmlns:a16="http://schemas.microsoft.com/office/drawing/2014/main" id="{2F2FFE44-AC63-EB56-42E6-ED59033DD417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7" name="Rectangle 5706">
              <a:extLst>
                <a:ext uri="{FF2B5EF4-FFF2-40B4-BE49-F238E27FC236}">
                  <a16:creationId xmlns:a16="http://schemas.microsoft.com/office/drawing/2014/main" id="{BBA3F080-8508-9B10-5AD4-CBED62E5B01E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8" name="Rectangle 5707">
              <a:extLst>
                <a:ext uri="{FF2B5EF4-FFF2-40B4-BE49-F238E27FC236}">
                  <a16:creationId xmlns:a16="http://schemas.microsoft.com/office/drawing/2014/main" id="{7E95B24F-4517-9F1C-A7ED-DC4832B75FEF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09" name="Rectangle 5708">
              <a:extLst>
                <a:ext uri="{FF2B5EF4-FFF2-40B4-BE49-F238E27FC236}">
                  <a16:creationId xmlns:a16="http://schemas.microsoft.com/office/drawing/2014/main" id="{5E97BCA7-A525-A897-2CBC-6ACD7D74AC38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0" name="Rectangle 5709">
              <a:extLst>
                <a:ext uri="{FF2B5EF4-FFF2-40B4-BE49-F238E27FC236}">
                  <a16:creationId xmlns:a16="http://schemas.microsoft.com/office/drawing/2014/main" id="{1EC3D4B0-85E6-66F9-5D83-76BCD93BA841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1" name="Rectangle 5710">
              <a:extLst>
                <a:ext uri="{FF2B5EF4-FFF2-40B4-BE49-F238E27FC236}">
                  <a16:creationId xmlns:a16="http://schemas.microsoft.com/office/drawing/2014/main" id="{563DC72B-6814-161A-682C-A7230EEE0E0B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2" name="Rectangle 5711">
              <a:extLst>
                <a:ext uri="{FF2B5EF4-FFF2-40B4-BE49-F238E27FC236}">
                  <a16:creationId xmlns:a16="http://schemas.microsoft.com/office/drawing/2014/main" id="{898C96E7-EDCF-F677-C1CD-EFE164EB52A8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3" name="Rectangle 5712">
              <a:extLst>
                <a:ext uri="{FF2B5EF4-FFF2-40B4-BE49-F238E27FC236}">
                  <a16:creationId xmlns:a16="http://schemas.microsoft.com/office/drawing/2014/main" id="{FCB99F33-CC33-5143-ECD1-E25B645272F8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4" name="Rectangle 5713">
              <a:extLst>
                <a:ext uri="{FF2B5EF4-FFF2-40B4-BE49-F238E27FC236}">
                  <a16:creationId xmlns:a16="http://schemas.microsoft.com/office/drawing/2014/main" id="{6C7FA9F6-FD46-4131-2523-B7A12301ED6A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5" name="Rectangle 5714">
              <a:extLst>
                <a:ext uri="{FF2B5EF4-FFF2-40B4-BE49-F238E27FC236}">
                  <a16:creationId xmlns:a16="http://schemas.microsoft.com/office/drawing/2014/main" id="{CAA4765B-3348-D61D-6476-659FE4583428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6" name="Rectangle 5715">
              <a:extLst>
                <a:ext uri="{FF2B5EF4-FFF2-40B4-BE49-F238E27FC236}">
                  <a16:creationId xmlns:a16="http://schemas.microsoft.com/office/drawing/2014/main" id="{FDCFBA8F-E3D1-BE5E-FC7E-6F445D0318C8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7" name="Rectangle 5716">
              <a:extLst>
                <a:ext uri="{FF2B5EF4-FFF2-40B4-BE49-F238E27FC236}">
                  <a16:creationId xmlns:a16="http://schemas.microsoft.com/office/drawing/2014/main" id="{F74B050B-F9BF-76E7-9B78-AC6A0B98EA43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8" name="Rectangle 5717">
              <a:extLst>
                <a:ext uri="{FF2B5EF4-FFF2-40B4-BE49-F238E27FC236}">
                  <a16:creationId xmlns:a16="http://schemas.microsoft.com/office/drawing/2014/main" id="{9CABF2ED-C8E7-0F97-AFB9-66B07F4D9226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19" name="Rectangle 5718">
              <a:extLst>
                <a:ext uri="{FF2B5EF4-FFF2-40B4-BE49-F238E27FC236}">
                  <a16:creationId xmlns:a16="http://schemas.microsoft.com/office/drawing/2014/main" id="{D21B5A9C-8A17-DE5D-EDAC-5E61E9A461EA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0" name="Rectangle 5719">
              <a:extLst>
                <a:ext uri="{FF2B5EF4-FFF2-40B4-BE49-F238E27FC236}">
                  <a16:creationId xmlns:a16="http://schemas.microsoft.com/office/drawing/2014/main" id="{A8FDA940-09F3-92FA-51F4-4B30FDE96D1A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1" name="Rectangle 5720">
              <a:extLst>
                <a:ext uri="{FF2B5EF4-FFF2-40B4-BE49-F238E27FC236}">
                  <a16:creationId xmlns:a16="http://schemas.microsoft.com/office/drawing/2014/main" id="{4D0FA484-6DE9-FE34-004B-2BF71437785F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2" name="Rectangle 5721">
              <a:extLst>
                <a:ext uri="{FF2B5EF4-FFF2-40B4-BE49-F238E27FC236}">
                  <a16:creationId xmlns:a16="http://schemas.microsoft.com/office/drawing/2014/main" id="{0DEE735B-FA3C-0CE3-882C-3CCC2ED7D673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3" name="Rectangle 5722">
              <a:extLst>
                <a:ext uri="{FF2B5EF4-FFF2-40B4-BE49-F238E27FC236}">
                  <a16:creationId xmlns:a16="http://schemas.microsoft.com/office/drawing/2014/main" id="{A642FF1F-DB60-1C1E-8FB3-892E60C31297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4" name="Rectangle 5723">
              <a:extLst>
                <a:ext uri="{FF2B5EF4-FFF2-40B4-BE49-F238E27FC236}">
                  <a16:creationId xmlns:a16="http://schemas.microsoft.com/office/drawing/2014/main" id="{AE161BB7-634E-A138-2E12-921FCA817EA8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5" name="Rectangle 5724">
              <a:extLst>
                <a:ext uri="{FF2B5EF4-FFF2-40B4-BE49-F238E27FC236}">
                  <a16:creationId xmlns:a16="http://schemas.microsoft.com/office/drawing/2014/main" id="{685B06EB-39D0-CFF2-BF59-85AFA501B684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6" name="Rectangle 5725">
              <a:extLst>
                <a:ext uri="{FF2B5EF4-FFF2-40B4-BE49-F238E27FC236}">
                  <a16:creationId xmlns:a16="http://schemas.microsoft.com/office/drawing/2014/main" id="{6421448F-1EE1-7359-AE8B-86763E271A0F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7" name="Rectangle 5726">
              <a:extLst>
                <a:ext uri="{FF2B5EF4-FFF2-40B4-BE49-F238E27FC236}">
                  <a16:creationId xmlns:a16="http://schemas.microsoft.com/office/drawing/2014/main" id="{2FD6EFE1-4AEF-88F7-D123-7CE54DFD8F32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8" name="Rectangle 5727">
              <a:extLst>
                <a:ext uri="{FF2B5EF4-FFF2-40B4-BE49-F238E27FC236}">
                  <a16:creationId xmlns:a16="http://schemas.microsoft.com/office/drawing/2014/main" id="{1440009E-43DE-84E4-E973-B51AEC542633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29" name="Rectangle 5728">
              <a:extLst>
                <a:ext uri="{FF2B5EF4-FFF2-40B4-BE49-F238E27FC236}">
                  <a16:creationId xmlns:a16="http://schemas.microsoft.com/office/drawing/2014/main" id="{029AD3B0-3CC9-06A1-858F-AEEDE11844B0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0" name="Rectangle 5729">
              <a:extLst>
                <a:ext uri="{FF2B5EF4-FFF2-40B4-BE49-F238E27FC236}">
                  <a16:creationId xmlns:a16="http://schemas.microsoft.com/office/drawing/2014/main" id="{4A2ACB41-0395-34D6-29CA-CA52A4B4BC55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1" name="Rectangle 5730">
              <a:extLst>
                <a:ext uri="{FF2B5EF4-FFF2-40B4-BE49-F238E27FC236}">
                  <a16:creationId xmlns:a16="http://schemas.microsoft.com/office/drawing/2014/main" id="{3E708DDF-3077-D07E-376B-1F5312585427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2" name="Rectangle 5731">
              <a:extLst>
                <a:ext uri="{FF2B5EF4-FFF2-40B4-BE49-F238E27FC236}">
                  <a16:creationId xmlns:a16="http://schemas.microsoft.com/office/drawing/2014/main" id="{DF8AEE63-0DC0-AEAF-8238-EEEBBA2D993D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3" name="Rectangle 5732">
              <a:extLst>
                <a:ext uri="{FF2B5EF4-FFF2-40B4-BE49-F238E27FC236}">
                  <a16:creationId xmlns:a16="http://schemas.microsoft.com/office/drawing/2014/main" id="{4BF2472C-7FC0-25F1-D9E3-18B5125D4117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34" name="Rectangle 5733">
              <a:extLst>
                <a:ext uri="{FF2B5EF4-FFF2-40B4-BE49-F238E27FC236}">
                  <a16:creationId xmlns:a16="http://schemas.microsoft.com/office/drawing/2014/main" id="{BBDECB34-848B-B3C7-B433-EB66A0DF55A7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655" name="Group 7654">
            <a:extLst>
              <a:ext uri="{FF2B5EF4-FFF2-40B4-BE49-F238E27FC236}">
                <a16:creationId xmlns:a16="http://schemas.microsoft.com/office/drawing/2014/main" id="{A4A803A1-044C-A279-153C-33C5ECA72CDD}"/>
              </a:ext>
            </a:extLst>
          </p:cNvPr>
          <p:cNvGrpSpPr/>
          <p:nvPr/>
        </p:nvGrpSpPr>
        <p:grpSpPr>
          <a:xfrm>
            <a:off x="798901" y="3445979"/>
            <a:ext cx="6158983" cy="91440"/>
            <a:chOff x="795599" y="2575329"/>
            <a:chExt cx="6164316" cy="111398"/>
          </a:xfrm>
        </p:grpSpPr>
        <p:sp>
          <p:nvSpPr>
            <p:cNvPr id="7656" name="Rectangle 7655">
              <a:extLst>
                <a:ext uri="{FF2B5EF4-FFF2-40B4-BE49-F238E27FC236}">
                  <a16:creationId xmlns:a16="http://schemas.microsoft.com/office/drawing/2014/main" id="{15FF4495-7898-8406-443F-90FADAECF7F7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7" name="Rectangle 7656">
              <a:extLst>
                <a:ext uri="{FF2B5EF4-FFF2-40B4-BE49-F238E27FC236}">
                  <a16:creationId xmlns:a16="http://schemas.microsoft.com/office/drawing/2014/main" id="{6BDABB2C-E09B-6A3E-8771-F5D68A06715A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8" name="Rectangle 7657">
              <a:extLst>
                <a:ext uri="{FF2B5EF4-FFF2-40B4-BE49-F238E27FC236}">
                  <a16:creationId xmlns:a16="http://schemas.microsoft.com/office/drawing/2014/main" id="{33F7D80F-683D-8E64-ADEE-5206CB25CA1D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9" name="Rectangle 7658">
              <a:extLst>
                <a:ext uri="{FF2B5EF4-FFF2-40B4-BE49-F238E27FC236}">
                  <a16:creationId xmlns:a16="http://schemas.microsoft.com/office/drawing/2014/main" id="{7BF155FC-5ADD-C9BB-4450-B70594811F4E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0" name="Rectangle 7659">
              <a:extLst>
                <a:ext uri="{FF2B5EF4-FFF2-40B4-BE49-F238E27FC236}">
                  <a16:creationId xmlns:a16="http://schemas.microsoft.com/office/drawing/2014/main" id="{120D1A9F-02B9-99AA-F9C5-0F74619C777B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1" name="Rectangle 7660">
              <a:extLst>
                <a:ext uri="{FF2B5EF4-FFF2-40B4-BE49-F238E27FC236}">
                  <a16:creationId xmlns:a16="http://schemas.microsoft.com/office/drawing/2014/main" id="{2B285FF8-23B8-951F-552B-375BB1F8358A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2" name="Rectangle 7661">
              <a:extLst>
                <a:ext uri="{FF2B5EF4-FFF2-40B4-BE49-F238E27FC236}">
                  <a16:creationId xmlns:a16="http://schemas.microsoft.com/office/drawing/2014/main" id="{BF3B0AF7-B312-7C77-F810-FA4E7B52A6B7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3" name="Rectangle 7662">
              <a:extLst>
                <a:ext uri="{FF2B5EF4-FFF2-40B4-BE49-F238E27FC236}">
                  <a16:creationId xmlns:a16="http://schemas.microsoft.com/office/drawing/2014/main" id="{4469E84D-DE4A-8744-8CE1-649086030AC6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4" name="Rectangle 7663">
              <a:extLst>
                <a:ext uri="{FF2B5EF4-FFF2-40B4-BE49-F238E27FC236}">
                  <a16:creationId xmlns:a16="http://schemas.microsoft.com/office/drawing/2014/main" id="{19C3A83E-0831-F8A8-2D99-4CD7C93455DE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5" name="Rectangle 7664">
              <a:extLst>
                <a:ext uri="{FF2B5EF4-FFF2-40B4-BE49-F238E27FC236}">
                  <a16:creationId xmlns:a16="http://schemas.microsoft.com/office/drawing/2014/main" id="{FE408684-4335-07EC-869C-8A640B781102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6" name="Rectangle 7665">
              <a:extLst>
                <a:ext uri="{FF2B5EF4-FFF2-40B4-BE49-F238E27FC236}">
                  <a16:creationId xmlns:a16="http://schemas.microsoft.com/office/drawing/2014/main" id="{321A231F-2302-9E7F-FDBC-87AEB576D709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7" name="Rectangle 7666">
              <a:extLst>
                <a:ext uri="{FF2B5EF4-FFF2-40B4-BE49-F238E27FC236}">
                  <a16:creationId xmlns:a16="http://schemas.microsoft.com/office/drawing/2014/main" id="{BB10A703-10AA-84A5-B217-7D2B7CE6354D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8" name="Rectangle 7667">
              <a:extLst>
                <a:ext uri="{FF2B5EF4-FFF2-40B4-BE49-F238E27FC236}">
                  <a16:creationId xmlns:a16="http://schemas.microsoft.com/office/drawing/2014/main" id="{F30C9868-EA2D-9A6D-F060-AFEE2AE00F38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69" name="Rectangle 7668">
              <a:extLst>
                <a:ext uri="{FF2B5EF4-FFF2-40B4-BE49-F238E27FC236}">
                  <a16:creationId xmlns:a16="http://schemas.microsoft.com/office/drawing/2014/main" id="{4531DC93-D4F0-F678-1666-D6E3C4024E21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0" name="Rectangle 7669">
              <a:extLst>
                <a:ext uri="{FF2B5EF4-FFF2-40B4-BE49-F238E27FC236}">
                  <a16:creationId xmlns:a16="http://schemas.microsoft.com/office/drawing/2014/main" id="{3044820E-4245-0465-6C68-45F6AB18F21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1" name="Rectangle 7670">
              <a:extLst>
                <a:ext uri="{FF2B5EF4-FFF2-40B4-BE49-F238E27FC236}">
                  <a16:creationId xmlns:a16="http://schemas.microsoft.com/office/drawing/2014/main" id="{7A192A85-C207-7D73-917E-B8807D6B14E4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2" name="Rectangle 7671">
              <a:extLst>
                <a:ext uri="{FF2B5EF4-FFF2-40B4-BE49-F238E27FC236}">
                  <a16:creationId xmlns:a16="http://schemas.microsoft.com/office/drawing/2014/main" id="{B7AFC2AD-2401-1FFB-027A-3C628D43F8FC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3" name="Rectangle 7672">
              <a:extLst>
                <a:ext uri="{FF2B5EF4-FFF2-40B4-BE49-F238E27FC236}">
                  <a16:creationId xmlns:a16="http://schemas.microsoft.com/office/drawing/2014/main" id="{08F042B2-0F47-1DEF-C092-B59229D99D00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4" name="Rectangle 7673">
              <a:extLst>
                <a:ext uri="{FF2B5EF4-FFF2-40B4-BE49-F238E27FC236}">
                  <a16:creationId xmlns:a16="http://schemas.microsoft.com/office/drawing/2014/main" id="{571C0724-D993-040F-B62B-3D2082BBA335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5" name="Rectangle 7674">
              <a:extLst>
                <a:ext uri="{FF2B5EF4-FFF2-40B4-BE49-F238E27FC236}">
                  <a16:creationId xmlns:a16="http://schemas.microsoft.com/office/drawing/2014/main" id="{70DF48B8-0C9F-3FF3-7ECD-E25FC7291216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6" name="Rectangle 7675">
              <a:extLst>
                <a:ext uri="{FF2B5EF4-FFF2-40B4-BE49-F238E27FC236}">
                  <a16:creationId xmlns:a16="http://schemas.microsoft.com/office/drawing/2014/main" id="{A2FAA242-B266-7A85-B425-5B701E31E86F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7" name="Rectangle 7676">
              <a:extLst>
                <a:ext uri="{FF2B5EF4-FFF2-40B4-BE49-F238E27FC236}">
                  <a16:creationId xmlns:a16="http://schemas.microsoft.com/office/drawing/2014/main" id="{6F95FB3A-05E7-2B65-BC86-0FE7006FF44E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8" name="Rectangle 7677">
              <a:extLst>
                <a:ext uri="{FF2B5EF4-FFF2-40B4-BE49-F238E27FC236}">
                  <a16:creationId xmlns:a16="http://schemas.microsoft.com/office/drawing/2014/main" id="{A25C7345-2A3E-827F-BF37-E1847BCB9C67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79" name="Rectangle 7678">
              <a:extLst>
                <a:ext uri="{FF2B5EF4-FFF2-40B4-BE49-F238E27FC236}">
                  <a16:creationId xmlns:a16="http://schemas.microsoft.com/office/drawing/2014/main" id="{23C410B4-4BEB-AE64-6A6E-B0291332D586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0" name="Rectangle 7679">
              <a:extLst>
                <a:ext uri="{FF2B5EF4-FFF2-40B4-BE49-F238E27FC236}">
                  <a16:creationId xmlns:a16="http://schemas.microsoft.com/office/drawing/2014/main" id="{43531E9A-E1EB-D606-E7C8-6DD5D6E941C3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1" name="Rectangle 7680">
              <a:extLst>
                <a:ext uri="{FF2B5EF4-FFF2-40B4-BE49-F238E27FC236}">
                  <a16:creationId xmlns:a16="http://schemas.microsoft.com/office/drawing/2014/main" id="{0443DEEF-A9A6-1F0B-855C-87DAC28E95BD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2" name="Rectangle 7681">
              <a:extLst>
                <a:ext uri="{FF2B5EF4-FFF2-40B4-BE49-F238E27FC236}">
                  <a16:creationId xmlns:a16="http://schemas.microsoft.com/office/drawing/2014/main" id="{C9514B81-97BD-B451-D971-A7CBC155CF92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3" name="Rectangle 7682">
              <a:extLst>
                <a:ext uri="{FF2B5EF4-FFF2-40B4-BE49-F238E27FC236}">
                  <a16:creationId xmlns:a16="http://schemas.microsoft.com/office/drawing/2014/main" id="{A7C32036-EE5E-EB1A-96F4-A1C7B24863C4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4" name="Rectangle 7683">
              <a:extLst>
                <a:ext uri="{FF2B5EF4-FFF2-40B4-BE49-F238E27FC236}">
                  <a16:creationId xmlns:a16="http://schemas.microsoft.com/office/drawing/2014/main" id="{0A6B2690-0380-80FD-3634-A8508F989E5B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5" name="Rectangle 7684">
              <a:extLst>
                <a:ext uri="{FF2B5EF4-FFF2-40B4-BE49-F238E27FC236}">
                  <a16:creationId xmlns:a16="http://schemas.microsoft.com/office/drawing/2014/main" id="{2D978848-328A-4D86-633E-BAA2E7A8E269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6" name="Rectangle 7685">
              <a:extLst>
                <a:ext uri="{FF2B5EF4-FFF2-40B4-BE49-F238E27FC236}">
                  <a16:creationId xmlns:a16="http://schemas.microsoft.com/office/drawing/2014/main" id="{0D45689C-3871-28E6-2533-0E0EF35338B0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7" name="Rectangle 7686">
              <a:extLst>
                <a:ext uri="{FF2B5EF4-FFF2-40B4-BE49-F238E27FC236}">
                  <a16:creationId xmlns:a16="http://schemas.microsoft.com/office/drawing/2014/main" id="{0373D9A0-EA2B-1182-1934-6F6207101750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8" name="Rectangle 7687">
              <a:extLst>
                <a:ext uri="{FF2B5EF4-FFF2-40B4-BE49-F238E27FC236}">
                  <a16:creationId xmlns:a16="http://schemas.microsoft.com/office/drawing/2014/main" id="{3EAFB0B6-F4B7-4F8E-BCC3-187DE14C40A4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89" name="Rectangle 7688">
              <a:extLst>
                <a:ext uri="{FF2B5EF4-FFF2-40B4-BE49-F238E27FC236}">
                  <a16:creationId xmlns:a16="http://schemas.microsoft.com/office/drawing/2014/main" id="{5C10070C-0C1E-EA0F-67CC-9B97615F2E46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0" name="Rectangle 7689">
              <a:extLst>
                <a:ext uri="{FF2B5EF4-FFF2-40B4-BE49-F238E27FC236}">
                  <a16:creationId xmlns:a16="http://schemas.microsoft.com/office/drawing/2014/main" id="{2A56C695-8975-787E-D3A2-198B2B6CAA63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1" name="Rectangle 7690">
              <a:extLst>
                <a:ext uri="{FF2B5EF4-FFF2-40B4-BE49-F238E27FC236}">
                  <a16:creationId xmlns:a16="http://schemas.microsoft.com/office/drawing/2014/main" id="{32BEAEFC-ED8B-B778-7408-C29950FED5DB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2" name="Rectangle 7691">
              <a:extLst>
                <a:ext uri="{FF2B5EF4-FFF2-40B4-BE49-F238E27FC236}">
                  <a16:creationId xmlns:a16="http://schemas.microsoft.com/office/drawing/2014/main" id="{F451A4F3-7053-2C13-9ADE-4DF37F172AD1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3" name="Rectangle 7692">
              <a:extLst>
                <a:ext uri="{FF2B5EF4-FFF2-40B4-BE49-F238E27FC236}">
                  <a16:creationId xmlns:a16="http://schemas.microsoft.com/office/drawing/2014/main" id="{A61094B8-156F-282D-7B79-FFAA4E897262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4" name="Rectangle 7693">
              <a:extLst>
                <a:ext uri="{FF2B5EF4-FFF2-40B4-BE49-F238E27FC236}">
                  <a16:creationId xmlns:a16="http://schemas.microsoft.com/office/drawing/2014/main" id="{622AA655-3F96-EFCE-98F7-1DB45756DC99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5" name="Rectangle 7694">
              <a:extLst>
                <a:ext uri="{FF2B5EF4-FFF2-40B4-BE49-F238E27FC236}">
                  <a16:creationId xmlns:a16="http://schemas.microsoft.com/office/drawing/2014/main" id="{4B8CDD9A-0E1A-D5DA-68CE-43AE5C3BB5FF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6" name="Rectangle 7695">
              <a:extLst>
                <a:ext uri="{FF2B5EF4-FFF2-40B4-BE49-F238E27FC236}">
                  <a16:creationId xmlns:a16="http://schemas.microsoft.com/office/drawing/2014/main" id="{9193E4AD-511D-B644-ED28-605A10D95B7D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7" name="Rectangle 7696">
              <a:extLst>
                <a:ext uri="{FF2B5EF4-FFF2-40B4-BE49-F238E27FC236}">
                  <a16:creationId xmlns:a16="http://schemas.microsoft.com/office/drawing/2014/main" id="{51A7B447-F3C9-FDFA-0FF4-F5192DB07D8F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8" name="Rectangle 7697">
              <a:extLst>
                <a:ext uri="{FF2B5EF4-FFF2-40B4-BE49-F238E27FC236}">
                  <a16:creationId xmlns:a16="http://schemas.microsoft.com/office/drawing/2014/main" id="{242D3C84-D0B4-624B-AE89-3C16661C6AB2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99" name="Rectangle 7698">
              <a:extLst>
                <a:ext uri="{FF2B5EF4-FFF2-40B4-BE49-F238E27FC236}">
                  <a16:creationId xmlns:a16="http://schemas.microsoft.com/office/drawing/2014/main" id="{15DD1321-059F-B44C-7442-B9585141C406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0" name="Rectangle 7699">
              <a:extLst>
                <a:ext uri="{FF2B5EF4-FFF2-40B4-BE49-F238E27FC236}">
                  <a16:creationId xmlns:a16="http://schemas.microsoft.com/office/drawing/2014/main" id="{DA4D1D16-C65D-174C-FDCB-C8DC22CB3286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1" name="Rectangle 7700">
              <a:extLst>
                <a:ext uri="{FF2B5EF4-FFF2-40B4-BE49-F238E27FC236}">
                  <a16:creationId xmlns:a16="http://schemas.microsoft.com/office/drawing/2014/main" id="{CAEEC307-42CC-861A-5F2E-F6205615219B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2" name="Rectangle 7701">
              <a:extLst>
                <a:ext uri="{FF2B5EF4-FFF2-40B4-BE49-F238E27FC236}">
                  <a16:creationId xmlns:a16="http://schemas.microsoft.com/office/drawing/2014/main" id="{35C48FB8-3EFE-F194-E1CE-B75E6C7AC3E9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3" name="Rectangle 7702">
              <a:extLst>
                <a:ext uri="{FF2B5EF4-FFF2-40B4-BE49-F238E27FC236}">
                  <a16:creationId xmlns:a16="http://schemas.microsoft.com/office/drawing/2014/main" id="{0F499916-5710-2495-B563-A43DF5217180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4" name="Rectangle 7703">
              <a:extLst>
                <a:ext uri="{FF2B5EF4-FFF2-40B4-BE49-F238E27FC236}">
                  <a16:creationId xmlns:a16="http://schemas.microsoft.com/office/drawing/2014/main" id="{47647117-3507-B418-1287-54A67CA80456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5" name="Rectangle 7704">
              <a:extLst>
                <a:ext uri="{FF2B5EF4-FFF2-40B4-BE49-F238E27FC236}">
                  <a16:creationId xmlns:a16="http://schemas.microsoft.com/office/drawing/2014/main" id="{EB6C6BC7-4C88-E95C-7EC3-9F5068AD2314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6" name="Rectangle 7705">
              <a:extLst>
                <a:ext uri="{FF2B5EF4-FFF2-40B4-BE49-F238E27FC236}">
                  <a16:creationId xmlns:a16="http://schemas.microsoft.com/office/drawing/2014/main" id="{13DDBE6A-55FD-5C81-4960-848EDC38C1E9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7" name="Rectangle 7706">
              <a:extLst>
                <a:ext uri="{FF2B5EF4-FFF2-40B4-BE49-F238E27FC236}">
                  <a16:creationId xmlns:a16="http://schemas.microsoft.com/office/drawing/2014/main" id="{7CEB4EC0-9539-D0A9-565A-F88FEDEDB75E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8" name="Rectangle 7707">
              <a:extLst>
                <a:ext uri="{FF2B5EF4-FFF2-40B4-BE49-F238E27FC236}">
                  <a16:creationId xmlns:a16="http://schemas.microsoft.com/office/drawing/2014/main" id="{39B93B94-AA51-54C8-27C8-56C87DF6F554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09" name="Rectangle 7708">
              <a:extLst>
                <a:ext uri="{FF2B5EF4-FFF2-40B4-BE49-F238E27FC236}">
                  <a16:creationId xmlns:a16="http://schemas.microsoft.com/office/drawing/2014/main" id="{1A60C525-9FDE-E59C-58D2-953BB3C158B3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0" name="Rectangle 7709">
              <a:extLst>
                <a:ext uri="{FF2B5EF4-FFF2-40B4-BE49-F238E27FC236}">
                  <a16:creationId xmlns:a16="http://schemas.microsoft.com/office/drawing/2014/main" id="{88D07BFC-1750-173B-2FAB-91D096C0AFAE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1" name="Rectangle 7710">
              <a:extLst>
                <a:ext uri="{FF2B5EF4-FFF2-40B4-BE49-F238E27FC236}">
                  <a16:creationId xmlns:a16="http://schemas.microsoft.com/office/drawing/2014/main" id="{A7C9FB44-C2DF-6349-E340-BD628B7F9FFC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2" name="Rectangle 7711">
              <a:extLst>
                <a:ext uri="{FF2B5EF4-FFF2-40B4-BE49-F238E27FC236}">
                  <a16:creationId xmlns:a16="http://schemas.microsoft.com/office/drawing/2014/main" id="{DB46D176-F028-1C04-C47B-57EA1B5D32DF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3" name="Rectangle 7712">
              <a:extLst>
                <a:ext uri="{FF2B5EF4-FFF2-40B4-BE49-F238E27FC236}">
                  <a16:creationId xmlns:a16="http://schemas.microsoft.com/office/drawing/2014/main" id="{F9BF8EDB-BBAD-4800-C115-76EA3CFEE490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4" name="Rectangle 7713">
              <a:extLst>
                <a:ext uri="{FF2B5EF4-FFF2-40B4-BE49-F238E27FC236}">
                  <a16:creationId xmlns:a16="http://schemas.microsoft.com/office/drawing/2014/main" id="{F43D0B80-98D2-1832-896B-3DC2F1037E06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5" name="Rectangle 7714">
              <a:extLst>
                <a:ext uri="{FF2B5EF4-FFF2-40B4-BE49-F238E27FC236}">
                  <a16:creationId xmlns:a16="http://schemas.microsoft.com/office/drawing/2014/main" id="{76A1F346-1908-DF8E-95B7-AC17B6F03D55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6" name="Rectangle 7715">
              <a:extLst>
                <a:ext uri="{FF2B5EF4-FFF2-40B4-BE49-F238E27FC236}">
                  <a16:creationId xmlns:a16="http://schemas.microsoft.com/office/drawing/2014/main" id="{C661737E-4FB1-74EB-155D-BEC6E27B3BB2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7" name="Rectangle 7716">
              <a:extLst>
                <a:ext uri="{FF2B5EF4-FFF2-40B4-BE49-F238E27FC236}">
                  <a16:creationId xmlns:a16="http://schemas.microsoft.com/office/drawing/2014/main" id="{093FB438-21A4-2FAC-7BA0-3649F764E0BA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8" name="Rectangle 7717">
              <a:extLst>
                <a:ext uri="{FF2B5EF4-FFF2-40B4-BE49-F238E27FC236}">
                  <a16:creationId xmlns:a16="http://schemas.microsoft.com/office/drawing/2014/main" id="{506B582E-B4E5-3F3C-D549-E1CB7EA03F5F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19" name="Rectangle 7718">
              <a:extLst>
                <a:ext uri="{FF2B5EF4-FFF2-40B4-BE49-F238E27FC236}">
                  <a16:creationId xmlns:a16="http://schemas.microsoft.com/office/drawing/2014/main" id="{7B6424FE-1495-C979-160B-127C2577DDA4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0" name="Rectangle 7719">
              <a:extLst>
                <a:ext uri="{FF2B5EF4-FFF2-40B4-BE49-F238E27FC236}">
                  <a16:creationId xmlns:a16="http://schemas.microsoft.com/office/drawing/2014/main" id="{B5883C76-1B29-3BEB-58EF-24FA8ECD63AE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1" name="Rectangle 7720">
              <a:extLst>
                <a:ext uri="{FF2B5EF4-FFF2-40B4-BE49-F238E27FC236}">
                  <a16:creationId xmlns:a16="http://schemas.microsoft.com/office/drawing/2014/main" id="{A06A0E71-93F6-772A-0EA4-E2B6081A8369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2" name="Rectangle 7721">
              <a:extLst>
                <a:ext uri="{FF2B5EF4-FFF2-40B4-BE49-F238E27FC236}">
                  <a16:creationId xmlns:a16="http://schemas.microsoft.com/office/drawing/2014/main" id="{B481B961-68AC-E0BA-8545-6F5AA08DBCBD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3" name="Rectangle 7722">
              <a:extLst>
                <a:ext uri="{FF2B5EF4-FFF2-40B4-BE49-F238E27FC236}">
                  <a16:creationId xmlns:a16="http://schemas.microsoft.com/office/drawing/2014/main" id="{60BC7AE5-4416-0F87-BFD2-94224714BB20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4" name="Rectangle 7723">
              <a:extLst>
                <a:ext uri="{FF2B5EF4-FFF2-40B4-BE49-F238E27FC236}">
                  <a16:creationId xmlns:a16="http://schemas.microsoft.com/office/drawing/2014/main" id="{903069F1-954A-DEF9-85F8-360C9EBE0F46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5" name="Rectangle 7724">
              <a:extLst>
                <a:ext uri="{FF2B5EF4-FFF2-40B4-BE49-F238E27FC236}">
                  <a16:creationId xmlns:a16="http://schemas.microsoft.com/office/drawing/2014/main" id="{C55E6529-A27A-36D1-892B-56A25ED81B3F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6" name="Rectangle 7725">
              <a:extLst>
                <a:ext uri="{FF2B5EF4-FFF2-40B4-BE49-F238E27FC236}">
                  <a16:creationId xmlns:a16="http://schemas.microsoft.com/office/drawing/2014/main" id="{42E1761B-BE36-5F53-A16E-FC78DCF81F84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7" name="Rectangle 7726">
              <a:extLst>
                <a:ext uri="{FF2B5EF4-FFF2-40B4-BE49-F238E27FC236}">
                  <a16:creationId xmlns:a16="http://schemas.microsoft.com/office/drawing/2014/main" id="{CA83CF67-F7FC-4755-A12A-C170AB3E03BE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8" name="Rectangle 7727">
              <a:extLst>
                <a:ext uri="{FF2B5EF4-FFF2-40B4-BE49-F238E27FC236}">
                  <a16:creationId xmlns:a16="http://schemas.microsoft.com/office/drawing/2014/main" id="{2F1F96E0-64B6-CF76-FCE9-BC32A363658F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29" name="Rectangle 7728">
              <a:extLst>
                <a:ext uri="{FF2B5EF4-FFF2-40B4-BE49-F238E27FC236}">
                  <a16:creationId xmlns:a16="http://schemas.microsoft.com/office/drawing/2014/main" id="{3F440340-F806-B764-B2A0-7DBFB89B889B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0" name="Rectangle 7729">
              <a:extLst>
                <a:ext uri="{FF2B5EF4-FFF2-40B4-BE49-F238E27FC236}">
                  <a16:creationId xmlns:a16="http://schemas.microsoft.com/office/drawing/2014/main" id="{D966786A-0888-BA66-5C23-61B6D05AFB8D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1" name="Rectangle 7730">
              <a:extLst>
                <a:ext uri="{FF2B5EF4-FFF2-40B4-BE49-F238E27FC236}">
                  <a16:creationId xmlns:a16="http://schemas.microsoft.com/office/drawing/2014/main" id="{E3783E38-ACA9-95E8-E654-BE3A04D1D927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2" name="Rectangle 7731">
              <a:extLst>
                <a:ext uri="{FF2B5EF4-FFF2-40B4-BE49-F238E27FC236}">
                  <a16:creationId xmlns:a16="http://schemas.microsoft.com/office/drawing/2014/main" id="{276D01EA-755F-FF91-A0BE-078F28BFFB61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3" name="Rectangle 7732">
              <a:extLst>
                <a:ext uri="{FF2B5EF4-FFF2-40B4-BE49-F238E27FC236}">
                  <a16:creationId xmlns:a16="http://schemas.microsoft.com/office/drawing/2014/main" id="{A433F043-99CC-C2DE-951B-29D28523ED65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4" name="Rectangle 7733">
              <a:extLst>
                <a:ext uri="{FF2B5EF4-FFF2-40B4-BE49-F238E27FC236}">
                  <a16:creationId xmlns:a16="http://schemas.microsoft.com/office/drawing/2014/main" id="{88B6FA13-2D44-D7AC-477C-52DABEAF58E0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5" name="Rectangle 7734">
              <a:extLst>
                <a:ext uri="{FF2B5EF4-FFF2-40B4-BE49-F238E27FC236}">
                  <a16:creationId xmlns:a16="http://schemas.microsoft.com/office/drawing/2014/main" id="{C087E5BA-6603-B5FE-4284-7347CF7D0B42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6" name="Rectangle 7735">
              <a:extLst>
                <a:ext uri="{FF2B5EF4-FFF2-40B4-BE49-F238E27FC236}">
                  <a16:creationId xmlns:a16="http://schemas.microsoft.com/office/drawing/2014/main" id="{AA3CA8F9-F211-C6AE-2E87-07CE425A453D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7" name="Rectangle 7736">
              <a:extLst>
                <a:ext uri="{FF2B5EF4-FFF2-40B4-BE49-F238E27FC236}">
                  <a16:creationId xmlns:a16="http://schemas.microsoft.com/office/drawing/2014/main" id="{A3471351-2FCC-37AD-71C5-8487CA4A4809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8" name="Rectangle 7737">
              <a:extLst>
                <a:ext uri="{FF2B5EF4-FFF2-40B4-BE49-F238E27FC236}">
                  <a16:creationId xmlns:a16="http://schemas.microsoft.com/office/drawing/2014/main" id="{0F62B56F-6577-2CC4-3FA1-F99091FD218F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39" name="Rectangle 7738">
              <a:extLst>
                <a:ext uri="{FF2B5EF4-FFF2-40B4-BE49-F238E27FC236}">
                  <a16:creationId xmlns:a16="http://schemas.microsoft.com/office/drawing/2014/main" id="{EE27E10A-1119-17E0-CD1B-D1F8A6422335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0" name="Rectangle 7739">
              <a:extLst>
                <a:ext uri="{FF2B5EF4-FFF2-40B4-BE49-F238E27FC236}">
                  <a16:creationId xmlns:a16="http://schemas.microsoft.com/office/drawing/2014/main" id="{F9432907-BEF7-F152-307D-9534F0E6A38E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1" name="Rectangle 7740">
              <a:extLst>
                <a:ext uri="{FF2B5EF4-FFF2-40B4-BE49-F238E27FC236}">
                  <a16:creationId xmlns:a16="http://schemas.microsoft.com/office/drawing/2014/main" id="{68762687-42FB-41A4-3278-0494BE0BEAD5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2" name="Rectangle 7741">
              <a:extLst>
                <a:ext uri="{FF2B5EF4-FFF2-40B4-BE49-F238E27FC236}">
                  <a16:creationId xmlns:a16="http://schemas.microsoft.com/office/drawing/2014/main" id="{B2A16FA4-DD6D-48DF-3FF3-C9C2F52BD177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3" name="Rectangle 7742">
              <a:extLst>
                <a:ext uri="{FF2B5EF4-FFF2-40B4-BE49-F238E27FC236}">
                  <a16:creationId xmlns:a16="http://schemas.microsoft.com/office/drawing/2014/main" id="{15F70DA2-B62F-ED29-6C45-FF6CA0688F5A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4" name="Rectangle 7743">
              <a:extLst>
                <a:ext uri="{FF2B5EF4-FFF2-40B4-BE49-F238E27FC236}">
                  <a16:creationId xmlns:a16="http://schemas.microsoft.com/office/drawing/2014/main" id="{86232E25-1022-60C8-20AE-28850661AED0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5" name="Rectangle 7744">
              <a:extLst>
                <a:ext uri="{FF2B5EF4-FFF2-40B4-BE49-F238E27FC236}">
                  <a16:creationId xmlns:a16="http://schemas.microsoft.com/office/drawing/2014/main" id="{1A59B059-74E0-57E3-5D79-DF79ECC28CE3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6" name="Rectangle 7745">
              <a:extLst>
                <a:ext uri="{FF2B5EF4-FFF2-40B4-BE49-F238E27FC236}">
                  <a16:creationId xmlns:a16="http://schemas.microsoft.com/office/drawing/2014/main" id="{6AF003E1-4983-700B-FA65-13584D1C38FB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7" name="Rectangle 7746">
              <a:extLst>
                <a:ext uri="{FF2B5EF4-FFF2-40B4-BE49-F238E27FC236}">
                  <a16:creationId xmlns:a16="http://schemas.microsoft.com/office/drawing/2014/main" id="{7E3DE4F9-1193-9E53-E107-584BEDF1576A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8" name="Rectangle 7747">
              <a:extLst>
                <a:ext uri="{FF2B5EF4-FFF2-40B4-BE49-F238E27FC236}">
                  <a16:creationId xmlns:a16="http://schemas.microsoft.com/office/drawing/2014/main" id="{63CF935D-C1C8-02FB-AD72-13D2E262C54D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49" name="Rectangle 7748">
              <a:extLst>
                <a:ext uri="{FF2B5EF4-FFF2-40B4-BE49-F238E27FC236}">
                  <a16:creationId xmlns:a16="http://schemas.microsoft.com/office/drawing/2014/main" id="{8AE5392F-DB9E-AA9E-E2C7-AF9D6BBDD46A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0" name="Rectangle 7749">
              <a:extLst>
                <a:ext uri="{FF2B5EF4-FFF2-40B4-BE49-F238E27FC236}">
                  <a16:creationId xmlns:a16="http://schemas.microsoft.com/office/drawing/2014/main" id="{8F86ECFD-66C7-B357-7DE9-CA8C3BB6212F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1" name="Rectangle 7750">
              <a:extLst>
                <a:ext uri="{FF2B5EF4-FFF2-40B4-BE49-F238E27FC236}">
                  <a16:creationId xmlns:a16="http://schemas.microsoft.com/office/drawing/2014/main" id="{CB3531B5-B1C8-708B-7ACB-E0B186632A93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2" name="Rectangle 7751">
              <a:extLst>
                <a:ext uri="{FF2B5EF4-FFF2-40B4-BE49-F238E27FC236}">
                  <a16:creationId xmlns:a16="http://schemas.microsoft.com/office/drawing/2014/main" id="{7CAA1D4F-84D0-10EF-1904-3DBAFB3FA02A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3" name="Rectangle 7752">
              <a:extLst>
                <a:ext uri="{FF2B5EF4-FFF2-40B4-BE49-F238E27FC236}">
                  <a16:creationId xmlns:a16="http://schemas.microsoft.com/office/drawing/2014/main" id="{1ACA698B-542A-E10A-ECC7-6A872A609E29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4" name="Rectangle 7753">
              <a:extLst>
                <a:ext uri="{FF2B5EF4-FFF2-40B4-BE49-F238E27FC236}">
                  <a16:creationId xmlns:a16="http://schemas.microsoft.com/office/drawing/2014/main" id="{4C6240E0-E2D4-0086-55BC-E433916DF946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5" name="Rectangle 7754">
              <a:extLst>
                <a:ext uri="{FF2B5EF4-FFF2-40B4-BE49-F238E27FC236}">
                  <a16:creationId xmlns:a16="http://schemas.microsoft.com/office/drawing/2014/main" id="{773D3D91-CE8E-0F08-885C-E04894461371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6" name="Rectangle 7755">
              <a:extLst>
                <a:ext uri="{FF2B5EF4-FFF2-40B4-BE49-F238E27FC236}">
                  <a16:creationId xmlns:a16="http://schemas.microsoft.com/office/drawing/2014/main" id="{0747E409-1BE1-1D9D-9F1B-F4C3C0A17BD5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7" name="Rectangle 7756">
              <a:extLst>
                <a:ext uri="{FF2B5EF4-FFF2-40B4-BE49-F238E27FC236}">
                  <a16:creationId xmlns:a16="http://schemas.microsoft.com/office/drawing/2014/main" id="{3194592D-9FFF-77B9-D83E-82C796797664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8" name="Rectangle 7757">
              <a:extLst>
                <a:ext uri="{FF2B5EF4-FFF2-40B4-BE49-F238E27FC236}">
                  <a16:creationId xmlns:a16="http://schemas.microsoft.com/office/drawing/2014/main" id="{BB0F1809-571B-D0D1-37E7-ECF65E73488E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59" name="Rectangle 7758">
              <a:extLst>
                <a:ext uri="{FF2B5EF4-FFF2-40B4-BE49-F238E27FC236}">
                  <a16:creationId xmlns:a16="http://schemas.microsoft.com/office/drawing/2014/main" id="{329EB83D-0FEB-05FF-1BCE-3DAA2FEE6EE6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0" name="Rectangle 7759">
              <a:extLst>
                <a:ext uri="{FF2B5EF4-FFF2-40B4-BE49-F238E27FC236}">
                  <a16:creationId xmlns:a16="http://schemas.microsoft.com/office/drawing/2014/main" id="{D3E021B9-78FF-4222-0949-E2C1360BE938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1" name="Rectangle 7760">
              <a:extLst>
                <a:ext uri="{FF2B5EF4-FFF2-40B4-BE49-F238E27FC236}">
                  <a16:creationId xmlns:a16="http://schemas.microsoft.com/office/drawing/2014/main" id="{6E813D69-B11C-F826-991A-2CF39E476C67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2" name="Rectangle 7761">
              <a:extLst>
                <a:ext uri="{FF2B5EF4-FFF2-40B4-BE49-F238E27FC236}">
                  <a16:creationId xmlns:a16="http://schemas.microsoft.com/office/drawing/2014/main" id="{D2699F24-AEC8-6461-1A33-4919EB114214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3" name="Rectangle 7762">
              <a:extLst>
                <a:ext uri="{FF2B5EF4-FFF2-40B4-BE49-F238E27FC236}">
                  <a16:creationId xmlns:a16="http://schemas.microsoft.com/office/drawing/2014/main" id="{0C47EF7A-4EF7-8237-0429-1D7B66895E92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4" name="Rectangle 7763">
              <a:extLst>
                <a:ext uri="{FF2B5EF4-FFF2-40B4-BE49-F238E27FC236}">
                  <a16:creationId xmlns:a16="http://schemas.microsoft.com/office/drawing/2014/main" id="{8A6784D0-D475-BF98-8B1C-D4C896356CA7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5" name="Rectangle 7764">
              <a:extLst>
                <a:ext uri="{FF2B5EF4-FFF2-40B4-BE49-F238E27FC236}">
                  <a16:creationId xmlns:a16="http://schemas.microsoft.com/office/drawing/2014/main" id="{D5B45D0C-5E8B-923E-A3AE-E423E85A1B47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6" name="Rectangle 7765">
              <a:extLst>
                <a:ext uri="{FF2B5EF4-FFF2-40B4-BE49-F238E27FC236}">
                  <a16:creationId xmlns:a16="http://schemas.microsoft.com/office/drawing/2014/main" id="{D359CD30-1A38-E514-3BF5-8BF7559692AC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7" name="Rectangle 7766">
              <a:extLst>
                <a:ext uri="{FF2B5EF4-FFF2-40B4-BE49-F238E27FC236}">
                  <a16:creationId xmlns:a16="http://schemas.microsoft.com/office/drawing/2014/main" id="{242C0120-7DA4-CC77-C356-FD1DCAADFC11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8" name="Rectangle 7767">
              <a:extLst>
                <a:ext uri="{FF2B5EF4-FFF2-40B4-BE49-F238E27FC236}">
                  <a16:creationId xmlns:a16="http://schemas.microsoft.com/office/drawing/2014/main" id="{743EB0DF-AB44-00D8-F495-C7CB5A0B4467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69" name="Rectangle 7768">
              <a:extLst>
                <a:ext uri="{FF2B5EF4-FFF2-40B4-BE49-F238E27FC236}">
                  <a16:creationId xmlns:a16="http://schemas.microsoft.com/office/drawing/2014/main" id="{38C8FC67-B394-7291-D7AE-D4728EBF01CB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0" name="Rectangle 7769">
              <a:extLst>
                <a:ext uri="{FF2B5EF4-FFF2-40B4-BE49-F238E27FC236}">
                  <a16:creationId xmlns:a16="http://schemas.microsoft.com/office/drawing/2014/main" id="{8E7DC7EE-94C3-6E68-9627-0D2384D99EEE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1" name="Rectangle 7770">
              <a:extLst>
                <a:ext uri="{FF2B5EF4-FFF2-40B4-BE49-F238E27FC236}">
                  <a16:creationId xmlns:a16="http://schemas.microsoft.com/office/drawing/2014/main" id="{7E3C6D54-828A-B872-9B6C-C2E8A2F21D07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2" name="Rectangle 7771">
              <a:extLst>
                <a:ext uri="{FF2B5EF4-FFF2-40B4-BE49-F238E27FC236}">
                  <a16:creationId xmlns:a16="http://schemas.microsoft.com/office/drawing/2014/main" id="{7D01A9D5-99E1-A01B-311D-D80BBECA96FD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3" name="Rectangle 7772">
              <a:extLst>
                <a:ext uri="{FF2B5EF4-FFF2-40B4-BE49-F238E27FC236}">
                  <a16:creationId xmlns:a16="http://schemas.microsoft.com/office/drawing/2014/main" id="{6C67848E-A611-DC45-6385-2D7A6CD3DD9F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4" name="Rectangle 7773">
              <a:extLst>
                <a:ext uri="{FF2B5EF4-FFF2-40B4-BE49-F238E27FC236}">
                  <a16:creationId xmlns:a16="http://schemas.microsoft.com/office/drawing/2014/main" id="{98FE6DD9-D6FC-4592-56D7-7B55769DBDB4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5" name="Rectangle 7774">
              <a:extLst>
                <a:ext uri="{FF2B5EF4-FFF2-40B4-BE49-F238E27FC236}">
                  <a16:creationId xmlns:a16="http://schemas.microsoft.com/office/drawing/2014/main" id="{1162BA59-122E-983F-5A79-E7599827A655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6" name="Rectangle 7775">
              <a:extLst>
                <a:ext uri="{FF2B5EF4-FFF2-40B4-BE49-F238E27FC236}">
                  <a16:creationId xmlns:a16="http://schemas.microsoft.com/office/drawing/2014/main" id="{79728DD4-6156-52D0-9CF1-32545A4586E1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7" name="Rectangle 7776">
              <a:extLst>
                <a:ext uri="{FF2B5EF4-FFF2-40B4-BE49-F238E27FC236}">
                  <a16:creationId xmlns:a16="http://schemas.microsoft.com/office/drawing/2014/main" id="{C921A00B-9FD3-6BD5-55E9-865A320BC9AA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8" name="Rectangle 7777">
              <a:extLst>
                <a:ext uri="{FF2B5EF4-FFF2-40B4-BE49-F238E27FC236}">
                  <a16:creationId xmlns:a16="http://schemas.microsoft.com/office/drawing/2014/main" id="{5F33C8AA-30B5-12C3-3057-8BC5BAE4A7FD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79" name="Rectangle 7778">
              <a:extLst>
                <a:ext uri="{FF2B5EF4-FFF2-40B4-BE49-F238E27FC236}">
                  <a16:creationId xmlns:a16="http://schemas.microsoft.com/office/drawing/2014/main" id="{CD70E30C-EA26-4E13-47A9-1172A119E34A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0" name="Rectangle 7779">
              <a:extLst>
                <a:ext uri="{FF2B5EF4-FFF2-40B4-BE49-F238E27FC236}">
                  <a16:creationId xmlns:a16="http://schemas.microsoft.com/office/drawing/2014/main" id="{BD87D651-A5E7-F5A4-FAB1-0A9918AF3DD7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1" name="Rectangle 7780">
              <a:extLst>
                <a:ext uri="{FF2B5EF4-FFF2-40B4-BE49-F238E27FC236}">
                  <a16:creationId xmlns:a16="http://schemas.microsoft.com/office/drawing/2014/main" id="{D534D20F-B655-C365-D39D-0E9A0212FDC6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82" name="Rectangle 7781">
              <a:extLst>
                <a:ext uri="{FF2B5EF4-FFF2-40B4-BE49-F238E27FC236}">
                  <a16:creationId xmlns:a16="http://schemas.microsoft.com/office/drawing/2014/main" id="{C24BC663-56AA-30C2-B419-4B88BE84A748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479" name="Group 5478">
            <a:extLst>
              <a:ext uri="{FF2B5EF4-FFF2-40B4-BE49-F238E27FC236}">
                <a16:creationId xmlns:a16="http://schemas.microsoft.com/office/drawing/2014/main" id="{5AFEEE7D-3835-0053-9119-486978F218B8}"/>
              </a:ext>
            </a:extLst>
          </p:cNvPr>
          <p:cNvGrpSpPr/>
          <p:nvPr/>
        </p:nvGrpSpPr>
        <p:grpSpPr>
          <a:xfrm>
            <a:off x="798901" y="3351169"/>
            <a:ext cx="6158983" cy="91440"/>
            <a:chOff x="795599" y="2575329"/>
            <a:chExt cx="6164316" cy="111398"/>
          </a:xfrm>
        </p:grpSpPr>
        <p:sp>
          <p:nvSpPr>
            <p:cNvPr id="5480" name="Rectangle 5479">
              <a:extLst>
                <a:ext uri="{FF2B5EF4-FFF2-40B4-BE49-F238E27FC236}">
                  <a16:creationId xmlns:a16="http://schemas.microsoft.com/office/drawing/2014/main" id="{8A56DC2A-85A0-32DC-D3D6-B7A3D7CDE39A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1" name="Rectangle 5480">
              <a:extLst>
                <a:ext uri="{FF2B5EF4-FFF2-40B4-BE49-F238E27FC236}">
                  <a16:creationId xmlns:a16="http://schemas.microsoft.com/office/drawing/2014/main" id="{AB1AC03A-95BF-0A5B-F2D5-A760B48076EB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2" name="Rectangle 5481">
              <a:extLst>
                <a:ext uri="{FF2B5EF4-FFF2-40B4-BE49-F238E27FC236}">
                  <a16:creationId xmlns:a16="http://schemas.microsoft.com/office/drawing/2014/main" id="{91836693-F692-E36A-8FF4-7D11A1154B10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3" name="Rectangle 5482">
              <a:extLst>
                <a:ext uri="{FF2B5EF4-FFF2-40B4-BE49-F238E27FC236}">
                  <a16:creationId xmlns:a16="http://schemas.microsoft.com/office/drawing/2014/main" id="{63D7A4B2-AFD9-A84D-7D7C-825BC9F982ED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4" name="Rectangle 5483">
              <a:extLst>
                <a:ext uri="{FF2B5EF4-FFF2-40B4-BE49-F238E27FC236}">
                  <a16:creationId xmlns:a16="http://schemas.microsoft.com/office/drawing/2014/main" id="{9BA035FF-3485-87A5-2C43-859B5E19F62A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5" name="Rectangle 5484">
              <a:extLst>
                <a:ext uri="{FF2B5EF4-FFF2-40B4-BE49-F238E27FC236}">
                  <a16:creationId xmlns:a16="http://schemas.microsoft.com/office/drawing/2014/main" id="{FE52CCCD-C6EC-D99D-7B11-ADC73C44C1F6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6" name="Rectangle 5485">
              <a:extLst>
                <a:ext uri="{FF2B5EF4-FFF2-40B4-BE49-F238E27FC236}">
                  <a16:creationId xmlns:a16="http://schemas.microsoft.com/office/drawing/2014/main" id="{5D164F9B-CC66-73C7-A631-0F5732464766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7" name="Rectangle 5486">
              <a:extLst>
                <a:ext uri="{FF2B5EF4-FFF2-40B4-BE49-F238E27FC236}">
                  <a16:creationId xmlns:a16="http://schemas.microsoft.com/office/drawing/2014/main" id="{90D49D18-03B7-136F-D6FF-CCC33F7B92D1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8" name="Rectangle 5487">
              <a:extLst>
                <a:ext uri="{FF2B5EF4-FFF2-40B4-BE49-F238E27FC236}">
                  <a16:creationId xmlns:a16="http://schemas.microsoft.com/office/drawing/2014/main" id="{8CC936AA-32A8-C34F-E298-5FF8C3D20159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89" name="Rectangle 5488">
              <a:extLst>
                <a:ext uri="{FF2B5EF4-FFF2-40B4-BE49-F238E27FC236}">
                  <a16:creationId xmlns:a16="http://schemas.microsoft.com/office/drawing/2014/main" id="{59F2FBFD-7E5B-2B96-AE4F-A286B49FE8DC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0" name="Rectangle 5489">
              <a:extLst>
                <a:ext uri="{FF2B5EF4-FFF2-40B4-BE49-F238E27FC236}">
                  <a16:creationId xmlns:a16="http://schemas.microsoft.com/office/drawing/2014/main" id="{8AC490E1-A318-1FFF-6574-702DDC790B98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1" name="Rectangle 5490">
              <a:extLst>
                <a:ext uri="{FF2B5EF4-FFF2-40B4-BE49-F238E27FC236}">
                  <a16:creationId xmlns:a16="http://schemas.microsoft.com/office/drawing/2014/main" id="{21B2B54D-BF32-1D48-2C1A-6BFEC7CADBF6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2" name="Rectangle 5491">
              <a:extLst>
                <a:ext uri="{FF2B5EF4-FFF2-40B4-BE49-F238E27FC236}">
                  <a16:creationId xmlns:a16="http://schemas.microsoft.com/office/drawing/2014/main" id="{EC8F1A94-538B-9B05-D42B-3BB9307F275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3" name="Rectangle 5492">
              <a:extLst>
                <a:ext uri="{FF2B5EF4-FFF2-40B4-BE49-F238E27FC236}">
                  <a16:creationId xmlns:a16="http://schemas.microsoft.com/office/drawing/2014/main" id="{688B46ED-02B5-332E-B4CA-20A7F4A43721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4" name="Rectangle 5493">
              <a:extLst>
                <a:ext uri="{FF2B5EF4-FFF2-40B4-BE49-F238E27FC236}">
                  <a16:creationId xmlns:a16="http://schemas.microsoft.com/office/drawing/2014/main" id="{F7529F11-3B87-66AE-5E3B-CE70044C19AC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5" name="Rectangle 5494">
              <a:extLst>
                <a:ext uri="{FF2B5EF4-FFF2-40B4-BE49-F238E27FC236}">
                  <a16:creationId xmlns:a16="http://schemas.microsoft.com/office/drawing/2014/main" id="{737F224A-4256-624F-0CDE-DE664892F879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6" name="Rectangle 5495">
              <a:extLst>
                <a:ext uri="{FF2B5EF4-FFF2-40B4-BE49-F238E27FC236}">
                  <a16:creationId xmlns:a16="http://schemas.microsoft.com/office/drawing/2014/main" id="{EB00E8C1-33DA-E39C-9D1F-1C760FD8EE3E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7" name="Rectangle 5496">
              <a:extLst>
                <a:ext uri="{FF2B5EF4-FFF2-40B4-BE49-F238E27FC236}">
                  <a16:creationId xmlns:a16="http://schemas.microsoft.com/office/drawing/2014/main" id="{194F63FA-6669-0D68-0A16-B6734C23B4D9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8" name="Rectangle 5497">
              <a:extLst>
                <a:ext uri="{FF2B5EF4-FFF2-40B4-BE49-F238E27FC236}">
                  <a16:creationId xmlns:a16="http://schemas.microsoft.com/office/drawing/2014/main" id="{E03FA3E5-6938-3C3D-5EDA-0A812DF4C708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99" name="Rectangle 5498">
              <a:extLst>
                <a:ext uri="{FF2B5EF4-FFF2-40B4-BE49-F238E27FC236}">
                  <a16:creationId xmlns:a16="http://schemas.microsoft.com/office/drawing/2014/main" id="{2F85DA95-A202-E946-9B38-C527BD8117DA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0" name="Rectangle 5499">
              <a:extLst>
                <a:ext uri="{FF2B5EF4-FFF2-40B4-BE49-F238E27FC236}">
                  <a16:creationId xmlns:a16="http://schemas.microsoft.com/office/drawing/2014/main" id="{CD181799-3CE3-786B-9CD3-0FCDC831C8ED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1" name="Rectangle 5500">
              <a:extLst>
                <a:ext uri="{FF2B5EF4-FFF2-40B4-BE49-F238E27FC236}">
                  <a16:creationId xmlns:a16="http://schemas.microsoft.com/office/drawing/2014/main" id="{68EC4087-912F-6E96-27C1-60029F4E4AD8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2" name="Rectangle 5501">
              <a:extLst>
                <a:ext uri="{FF2B5EF4-FFF2-40B4-BE49-F238E27FC236}">
                  <a16:creationId xmlns:a16="http://schemas.microsoft.com/office/drawing/2014/main" id="{2C13DD2D-370E-296F-D6F9-D19E40C090FE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3" name="Rectangle 5502">
              <a:extLst>
                <a:ext uri="{FF2B5EF4-FFF2-40B4-BE49-F238E27FC236}">
                  <a16:creationId xmlns:a16="http://schemas.microsoft.com/office/drawing/2014/main" id="{035CE232-003A-81F1-C627-46AEF66EBA9E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4" name="Rectangle 5503">
              <a:extLst>
                <a:ext uri="{FF2B5EF4-FFF2-40B4-BE49-F238E27FC236}">
                  <a16:creationId xmlns:a16="http://schemas.microsoft.com/office/drawing/2014/main" id="{09D4D7C6-4315-D2E5-9BCC-DDFC2D68144A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5" name="Rectangle 5504">
              <a:extLst>
                <a:ext uri="{FF2B5EF4-FFF2-40B4-BE49-F238E27FC236}">
                  <a16:creationId xmlns:a16="http://schemas.microsoft.com/office/drawing/2014/main" id="{BCE138E6-3944-7E8D-625A-E40C077D9DC9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6" name="Rectangle 5505">
              <a:extLst>
                <a:ext uri="{FF2B5EF4-FFF2-40B4-BE49-F238E27FC236}">
                  <a16:creationId xmlns:a16="http://schemas.microsoft.com/office/drawing/2014/main" id="{482C803E-E5AA-7221-19F0-467B66887D61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7" name="Rectangle 5506">
              <a:extLst>
                <a:ext uri="{FF2B5EF4-FFF2-40B4-BE49-F238E27FC236}">
                  <a16:creationId xmlns:a16="http://schemas.microsoft.com/office/drawing/2014/main" id="{1ADCCD8D-CCC8-704F-691C-F9D22E877E31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8" name="Rectangle 5507">
              <a:extLst>
                <a:ext uri="{FF2B5EF4-FFF2-40B4-BE49-F238E27FC236}">
                  <a16:creationId xmlns:a16="http://schemas.microsoft.com/office/drawing/2014/main" id="{1BDBC495-E58E-3763-F29E-4FB8B3B79E17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09" name="Rectangle 5508">
              <a:extLst>
                <a:ext uri="{FF2B5EF4-FFF2-40B4-BE49-F238E27FC236}">
                  <a16:creationId xmlns:a16="http://schemas.microsoft.com/office/drawing/2014/main" id="{E6F2F84F-8AE4-7718-6EF4-5AAE33B478DE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0" name="Rectangle 5509">
              <a:extLst>
                <a:ext uri="{FF2B5EF4-FFF2-40B4-BE49-F238E27FC236}">
                  <a16:creationId xmlns:a16="http://schemas.microsoft.com/office/drawing/2014/main" id="{01F37DFE-7246-E948-02A1-0E96C6841E25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1" name="Rectangle 5510">
              <a:extLst>
                <a:ext uri="{FF2B5EF4-FFF2-40B4-BE49-F238E27FC236}">
                  <a16:creationId xmlns:a16="http://schemas.microsoft.com/office/drawing/2014/main" id="{A606169F-FAB7-E998-C7BB-31B4AB83340E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2" name="Rectangle 5511">
              <a:extLst>
                <a:ext uri="{FF2B5EF4-FFF2-40B4-BE49-F238E27FC236}">
                  <a16:creationId xmlns:a16="http://schemas.microsoft.com/office/drawing/2014/main" id="{C2E3C108-924C-BB6C-7103-FE42C65C6983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3" name="Rectangle 5512">
              <a:extLst>
                <a:ext uri="{FF2B5EF4-FFF2-40B4-BE49-F238E27FC236}">
                  <a16:creationId xmlns:a16="http://schemas.microsoft.com/office/drawing/2014/main" id="{23C7D58C-3B2F-ACF3-ECD7-EB12131E133A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4" name="Rectangle 5513">
              <a:extLst>
                <a:ext uri="{FF2B5EF4-FFF2-40B4-BE49-F238E27FC236}">
                  <a16:creationId xmlns:a16="http://schemas.microsoft.com/office/drawing/2014/main" id="{211D0B63-980D-982F-E855-E01BA8B74EC0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5" name="Rectangle 5514">
              <a:extLst>
                <a:ext uri="{FF2B5EF4-FFF2-40B4-BE49-F238E27FC236}">
                  <a16:creationId xmlns:a16="http://schemas.microsoft.com/office/drawing/2014/main" id="{26D4CB30-5D8A-5796-65D8-065DF5EA0ACE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6" name="Rectangle 5515">
              <a:extLst>
                <a:ext uri="{FF2B5EF4-FFF2-40B4-BE49-F238E27FC236}">
                  <a16:creationId xmlns:a16="http://schemas.microsoft.com/office/drawing/2014/main" id="{1B7FA810-CCB7-1692-82F9-DB34FBE4708A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7" name="Rectangle 5516">
              <a:extLst>
                <a:ext uri="{FF2B5EF4-FFF2-40B4-BE49-F238E27FC236}">
                  <a16:creationId xmlns:a16="http://schemas.microsoft.com/office/drawing/2014/main" id="{A15E9F8E-210D-5FE1-D88C-32CC63C58C2E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8" name="Rectangle 5517">
              <a:extLst>
                <a:ext uri="{FF2B5EF4-FFF2-40B4-BE49-F238E27FC236}">
                  <a16:creationId xmlns:a16="http://schemas.microsoft.com/office/drawing/2014/main" id="{B3595E6B-181A-4C17-93D4-F88B97D35B2E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19" name="Rectangle 5518">
              <a:extLst>
                <a:ext uri="{FF2B5EF4-FFF2-40B4-BE49-F238E27FC236}">
                  <a16:creationId xmlns:a16="http://schemas.microsoft.com/office/drawing/2014/main" id="{CB2EFE00-2925-AA40-56F9-050205E473F8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0" name="Rectangle 5519">
              <a:extLst>
                <a:ext uri="{FF2B5EF4-FFF2-40B4-BE49-F238E27FC236}">
                  <a16:creationId xmlns:a16="http://schemas.microsoft.com/office/drawing/2014/main" id="{F9365328-02DB-C55A-A239-F4BD4CA5C0C5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1" name="Rectangle 5520">
              <a:extLst>
                <a:ext uri="{FF2B5EF4-FFF2-40B4-BE49-F238E27FC236}">
                  <a16:creationId xmlns:a16="http://schemas.microsoft.com/office/drawing/2014/main" id="{8F255785-69FE-6D6B-244D-E0A3267EAC37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2" name="Rectangle 5521">
              <a:extLst>
                <a:ext uri="{FF2B5EF4-FFF2-40B4-BE49-F238E27FC236}">
                  <a16:creationId xmlns:a16="http://schemas.microsoft.com/office/drawing/2014/main" id="{9FB32174-533C-EC2A-687B-FA91848934D5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3" name="Rectangle 5522">
              <a:extLst>
                <a:ext uri="{FF2B5EF4-FFF2-40B4-BE49-F238E27FC236}">
                  <a16:creationId xmlns:a16="http://schemas.microsoft.com/office/drawing/2014/main" id="{5B9C201F-D33D-C56A-2B93-A880B3719577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4" name="Rectangle 5523">
              <a:extLst>
                <a:ext uri="{FF2B5EF4-FFF2-40B4-BE49-F238E27FC236}">
                  <a16:creationId xmlns:a16="http://schemas.microsoft.com/office/drawing/2014/main" id="{2D8AFEE7-109A-49AF-DFF9-28EC0E7DC357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5" name="Rectangle 5524">
              <a:extLst>
                <a:ext uri="{FF2B5EF4-FFF2-40B4-BE49-F238E27FC236}">
                  <a16:creationId xmlns:a16="http://schemas.microsoft.com/office/drawing/2014/main" id="{3DCE9F3D-D699-CBFA-0572-407B34E7202E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6" name="Rectangle 5525">
              <a:extLst>
                <a:ext uri="{FF2B5EF4-FFF2-40B4-BE49-F238E27FC236}">
                  <a16:creationId xmlns:a16="http://schemas.microsoft.com/office/drawing/2014/main" id="{4C64309E-813D-18DB-F718-B9DC60C9AC36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7" name="Rectangle 5526">
              <a:extLst>
                <a:ext uri="{FF2B5EF4-FFF2-40B4-BE49-F238E27FC236}">
                  <a16:creationId xmlns:a16="http://schemas.microsoft.com/office/drawing/2014/main" id="{EA363D66-F8D4-6536-A4F2-707D308F5C29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8" name="Rectangle 5527">
              <a:extLst>
                <a:ext uri="{FF2B5EF4-FFF2-40B4-BE49-F238E27FC236}">
                  <a16:creationId xmlns:a16="http://schemas.microsoft.com/office/drawing/2014/main" id="{441AD802-87BD-B4C7-85D5-04FEE2ABFD9C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29" name="Rectangle 5528">
              <a:extLst>
                <a:ext uri="{FF2B5EF4-FFF2-40B4-BE49-F238E27FC236}">
                  <a16:creationId xmlns:a16="http://schemas.microsoft.com/office/drawing/2014/main" id="{2288D5C5-86B0-8A30-451F-021641620174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0" name="Rectangle 5529">
              <a:extLst>
                <a:ext uri="{FF2B5EF4-FFF2-40B4-BE49-F238E27FC236}">
                  <a16:creationId xmlns:a16="http://schemas.microsoft.com/office/drawing/2014/main" id="{D9A731C5-B1D8-C104-40CA-E770EAE699B3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1" name="Rectangle 5530">
              <a:extLst>
                <a:ext uri="{FF2B5EF4-FFF2-40B4-BE49-F238E27FC236}">
                  <a16:creationId xmlns:a16="http://schemas.microsoft.com/office/drawing/2014/main" id="{5D10C236-EDE3-1201-F2E4-7EE4BE2F953A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2" name="Rectangle 5531">
              <a:extLst>
                <a:ext uri="{FF2B5EF4-FFF2-40B4-BE49-F238E27FC236}">
                  <a16:creationId xmlns:a16="http://schemas.microsoft.com/office/drawing/2014/main" id="{FBE30C38-45F2-A880-7FF3-F4442C9AF00E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3" name="Rectangle 5532">
              <a:extLst>
                <a:ext uri="{FF2B5EF4-FFF2-40B4-BE49-F238E27FC236}">
                  <a16:creationId xmlns:a16="http://schemas.microsoft.com/office/drawing/2014/main" id="{285B4B94-5797-28C7-25EB-DBECA6CE1656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4" name="Rectangle 5533">
              <a:extLst>
                <a:ext uri="{FF2B5EF4-FFF2-40B4-BE49-F238E27FC236}">
                  <a16:creationId xmlns:a16="http://schemas.microsoft.com/office/drawing/2014/main" id="{A2FDEA61-124E-32C4-0C49-A2AF27A11958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5" name="Rectangle 5534">
              <a:extLst>
                <a:ext uri="{FF2B5EF4-FFF2-40B4-BE49-F238E27FC236}">
                  <a16:creationId xmlns:a16="http://schemas.microsoft.com/office/drawing/2014/main" id="{C7C9D1C7-1CE0-0217-1848-048F82779D9E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6" name="Rectangle 5535">
              <a:extLst>
                <a:ext uri="{FF2B5EF4-FFF2-40B4-BE49-F238E27FC236}">
                  <a16:creationId xmlns:a16="http://schemas.microsoft.com/office/drawing/2014/main" id="{5F602656-0414-BD56-78D6-73C6CAB45A8C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7" name="Rectangle 5536">
              <a:extLst>
                <a:ext uri="{FF2B5EF4-FFF2-40B4-BE49-F238E27FC236}">
                  <a16:creationId xmlns:a16="http://schemas.microsoft.com/office/drawing/2014/main" id="{B871092B-4010-6696-9623-4B5E8F4470CF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8" name="Rectangle 5537">
              <a:extLst>
                <a:ext uri="{FF2B5EF4-FFF2-40B4-BE49-F238E27FC236}">
                  <a16:creationId xmlns:a16="http://schemas.microsoft.com/office/drawing/2014/main" id="{D9184920-BC7E-E706-97AF-C30FB95A2D9F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39" name="Rectangle 5538">
              <a:extLst>
                <a:ext uri="{FF2B5EF4-FFF2-40B4-BE49-F238E27FC236}">
                  <a16:creationId xmlns:a16="http://schemas.microsoft.com/office/drawing/2014/main" id="{AC47ABF1-7F81-FD24-5A7F-F6184235FC03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0" name="Rectangle 5539">
              <a:extLst>
                <a:ext uri="{FF2B5EF4-FFF2-40B4-BE49-F238E27FC236}">
                  <a16:creationId xmlns:a16="http://schemas.microsoft.com/office/drawing/2014/main" id="{172E47F7-3399-BA6A-5844-4B93B788A0C8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1" name="Rectangle 5540">
              <a:extLst>
                <a:ext uri="{FF2B5EF4-FFF2-40B4-BE49-F238E27FC236}">
                  <a16:creationId xmlns:a16="http://schemas.microsoft.com/office/drawing/2014/main" id="{2757D422-5590-BB66-CD16-6FE2564DF4B6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2" name="Rectangle 5541">
              <a:extLst>
                <a:ext uri="{FF2B5EF4-FFF2-40B4-BE49-F238E27FC236}">
                  <a16:creationId xmlns:a16="http://schemas.microsoft.com/office/drawing/2014/main" id="{0D5F2548-97AD-3105-B3AF-885A1C75FF26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3" name="Rectangle 5542">
              <a:extLst>
                <a:ext uri="{FF2B5EF4-FFF2-40B4-BE49-F238E27FC236}">
                  <a16:creationId xmlns:a16="http://schemas.microsoft.com/office/drawing/2014/main" id="{4F838364-C2FD-60C0-DF54-30244AECE37F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4" name="Rectangle 5543">
              <a:extLst>
                <a:ext uri="{FF2B5EF4-FFF2-40B4-BE49-F238E27FC236}">
                  <a16:creationId xmlns:a16="http://schemas.microsoft.com/office/drawing/2014/main" id="{6E2AF4FC-7A5C-E14B-4098-68C5C3EBFBB0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5" name="Rectangle 5544">
              <a:extLst>
                <a:ext uri="{FF2B5EF4-FFF2-40B4-BE49-F238E27FC236}">
                  <a16:creationId xmlns:a16="http://schemas.microsoft.com/office/drawing/2014/main" id="{F1629AA7-ABF1-93C4-CEF2-1519AF6DDA3C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6" name="Rectangle 5545">
              <a:extLst>
                <a:ext uri="{FF2B5EF4-FFF2-40B4-BE49-F238E27FC236}">
                  <a16:creationId xmlns:a16="http://schemas.microsoft.com/office/drawing/2014/main" id="{E6C6CD1E-7124-D376-8727-A388DA6B3A45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7" name="Rectangle 5546">
              <a:extLst>
                <a:ext uri="{FF2B5EF4-FFF2-40B4-BE49-F238E27FC236}">
                  <a16:creationId xmlns:a16="http://schemas.microsoft.com/office/drawing/2014/main" id="{84067928-04D5-C7F4-0F31-E07A45C5F87C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8" name="Rectangle 5547">
              <a:extLst>
                <a:ext uri="{FF2B5EF4-FFF2-40B4-BE49-F238E27FC236}">
                  <a16:creationId xmlns:a16="http://schemas.microsoft.com/office/drawing/2014/main" id="{8E6E4CDF-4768-F7B6-49D6-7B611DD9D811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49" name="Rectangle 5548">
              <a:extLst>
                <a:ext uri="{FF2B5EF4-FFF2-40B4-BE49-F238E27FC236}">
                  <a16:creationId xmlns:a16="http://schemas.microsoft.com/office/drawing/2014/main" id="{77E11370-6AA7-388E-1C94-EA70ABCF1244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0" name="Rectangle 5549">
              <a:extLst>
                <a:ext uri="{FF2B5EF4-FFF2-40B4-BE49-F238E27FC236}">
                  <a16:creationId xmlns:a16="http://schemas.microsoft.com/office/drawing/2014/main" id="{7D13F980-02F6-7800-C421-4DD3FFBDBF77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1" name="Rectangle 5550">
              <a:extLst>
                <a:ext uri="{FF2B5EF4-FFF2-40B4-BE49-F238E27FC236}">
                  <a16:creationId xmlns:a16="http://schemas.microsoft.com/office/drawing/2014/main" id="{68AFE99B-83A7-0AA2-E70F-BC44A35A974C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2" name="Rectangle 5551">
              <a:extLst>
                <a:ext uri="{FF2B5EF4-FFF2-40B4-BE49-F238E27FC236}">
                  <a16:creationId xmlns:a16="http://schemas.microsoft.com/office/drawing/2014/main" id="{D91CF003-7650-4585-5917-4E158BEA1599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3" name="Rectangle 5552">
              <a:extLst>
                <a:ext uri="{FF2B5EF4-FFF2-40B4-BE49-F238E27FC236}">
                  <a16:creationId xmlns:a16="http://schemas.microsoft.com/office/drawing/2014/main" id="{43E2DD19-91EF-5964-6090-B9A1F5CEE399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4" name="Rectangle 5553">
              <a:extLst>
                <a:ext uri="{FF2B5EF4-FFF2-40B4-BE49-F238E27FC236}">
                  <a16:creationId xmlns:a16="http://schemas.microsoft.com/office/drawing/2014/main" id="{27984005-416D-05EA-5D5F-B8B8145020B2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5" name="Rectangle 5554">
              <a:extLst>
                <a:ext uri="{FF2B5EF4-FFF2-40B4-BE49-F238E27FC236}">
                  <a16:creationId xmlns:a16="http://schemas.microsoft.com/office/drawing/2014/main" id="{0EA56A43-6FAE-2A76-D537-95C94D60D98E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6" name="Rectangle 5555">
              <a:extLst>
                <a:ext uri="{FF2B5EF4-FFF2-40B4-BE49-F238E27FC236}">
                  <a16:creationId xmlns:a16="http://schemas.microsoft.com/office/drawing/2014/main" id="{4B686D8C-86DD-87F5-C1D6-931A933CD362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7" name="Rectangle 5556">
              <a:extLst>
                <a:ext uri="{FF2B5EF4-FFF2-40B4-BE49-F238E27FC236}">
                  <a16:creationId xmlns:a16="http://schemas.microsoft.com/office/drawing/2014/main" id="{7B029681-214C-046F-9966-1FE71F13F3E6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8" name="Rectangle 5557">
              <a:extLst>
                <a:ext uri="{FF2B5EF4-FFF2-40B4-BE49-F238E27FC236}">
                  <a16:creationId xmlns:a16="http://schemas.microsoft.com/office/drawing/2014/main" id="{078912FC-B1AC-106B-CFA9-FF5950D45E40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59" name="Rectangle 5558">
              <a:extLst>
                <a:ext uri="{FF2B5EF4-FFF2-40B4-BE49-F238E27FC236}">
                  <a16:creationId xmlns:a16="http://schemas.microsoft.com/office/drawing/2014/main" id="{B7813191-0F27-73FE-A29C-F964CC50890D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0" name="Rectangle 5559">
              <a:extLst>
                <a:ext uri="{FF2B5EF4-FFF2-40B4-BE49-F238E27FC236}">
                  <a16:creationId xmlns:a16="http://schemas.microsoft.com/office/drawing/2014/main" id="{6D06BBF4-CE05-C0FD-B2DF-1B20A516A9BB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1" name="Rectangle 5560">
              <a:extLst>
                <a:ext uri="{FF2B5EF4-FFF2-40B4-BE49-F238E27FC236}">
                  <a16:creationId xmlns:a16="http://schemas.microsoft.com/office/drawing/2014/main" id="{8D4912C5-0378-C874-5FF7-9A92CA260617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2" name="Rectangle 5561">
              <a:extLst>
                <a:ext uri="{FF2B5EF4-FFF2-40B4-BE49-F238E27FC236}">
                  <a16:creationId xmlns:a16="http://schemas.microsoft.com/office/drawing/2014/main" id="{B96ADC77-F9C7-5B31-6ADF-B65C6248B63D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3" name="Rectangle 5562">
              <a:extLst>
                <a:ext uri="{FF2B5EF4-FFF2-40B4-BE49-F238E27FC236}">
                  <a16:creationId xmlns:a16="http://schemas.microsoft.com/office/drawing/2014/main" id="{0597581D-B707-AD9F-92F8-32A9FAA9ECBC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4" name="Rectangle 5563">
              <a:extLst>
                <a:ext uri="{FF2B5EF4-FFF2-40B4-BE49-F238E27FC236}">
                  <a16:creationId xmlns:a16="http://schemas.microsoft.com/office/drawing/2014/main" id="{A32AE322-B231-07D6-2489-31064FCF618A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5" name="Rectangle 5564">
              <a:extLst>
                <a:ext uri="{FF2B5EF4-FFF2-40B4-BE49-F238E27FC236}">
                  <a16:creationId xmlns:a16="http://schemas.microsoft.com/office/drawing/2014/main" id="{2F1CCA05-84FA-7BB9-1D3F-E6A02660042B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6" name="Rectangle 5565">
              <a:extLst>
                <a:ext uri="{FF2B5EF4-FFF2-40B4-BE49-F238E27FC236}">
                  <a16:creationId xmlns:a16="http://schemas.microsoft.com/office/drawing/2014/main" id="{F306EE0C-0219-EEC6-3686-667C535A6BE1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7" name="Rectangle 5566">
              <a:extLst>
                <a:ext uri="{FF2B5EF4-FFF2-40B4-BE49-F238E27FC236}">
                  <a16:creationId xmlns:a16="http://schemas.microsoft.com/office/drawing/2014/main" id="{A7860C64-7BFB-4809-74F5-03CBAC50B0A3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8" name="Rectangle 5567">
              <a:extLst>
                <a:ext uri="{FF2B5EF4-FFF2-40B4-BE49-F238E27FC236}">
                  <a16:creationId xmlns:a16="http://schemas.microsoft.com/office/drawing/2014/main" id="{5CB60ABF-60FF-4B91-FD30-A18E5280BF0B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69" name="Rectangle 5568">
              <a:extLst>
                <a:ext uri="{FF2B5EF4-FFF2-40B4-BE49-F238E27FC236}">
                  <a16:creationId xmlns:a16="http://schemas.microsoft.com/office/drawing/2014/main" id="{0E014C9E-7BEE-52FF-8725-3A8A87FDCC52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0" name="Rectangle 5569">
              <a:extLst>
                <a:ext uri="{FF2B5EF4-FFF2-40B4-BE49-F238E27FC236}">
                  <a16:creationId xmlns:a16="http://schemas.microsoft.com/office/drawing/2014/main" id="{3BED3E1A-6ACE-7EC7-A6B3-CE20881208FD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1" name="Rectangle 5570">
              <a:extLst>
                <a:ext uri="{FF2B5EF4-FFF2-40B4-BE49-F238E27FC236}">
                  <a16:creationId xmlns:a16="http://schemas.microsoft.com/office/drawing/2014/main" id="{277BA861-A4B1-E359-3885-236DD5345E72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2" name="Rectangle 5571">
              <a:extLst>
                <a:ext uri="{FF2B5EF4-FFF2-40B4-BE49-F238E27FC236}">
                  <a16:creationId xmlns:a16="http://schemas.microsoft.com/office/drawing/2014/main" id="{4D71705D-A76B-A8F3-AB48-C8858BDDBB9C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3" name="Rectangle 5572">
              <a:extLst>
                <a:ext uri="{FF2B5EF4-FFF2-40B4-BE49-F238E27FC236}">
                  <a16:creationId xmlns:a16="http://schemas.microsoft.com/office/drawing/2014/main" id="{98991F09-EB84-BF8D-A5C0-5DA1D4014E3C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4" name="Rectangle 5573">
              <a:extLst>
                <a:ext uri="{FF2B5EF4-FFF2-40B4-BE49-F238E27FC236}">
                  <a16:creationId xmlns:a16="http://schemas.microsoft.com/office/drawing/2014/main" id="{50A161EB-E559-DA64-46DD-67B8260C7EC9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5" name="Rectangle 5574">
              <a:extLst>
                <a:ext uri="{FF2B5EF4-FFF2-40B4-BE49-F238E27FC236}">
                  <a16:creationId xmlns:a16="http://schemas.microsoft.com/office/drawing/2014/main" id="{BBA6A833-5C74-8898-C92D-3CFFAD3E1FE5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6" name="Rectangle 5575">
              <a:extLst>
                <a:ext uri="{FF2B5EF4-FFF2-40B4-BE49-F238E27FC236}">
                  <a16:creationId xmlns:a16="http://schemas.microsoft.com/office/drawing/2014/main" id="{5B8C9C89-5606-0C85-5E86-00CC11D706DE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7" name="Rectangle 5576">
              <a:extLst>
                <a:ext uri="{FF2B5EF4-FFF2-40B4-BE49-F238E27FC236}">
                  <a16:creationId xmlns:a16="http://schemas.microsoft.com/office/drawing/2014/main" id="{9FBF0D61-52F1-4F3C-FA5A-9E3648BA7F89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8" name="Rectangle 5577">
              <a:extLst>
                <a:ext uri="{FF2B5EF4-FFF2-40B4-BE49-F238E27FC236}">
                  <a16:creationId xmlns:a16="http://schemas.microsoft.com/office/drawing/2014/main" id="{D776EA74-5BFA-6296-36B2-8B27124489E3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79" name="Rectangle 5578">
              <a:extLst>
                <a:ext uri="{FF2B5EF4-FFF2-40B4-BE49-F238E27FC236}">
                  <a16:creationId xmlns:a16="http://schemas.microsoft.com/office/drawing/2014/main" id="{FAC8D1A5-7060-9766-F283-E258D3C6B1E8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0" name="Rectangle 5579">
              <a:extLst>
                <a:ext uri="{FF2B5EF4-FFF2-40B4-BE49-F238E27FC236}">
                  <a16:creationId xmlns:a16="http://schemas.microsoft.com/office/drawing/2014/main" id="{0896A3A5-B457-10DA-C0CC-A6683EEF7250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1" name="Rectangle 5580">
              <a:extLst>
                <a:ext uri="{FF2B5EF4-FFF2-40B4-BE49-F238E27FC236}">
                  <a16:creationId xmlns:a16="http://schemas.microsoft.com/office/drawing/2014/main" id="{AC39F342-4C38-CBD2-B254-DD5F4BFF4DCE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2" name="Rectangle 5581">
              <a:extLst>
                <a:ext uri="{FF2B5EF4-FFF2-40B4-BE49-F238E27FC236}">
                  <a16:creationId xmlns:a16="http://schemas.microsoft.com/office/drawing/2014/main" id="{C300465C-2BC9-692B-0FD1-A1A989204EBE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3" name="Rectangle 5582">
              <a:extLst>
                <a:ext uri="{FF2B5EF4-FFF2-40B4-BE49-F238E27FC236}">
                  <a16:creationId xmlns:a16="http://schemas.microsoft.com/office/drawing/2014/main" id="{33961E96-704D-A983-FD7F-F8832741AD3F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4" name="Rectangle 5583">
              <a:extLst>
                <a:ext uri="{FF2B5EF4-FFF2-40B4-BE49-F238E27FC236}">
                  <a16:creationId xmlns:a16="http://schemas.microsoft.com/office/drawing/2014/main" id="{56E16B43-20F5-8FBE-8B83-3B181ED3A357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5" name="Rectangle 5584">
              <a:extLst>
                <a:ext uri="{FF2B5EF4-FFF2-40B4-BE49-F238E27FC236}">
                  <a16:creationId xmlns:a16="http://schemas.microsoft.com/office/drawing/2014/main" id="{DD79EF7B-91B5-32C0-E543-8BE293490C0D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6" name="Rectangle 5585">
              <a:extLst>
                <a:ext uri="{FF2B5EF4-FFF2-40B4-BE49-F238E27FC236}">
                  <a16:creationId xmlns:a16="http://schemas.microsoft.com/office/drawing/2014/main" id="{494F19E7-9515-B987-5698-C5377E995E64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7" name="Rectangle 5586">
              <a:extLst>
                <a:ext uri="{FF2B5EF4-FFF2-40B4-BE49-F238E27FC236}">
                  <a16:creationId xmlns:a16="http://schemas.microsoft.com/office/drawing/2014/main" id="{35C66407-1F13-B54D-D51F-AB2D5C3BBDF6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8" name="Rectangle 5587">
              <a:extLst>
                <a:ext uri="{FF2B5EF4-FFF2-40B4-BE49-F238E27FC236}">
                  <a16:creationId xmlns:a16="http://schemas.microsoft.com/office/drawing/2014/main" id="{1C171BBF-3B94-1E75-5A79-0EDB626589CC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89" name="Rectangle 5588">
              <a:extLst>
                <a:ext uri="{FF2B5EF4-FFF2-40B4-BE49-F238E27FC236}">
                  <a16:creationId xmlns:a16="http://schemas.microsoft.com/office/drawing/2014/main" id="{664BC512-EF6D-4E00-5763-FB833088151A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0" name="Rectangle 5589">
              <a:extLst>
                <a:ext uri="{FF2B5EF4-FFF2-40B4-BE49-F238E27FC236}">
                  <a16:creationId xmlns:a16="http://schemas.microsoft.com/office/drawing/2014/main" id="{6D430AB2-031D-84AF-3DA3-2E4D4D72B041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1" name="Rectangle 5590">
              <a:extLst>
                <a:ext uri="{FF2B5EF4-FFF2-40B4-BE49-F238E27FC236}">
                  <a16:creationId xmlns:a16="http://schemas.microsoft.com/office/drawing/2014/main" id="{78DB9D4C-9345-83CA-B0AF-8733A90B206E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2" name="Rectangle 5591">
              <a:extLst>
                <a:ext uri="{FF2B5EF4-FFF2-40B4-BE49-F238E27FC236}">
                  <a16:creationId xmlns:a16="http://schemas.microsoft.com/office/drawing/2014/main" id="{C108B939-F518-F6AD-8DF3-AB9809609F94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3" name="Rectangle 5592">
              <a:extLst>
                <a:ext uri="{FF2B5EF4-FFF2-40B4-BE49-F238E27FC236}">
                  <a16:creationId xmlns:a16="http://schemas.microsoft.com/office/drawing/2014/main" id="{473CD4C1-4B90-5D43-D942-C6D097A63A54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4" name="Rectangle 5593">
              <a:extLst>
                <a:ext uri="{FF2B5EF4-FFF2-40B4-BE49-F238E27FC236}">
                  <a16:creationId xmlns:a16="http://schemas.microsoft.com/office/drawing/2014/main" id="{6C764E6A-DC0F-6F87-4764-5BC3ABF4AEC5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5" name="Rectangle 5594">
              <a:extLst>
                <a:ext uri="{FF2B5EF4-FFF2-40B4-BE49-F238E27FC236}">
                  <a16:creationId xmlns:a16="http://schemas.microsoft.com/office/drawing/2014/main" id="{20CF1B47-01AC-654E-D30D-C2F4EC6D3DCA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6" name="Rectangle 5595">
              <a:extLst>
                <a:ext uri="{FF2B5EF4-FFF2-40B4-BE49-F238E27FC236}">
                  <a16:creationId xmlns:a16="http://schemas.microsoft.com/office/drawing/2014/main" id="{F2CA96FC-23A8-8EAA-102D-2C043F98526E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7" name="Rectangle 5596">
              <a:extLst>
                <a:ext uri="{FF2B5EF4-FFF2-40B4-BE49-F238E27FC236}">
                  <a16:creationId xmlns:a16="http://schemas.microsoft.com/office/drawing/2014/main" id="{0E499757-03D8-6DF7-94F8-0C3066935D7D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8" name="Rectangle 5597">
              <a:extLst>
                <a:ext uri="{FF2B5EF4-FFF2-40B4-BE49-F238E27FC236}">
                  <a16:creationId xmlns:a16="http://schemas.microsoft.com/office/drawing/2014/main" id="{8A5EF148-6283-FE48-2366-0CF97FEAA270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599" name="Rectangle 5598">
              <a:extLst>
                <a:ext uri="{FF2B5EF4-FFF2-40B4-BE49-F238E27FC236}">
                  <a16:creationId xmlns:a16="http://schemas.microsoft.com/office/drawing/2014/main" id="{4D04DCDF-7A5F-71CF-D6F6-80B6EC1FD427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0" name="Rectangle 5599">
              <a:extLst>
                <a:ext uri="{FF2B5EF4-FFF2-40B4-BE49-F238E27FC236}">
                  <a16:creationId xmlns:a16="http://schemas.microsoft.com/office/drawing/2014/main" id="{EE27B466-F41F-E280-42BA-65676F6BCFE2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1" name="Rectangle 5600">
              <a:extLst>
                <a:ext uri="{FF2B5EF4-FFF2-40B4-BE49-F238E27FC236}">
                  <a16:creationId xmlns:a16="http://schemas.microsoft.com/office/drawing/2014/main" id="{BC04BFBB-DFBA-897F-C99E-920F3FD2404D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2" name="Rectangle 5601">
              <a:extLst>
                <a:ext uri="{FF2B5EF4-FFF2-40B4-BE49-F238E27FC236}">
                  <a16:creationId xmlns:a16="http://schemas.microsoft.com/office/drawing/2014/main" id="{5072A51E-9895-0F79-014A-6F9FA3AE7CD9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3" name="Rectangle 5602">
              <a:extLst>
                <a:ext uri="{FF2B5EF4-FFF2-40B4-BE49-F238E27FC236}">
                  <a16:creationId xmlns:a16="http://schemas.microsoft.com/office/drawing/2014/main" id="{6D320A5C-46A4-F4EC-BE1F-BAEF215DD2C9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4" name="Rectangle 5603">
              <a:extLst>
                <a:ext uri="{FF2B5EF4-FFF2-40B4-BE49-F238E27FC236}">
                  <a16:creationId xmlns:a16="http://schemas.microsoft.com/office/drawing/2014/main" id="{CE84BE13-8AEE-D38B-BA28-600F757F5263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5" name="Rectangle 5604">
              <a:extLst>
                <a:ext uri="{FF2B5EF4-FFF2-40B4-BE49-F238E27FC236}">
                  <a16:creationId xmlns:a16="http://schemas.microsoft.com/office/drawing/2014/main" id="{F4588289-1CFD-0DB9-5171-C58ED9344DE6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06" name="Rectangle 5605">
              <a:extLst>
                <a:ext uri="{FF2B5EF4-FFF2-40B4-BE49-F238E27FC236}">
                  <a16:creationId xmlns:a16="http://schemas.microsoft.com/office/drawing/2014/main" id="{CEFE13ED-A399-DA0F-DE07-132785AC0B02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527" name="Group 7526">
            <a:extLst>
              <a:ext uri="{FF2B5EF4-FFF2-40B4-BE49-F238E27FC236}">
                <a16:creationId xmlns:a16="http://schemas.microsoft.com/office/drawing/2014/main" id="{EEEE8136-583B-1ACD-1FCD-F2162D4F92E4}"/>
              </a:ext>
            </a:extLst>
          </p:cNvPr>
          <p:cNvGrpSpPr/>
          <p:nvPr/>
        </p:nvGrpSpPr>
        <p:grpSpPr>
          <a:xfrm>
            <a:off x="798901" y="3256359"/>
            <a:ext cx="6158983" cy="91440"/>
            <a:chOff x="795599" y="2575329"/>
            <a:chExt cx="6164316" cy="111398"/>
          </a:xfrm>
        </p:grpSpPr>
        <p:sp>
          <p:nvSpPr>
            <p:cNvPr id="7528" name="Rectangle 7527">
              <a:extLst>
                <a:ext uri="{FF2B5EF4-FFF2-40B4-BE49-F238E27FC236}">
                  <a16:creationId xmlns:a16="http://schemas.microsoft.com/office/drawing/2014/main" id="{CDE381B1-234D-0A37-D5B5-799D79AFAAAA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9" name="Rectangle 7528">
              <a:extLst>
                <a:ext uri="{FF2B5EF4-FFF2-40B4-BE49-F238E27FC236}">
                  <a16:creationId xmlns:a16="http://schemas.microsoft.com/office/drawing/2014/main" id="{80AEF66A-652C-1EC3-9759-A1A5CE076C48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0" name="Rectangle 7529">
              <a:extLst>
                <a:ext uri="{FF2B5EF4-FFF2-40B4-BE49-F238E27FC236}">
                  <a16:creationId xmlns:a16="http://schemas.microsoft.com/office/drawing/2014/main" id="{52F46E44-4D08-3D44-66C9-81674C03AC0A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1" name="Rectangle 7530">
              <a:extLst>
                <a:ext uri="{FF2B5EF4-FFF2-40B4-BE49-F238E27FC236}">
                  <a16:creationId xmlns:a16="http://schemas.microsoft.com/office/drawing/2014/main" id="{C2F5C7BD-15F5-BF52-5CE8-BE26E9396911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2" name="Rectangle 7531">
              <a:extLst>
                <a:ext uri="{FF2B5EF4-FFF2-40B4-BE49-F238E27FC236}">
                  <a16:creationId xmlns:a16="http://schemas.microsoft.com/office/drawing/2014/main" id="{9581AF2E-FA92-475E-9E18-E3083DF41088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3" name="Rectangle 7532">
              <a:extLst>
                <a:ext uri="{FF2B5EF4-FFF2-40B4-BE49-F238E27FC236}">
                  <a16:creationId xmlns:a16="http://schemas.microsoft.com/office/drawing/2014/main" id="{BDB7FA98-28FC-C524-514A-002A749925E0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4" name="Rectangle 7533">
              <a:extLst>
                <a:ext uri="{FF2B5EF4-FFF2-40B4-BE49-F238E27FC236}">
                  <a16:creationId xmlns:a16="http://schemas.microsoft.com/office/drawing/2014/main" id="{1727D02D-459D-AD85-68C9-3025F330C12E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5" name="Rectangle 7534">
              <a:extLst>
                <a:ext uri="{FF2B5EF4-FFF2-40B4-BE49-F238E27FC236}">
                  <a16:creationId xmlns:a16="http://schemas.microsoft.com/office/drawing/2014/main" id="{511CDC88-ADC4-758D-7EF9-CD653405D8B6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6" name="Rectangle 7535">
              <a:extLst>
                <a:ext uri="{FF2B5EF4-FFF2-40B4-BE49-F238E27FC236}">
                  <a16:creationId xmlns:a16="http://schemas.microsoft.com/office/drawing/2014/main" id="{95708DA7-7970-164C-EA8E-26DF0FBD8F2E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7" name="Rectangle 7536">
              <a:extLst>
                <a:ext uri="{FF2B5EF4-FFF2-40B4-BE49-F238E27FC236}">
                  <a16:creationId xmlns:a16="http://schemas.microsoft.com/office/drawing/2014/main" id="{3620C10E-47A2-239B-C500-DB1731D0F1F6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8" name="Rectangle 7537">
              <a:extLst>
                <a:ext uri="{FF2B5EF4-FFF2-40B4-BE49-F238E27FC236}">
                  <a16:creationId xmlns:a16="http://schemas.microsoft.com/office/drawing/2014/main" id="{2AADEE98-F514-81E7-0488-188FE0BD39A0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39" name="Rectangle 7538">
              <a:extLst>
                <a:ext uri="{FF2B5EF4-FFF2-40B4-BE49-F238E27FC236}">
                  <a16:creationId xmlns:a16="http://schemas.microsoft.com/office/drawing/2014/main" id="{FA24D581-7A33-4612-0C95-0819030D2B54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0" name="Rectangle 7539">
              <a:extLst>
                <a:ext uri="{FF2B5EF4-FFF2-40B4-BE49-F238E27FC236}">
                  <a16:creationId xmlns:a16="http://schemas.microsoft.com/office/drawing/2014/main" id="{23C1B785-E207-6C5D-1F66-F629B8957E23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1" name="Rectangle 7540">
              <a:extLst>
                <a:ext uri="{FF2B5EF4-FFF2-40B4-BE49-F238E27FC236}">
                  <a16:creationId xmlns:a16="http://schemas.microsoft.com/office/drawing/2014/main" id="{883C3BC3-218F-CE2B-3DA6-FF2D71963F46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2" name="Rectangle 7541">
              <a:extLst>
                <a:ext uri="{FF2B5EF4-FFF2-40B4-BE49-F238E27FC236}">
                  <a16:creationId xmlns:a16="http://schemas.microsoft.com/office/drawing/2014/main" id="{46C79381-6CDF-2C38-01DD-17DF50021542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3" name="Rectangle 7542">
              <a:extLst>
                <a:ext uri="{FF2B5EF4-FFF2-40B4-BE49-F238E27FC236}">
                  <a16:creationId xmlns:a16="http://schemas.microsoft.com/office/drawing/2014/main" id="{6652FCB0-0564-5A8A-7E91-1F1202DF79CE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4" name="Rectangle 7543">
              <a:extLst>
                <a:ext uri="{FF2B5EF4-FFF2-40B4-BE49-F238E27FC236}">
                  <a16:creationId xmlns:a16="http://schemas.microsoft.com/office/drawing/2014/main" id="{D14E4A9F-7604-0DDD-E623-5C2E3E1074EE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5" name="Rectangle 7544">
              <a:extLst>
                <a:ext uri="{FF2B5EF4-FFF2-40B4-BE49-F238E27FC236}">
                  <a16:creationId xmlns:a16="http://schemas.microsoft.com/office/drawing/2014/main" id="{49B6C55E-A71F-DE01-D052-D25C8A22B82D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6" name="Rectangle 7545">
              <a:extLst>
                <a:ext uri="{FF2B5EF4-FFF2-40B4-BE49-F238E27FC236}">
                  <a16:creationId xmlns:a16="http://schemas.microsoft.com/office/drawing/2014/main" id="{2150787A-7980-9598-F5E7-4BCEEC6C90FB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7" name="Rectangle 7546">
              <a:extLst>
                <a:ext uri="{FF2B5EF4-FFF2-40B4-BE49-F238E27FC236}">
                  <a16:creationId xmlns:a16="http://schemas.microsoft.com/office/drawing/2014/main" id="{84DC5196-5A9D-FEBC-AC60-127D425C30A5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8" name="Rectangle 7547">
              <a:extLst>
                <a:ext uri="{FF2B5EF4-FFF2-40B4-BE49-F238E27FC236}">
                  <a16:creationId xmlns:a16="http://schemas.microsoft.com/office/drawing/2014/main" id="{9441AFF5-1A0F-52C0-A61C-D6ED74EDCF61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49" name="Rectangle 7548">
              <a:extLst>
                <a:ext uri="{FF2B5EF4-FFF2-40B4-BE49-F238E27FC236}">
                  <a16:creationId xmlns:a16="http://schemas.microsoft.com/office/drawing/2014/main" id="{914598B2-0CC2-3A4D-3304-1102FEDB1FA7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0" name="Rectangle 7549">
              <a:extLst>
                <a:ext uri="{FF2B5EF4-FFF2-40B4-BE49-F238E27FC236}">
                  <a16:creationId xmlns:a16="http://schemas.microsoft.com/office/drawing/2014/main" id="{D96584A9-EF16-528F-0B6D-8D6D0CA5C062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1" name="Rectangle 7550">
              <a:extLst>
                <a:ext uri="{FF2B5EF4-FFF2-40B4-BE49-F238E27FC236}">
                  <a16:creationId xmlns:a16="http://schemas.microsoft.com/office/drawing/2014/main" id="{A3A93691-D672-4A40-C18A-922566E953AC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2" name="Rectangle 7551">
              <a:extLst>
                <a:ext uri="{FF2B5EF4-FFF2-40B4-BE49-F238E27FC236}">
                  <a16:creationId xmlns:a16="http://schemas.microsoft.com/office/drawing/2014/main" id="{72329BA1-56AD-B75A-6F75-C9206B3FDDBF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3" name="Rectangle 7552">
              <a:extLst>
                <a:ext uri="{FF2B5EF4-FFF2-40B4-BE49-F238E27FC236}">
                  <a16:creationId xmlns:a16="http://schemas.microsoft.com/office/drawing/2014/main" id="{0CCA82CF-529B-9D91-9E62-A990CD07CE29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4" name="Rectangle 7553">
              <a:extLst>
                <a:ext uri="{FF2B5EF4-FFF2-40B4-BE49-F238E27FC236}">
                  <a16:creationId xmlns:a16="http://schemas.microsoft.com/office/drawing/2014/main" id="{AF587043-6382-3693-D9B2-57D93F962F44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5" name="Rectangle 7554">
              <a:extLst>
                <a:ext uri="{FF2B5EF4-FFF2-40B4-BE49-F238E27FC236}">
                  <a16:creationId xmlns:a16="http://schemas.microsoft.com/office/drawing/2014/main" id="{12204E34-F5AF-5F57-E9E1-DA6743296D4E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6" name="Rectangle 7555">
              <a:extLst>
                <a:ext uri="{FF2B5EF4-FFF2-40B4-BE49-F238E27FC236}">
                  <a16:creationId xmlns:a16="http://schemas.microsoft.com/office/drawing/2014/main" id="{3E9D1622-08A0-4528-9603-D4DA82D722E0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7" name="Rectangle 7556">
              <a:extLst>
                <a:ext uri="{FF2B5EF4-FFF2-40B4-BE49-F238E27FC236}">
                  <a16:creationId xmlns:a16="http://schemas.microsoft.com/office/drawing/2014/main" id="{C431FAD6-5882-AD88-F6E2-8E50BC89CE87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8" name="Rectangle 7557">
              <a:extLst>
                <a:ext uri="{FF2B5EF4-FFF2-40B4-BE49-F238E27FC236}">
                  <a16:creationId xmlns:a16="http://schemas.microsoft.com/office/drawing/2014/main" id="{5F50E1C3-C922-28E4-A26B-351831A1BBA9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59" name="Rectangle 7558">
              <a:extLst>
                <a:ext uri="{FF2B5EF4-FFF2-40B4-BE49-F238E27FC236}">
                  <a16:creationId xmlns:a16="http://schemas.microsoft.com/office/drawing/2014/main" id="{B6446026-DFA6-C271-7B53-62BCFCE7C75D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0" name="Rectangle 7559">
              <a:extLst>
                <a:ext uri="{FF2B5EF4-FFF2-40B4-BE49-F238E27FC236}">
                  <a16:creationId xmlns:a16="http://schemas.microsoft.com/office/drawing/2014/main" id="{565FE1F5-4B0F-60C4-1E0F-B12981960CFA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1" name="Rectangle 7560">
              <a:extLst>
                <a:ext uri="{FF2B5EF4-FFF2-40B4-BE49-F238E27FC236}">
                  <a16:creationId xmlns:a16="http://schemas.microsoft.com/office/drawing/2014/main" id="{8EA4B603-A315-7C2B-EB8A-2EEE62065740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2" name="Rectangle 7561">
              <a:extLst>
                <a:ext uri="{FF2B5EF4-FFF2-40B4-BE49-F238E27FC236}">
                  <a16:creationId xmlns:a16="http://schemas.microsoft.com/office/drawing/2014/main" id="{769F4554-68E2-F290-3E66-642DA8681411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3" name="Rectangle 7562">
              <a:extLst>
                <a:ext uri="{FF2B5EF4-FFF2-40B4-BE49-F238E27FC236}">
                  <a16:creationId xmlns:a16="http://schemas.microsoft.com/office/drawing/2014/main" id="{67FB0586-6637-1465-7F89-5DECE8F499FA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4" name="Rectangle 7563">
              <a:extLst>
                <a:ext uri="{FF2B5EF4-FFF2-40B4-BE49-F238E27FC236}">
                  <a16:creationId xmlns:a16="http://schemas.microsoft.com/office/drawing/2014/main" id="{D93E623B-EEF6-2261-A77C-B54865567496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5" name="Rectangle 7564">
              <a:extLst>
                <a:ext uri="{FF2B5EF4-FFF2-40B4-BE49-F238E27FC236}">
                  <a16:creationId xmlns:a16="http://schemas.microsoft.com/office/drawing/2014/main" id="{04D2947A-C580-3218-114C-232D411697BD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6" name="Rectangle 7565">
              <a:extLst>
                <a:ext uri="{FF2B5EF4-FFF2-40B4-BE49-F238E27FC236}">
                  <a16:creationId xmlns:a16="http://schemas.microsoft.com/office/drawing/2014/main" id="{1CD8167C-C0DA-FD29-337B-E0A4B12FCEAD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7" name="Rectangle 7566">
              <a:extLst>
                <a:ext uri="{FF2B5EF4-FFF2-40B4-BE49-F238E27FC236}">
                  <a16:creationId xmlns:a16="http://schemas.microsoft.com/office/drawing/2014/main" id="{0C599638-9208-4091-6C0E-7BE46590A4D3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8" name="Rectangle 7567">
              <a:extLst>
                <a:ext uri="{FF2B5EF4-FFF2-40B4-BE49-F238E27FC236}">
                  <a16:creationId xmlns:a16="http://schemas.microsoft.com/office/drawing/2014/main" id="{A3305AB2-28A8-D25C-5202-38BDDF1906EB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69" name="Rectangle 7568">
              <a:extLst>
                <a:ext uri="{FF2B5EF4-FFF2-40B4-BE49-F238E27FC236}">
                  <a16:creationId xmlns:a16="http://schemas.microsoft.com/office/drawing/2014/main" id="{F576124C-26A7-8AFA-9E26-4D1193E8931F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0" name="Rectangle 7569">
              <a:extLst>
                <a:ext uri="{FF2B5EF4-FFF2-40B4-BE49-F238E27FC236}">
                  <a16:creationId xmlns:a16="http://schemas.microsoft.com/office/drawing/2014/main" id="{5EE4BA88-7DE1-9840-68CF-34FA0BA5F238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1" name="Rectangle 7570">
              <a:extLst>
                <a:ext uri="{FF2B5EF4-FFF2-40B4-BE49-F238E27FC236}">
                  <a16:creationId xmlns:a16="http://schemas.microsoft.com/office/drawing/2014/main" id="{4E2DE46C-932E-750C-94C9-5B6153073A8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2" name="Rectangle 7571">
              <a:extLst>
                <a:ext uri="{FF2B5EF4-FFF2-40B4-BE49-F238E27FC236}">
                  <a16:creationId xmlns:a16="http://schemas.microsoft.com/office/drawing/2014/main" id="{A94A9192-0876-8F0B-FB4A-96AF1EDBC9D8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3" name="Rectangle 7572">
              <a:extLst>
                <a:ext uri="{FF2B5EF4-FFF2-40B4-BE49-F238E27FC236}">
                  <a16:creationId xmlns:a16="http://schemas.microsoft.com/office/drawing/2014/main" id="{2847050F-9B16-AA41-9789-8E8194C80862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4" name="Rectangle 7573">
              <a:extLst>
                <a:ext uri="{FF2B5EF4-FFF2-40B4-BE49-F238E27FC236}">
                  <a16:creationId xmlns:a16="http://schemas.microsoft.com/office/drawing/2014/main" id="{00F2B8E5-127A-2DE3-AC8F-6F7C4A8218C4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5" name="Rectangle 7574">
              <a:extLst>
                <a:ext uri="{FF2B5EF4-FFF2-40B4-BE49-F238E27FC236}">
                  <a16:creationId xmlns:a16="http://schemas.microsoft.com/office/drawing/2014/main" id="{5FB1FF6D-2481-EE69-CC21-70B41B4DAF9B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6" name="Rectangle 7575">
              <a:extLst>
                <a:ext uri="{FF2B5EF4-FFF2-40B4-BE49-F238E27FC236}">
                  <a16:creationId xmlns:a16="http://schemas.microsoft.com/office/drawing/2014/main" id="{AE6AB13C-E318-38CE-46F6-B3C4B88173C0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7" name="Rectangle 7576">
              <a:extLst>
                <a:ext uri="{FF2B5EF4-FFF2-40B4-BE49-F238E27FC236}">
                  <a16:creationId xmlns:a16="http://schemas.microsoft.com/office/drawing/2014/main" id="{5567FDCC-92BA-C66F-1493-52E17D2A220C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8" name="Rectangle 7577">
              <a:extLst>
                <a:ext uri="{FF2B5EF4-FFF2-40B4-BE49-F238E27FC236}">
                  <a16:creationId xmlns:a16="http://schemas.microsoft.com/office/drawing/2014/main" id="{A00C42C2-E770-2E6D-E2D0-3710F73DD3BA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79" name="Rectangle 7578">
              <a:extLst>
                <a:ext uri="{FF2B5EF4-FFF2-40B4-BE49-F238E27FC236}">
                  <a16:creationId xmlns:a16="http://schemas.microsoft.com/office/drawing/2014/main" id="{556BB88F-A610-5AEF-60D6-0D83560C1DE0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0" name="Rectangle 7579">
              <a:extLst>
                <a:ext uri="{FF2B5EF4-FFF2-40B4-BE49-F238E27FC236}">
                  <a16:creationId xmlns:a16="http://schemas.microsoft.com/office/drawing/2014/main" id="{62E14E4C-1E1D-D67D-3866-86879EFDFCC5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1" name="Rectangle 7580">
              <a:extLst>
                <a:ext uri="{FF2B5EF4-FFF2-40B4-BE49-F238E27FC236}">
                  <a16:creationId xmlns:a16="http://schemas.microsoft.com/office/drawing/2014/main" id="{335486D9-4525-4D4B-2723-444FCEB58B18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2" name="Rectangle 7581">
              <a:extLst>
                <a:ext uri="{FF2B5EF4-FFF2-40B4-BE49-F238E27FC236}">
                  <a16:creationId xmlns:a16="http://schemas.microsoft.com/office/drawing/2014/main" id="{2E78C8B1-0B11-A5A3-0085-5D0C33939A1E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3" name="Rectangle 7582">
              <a:extLst>
                <a:ext uri="{FF2B5EF4-FFF2-40B4-BE49-F238E27FC236}">
                  <a16:creationId xmlns:a16="http://schemas.microsoft.com/office/drawing/2014/main" id="{083DF8E5-4665-4FE6-4E91-82E6CC1CC23F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4" name="Rectangle 7583">
              <a:extLst>
                <a:ext uri="{FF2B5EF4-FFF2-40B4-BE49-F238E27FC236}">
                  <a16:creationId xmlns:a16="http://schemas.microsoft.com/office/drawing/2014/main" id="{B2591029-A4A3-5C74-51E6-655C4CCC9E61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5" name="Rectangle 7584">
              <a:extLst>
                <a:ext uri="{FF2B5EF4-FFF2-40B4-BE49-F238E27FC236}">
                  <a16:creationId xmlns:a16="http://schemas.microsoft.com/office/drawing/2014/main" id="{BCD90B17-2F7C-9C12-8F07-F561DC0104BD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6" name="Rectangle 7585">
              <a:extLst>
                <a:ext uri="{FF2B5EF4-FFF2-40B4-BE49-F238E27FC236}">
                  <a16:creationId xmlns:a16="http://schemas.microsoft.com/office/drawing/2014/main" id="{39135612-09B5-CFDF-AC78-A8EB03BFF377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7" name="Rectangle 7586">
              <a:extLst>
                <a:ext uri="{FF2B5EF4-FFF2-40B4-BE49-F238E27FC236}">
                  <a16:creationId xmlns:a16="http://schemas.microsoft.com/office/drawing/2014/main" id="{4F0F6B0D-93FC-9B88-10F1-D090B11E67F8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8" name="Rectangle 7587">
              <a:extLst>
                <a:ext uri="{FF2B5EF4-FFF2-40B4-BE49-F238E27FC236}">
                  <a16:creationId xmlns:a16="http://schemas.microsoft.com/office/drawing/2014/main" id="{3D565880-F37A-7D0B-54DD-F98D9FE479DD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89" name="Rectangle 7588">
              <a:extLst>
                <a:ext uri="{FF2B5EF4-FFF2-40B4-BE49-F238E27FC236}">
                  <a16:creationId xmlns:a16="http://schemas.microsoft.com/office/drawing/2014/main" id="{C901E278-E48B-0D0C-615C-3F714F7BDF39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0" name="Rectangle 7589">
              <a:extLst>
                <a:ext uri="{FF2B5EF4-FFF2-40B4-BE49-F238E27FC236}">
                  <a16:creationId xmlns:a16="http://schemas.microsoft.com/office/drawing/2014/main" id="{3138F1CB-5B7B-6F1A-57FD-847A3E0BA21F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1" name="Rectangle 7590">
              <a:extLst>
                <a:ext uri="{FF2B5EF4-FFF2-40B4-BE49-F238E27FC236}">
                  <a16:creationId xmlns:a16="http://schemas.microsoft.com/office/drawing/2014/main" id="{8590C3AF-3C17-6BD8-6CCA-097D2C52E4C5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2" name="Rectangle 7591">
              <a:extLst>
                <a:ext uri="{FF2B5EF4-FFF2-40B4-BE49-F238E27FC236}">
                  <a16:creationId xmlns:a16="http://schemas.microsoft.com/office/drawing/2014/main" id="{DE9FD4DA-AB37-CD6E-7779-C20F39AACE3F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3" name="Rectangle 7592">
              <a:extLst>
                <a:ext uri="{FF2B5EF4-FFF2-40B4-BE49-F238E27FC236}">
                  <a16:creationId xmlns:a16="http://schemas.microsoft.com/office/drawing/2014/main" id="{9B006C41-8ECB-C855-1EC6-7C647D33DB55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4" name="Rectangle 7593">
              <a:extLst>
                <a:ext uri="{FF2B5EF4-FFF2-40B4-BE49-F238E27FC236}">
                  <a16:creationId xmlns:a16="http://schemas.microsoft.com/office/drawing/2014/main" id="{AFA6BEF0-9138-97B1-61BB-BB850424A7D8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5" name="Rectangle 7594">
              <a:extLst>
                <a:ext uri="{FF2B5EF4-FFF2-40B4-BE49-F238E27FC236}">
                  <a16:creationId xmlns:a16="http://schemas.microsoft.com/office/drawing/2014/main" id="{B5CC9635-1E15-0EDC-8D9A-62ABCB0ABB22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6" name="Rectangle 7595">
              <a:extLst>
                <a:ext uri="{FF2B5EF4-FFF2-40B4-BE49-F238E27FC236}">
                  <a16:creationId xmlns:a16="http://schemas.microsoft.com/office/drawing/2014/main" id="{D1D2823B-22FC-31A1-882A-29A68859D204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7" name="Rectangle 7596">
              <a:extLst>
                <a:ext uri="{FF2B5EF4-FFF2-40B4-BE49-F238E27FC236}">
                  <a16:creationId xmlns:a16="http://schemas.microsoft.com/office/drawing/2014/main" id="{4EC130FF-CE9E-59ED-B4C2-DD307E8C4A3B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8" name="Rectangle 7597">
              <a:extLst>
                <a:ext uri="{FF2B5EF4-FFF2-40B4-BE49-F238E27FC236}">
                  <a16:creationId xmlns:a16="http://schemas.microsoft.com/office/drawing/2014/main" id="{0A76BF1C-C3A3-9D7A-73AF-D87AC82EAFF6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99" name="Rectangle 7598">
              <a:extLst>
                <a:ext uri="{FF2B5EF4-FFF2-40B4-BE49-F238E27FC236}">
                  <a16:creationId xmlns:a16="http://schemas.microsoft.com/office/drawing/2014/main" id="{432E49B7-23FC-A965-C54C-D41638FE6112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bg2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0" name="Rectangle 7599">
              <a:extLst>
                <a:ext uri="{FF2B5EF4-FFF2-40B4-BE49-F238E27FC236}">
                  <a16:creationId xmlns:a16="http://schemas.microsoft.com/office/drawing/2014/main" id="{81EE376F-8221-BE77-E671-AA5CAFF57D37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1" name="Rectangle 7600">
              <a:extLst>
                <a:ext uri="{FF2B5EF4-FFF2-40B4-BE49-F238E27FC236}">
                  <a16:creationId xmlns:a16="http://schemas.microsoft.com/office/drawing/2014/main" id="{B7242BF9-8FD8-09B7-4F02-31471745999B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2" name="Rectangle 7601">
              <a:extLst>
                <a:ext uri="{FF2B5EF4-FFF2-40B4-BE49-F238E27FC236}">
                  <a16:creationId xmlns:a16="http://schemas.microsoft.com/office/drawing/2014/main" id="{FFCA0C39-481D-9634-7C5A-0CB76CE337B1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3" name="Rectangle 7602">
              <a:extLst>
                <a:ext uri="{FF2B5EF4-FFF2-40B4-BE49-F238E27FC236}">
                  <a16:creationId xmlns:a16="http://schemas.microsoft.com/office/drawing/2014/main" id="{63E2B07C-F6F8-C079-6584-297104B32D5D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4" name="Rectangle 7603">
              <a:extLst>
                <a:ext uri="{FF2B5EF4-FFF2-40B4-BE49-F238E27FC236}">
                  <a16:creationId xmlns:a16="http://schemas.microsoft.com/office/drawing/2014/main" id="{CAC44994-4D5E-69C2-8A29-E051A6E5E9D3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5" name="Rectangle 7604">
              <a:extLst>
                <a:ext uri="{FF2B5EF4-FFF2-40B4-BE49-F238E27FC236}">
                  <a16:creationId xmlns:a16="http://schemas.microsoft.com/office/drawing/2014/main" id="{871CD4D2-3BCC-C270-30B0-39B6F22909AD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6" name="Rectangle 7605">
              <a:extLst>
                <a:ext uri="{FF2B5EF4-FFF2-40B4-BE49-F238E27FC236}">
                  <a16:creationId xmlns:a16="http://schemas.microsoft.com/office/drawing/2014/main" id="{C89AF0EF-6EC3-975D-0F4F-26F101ABD220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7" name="Rectangle 7606">
              <a:extLst>
                <a:ext uri="{FF2B5EF4-FFF2-40B4-BE49-F238E27FC236}">
                  <a16:creationId xmlns:a16="http://schemas.microsoft.com/office/drawing/2014/main" id="{8BAD92CD-9DCB-F03C-387A-5DD6304AE25C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8" name="Rectangle 7607">
              <a:extLst>
                <a:ext uri="{FF2B5EF4-FFF2-40B4-BE49-F238E27FC236}">
                  <a16:creationId xmlns:a16="http://schemas.microsoft.com/office/drawing/2014/main" id="{D95A6AE5-46CD-D4DC-CD24-56BB0B3A4FDF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09" name="Rectangle 7608">
              <a:extLst>
                <a:ext uri="{FF2B5EF4-FFF2-40B4-BE49-F238E27FC236}">
                  <a16:creationId xmlns:a16="http://schemas.microsoft.com/office/drawing/2014/main" id="{97D7F34B-22EA-D5CC-B3E4-83AC1C419273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0" name="Rectangle 7609">
              <a:extLst>
                <a:ext uri="{FF2B5EF4-FFF2-40B4-BE49-F238E27FC236}">
                  <a16:creationId xmlns:a16="http://schemas.microsoft.com/office/drawing/2014/main" id="{C3606B3F-7CE2-353C-0F0A-C53A313608AF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1" name="Rectangle 7610">
              <a:extLst>
                <a:ext uri="{FF2B5EF4-FFF2-40B4-BE49-F238E27FC236}">
                  <a16:creationId xmlns:a16="http://schemas.microsoft.com/office/drawing/2014/main" id="{9D982A97-E97A-683F-2FEA-87FF6B5912AD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2" name="Rectangle 7611">
              <a:extLst>
                <a:ext uri="{FF2B5EF4-FFF2-40B4-BE49-F238E27FC236}">
                  <a16:creationId xmlns:a16="http://schemas.microsoft.com/office/drawing/2014/main" id="{AB8E5BE3-796A-B4E9-4711-BCC05851EF86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3" name="Rectangle 7612">
              <a:extLst>
                <a:ext uri="{FF2B5EF4-FFF2-40B4-BE49-F238E27FC236}">
                  <a16:creationId xmlns:a16="http://schemas.microsoft.com/office/drawing/2014/main" id="{8A56E123-C21B-8CB6-74C4-4A6929058CBB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4" name="Rectangle 7613">
              <a:extLst>
                <a:ext uri="{FF2B5EF4-FFF2-40B4-BE49-F238E27FC236}">
                  <a16:creationId xmlns:a16="http://schemas.microsoft.com/office/drawing/2014/main" id="{CA1DBC05-20F5-2FB2-FB93-D3AFFF27A3D3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5" name="Rectangle 7614">
              <a:extLst>
                <a:ext uri="{FF2B5EF4-FFF2-40B4-BE49-F238E27FC236}">
                  <a16:creationId xmlns:a16="http://schemas.microsoft.com/office/drawing/2014/main" id="{22956D5E-A33D-8B6F-EF75-E260E72B50A0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6" name="Rectangle 7615">
              <a:extLst>
                <a:ext uri="{FF2B5EF4-FFF2-40B4-BE49-F238E27FC236}">
                  <a16:creationId xmlns:a16="http://schemas.microsoft.com/office/drawing/2014/main" id="{5BE131E7-5822-2ECE-236F-A0A0C84977E2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7" name="Rectangle 7616">
              <a:extLst>
                <a:ext uri="{FF2B5EF4-FFF2-40B4-BE49-F238E27FC236}">
                  <a16:creationId xmlns:a16="http://schemas.microsoft.com/office/drawing/2014/main" id="{44D1BCCC-E169-A996-68B6-B742C31BE093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8" name="Rectangle 7617">
              <a:extLst>
                <a:ext uri="{FF2B5EF4-FFF2-40B4-BE49-F238E27FC236}">
                  <a16:creationId xmlns:a16="http://schemas.microsoft.com/office/drawing/2014/main" id="{8C4599DD-16FE-82F0-3653-9E6DD65A935A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19" name="Rectangle 7618">
              <a:extLst>
                <a:ext uri="{FF2B5EF4-FFF2-40B4-BE49-F238E27FC236}">
                  <a16:creationId xmlns:a16="http://schemas.microsoft.com/office/drawing/2014/main" id="{5B954309-0016-725A-049C-29BB1DD52612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0" name="Rectangle 7619">
              <a:extLst>
                <a:ext uri="{FF2B5EF4-FFF2-40B4-BE49-F238E27FC236}">
                  <a16:creationId xmlns:a16="http://schemas.microsoft.com/office/drawing/2014/main" id="{D879847A-EA9E-44C8-74BD-4C96055C0995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1" name="Rectangle 7620">
              <a:extLst>
                <a:ext uri="{FF2B5EF4-FFF2-40B4-BE49-F238E27FC236}">
                  <a16:creationId xmlns:a16="http://schemas.microsoft.com/office/drawing/2014/main" id="{120204AD-8DE1-D369-E9A5-D477BD6EC42C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2" name="Rectangle 7621">
              <a:extLst>
                <a:ext uri="{FF2B5EF4-FFF2-40B4-BE49-F238E27FC236}">
                  <a16:creationId xmlns:a16="http://schemas.microsoft.com/office/drawing/2014/main" id="{D362FA6F-640C-42FD-A41E-2407560711D5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3" name="Rectangle 7622">
              <a:extLst>
                <a:ext uri="{FF2B5EF4-FFF2-40B4-BE49-F238E27FC236}">
                  <a16:creationId xmlns:a16="http://schemas.microsoft.com/office/drawing/2014/main" id="{46BDD2E8-8D50-DF73-95CE-AD79FE3D578B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4" name="Rectangle 7623">
              <a:extLst>
                <a:ext uri="{FF2B5EF4-FFF2-40B4-BE49-F238E27FC236}">
                  <a16:creationId xmlns:a16="http://schemas.microsoft.com/office/drawing/2014/main" id="{428544C8-A8D1-B9AF-D897-DB1CDD476E3E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5" name="Rectangle 7624">
              <a:extLst>
                <a:ext uri="{FF2B5EF4-FFF2-40B4-BE49-F238E27FC236}">
                  <a16:creationId xmlns:a16="http://schemas.microsoft.com/office/drawing/2014/main" id="{08ECE530-28AF-8182-EDB5-A8286B78B95E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6" name="Rectangle 7625">
              <a:extLst>
                <a:ext uri="{FF2B5EF4-FFF2-40B4-BE49-F238E27FC236}">
                  <a16:creationId xmlns:a16="http://schemas.microsoft.com/office/drawing/2014/main" id="{2C85AAC0-1004-9FB2-03CF-08176B3B8FA7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7" name="Rectangle 7626">
              <a:extLst>
                <a:ext uri="{FF2B5EF4-FFF2-40B4-BE49-F238E27FC236}">
                  <a16:creationId xmlns:a16="http://schemas.microsoft.com/office/drawing/2014/main" id="{FB348125-B005-1342-4CE9-64286F27ACCB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8" name="Rectangle 7627">
              <a:extLst>
                <a:ext uri="{FF2B5EF4-FFF2-40B4-BE49-F238E27FC236}">
                  <a16:creationId xmlns:a16="http://schemas.microsoft.com/office/drawing/2014/main" id="{CF52168F-1290-9A57-9C82-A10DEEFB4208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29" name="Rectangle 7628">
              <a:extLst>
                <a:ext uri="{FF2B5EF4-FFF2-40B4-BE49-F238E27FC236}">
                  <a16:creationId xmlns:a16="http://schemas.microsoft.com/office/drawing/2014/main" id="{46614EAD-C9AF-DFC7-670B-AA376CF7C50D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0" name="Rectangle 7629">
              <a:extLst>
                <a:ext uri="{FF2B5EF4-FFF2-40B4-BE49-F238E27FC236}">
                  <a16:creationId xmlns:a16="http://schemas.microsoft.com/office/drawing/2014/main" id="{8EE71353-0C34-C596-A212-BBFFB328F71E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1" name="Rectangle 7630">
              <a:extLst>
                <a:ext uri="{FF2B5EF4-FFF2-40B4-BE49-F238E27FC236}">
                  <a16:creationId xmlns:a16="http://schemas.microsoft.com/office/drawing/2014/main" id="{BF9F6368-FB54-0073-8E5C-570CE6295F5F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2" name="Rectangle 7631">
              <a:extLst>
                <a:ext uri="{FF2B5EF4-FFF2-40B4-BE49-F238E27FC236}">
                  <a16:creationId xmlns:a16="http://schemas.microsoft.com/office/drawing/2014/main" id="{7CDEB7EE-3459-CBC8-7F39-19185F0A9434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3" name="Rectangle 7632">
              <a:extLst>
                <a:ext uri="{FF2B5EF4-FFF2-40B4-BE49-F238E27FC236}">
                  <a16:creationId xmlns:a16="http://schemas.microsoft.com/office/drawing/2014/main" id="{260CAF84-4C69-FEAA-DBC7-3E1EA82EDD53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4" name="Rectangle 7633">
              <a:extLst>
                <a:ext uri="{FF2B5EF4-FFF2-40B4-BE49-F238E27FC236}">
                  <a16:creationId xmlns:a16="http://schemas.microsoft.com/office/drawing/2014/main" id="{242070EC-5690-FC70-54B2-2A5D1C8E6EE9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5" name="Rectangle 7634">
              <a:extLst>
                <a:ext uri="{FF2B5EF4-FFF2-40B4-BE49-F238E27FC236}">
                  <a16:creationId xmlns:a16="http://schemas.microsoft.com/office/drawing/2014/main" id="{80586FD7-909C-B29E-9A21-177FBCA7E6F6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6" name="Rectangle 7635">
              <a:extLst>
                <a:ext uri="{FF2B5EF4-FFF2-40B4-BE49-F238E27FC236}">
                  <a16:creationId xmlns:a16="http://schemas.microsoft.com/office/drawing/2014/main" id="{BB35EB4A-F2B3-F06E-F921-9BF0FDAE5A91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7" name="Rectangle 7636">
              <a:extLst>
                <a:ext uri="{FF2B5EF4-FFF2-40B4-BE49-F238E27FC236}">
                  <a16:creationId xmlns:a16="http://schemas.microsoft.com/office/drawing/2014/main" id="{AB280142-76E5-8BCD-8B12-FD86556185E0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8" name="Rectangle 7637">
              <a:extLst>
                <a:ext uri="{FF2B5EF4-FFF2-40B4-BE49-F238E27FC236}">
                  <a16:creationId xmlns:a16="http://schemas.microsoft.com/office/drawing/2014/main" id="{16656FB4-5B99-C735-2658-2DA894E6C40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39" name="Rectangle 7638">
              <a:extLst>
                <a:ext uri="{FF2B5EF4-FFF2-40B4-BE49-F238E27FC236}">
                  <a16:creationId xmlns:a16="http://schemas.microsoft.com/office/drawing/2014/main" id="{86BE979C-632A-1580-6163-0DB35E7EDC40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0" name="Rectangle 7639">
              <a:extLst>
                <a:ext uri="{FF2B5EF4-FFF2-40B4-BE49-F238E27FC236}">
                  <a16:creationId xmlns:a16="http://schemas.microsoft.com/office/drawing/2014/main" id="{933602CB-DEA0-0349-85A7-38FDC1668413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1" name="Rectangle 7640">
              <a:extLst>
                <a:ext uri="{FF2B5EF4-FFF2-40B4-BE49-F238E27FC236}">
                  <a16:creationId xmlns:a16="http://schemas.microsoft.com/office/drawing/2014/main" id="{02831AB2-FCE1-C568-928B-84057C95A518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2" name="Rectangle 7641">
              <a:extLst>
                <a:ext uri="{FF2B5EF4-FFF2-40B4-BE49-F238E27FC236}">
                  <a16:creationId xmlns:a16="http://schemas.microsoft.com/office/drawing/2014/main" id="{051AB779-4E12-CE11-62C3-3CCE4F359C0A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3" name="Rectangle 7642">
              <a:extLst>
                <a:ext uri="{FF2B5EF4-FFF2-40B4-BE49-F238E27FC236}">
                  <a16:creationId xmlns:a16="http://schemas.microsoft.com/office/drawing/2014/main" id="{F2DBB3FD-F556-38EE-2F0D-77D13FE21B93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4" name="Rectangle 7643">
              <a:extLst>
                <a:ext uri="{FF2B5EF4-FFF2-40B4-BE49-F238E27FC236}">
                  <a16:creationId xmlns:a16="http://schemas.microsoft.com/office/drawing/2014/main" id="{82E6DBE0-E41D-AD16-AFC7-F9CB09D6DBFB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5" name="Rectangle 7644">
              <a:extLst>
                <a:ext uri="{FF2B5EF4-FFF2-40B4-BE49-F238E27FC236}">
                  <a16:creationId xmlns:a16="http://schemas.microsoft.com/office/drawing/2014/main" id="{D8109A5B-83C6-1BFE-F4D3-74D6D6430E4C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6" name="Rectangle 7645">
              <a:extLst>
                <a:ext uri="{FF2B5EF4-FFF2-40B4-BE49-F238E27FC236}">
                  <a16:creationId xmlns:a16="http://schemas.microsoft.com/office/drawing/2014/main" id="{06943216-3947-33C7-17FC-6BB900387724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7" name="Rectangle 7646">
              <a:extLst>
                <a:ext uri="{FF2B5EF4-FFF2-40B4-BE49-F238E27FC236}">
                  <a16:creationId xmlns:a16="http://schemas.microsoft.com/office/drawing/2014/main" id="{01B0619F-40E3-85CC-F496-257317ABE4FB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8" name="Rectangle 7647">
              <a:extLst>
                <a:ext uri="{FF2B5EF4-FFF2-40B4-BE49-F238E27FC236}">
                  <a16:creationId xmlns:a16="http://schemas.microsoft.com/office/drawing/2014/main" id="{57E2FEC7-2701-EDE6-6D3E-0DB3D4927987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49" name="Rectangle 7648">
              <a:extLst>
                <a:ext uri="{FF2B5EF4-FFF2-40B4-BE49-F238E27FC236}">
                  <a16:creationId xmlns:a16="http://schemas.microsoft.com/office/drawing/2014/main" id="{D13B92F8-C9D3-BAC3-0F61-8FD1FC7D5423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0" name="Rectangle 7649">
              <a:extLst>
                <a:ext uri="{FF2B5EF4-FFF2-40B4-BE49-F238E27FC236}">
                  <a16:creationId xmlns:a16="http://schemas.microsoft.com/office/drawing/2014/main" id="{251DCE42-604C-FA74-166B-62A3BE4C6595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1" name="Rectangle 7650">
              <a:extLst>
                <a:ext uri="{FF2B5EF4-FFF2-40B4-BE49-F238E27FC236}">
                  <a16:creationId xmlns:a16="http://schemas.microsoft.com/office/drawing/2014/main" id="{2BE8BBE7-87D4-F068-3533-14BB99AA5266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2" name="Rectangle 7651">
              <a:extLst>
                <a:ext uri="{FF2B5EF4-FFF2-40B4-BE49-F238E27FC236}">
                  <a16:creationId xmlns:a16="http://schemas.microsoft.com/office/drawing/2014/main" id="{19DB1722-60B0-5728-CEFF-DEB840729D12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3" name="Rectangle 7652">
              <a:extLst>
                <a:ext uri="{FF2B5EF4-FFF2-40B4-BE49-F238E27FC236}">
                  <a16:creationId xmlns:a16="http://schemas.microsoft.com/office/drawing/2014/main" id="{AE402DC1-3CB8-62AA-261B-0DE5C17D8154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654" name="Rectangle 7653">
              <a:extLst>
                <a:ext uri="{FF2B5EF4-FFF2-40B4-BE49-F238E27FC236}">
                  <a16:creationId xmlns:a16="http://schemas.microsoft.com/office/drawing/2014/main" id="{93C4FDD3-994B-EC20-05BF-A40BE98A4757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351" name="Group 5350">
            <a:extLst>
              <a:ext uri="{FF2B5EF4-FFF2-40B4-BE49-F238E27FC236}">
                <a16:creationId xmlns:a16="http://schemas.microsoft.com/office/drawing/2014/main" id="{A06085D8-1F36-7DB9-0ACA-99678B995668}"/>
              </a:ext>
            </a:extLst>
          </p:cNvPr>
          <p:cNvGrpSpPr/>
          <p:nvPr/>
        </p:nvGrpSpPr>
        <p:grpSpPr>
          <a:xfrm>
            <a:off x="798901" y="3161549"/>
            <a:ext cx="6158983" cy="91440"/>
            <a:chOff x="795599" y="2575329"/>
            <a:chExt cx="6164316" cy="111398"/>
          </a:xfrm>
        </p:grpSpPr>
        <p:sp>
          <p:nvSpPr>
            <p:cNvPr id="5352" name="Rectangle 5351">
              <a:extLst>
                <a:ext uri="{FF2B5EF4-FFF2-40B4-BE49-F238E27FC236}">
                  <a16:creationId xmlns:a16="http://schemas.microsoft.com/office/drawing/2014/main" id="{55D53138-8E03-F21A-9270-A5ABBA2A98A2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3" name="Rectangle 5352">
              <a:extLst>
                <a:ext uri="{FF2B5EF4-FFF2-40B4-BE49-F238E27FC236}">
                  <a16:creationId xmlns:a16="http://schemas.microsoft.com/office/drawing/2014/main" id="{DD392B81-CB03-2AC3-A638-328D48672CD7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4" name="Rectangle 5353">
              <a:extLst>
                <a:ext uri="{FF2B5EF4-FFF2-40B4-BE49-F238E27FC236}">
                  <a16:creationId xmlns:a16="http://schemas.microsoft.com/office/drawing/2014/main" id="{4647554E-8345-DA00-367E-66D4793056AA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5" name="Rectangle 5354">
              <a:extLst>
                <a:ext uri="{FF2B5EF4-FFF2-40B4-BE49-F238E27FC236}">
                  <a16:creationId xmlns:a16="http://schemas.microsoft.com/office/drawing/2014/main" id="{95D61F9D-4CEF-0AF4-20EB-D75BE9E6433B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6" name="Rectangle 5355">
              <a:extLst>
                <a:ext uri="{FF2B5EF4-FFF2-40B4-BE49-F238E27FC236}">
                  <a16:creationId xmlns:a16="http://schemas.microsoft.com/office/drawing/2014/main" id="{394C67CD-402D-516B-099F-9B0206BE5A35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7" name="Rectangle 5356">
              <a:extLst>
                <a:ext uri="{FF2B5EF4-FFF2-40B4-BE49-F238E27FC236}">
                  <a16:creationId xmlns:a16="http://schemas.microsoft.com/office/drawing/2014/main" id="{9E67E0C1-04F5-530F-7A60-0AD9E3E018F4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8" name="Rectangle 5357">
              <a:extLst>
                <a:ext uri="{FF2B5EF4-FFF2-40B4-BE49-F238E27FC236}">
                  <a16:creationId xmlns:a16="http://schemas.microsoft.com/office/drawing/2014/main" id="{45097E28-0ECA-47A3-7A03-9C57B9ECD287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9" name="Rectangle 5358">
              <a:extLst>
                <a:ext uri="{FF2B5EF4-FFF2-40B4-BE49-F238E27FC236}">
                  <a16:creationId xmlns:a16="http://schemas.microsoft.com/office/drawing/2014/main" id="{2264BBD7-001C-E4C3-F65E-89806D0C557A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0" name="Rectangle 5359">
              <a:extLst>
                <a:ext uri="{FF2B5EF4-FFF2-40B4-BE49-F238E27FC236}">
                  <a16:creationId xmlns:a16="http://schemas.microsoft.com/office/drawing/2014/main" id="{D2B3B2FA-5EB6-EC3E-A7D9-6246D10A24B0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1" name="Rectangle 5360">
              <a:extLst>
                <a:ext uri="{FF2B5EF4-FFF2-40B4-BE49-F238E27FC236}">
                  <a16:creationId xmlns:a16="http://schemas.microsoft.com/office/drawing/2014/main" id="{8C2F1C8A-EFFC-CC65-8730-070F9A444EC3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2" name="Rectangle 5361">
              <a:extLst>
                <a:ext uri="{FF2B5EF4-FFF2-40B4-BE49-F238E27FC236}">
                  <a16:creationId xmlns:a16="http://schemas.microsoft.com/office/drawing/2014/main" id="{770B6E38-A350-F9C3-6C34-77CD15E5918E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3" name="Rectangle 5362">
              <a:extLst>
                <a:ext uri="{FF2B5EF4-FFF2-40B4-BE49-F238E27FC236}">
                  <a16:creationId xmlns:a16="http://schemas.microsoft.com/office/drawing/2014/main" id="{AF4B9005-91F6-E49D-F7EC-1DD3334CD105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4" name="Rectangle 5363">
              <a:extLst>
                <a:ext uri="{FF2B5EF4-FFF2-40B4-BE49-F238E27FC236}">
                  <a16:creationId xmlns:a16="http://schemas.microsoft.com/office/drawing/2014/main" id="{D5E90079-9CC8-8561-42B9-76CBB699C99A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5" name="Rectangle 5364">
              <a:extLst>
                <a:ext uri="{FF2B5EF4-FFF2-40B4-BE49-F238E27FC236}">
                  <a16:creationId xmlns:a16="http://schemas.microsoft.com/office/drawing/2014/main" id="{A5D7D3C3-2725-2BD3-DE08-5F7D2CFDA88A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6" name="Rectangle 5365">
              <a:extLst>
                <a:ext uri="{FF2B5EF4-FFF2-40B4-BE49-F238E27FC236}">
                  <a16:creationId xmlns:a16="http://schemas.microsoft.com/office/drawing/2014/main" id="{0B0D4E6B-4914-B9E4-BE22-25D4124B63CB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7" name="Rectangle 5366">
              <a:extLst>
                <a:ext uri="{FF2B5EF4-FFF2-40B4-BE49-F238E27FC236}">
                  <a16:creationId xmlns:a16="http://schemas.microsoft.com/office/drawing/2014/main" id="{696E51BE-AC49-CE97-0D8C-0AB24E86E714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8" name="Rectangle 5367">
              <a:extLst>
                <a:ext uri="{FF2B5EF4-FFF2-40B4-BE49-F238E27FC236}">
                  <a16:creationId xmlns:a16="http://schemas.microsoft.com/office/drawing/2014/main" id="{00E531CE-D9AA-3E6C-69C0-067FB811CC44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69" name="Rectangle 5368">
              <a:extLst>
                <a:ext uri="{FF2B5EF4-FFF2-40B4-BE49-F238E27FC236}">
                  <a16:creationId xmlns:a16="http://schemas.microsoft.com/office/drawing/2014/main" id="{6D267C11-368C-7D6E-9E37-DB6DB2D10CAA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0" name="Rectangle 5369">
              <a:extLst>
                <a:ext uri="{FF2B5EF4-FFF2-40B4-BE49-F238E27FC236}">
                  <a16:creationId xmlns:a16="http://schemas.microsoft.com/office/drawing/2014/main" id="{57FC5FDE-A72F-1515-93B9-C8592D30E0DD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1" name="Rectangle 5370">
              <a:extLst>
                <a:ext uri="{FF2B5EF4-FFF2-40B4-BE49-F238E27FC236}">
                  <a16:creationId xmlns:a16="http://schemas.microsoft.com/office/drawing/2014/main" id="{C02A56D1-D441-B092-892F-04AA49F778BA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2" name="Rectangle 5371">
              <a:extLst>
                <a:ext uri="{FF2B5EF4-FFF2-40B4-BE49-F238E27FC236}">
                  <a16:creationId xmlns:a16="http://schemas.microsoft.com/office/drawing/2014/main" id="{962D1C2F-948A-6ECC-C8CC-45ADAE7093FF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3" name="Rectangle 5372">
              <a:extLst>
                <a:ext uri="{FF2B5EF4-FFF2-40B4-BE49-F238E27FC236}">
                  <a16:creationId xmlns:a16="http://schemas.microsoft.com/office/drawing/2014/main" id="{BAD0D1E6-7FC4-A265-1ADF-7DECC32CCC1C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4" name="Rectangle 5373">
              <a:extLst>
                <a:ext uri="{FF2B5EF4-FFF2-40B4-BE49-F238E27FC236}">
                  <a16:creationId xmlns:a16="http://schemas.microsoft.com/office/drawing/2014/main" id="{0B6BD179-011C-1CC1-46EA-9F73F6F97186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5" name="Rectangle 5374">
              <a:extLst>
                <a:ext uri="{FF2B5EF4-FFF2-40B4-BE49-F238E27FC236}">
                  <a16:creationId xmlns:a16="http://schemas.microsoft.com/office/drawing/2014/main" id="{A0F478E4-5293-7846-AD57-3438E3AEBD48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6" name="Rectangle 5375">
              <a:extLst>
                <a:ext uri="{FF2B5EF4-FFF2-40B4-BE49-F238E27FC236}">
                  <a16:creationId xmlns:a16="http://schemas.microsoft.com/office/drawing/2014/main" id="{4BD2FEB4-43FA-FA3F-454F-22DC4298C0A9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7" name="Rectangle 5376">
              <a:extLst>
                <a:ext uri="{FF2B5EF4-FFF2-40B4-BE49-F238E27FC236}">
                  <a16:creationId xmlns:a16="http://schemas.microsoft.com/office/drawing/2014/main" id="{959A8223-1ABB-F044-975D-BDAFA9838237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8" name="Rectangle 5377">
              <a:extLst>
                <a:ext uri="{FF2B5EF4-FFF2-40B4-BE49-F238E27FC236}">
                  <a16:creationId xmlns:a16="http://schemas.microsoft.com/office/drawing/2014/main" id="{1B6DD941-2A15-BA22-E8ED-4FF0F0FD32AD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79" name="Rectangle 5378">
              <a:extLst>
                <a:ext uri="{FF2B5EF4-FFF2-40B4-BE49-F238E27FC236}">
                  <a16:creationId xmlns:a16="http://schemas.microsoft.com/office/drawing/2014/main" id="{2126224B-4E74-02C0-D256-CE8F54BDB6F4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0" name="Rectangle 5379">
              <a:extLst>
                <a:ext uri="{FF2B5EF4-FFF2-40B4-BE49-F238E27FC236}">
                  <a16:creationId xmlns:a16="http://schemas.microsoft.com/office/drawing/2014/main" id="{ECDB149B-C28D-175E-B0EC-9CA204A419A0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1" name="Rectangle 5380">
              <a:extLst>
                <a:ext uri="{FF2B5EF4-FFF2-40B4-BE49-F238E27FC236}">
                  <a16:creationId xmlns:a16="http://schemas.microsoft.com/office/drawing/2014/main" id="{AC239C35-693C-67CD-A528-598FF862D1A3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2" name="Rectangle 5381">
              <a:extLst>
                <a:ext uri="{FF2B5EF4-FFF2-40B4-BE49-F238E27FC236}">
                  <a16:creationId xmlns:a16="http://schemas.microsoft.com/office/drawing/2014/main" id="{F54B1507-1A75-D3B4-E29F-4A67B850574A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3" name="Rectangle 5382">
              <a:extLst>
                <a:ext uri="{FF2B5EF4-FFF2-40B4-BE49-F238E27FC236}">
                  <a16:creationId xmlns:a16="http://schemas.microsoft.com/office/drawing/2014/main" id="{76F9196F-731C-D582-0037-59C54A00B44B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4" name="Rectangle 5383">
              <a:extLst>
                <a:ext uri="{FF2B5EF4-FFF2-40B4-BE49-F238E27FC236}">
                  <a16:creationId xmlns:a16="http://schemas.microsoft.com/office/drawing/2014/main" id="{140BC86F-970F-58F1-4C88-7BE6ED53F133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5" name="Rectangle 5384">
              <a:extLst>
                <a:ext uri="{FF2B5EF4-FFF2-40B4-BE49-F238E27FC236}">
                  <a16:creationId xmlns:a16="http://schemas.microsoft.com/office/drawing/2014/main" id="{2B55AA69-1516-DA3A-65BB-20ADC3608146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6" name="Rectangle 5385">
              <a:extLst>
                <a:ext uri="{FF2B5EF4-FFF2-40B4-BE49-F238E27FC236}">
                  <a16:creationId xmlns:a16="http://schemas.microsoft.com/office/drawing/2014/main" id="{80878C3C-FC76-C7F8-5885-56AB2D41F30C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7" name="Rectangle 5386">
              <a:extLst>
                <a:ext uri="{FF2B5EF4-FFF2-40B4-BE49-F238E27FC236}">
                  <a16:creationId xmlns:a16="http://schemas.microsoft.com/office/drawing/2014/main" id="{2F394034-1086-878A-9D4E-CE412A5D84CB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8" name="Rectangle 5387">
              <a:extLst>
                <a:ext uri="{FF2B5EF4-FFF2-40B4-BE49-F238E27FC236}">
                  <a16:creationId xmlns:a16="http://schemas.microsoft.com/office/drawing/2014/main" id="{41B10D6B-F791-0E33-EE32-9488E87CD5EA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89" name="Rectangle 5388">
              <a:extLst>
                <a:ext uri="{FF2B5EF4-FFF2-40B4-BE49-F238E27FC236}">
                  <a16:creationId xmlns:a16="http://schemas.microsoft.com/office/drawing/2014/main" id="{F6E5846A-05EF-3FBB-E1C9-8CE3B7019AF4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0" name="Rectangle 5389">
              <a:extLst>
                <a:ext uri="{FF2B5EF4-FFF2-40B4-BE49-F238E27FC236}">
                  <a16:creationId xmlns:a16="http://schemas.microsoft.com/office/drawing/2014/main" id="{F6687E8A-DDC4-D449-07E2-8194B7B32F3A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1" name="Rectangle 5390">
              <a:extLst>
                <a:ext uri="{FF2B5EF4-FFF2-40B4-BE49-F238E27FC236}">
                  <a16:creationId xmlns:a16="http://schemas.microsoft.com/office/drawing/2014/main" id="{AE89A2A7-9BBE-2517-0F4E-94BABC31C065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2" name="Rectangle 5391">
              <a:extLst>
                <a:ext uri="{FF2B5EF4-FFF2-40B4-BE49-F238E27FC236}">
                  <a16:creationId xmlns:a16="http://schemas.microsoft.com/office/drawing/2014/main" id="{E388E252-239D-96ED-788D-ACC3546F689A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3" name="Rectangle 5392">
              <a:extLst>
                <a:ext uri="{FF2B5EF4-FFF2-40B4-BE49-F238E27FC236}">
                  <a16:creationId xmlns:a16="http://schemas.microsoft.com/office/drawing/2014/main" id="{0AE43814-2288-5C2E-989B-A01D18084BE1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4" name="Rectangle 5393">
              <a:extLst>
                <a:ext uri="{FF2B5EF4-FFF2-40B4-BE49-F238E27FC236}">
                  <a16:creationId xmlns:a16="http://schemas.microsoft.com/office/drawing/2014/main" id="{CAF19D68-5BEE-5F12-F5AC-9B027C8E4991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5" name="Rectangle 5394">
              <a:extLst>
                <a:ext uri="{FF2B5EF4-FFF2-40B4-BE49-F238E27FC236}">
                  <a16:creationId xmlns:a16="http://schemas.microsoft.com/office/drawing/2014/main" id="{C9799B6C-14F4-95C2-356C-18DBE084468E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6" name="Rectangle 5395">
              <a:extLst>
                <a:ext uri="{FF2B5EF4-FFF2-40B4-BE49-F238E27FC236}">
                  <a16:creationId xmlns:a16="http://schemas.microsoft.com/office/drawing/2014/main" id="{725FC721-BEE0-0B72-224C-23BD8DF8FEB2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7" name="Rectangle 5396">
              <a:extLst>
                <a:ext uri="{FF2B5EF4-FFF2-40B4-BE49-F238E27FC236}">
                  <a16:creationId xmlns:a16="http://schemas.microsoft.com/office/drawing/2014/main" id="{B2704EAF-7E23-272E-C78E-1CC89D166852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8" name="Rectangle 5397">
              <a:extLst>
                <a:ext uri="{FF2B5EF4-FFF2-40B4-BE49-F238E27FC236}">
                  <a16:creationId xmlns:a16="http://schemas.microsoft.com/office/drawing/2014/main" id="{13B14C68-5515-1416-AF7D-C35F488C39AE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99" name="Rectangle 5398">
              <a:extLst>
                <a:ext uri="{FF2B5EF4-FFF2-40B4-BE49-F238E27FC236}">
                  <a16:creationId xmlns:a16="http://schemas.microsoft.com/office/drawing/2014/main" id="{D75060C9-22A5-089A-2C53-902FD5769E4E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0" name="Rectangle 5399">
              <a:extLst>
                <a:ext uri="{FF2B5EF4-FFF2-40B4-BE49-F238E27FC236}">
                  <a16:creationId xmlns:a16="http://schemas.microsoft.com/office/drawing/2014/main" id="{5595CB08-19E6-2638-A870-D504BDE9A7FE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1" name="Rectangle 5400">
              <a:extLst>
                <a:ext uri="{FF2B5EF4-FFF2-40B4-BE49-F238E27FC236}">
                  <a16:creationId xmlns:a16="http://schemas.microsoft.com/office/drawing/2014/main" id="{275DC159-A412-14F1-A5F0-494B7FEF288E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2" name="Rectangle 5401">
              <a:extLst>
                <a:ext uri="{FF2B5EF4-FFF2-40B4-BE49-F238E27FC236}">
                  <a16:creationId xmlns:a16="http://schemas.microsoft.com/office/drawing/2014/main" id="{D5B7EE83-1C39-7832-AA56-FC85D009CA65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3" name="Rectangle 5402">
              <a:extLst>
                <a:ext uri="{FF2B5EF4-FFF2-40B4-BE49-F238E27FC236}">
                  <a16:creationId xmlns:a16="http://schemas.microsoft.com/office/drawing/2014/main" id="{26A96CA1-2599-E95F-613E-DC542D43654E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4" name="Rectangle 5403">
              <a:extLst>
                <a:ext uri="{FF2B5EF4-FFF2-40B4-BE49-F238E27FC236}">
                  <a16:creationId xmlns:a16="http://schemas.microsoft.com/office/drawing/2014/main" id="{A2C348B9-D603-0C65-72F0-90074D589D1B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5" name="Rectangle 5404">
              <a:extLst>
                <a:ext uri="{FF2B5EF4-FFF2-40B4-BE49-F238E27FC236}">
                  <a16:creationId xmlns:a16="http://schemas.microsoft.com/office/drawing/2014/main" id="{0FF62DB6-FC91-A66E-A697-62BEC00055B8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6" name="Rectangle 5405">
              <a:extLst>
                <a:ext uri="{FF2B5EF4-FFF2-40B4-BE49-F238E27FC236}">
                  <a16:creationId xmlns:a16="http://schemas.microsoft.com/office/drawing/2014/main" id="{0AD832D6-5145-1ED9-CE0A-79F8450D29F0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7" name="Rectangle 5406">
              <a:extLst>
                <a:ext uri="{FF2B5EF4-FFF2-40B4-BE49-F238E27FC236}">
                  <a16:creationId xmlns:a16="http://schemas.microsoft.com/office/drawing/2014/main" id="{45C503BF-D4A4-D222-82DB-F54F405035CE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8" name="Rectangle 5407">
              <a:extLst>
                <a:ext uri="{FF2B5EF4-FFF2-40B4-BE49-F238E27FC236}">
                  <a16:creationId xmlns:a16="http://schemas.microsoft.com/office/drawing/2014/main" id="{57333426-DF81-ECF8-BA44-3290F468A2FA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09" name="Rectangle 5408">
              <a:extLst>
                <a:ext uri="{FF2B5EF4-FFF2-40B4-BE49-F238E27FC236}">
                  <a16:creationId xmlns:a16="http://schemas.microsoft.com/office/drawing/2014/main" id="{96579E65-0F16-D3FA-65D4-A4052BEEF35C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0" name="Rectangle 5409">
              <a:extLst>
                <a:ext uri="{FF2B5EF4-FFF2-40B4-BE49-F238E27FC236}">
                  <a16:creationId xmlns:a16="http://schemas.microsoft.com/office/drawing/2014/main" id="{89CF8C52-1A59-EE8A-6094-AE5BDB3E6213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1" name="Rectangle 5410">
              <a:extLst>
                <a:ext uri="{FF2B5EF4-FFF2-40B4-BE49-F238E27FC236}">
                  <a16:creationId xmlns:a16="http://schemas.microsoft.com/office/drawing/2014/main" id="{6FE735A2-7F87-FD74-F00C-4031F2E563C0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2" name="Rectangle 5411">
              <a:extLst>
                <a:ext uri="{FF2B5EF4-FFF2-40B4-BE49-F238E27FC236}">
                  <a16:creationId xmlns:a16="http://schemas.microsoft.com/office/drawing/2014/main" id="{CD962F07-9749-B2FF-040A-8C808E82D0CC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3" name="Rectangle 5412">
              <a:extLst>
                <a:ext uri="{FF2B5EF4-FFF2-40B4-BE49-F238E27FC236}">
                  <a16:creationId xmlns:a16="http://schemas.microsoft.com/office/drawing/2014/main" id="{434EE1BD-586A-4CA2-1A1E-BF3FFD3A1397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4" name="Rectangle 5413">
              <a:extLst>
                <a:ext uri="{FF2B5EF4-FFF2-40B4-BE49-F238E27FC236}">
                  <a16:creationId xmlns:a16="http://schemas.microsoft.com/office/drawing/2014/main" id="{AB047B7C-FECD-80A7-18D7-082487F9415F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5" name="Rectangle 5414">
              <a:extLst>
                <a:ext uri="{FF2B5EF4-FFF2-40B4-BE49-F238E27FC236}">
                  <a16:creationId xmlns:a16="http://schemas.microsoft.com/office/drawing/2014/main" id="{424E68A7-D31D-A38F-A06D-E2C919338374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6" name="Rectangle 5415">
              <a:extLst>
                <a:ext uri="{FF2B5EF4-FFF2-40B4-BE49-F238E27FC236}">
                  <a16:creationId xmlns:a16="http://schemas.microsoft.com/office/drawing/2014/main" id="{7E656E85-85CF-2418-F9FF-EEF4C8349F97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7" name="Rectangle 5416">
              <a:extLst>
                <a:ext uri="{FF2B5EF4-FFF2-40B4-BE49-F238E27FC236}">
                  <a16:creationId xmlns:a16="http://schemas.microsoft.com/office/drawing/2014/main" id="{F823DF55-334D-9299-6F14-11A81747B064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8" name="Rectangle 5417">
              <a:extLst>
                <a:ext uri="{FF2B5EF4-FFF2-40B4-BE49-F238E27FC236}">
                  <a16:creationId xmlns:a16="http://schemas.microsoft.com/office/drawing/2014/main" id="{2D8EC0DB-347E-A82F-D777-90FB57602D81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19" name="Rectangle 5418">
              <a:extLst>
                <a:ext uri="{FF2B5EF4-FFF2-40B4-BE49-F238E27FC236}">
                  <a16:creationId xmlns:a16="http://schemas.microsoft.com/office/drawing/2014/main" id="{A96ECEF0-06BD-019E-4B05-3B52237695C1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0" name="Rectangle 5419">
              <a:extLst>
                <a:ext uri="{FF2B5EF4-FFF2-40B4-BE49-F238E27FC236}">
                  <a16:creationId xmlns:a16="http://schemas.microsoft.com/office/drawing/2014/main" id="{D638AC56-F74F-067E-D7B1-0F52F6535E0D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1" name="Rectangle 5420">
              <a:extLst>
                <a:ext uri="{FF2B5EF4-FFF2-40B4-BE49-F238E27FC236}">
                  <a16:creationId xmlns:a16="http://schemas.microsoft.com/office/drawing/2014/main" id="{8EFD4542-C652-F949-F031-BE7E0AD4EFCF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2" name="Rectangle 5421">
              <a:extLst>
                <a:ext uri="{FF2B5EF4-FFF2-40B4-BE49-F238E27FC236}">
                  <a16:creationId xmlns:a16="http://schemas.microsoft.com/office/drawing/2014/main" id="{AC3370C6-3BCC-62F3-B686-A776FBD72E0E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3" name="Rectangle 5422">
              <a:extLst>
                <a:ext uri="{FF2B5EF4-FFF2-40B4-BE49-F238E27FC236}">
                  <a16:creationId xmlns:a16="http://schemas.microsoft.com/office/drawing/2014/main" id="{7D4B2B9B-05FA-0369-28AB-D44817693B03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4" name="Rectangle 5423">
              <a:extLst>
                <a:ext uri="{FF2B5EF4-FFF2-40B4-BE49-F238E27FC236}">
                  <a16:creationId xmlns:a16="http://schemas.microsoft.com/office/drawing/2014/main" id="{68288B13-2616-5112-10FF-668A55A0734D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5" name="Rectangle 5424">
              <a:extLst>
                <a:ext uri="{FF2B5EF4-FFF2-40B4-BE49-F238E27FC236}">
                  <a16:creationId xmlns:a16="http://schemas.microsoft.com/office/drawing/2014/main" id="{A3733241-C044-917D-AF13-70A19640CFFA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6" name="Rectangle 5425">
              <a:extLst>
                <a:ext uri="{FF2B5EF4-FFF2-40B4-BE49-F238E27FC236}">
                  <a16:creationId xmlns:a16="http://schemas.microsoft.com/office/drawing/2014/main" id="{72073707-EC0C-3156-B634-DB5E775C06BA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7" name="Rectangle 5426">
              <a:extLst>
                <a:ext uri="{FF2B5EF4-FFF2-40B4-BE49-F238E27FC236}">
                  <a16:creationId xmlns:a16="http://schemas.microsoft.com/office/drawing/2014/main" id="{B847A757-9C1E-F42F-F6EC-D4D7D17B9F39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8" name="Rectangle 5427">
              <a:extLst>
                <a:ext uri="{FF2B5EF4-FFF2-40B4-BE49-F238E27FC236}">
                  <a16:creationId xmlns:a16="http://schemas.microsoft.com/office/drawing/2014/main" id="{2B121D57-BAB2-05E9-B24B-FA3F110CBA13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29" name="Rectangle 5428">
              <a:extLst>
                <a:ext uri="{FF2B5EF4-FFF2-40B4-BE49-F238E27FC236}">
                  <a16:creationId xmlns:a16="http://schemas.microsoft.com/office/drawing/2014/main" id="{C6EB936C-634A-3300-ECF3-B9DA6FB4B8E4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0" name="Rectangle 5429">
              <a:extLst>
                <a:ext uri="{FF2B5EF4-FFF2-40B4-BE49-F238E27FC236}">
                  <a16:creationId xmlns:a16="http://schemas.microsoft.com/office/drawing/2014/main" id="{DF8D640C-6D5F-F60E-5863-7EC8358E1EFF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1" name="Rectangle 5430">
              <a:extLst>
                <a:ext uri="{FF2B5EF4-FFF2-40B4-BE49-F238E27FC236}">
                  <a16:creationId xmlns:a16="http://schemas.microsoft.com/office/drawing/2014/main" id="{2763DF59-9385-6E1C-C6AB-E4D5F36F36F2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2" name="Rectangle 5431">
              <a:extLst>
                <a:ext uri="{FF2B5EF4-FFF2-40B4-BE49-F238E27FC236}">
                  <a16:creationId xmlns:a16="http://schemas.microsoft.com/office/drawing/2014/main" id="{E8F99B2F-7E88-7A07-7D2B-4847AB3B1E60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3" name="Rectangle 5432">
              <a:extLst>
                <a:ext uri="{FF2B5EF4-FFF2-40B4-BE49-F238E27FC236}">
                  <a16:creationId xmlns:a16="http://schemas.microsoft.com/office/drawing/2014/main" id="{E658FE71-285F-5E06-B35A-1A832DC77B1F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4" name="Rectangle 5433">
              <a:extLst>
                <a:ext uri="{FF2B5EF4-FFF2-40B4-BE49-F238E27FC236}">
                  <a16:creationId xmlns:a16="http://schemas.microsoft.com/office/drawing/2014/main" id="{301A8E92-0E56-7BF0-1A60-E83FE7489351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5" name="Rectangle 5434">
              <a:extLst>
                <a:ext uri="{FF2B5EF4-FFF2-40B4-BE49-F238E27FC236}">
                  <a16:creationId xmlns:a16="http://schemas.microsoft.com/office/drawing/2014/main" id="{D274DCFA-EB10-2319-0FBD-DFFA4637330E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6" name="Rectangle 5435">
              <a:extLst>
                <a:ext uri="{FF2B5EF4-FFF2-40B4-BE49-F238E27FC236}">
                  <a16:creationId xmlns:a16="http://schemas.microsoft.com/office/drawing/2014/main" id="{7E0B0C0B-0A79-F0AD-F287-9C07627F779B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7" name="Rectangle 5436">
              <a:extLst>
                <a:ext uri="{FF2B5EF4-FFF2-40B4-BE49-F238E27FC236}">
                  <a16:creationId xmlns:a16="http://schemas.microsoft.com/office/drawing/2014/main" id="{DBA67C55-A353-A55B-FD49-1032EA7C6E03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8" name="Rectangle 5437">
              <a:extLst>
                <a:ext uri="{FF2B5EF4-FFF2-40B4-BE49-F238E27FC236}">
                  <a16:creationId xmlns:a16="http://schemas.microsoft.com/office/drawing/2014/main" id="{7FD79C65-5595-B86A-F2C9-B741A9865559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39" name="Rectangle 5438">
              <a:extLst>
                <a:ext uri="{FF2B5EF4-FFF2-40B4-BE49-F238E27FC236}">
                  <a16:creationId xmlns:a16="http://schemas.microsoft.com/office/drawing/2014/main" id="{A7C65091-7131-0FCE-22DA-EC40B9A0AD99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0" name="Rectangle 5439">
              <a:extLst>
                <a:ext uri="{FF2B5EF4-FFF2-40B4-BE49-F238E27FC236}">
                  <a16:creationId xmlns:a16="http://schemas.microsoft.com/office/drawing/2014/main" id="{273CF0C6-29D4-EDFB-F2F6-9591EBDDD85B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1" name="Rectangle 5440">
              <a:extLst>
                <a:ext uri="{FF2B5EF4-FFF2-40B4-BE49-F238E27FC236}">
                  <a16:creationId xmlns:a16="http://schemas.microsoft.com/office/drawing/2014/main" id="{17A68AA8-E514-6512-FC21-B8B5BFD97907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2" name="Rectangle 5441">
              <a:extLst>
                <a:ext uri="{FF2B5EF4-FFF2-40B4-BE49-F238E27FC236}">
                  <a16:creationId xmlns:a16="http://schemas.microsoft.com/office/drawing/2014/main" id="{66500506-F895-F6C7-F96E-516DBE9EFCB5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3" name="Rectangle 5442">
              <a:extLst>
                <a:ext uri="{FF2B5EF4-FFF2-40B4-BE49-F238E27FC236}">
                  <a16:creationId xmlns:a16="http://schemas.microsoft.com/office/drawing/2014/main" id="{6B25A82E-9478-6035-4A64-2DC93C0C768B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4" name="Rectangle 5443">
              <a:extLst>
                <a:ext uri="{FF2B5EF4-FFF2-40B4-BE49-F238E27FC236}">
                  <a16:creationId xmlns:a16="http://schemas.microsoft.com/office/drawing/2014/main" id="{BF6559AD-5DFA-1381-1D40-F8C2D57F4BBB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5" name="Rectangle 5444">
              <a:extLst>
                <a:ext uri="{FF2B5EF4-FFF2-40B4-BE49-F238E27FC236}">
                  <a16:creationId xmlns:a16="http://schemas.microsoft.com/office/drawing/2014/main" id="{86184C5B-399F-BD5F-6F4D-0926DE0BFF85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6" name="Rectangle 5445">
              <a:extLst>
                <a:ext uri="{FF2B5EF4-FFF2-40B4-BE49-F238E27FC236}">
                  <a16:creationId xmlns:a16="http://schemas.microsoft.com/office/drawing/2014/main" id="{947C833C-6868-4132-6155-4D4F45CC6B57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7" name="Rectangle 5446">
              <a:extLst>
                <a:ext uri="{FF2B5EF4-FFF2-40B4-BE49-F238E27FC236}">
                  <a16:creationId xmlns:a16="http://schemas.microsoft.com/office/drawing/2014/main" id="{092323FA-F23A-9FFC-F728-946992FE6D17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8" name="Rectangle 5447">
              <a:extLst>
                <a:ext uri="{FF2B5EF4-FFF2-40B4-BE49-F238E27FC236}">
                  <a16:creationId xmlns:a16="http://schemas.microsoft.com/office/drawing/2014/main" id="{94CF33F5-C57F-419A-7B98-75EB4A82EB9E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49" name="Rectangle 5448">
              <a:extLst>
                <a:ext uri="{FF2B5EF4-FFF2-40B4-BE49-F238E27FC236}">
                  <a16:creationId xmlns:a16="http://schemas.microsoft.com/office/drawing/2014/main" id="{6285F197-E4A6-2078-0814-5350B7363DA4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0" name="Rectangle 5449">
              <a:extLst>
                <a:ext uri="{FF2B5EF4-FFF2-40B4-BE49-F238E27FC236}">
                  <a16:creationId xmlns:a16="http://schemas.microsoft.com/office/drawing/2014/main" id="{9B58462E-E9A6-E326-064D-B441C67B6B75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1" name="Rectangle 5450">
              <a:extLst>
                <a:ext uri="{FF2B5EF4-FFF2-40B4-BE49-F238E27FC236}">
                  <a16:creationId xmlns:a16="http://schemas.microsoft.com/office/drawing/2014/main" id="{5671778B-4DBF-FAE4-79E3-9913B8D5E18F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2" name="Rectangle 5451">
              <a:extLst>
                <a:ext uri="{FF2B5EF4-FFF2-40B4-BE49-F238E27FC236}">
                  <a16:creationId xmlns:a16="http://schemas.microsoft.com/office/drawing/2014/main" id="{0E501977-55BB-38EC-C2FC-3A2AD1E24931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3" name="Rectangle 5452">
              <a:extLst>
                <a:ext uri="{FF2B5EF4-FFF2-40B4-BE49-F238E27FC236}">
                  <a16:creationId xmlns:a16="http://schemas.microsoft.com/office/drawing/2014/main" id="{52B25FAC-850E-47BA-6094-601287ED8A2C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4" name="Rectangle 5453">
              <a:extLst>
                <a:ext uri="{FF2B5EF4-FFF2-40B4-BE49-F238E27FC236}">
                  <a16:creationId xmlns:a16="http://schemas.microsoft.com/office/drawing/2014/main" id="{BFA36172-DB06-33A8-CC75-016C3B6B6AE4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5" name="Rectangle 5454">
              <a:extLst>
                <a:ext uri="{FF2B5EF4-FFF2-40B4-BE49-F238E27FC236}">
                  <a16:creationId xmlns:a16="http://schemas.microsoft.com/office/drawing/2014/main" id="{FE154093-1A3A-EB38-4FFB-291BB405604D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6" name="Rectangle 5455">
              <a:extLst>
                <a:ext uri="{FF2B5EF4-FFF2-40B4-BE49-F238E27FC236}">
                  <a16:creationId xmlns:a16="http://schemas.microsoft.com/office/drawing/2014/main" id="{72A1C35C-7D4F-01AA-0C19-65789B43F7DB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7" name="Rectangle 5456">
              <a:extLst>
                <a:ext uri="{FF2B5EF4-FFF2-40B4-BE49-F238E27FC236}">
                  <a16:creationId xmlns:a16="http://schemas.microsoft.com/office/drawing/2014/main" id="{4265C613-3D5F-F717-8D02-4CA016688F5F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8" name="Rectangle 5457">
              <a:extLst>
                <a:ext uri="{FF2B5EF4-FFF2-40B4-BE49-F238E27FC236}">
                  <a16:creationId xmlns:a16="http://schemas.microsoft.com/office/drawing/2014/main" id="{5AC14B65-C320-FE58-C120-F5B2604AD559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59" name="Rectangle 5458">
              <a:extLst>
                <a:ext uri="{FF2B5EF4-FFF2-40B4-BE49-F238E27FC236}">
                  <a16:creationId xmlns:a16="http://schemas.microsoft.com/office/drawing/2014/main" id="{083ADE13-093E-611D-8ED7-E247EE81ACEA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0" name="Rectangle 5459">
              <a:extLst>
                <a:ext uri="{FF2B5EF4-FFF2-40B4-BE49-F238E27FC236}">
                  <a16:creationId xmlns:a16="http://schemas.microsoft.com/office/drawing/2014/main" id="{8472CC32-2391-D3D0-0C0C-3B0543C1C5E2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1" name="Rectangle 5460">
              <a:extLst>
                <a:ext uri="{FF2B5EF4-FFF2-40B4-BE49-F238E27FC236}">
                  <a16:creationId xmlns:a16="http://schemas.microsoft.com/office/drawing/2014/main" id="{F09A6FC9-4656-8580-2B3F-5FB20D062222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2" name="Rectangle 5461">
              <a:extLst>
                <a:ext uri="{FF2B5EF4-FFF2-40B4-BE49-F238E27FC236}">
                  <a16:creationId xmlns:a16="http://schemas.microsoft.com/office/drawing/2014/main" id="{0A303B40-4C5D-E4C9-B98C-E9D2444090F8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3" name="Rectangle 5462">
              <a:extLst>
                <a:ext uri="{FF2B5EF4-FFF2-40B4-BE49-F238E27FC236}">
                  <a16:creationId xmlns:a16="http://schemas.microsoft.com/office/drawing/2014/main" id="{F5F4C010-2971-3226-569D-F5032C1CD533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4" name="Rectangle 5463">
              <a:extLst>
                <a:ext uri="{FF2B5EF4-FFF2-40B4-BE49-F238E27FC236}">
                  <a16:creationId xmlns:a16="http://schemas.microsoft.com/office/drawing/2014/main" id="{62FB1F8E-F238-C2FB-B220-D11D7C585A96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5" name="Rectangle 5464">
              <a:extLst>
                <a:ext uri="{FF2B5EF4-FFF2-40B4-BE49-F238E27FC236}">
                  <a16:creationId xmlns:a16="http://schemas.microsoft.com/office/drawing/2014/main" id="{1CE07656-49C4-DA26-C95D-FB2BE2202F8D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6" name="Rectangle 5465">
              <a:extLst>
                <a:ext uri="{FF2B5EF4-FFF2-40B4-BE49-F238E27FC236}">
                  <a16:creationId xmlns:a16="http://schemas.microsoft.com/office/drawing/2014/main" id="{6BF7AD24-B1D5-ED48-727E-B073CE3B8C9D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7" name="Rectangle 5466">
              <a:extLst>
                <a:ext uri="{FF2B5EF4-FFF2-40B4-BE49-F238E27FC236}">
                  <a16:creationId xmlns:a16="http://schemas.microsoft.com/office/drawing/2014/main" id="{AD794808-55C4-012C-7356-2C941D346D46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8" name="Rectangle 5467">
              <a:extLst>
                <a:ext uri="{FF2B5EF4-FFF2-40B4-BE49-F238E27FC236}">
                  <a16:creationId xmlns:a16="http://schemas.microsoft.com/office/drawing/2014/main" id="{A70F4F76-5F39-D4A4-67DE-E4F1D9BED24A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69" name="Rectangle 5468">
              <a:extLst>
                <a:ext uri="{FF2B5EF4-FFF2-40B4-BE49-F238E27FC236}">
                  <a16:creationId xmlns:a16="http://schemas.microsoft.com/office/drawing/2014/main" id="{5E193EF5-B0A2-900D-1070-F05E36C19AC6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0" name="Rectangle 5469">
              <a:extLst>
                <a:ext uri="{FF2B5EF4-FFF2-40B4-BE49-F238E27FC236}">
                  <a16:creationId xmlns:a16="http://schemas.microsoft.com/office/drawing/2014/main" id="{34A80E6E-64AB-0F4B-2DA8-73860640AAFD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1" name="Rectangle 5470">
              <a:extLst>
                <a:ext uri="{FF2B5EF4-FFF2-40B4-BE49-F238E27FC236}">
                  <a16:creationId xmlns:a16="http://schemas.microsoft.com/office/drawing/2014/main" id="{A74CC712-27B9-0CB5-E7EB-DC98314E78BC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2" name="Rectangle 5471">
              <a:extLst>
                <a:ext uri="{FF2B5EF4-FFF2-40B4-BE49-F238E27FC236}">
                  <a16:creationId xmlns:a16="http://schemas.microsoft.com/office/drawing/2014/main" id="{8FEC2990-2A45-BAB2-6AA4-711431E65FB5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3" name="Rectangle 5472">
              <a:extLst>
                <a:ext uri="{FF2B5EF4-FFF2-40B4-BE49-F238E27FC236}">
                  <a16:creationId xmlns:a16="http://schemas.microsoft.com/office/drawing/2014/main" id="{0E6D3895-411F-3222-4E6A-D3529A3622DF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4" name="Rectangle 5473">
              <a:extLst>
                <a:ext uri="{FF2B5EF4-FFF2-40B4-BE49-F238E27FC236}">
                  <a16:creationId xmlns:a16="http://schemas.microsoft.com/office/drawing/2014/main" id="{5541C44E-93F3-E43D-904C-7BAB1CD12329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5" name="Rectangle 5474">
              <a:extLst>
                <a:ext uri="{FF2B5EF4-FFF2-40B4-BE49-F238E27FC236}">
                  <a16:creationId xmlns:a16="http://schemas.microsoft.com/office/drawing/2014/main" id="{04CD2031-22AD-999D-97C1-C2CE9DB3698E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6" name="Rectangle 5475">
              <a:extLst>
                <a:ext uri="{FF2B5EF4-FFF2-40B4-BE49-F238E27FC236}">
                  <a16:creationId xmlns:a16="http://schemas.microsoft.com/office/drawing/2014/main" id="{A6333AF0-703F-2AE5-AC39-A185032CD90E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7" name="Rectangle 5476">
              <a:extLst>
                <a:ext uri="{FF2B5EF4-FFF2-40B4-BE49-F238E27FC236}">
                  <a16:creationId xmlns:a16="http://schemas.microsoft.com/office/drawing/2014/main" id="{6E189365-F618-0D60-21EB-4E307F524F45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478" name="Rectangle 5477">
              <a:extLst>
                <a:ext uri="{FF2B5EF4-FFF2-40B4-BE49-F238E27FC236}">
                  <a16:creationId xmlns:a16="http://schemas.microsoft.com/office/drawing/2014/main" id="{A62F7EE8-11F4-8A6B-8B53-A5CE69D1DBCA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7399" name="Group 7398">
            <a:extLst>
              <a:ext uri="{FF2B5EF4-FFF2-40B4-BE49-F238E27FC236}">
                <a16:creationId xmlns:a16="http://schemas.microsoft.com/office/drawing/2014/main" id="{8DC6CDC6-8CDE-D6CE-46FF-FA6D851164EB}"/>
              </a:ext>
            </a:extLst>
          </p:cNvPr>
          <p:cNvGrpSpPr/>
          <p:nvPr/>
        </p:nvGrpSpPr>
        <p:grpSpPr>
          <a:xfrm>
            <a:off x="798901" y="3066739"/>
            <a:ext cx="6158983" cy="91440"/>
            <a:chOff x="795599" y="2575329"/>
            <a:chExt cx="6164316" cy="111398"/>
          </a:xfrm>
        </p:grpSpPr>
        <p:sp>
          <p:nvSpPr>
            <p:cNvPr id="7400" name="Rectangle 7399">
              <a:extLst>
                <a:ext uri="{FF2B5EF4-FFF2-40B4-BE49-F238E27FC236}">
                  <a16:creationId xmlns:a16="http://schemas.microsoft.com/office/drawing/2014/main" id="{ACADB432-3E64-875B-4BFD-7A601D3DA2C9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1" name="Rectangle 7400">
              <a:extLst>
                <a:ext uri="{FF2B5EF4-FFF2-40B4-BE49-F238E27FC236}">
                  <a16:creationId xmlns:a16="http://schemas.microsoft.com/office/drawing/2014/main" id="{CA8963B0-2A89-9D1B-E97A-F481B78B1FA2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2" name="Rectangle 7401">
              <a:extLst>
                <a:ext uri="{FF2B5EF4-FFF2-40B4-BE49-F238E27FC236}">
                  <a16:creationId xmlns:a16="http://schemas.microsoft.com/office/drawing/2014/main" id="{5620DD7F-1E14-0DB6-E012-57F1169592F7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3" name="Rectangle 7402">
              <a:extLst>
                <a:ext uri="{FF2B5EF4-FFF2-40B4-BE49-F238E27FC236}">
                  <a16:creationId xmlns:a16="http://schemas.microsoft.com/office/drawing/2014/main" id="{57C4A13E-5614-ADB2-58D5-B0EF16551427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4" name="Rectangle 7403">
              <a:extLst>
                <a:ext uri="{FF2B5EF4-FFF2-40B4-BE49-F238E27FC236}">
                  <a16:creationId xmlns:a16="http://schemas.microsoft.com/office/drawing/2014/main" id="{664D7A84-4A23-3630-1530-AFC5070EAD33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accent3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5" name="Rectangle 7404">
              <a:extLst>
                <a:ext uri="{FF2B5EF4-FFF2-40B4-BE49-F238E27FC236}">
                  <a16:creationId xmlns:a16="http://schemas.microsoft.com/office/drawing/2014/main" id="{B7A1A39A-6B2F-C348-220C-A0823179CBD1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6" name="Rectangle 7405">
              <a:extLst>
                <a:ext uri="{FF2B5EF4-FFF2-40B4-BE49-F238E27FC236}">
                  <a16:creationId xmlns:a16="http://schemas.microsoft.com/office/drawing/2014/main" id="{5A0F8BE7-DFAB-CE25-3BE4-8E9DBB8C9647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7" name="Rectangle 7406">
              <a:extLst>
                <a:ext uri="{FF2B5EF4-FFF2-40B4-BE49-F238E27FC236}">
                  <a16:creationId xmlns:a16="http://schemas.microsoft.com/office/drawing/2014/main" id="{8AD8CFA7-E84A-1998-184D-6B26B9DCC8D5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8" name="Rectangle 7407">
              <a:extLst>
                <a:ext uri="{FF2B5EF4-FFF2-40B4-BE49-F238E27FC236}">
                  <a16:creationId xmlns:a16="http://schemas.microsoft.com/office/drawing/2014/main" id="{03BEFDC0-3CD3-2A74-F8B2-A40D1F4CFF65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09" name="Rectangle 7408">
              <a:extLst>
                <a:ext uri="{FF2B5EF4-FFF2-40B4-BE49-F238E27FC236}">
                  <a16:creationId xmlns:a16="http://schemas.microsoft.com/office/drawing/2014/main" id="{45692E6D-0EC1-4DBE-D86B-A4DF5917173E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0" name="Rectangle 7409">
              <a:extLst>
                <a:ext uri="{FF2B5EF4-FFF2-40B4-BE49-F238E27FC236}">
                  <a16:creationId xmlns:a16="http://schemas.microsoft.com/office/drawing/2014/main" id="{532C7223-9471-5881-1226-A4AD49E6B674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1" name="Rectangle 7410">
              <a:extLst>
                <a:ext uri="{FF2B5EF4-FFF2-40B4-BE49-F238E27FC236}">
                  <a16:creationId xmlns:a16="http://schemas.microsoft.com/office/drawing/2014/main" id="{54B49097-8B84-DA13-949E-043705A31D7C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2" name="Rectangle 7411">
              <a:extLst>
                <a:ext uri="{FF2B5EF4-FFF2-40B4-BE49-F238E27FC236}">
                  <a16:creationId xmlns:a16="http://schemas.microsoft.com/office/drawing/2014/main" id="{CBB8D2D0-F7EA-D20C-60E5-059A62B0E3BF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3" name="Rectangle 7412">
              <a:extLst>
                <a:ext uri="{FF2B5EF4-FFF2-40B4-BE49-F238E27FC236}">
                  <a16:creationId xmlns:a16="http://schemas.microsoft.com/office/drawing/2014/main" id="{EFAC0E2D-FE4A-DE40-7F5A-3181DD4E7B07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4" name="Rectangle 7413">
              <a:extLst>
                <a:ext uri="{FF2B5EF4-FFF2-40B4-BE49-F238E27FC236}">
                  <a16:creationId xmlns:a16="http://schemas.microsoft.com/office/drawing/2014/main" id="{76797E25-ADE7-63BA-141D-743C044D2925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5" name="Rectangle 7414">
              <a:extLst>
                <a:ext uri="{FF2B5EF4-FFF2-40B4-BE49-F238E27FC236}">
                  <a16:creationId xmlns:a16="http://schemas.microsoft.com/office/drawing/2014/main" id="{3F135DAD-DA27-88DA-4B57-7DFBE2118B82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6" name="Rectangle 7415">
              <a:extLst>
                <a:ext uri="{FF2B5EF4-FFF2-40B4-BE49-F238E27FC236}">
                  <a16:creationId xmlns:a16="http://schemas.microsoft.com/office/drawing/2014/main" id="{E77399A8-834E-ACFB-421C-8430616D3975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7" name="Rectangle 7416">
              <a:extLst>
                <a:ext uri="{FF2B5EF4-FFF2-40B4-BE49-F238E27FC236}">
                  <a16:creationId xmlns:a16="http://schemas.microsoft.com/office/drawing/2014/main" id="{83EE5DB5-2E4D-1778-2371-EDD3F3375F4E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8" name="Rectangle 7417">
              <a:extLst>
                <a:ext uri="{FF2B5EF4-FFF2-40B4-BE49-F238E27FC236}">
                  <a16:creationId xmlns:a16="http://schemas.microsoft.com/office/drawing/2014/main" id="{CE0C0C57-9854-DA62-E8AC-AC1876027404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19" name="Rectangle 7418">
              <a:extLst>
                <a:ext uri="{FF2B5EF4-FFF2-40B4-BE49-F238E27FC236}">
                  <a16:creationId xmlns:a16="http://schemas.microsoft.com/office/drawing/2014/main" id="{49930CDA-4A13-05DB-DC2A-2FEA4C777499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0" name="Rectangle 7419">
              <a:extLst>
                <a:ext uri="{FF2B5EF4-FFF2-40B4-BE49-F238E27FC236}">
                  <a16:creationId xmlns:a16="http://schemas.microsoft.com/office/drawing/2014/main" id="{D5D55547-D31D-964A-1354-C390F9DD20E2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1" name="Rectangle 7420">
              <a:extLst>
                <a:ext uri="{FF2B5EF4-FFF2-40B4-BE49-F238E27FC236}">
                  <a16:creationId xmlns:a16="http://schemas.microsoft.com/office/drawing/2014/main" id="{F9F3CCB8-C884-01EF-6FAD-92491A1D58BB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2" name="Rectangle 7421">
              <a:extLst>
                <a:ext uri="{FF2B5EF4-FFF2-40B4-BE49-F238E27FC236}">
                  <a16:creationId xmlns:a16="http://schemas.microsoft.com/office/drawing/2014/main" id="{42F27415-B9D9-C920-436B-D0AEF344CF35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3" name="Rectangle 7422">
              <a:extLst>
                <a:ext uri="{FF2B5EF4-FFF2-40B4-BE49-F238E27FC236}">
                  <a16:creationId xmlns:a16="http://schemas.microsoft.com/office/drawing/2014/main" id="{396C8BE9-86A0-7AB1-182D-3B0663F6A4F7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4" name="Rectangle 7423">
              <a:extLst>
                <a:ext uri="{FF2B5EF4-FFF2-40B4-BE49-F238E27FC236}">
                  <a16:creationId xmlns:a16="http://schemas.microsoft.com/office/drawing/2014/main" id="{185065BB-9234-B6CF-2E28-5EF15DD4B296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5" name="Rectangle 7424">
              <a:extLst>
                <a:ext uri="{FF2B5EF4-FFF2-40B4-BE49-F238E27FC236}">
                  <a16:creationId xmlns:a16="http://schemas.microsoft.com/office/drawing/2014/main" id="{23E54DEA-C18F-27F0-AFCB-EFF0A1E279AB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6" name="Rectangle 7425">
              <a:extLst>
                <a:ext uri="{FF2B5EF4-FFF2-40B4-BE49-F238E27FC236}">
                  <a16:creationId xmlns:a16="http://schemas.microsoft.com/office/drawing/2014/main" id="{2F7BF081-7C9B-D30B-8BC4-6A87F144730E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7" name="Rectangle 7426">
              <a:extLst>
                <a:ext uri="{FF2B5EF4-FFF2-40B4-BE49-F238E27FC236}">
                  <a16:creationId xmlns:a16="http://schemas.microsoft.com/office/drawing/2014/main" id="{E19323F3-0FE9-9518-BBA0-9224DA3540C3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8" name="Rectangle 7427">
              <a:extLst>
                <a:ext uri="{FF2B5EF4-FFF2-40B4-BE49-F238E27FC236}">
                  <a16:creationId xmlns:a16="http://schemas.microsoft.com/office/drawing/2014/main" id="{38073892-79E0-92FA-E66C-706ABA021D97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29" name="Rectangle 7428">
              <a:extLst>
                <a:ext uri="{FF2B5EF4-FFF2-40B4-BE49-F238E27FC236}">
                  <a16:creationId xmlns:a16="http://schemas.microsoft.com/office/drawing/2014/main" id="{F2BCEB92-05B4-EB3B-4F35-535A0693342B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0" name="Rectangle 7429">
              <a:extLst>
                <a:ext uri="{FF2B5EF4-FFF2-40B4-BE49-F238E27FC236}">
                  <a16:creationId xmlns:a16="http://schemas.microsoft.com/office/drawing/2014/main" id="{13F4A11E-BBDF-F640-D1AF-5A037036F924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1" name="Rectangle 7430">
              <a:extLst>
                <a:ext uri="{FF2B5EF4-FFF2-40B4-BE49-F238E27FC236}">
                  <a16:creationId xmlns:a16="http://schemas.microsoft.com/office/drawing/2014/main" id="{0F85BA66-F54C-D415-5FB8-EF687A4C91DC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2" name="Rectangle 7431">
              <a:extLst>
                <a:ext uri="{FF2B5EF4-FFF2-40B4-BE49-F238E27FC236}">
                  <a16:creationId xmlns:a16="http://schemas.microsoft.com/office/drawing/2014/main" id="{28A77569-6DE7-648B-0E74-0141DA98060E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3" name="Rectangle 7432">
              <a:extLst>
                <a:ext uri="{FF2B5EF4-FFF2-40B4-BE49-F238E27FC236}">
                  <a16:creationId xmlns:a16="http://schemas.microsoft.com/office/drawing/2014/main" id="{D6BBDFDF-C9CE-68E5-0749-D6C171C40AD6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4" name="Rectangle 7433">
              <a:extLst>
                <a:ext uri="{FF2B5EF4-FFF2-40B4-BE49-F238E27FC236}">
                  <a16:creationId xmlns:a16="http://schemas.microsoft.com/office/drawing/2014/main" id="{94115D20-4AFA-B732-08AA-0C934DBFE769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5" name="Rectangle 7434">
              <a:extLst>
                <a:ext uri="{FF2B5EF4-FFF2-40B4-BE49-F238E27FC236}">
                  <a16:creationId xmlns:a16="http://schemas.microsoft.com/office/drawing/2014/main" id="{4DB8A28D-5C82-C1EA-0DD8-2ABCBA2F6D76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6" name="Rectangle 7435">
              <a:extLst>
                <a:ext uri="{FF2B5EF4-FFF2-40B4-BE49-F238E27FC236}">
                  <a16:creationId xmlns:a16="http://schemas.microsoft.com/office/drawing/2014/main" id="{CCFF8547-A5ED-52E1-6A47-3A041C2E805D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7" name="Rectangle 7436">
              <a:extLst>
                <a:ext uri="{FF2B5EF4-FFF2-40B4-BE49-F238E27FC236}">
                  <a16:creationId xmlns:a16="http://schemas.microsoft.com/office/drawing/2014/main" id="{EE7A5492-7689-E5EA-04F6-2D4FE34AEEF1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8" name="Rectangle 7437">
              <a:extLst>
                <a:ext uri="{FF2B5EF4-FFF2-40B4-BE49-F238E27FC236}">
                  <a16:creationId xmlns:a16="http://schemas.microsoft.com/office/drawing/2014/main" id="{5477A69F-6B17-180A-6B96-4474279C4ABF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39" name="Rectangle 7438">
              <a:extLst>
                <a:ext uri="{FF2B5EF4-FFF2-40B4-BE49-F238E27FC236}">
                  <a16:creationId xmlns:a16="http://schemas.microsoft.com/office/drawing/2014/main" id="{1B4116CA-144D-577D-98B4-EDA4336A4E11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0" name="Rectangle 7439">
              <a:extLst>
                <a:ext uri="{FF2B5EF4-FFF2-40B4-BE49-F238E27FC236}">
                  <a16:creationId xmlns:a16="http://schemas.microsoft.com/office/drawing/2014/main" id="{E3F02960-F20C-9804-C900-135737C7FACE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1" name="Rectangle 7440">
              <a:extLst>
                <a:ext uri="{FF2B5EF4-FFF2-40B4-BE49-F238E27FC236}">
                  <a16:creationId xmlns:a16="http://schemas.microsoft.com/office/drawing/2014/main" id="{4588AA59-9CE3-1BCD-445C-E15BA5FB52EE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2" name="Rectangle 7441">
              <a:extLst>
                <a:ext uri="{FF2B5EF4-FFF2-40B4-BE49-F238E27FC236}">
                  <a16:creationId xmlns:a16="http://schemas.microsoft.com/office/drawing/2014/main" id="{761AB8D9-C668-0A10-FBF1-DFEC629E1DA2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3" name="Rectangle 7442">
              <a:extLst>
                <a:ext uri="{FF2B5EF4-FFF2-40B4-BE49-F238E27FC236}">
                  <a16:creationId xmlns:a16="http://schemas.microsoft.com/office/drawing/2014/main" id="{6A577EB1-C587-EDA2-39BD-3E579E19AF9C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4" name="Rectangle 7443">
              <a:extLst>
                <a:ext uri="{FF2B5EF4-FFF2-40B4-BE49-F238E27FC236}">
                  <a16:creationId xmlns:a16="http://schemas.microsoft.com/office/drawing/2014/main" id="{A35FFE4C-35F8-080B-A303-5B54BC34BC77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5" name="Rectangle 7444">
              <a:extLst>
                <a:ext uri="{FF2B5EF4-FFF2-40B4-BE49-F238E27FC236}">
                  <a16:creationId xmlns:a16="http://schemas.microsoft.com/office/drawing/2014/main" id="{2057E570-F43A-BBD3-C3A5-32A4997E2C8A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6" name="Rectangle 7445">
              <a:extLst>
                <a:ext uri="{FF2B5EF4-FFF2-40B4-BE49-F238E27FC236}">
                  <a16:creationId xmlns:a16="http://schemas.microsoft.com/office/drawing/2014/main" id="{61468073-57AE-EF34-7995-66912D4D04CB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7" name="Rectangle 7446">
              <a:extLst>
                <a:ext uri="{FF2B5EF4-FFF2-40B4-BE49-F238E27FC236}">
                  <a16:creationId xmlns:a16="http://schemas.microsoft.com/office/drawing/2014/main" id="{55F81BDD-2F50-979D-9776-DF8E8E134271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8" name="Rectangle 7447">
              <a:extLst>
                <a:ext uri="{FF2B5EF4-FFF2-40B4-BE49-F238E27FC236}">
                  <a16:creationId xmlns:a16="http://schemas.microsoft.com/office/drawing/2014/main" id="{067DC597-DBEB-7170-4FED-846CF1E417AD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49" name="Rectangle 7448">
              <a:extLst>
                <a:ext uri="{FF2B5EF4-FFF2-40B4-BE49-F238E27FC236}">
                  <a16:creationId xmlns:a16="http://schemas.microsoft.com/office/drawing/2014/main" id="{40F8265C-66B3-378D-077E-BE41AF2F708C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accent3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0" name="Rectangle 7449">
              <a:extLst>
                <a:ext uri="{FF2B5EF4-FFF2-40B4-BE49-F238E27FC236}">
                  <a16:creationId xmlns:a16="http://schemas.microsoft.com/office/drawing/2014/main" id="{B43907C4-F028-59FB-50E1-B2CD70575645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1" name="Rectangle 7450">
              <a:extLst>
                <a:ext uri="{FF2B5EF4-FFF2-40B4-BE49-F238E27FC236}">
                  <a16:creationId xmlns:a16="http://schemas.microsoft.com/office/drawing/2014/main" id="{A936DA10-3D98-E2A3-F091-FF87E5CDA967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2" name="Rectangle 7451">
              <a:extLst>
                <a:ext uri="{FF2B5EF4-FFF2-40B4-BE49-F238E27FC236}">
                  <a16:creationId xmlns:a16="http://schemas.microsoft.com/office/drawing/2014/main" id="{78754A7D-A1A7-F356-A204-09AF448E355B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3" name="Rectangle 7452">
              <a:extLst>
                <a:ext uri="{FF2B5EF4-FFF2-40B4-BE49-F238E27FC236}">
                  <a16:creationId xmlns:a16="http://schemas.microsoft.com/office/drawing/2014/main" id="{8CD5F4FA-24DE-A859-2FBE-00F1F87E31A7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4" name="Rectangle 7453">
              <a:extLst>
                <a:ext uri="{FF2B5EF4-FFF2-40B4-BE49-F238E27FC236}">
                  <a16:creationId xmlns:a16="http://schemas.microsoft.com/office/drawing/2014/main" id="{62533896-7D85-A982-22EA-0FA6D0E96642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5" name="Rectangle 7454">
              <a:extLst>
                <a:ext uri="{FF2B5EF4-FFF2-40B4-BE49-F238E27FC236}">
                  <a16:creationId xmlns:a16="http://schemas.microsoft.com/office/drawing/2014/main" id="{38AAFA3C-A87E-6161-6F01-7FC025071E61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6" name="Rectangle 7455">
              <a:extLst>
                <a:ext uri="{FF2B5EF4-FFF2-40B4-BE49-F238E27FC236}">
                  <a16:creationId xmlns:a16="http://schemas.microsoft.com/office/drawing/2014/main" id="{A98A06DC-D263-9A55-6CAB-B776379AAA7E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7" name="Rectangle 7456">
              <a:extLst>
                <a:ext uri="{FF2B5EF4-FFF2-40B4-BE49-F238E27FC236}">
                  <a16:creationId xmlns:a16="http://schemas.microsoft.com/office/drawing/2014/main" id="{290EEE89-BD17-6476-4A1E-D369510D913D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8" name="Rectangle 7457">
              <a:extLst>
                <a:ext uri="{FF2B5EF4-FFF2-40B4-BE49-F238E27FC236}">
                  <a16:creationId xmlns:a16="http://schemas.microsoft.com/office/drawing/2014/main" id="{3A996BC3-4475-8292-A5AD-9D7CAC70EB03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59" name="Rectangle 7458">
              <a:extLst>
                <a:ext uri="{FF2B5EF4-FFF2-40B4-BE49-F238E27FC236}">
                  <a16:creationId xmlns:a16="http://schemas.microsoft.com/office/drawing/2014/main" id="{C3D7BC76-4E30-B646-DED2-54181179CC1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0" name="Rectangle 7459">
              <a:extLst>
                <a:ext uri="{FF2B5EF4-FFF2-40B4-BE49-F238E27FC236}">
                  <a16:creationId xmlns:a16="http://schemas.microsoft.com/office/drawing/2014/main" id="{BBB02A9A-5143-02C3-DFEF-D21E36F70A26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1" name="Rectangle 7460">
              <a:extLst>
                <a:ext uri="{FF2B5EF4-FFF2-40B4-BE49-F238E27FC236}">
                  <a16:creationId xmlns:a16="http://schemas.microsoft.com/office/drawing/2014/main" id="{D6584FC7-D54D-F312-91E9-4EA2C4C12FD4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2" name="Rectangle 7461">
              <a:extLst>
                <a:ext uri="{FF2B5EF4-FFF2-40B4-BE49-F238E27FC236}">
                  <a16:creationId xmlns:a16="http://schemas.microsoft.com/office/drawing/2014/main" id="{09583293-279B-1DB1-B58A-E240D86B2D20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3" name="Rectangle 7462">
              <a:extLst>
                <a:ext uri="{FF2B5EF4-FFF2-40B4-BE49-F238E27FC236}">
                  <a16:creationId xmlns:a16="http://schemas.microsoft.com/office/drawing/2014/main" id="{19DD1864-400E-D6F5-AA30-DB15EAD28592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4" name="Rectangle 7463">
              <a:extLst>
                <a:ext uri="{FF2B5EF4-FFF2-40B4-BE49-F238E27FC236}">
                  <a16:creationId xmlns:a16="http://schemas.microsoft.com/office/drawing/2014/main" id="{6FB63FB0-58C2-CB05-04E0-0FA4431E2EC7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5" name="Rectangle 7464">
              <a:extLst>
                <a:ext uri="{FF2B5EF4-FFF2-40B4-BE49-F238E27FC236}">
                  <a16:creationId xmlns:a16="http://schemas.microsoft.com/office/drawing/2014/main" id="{2394D095-B32C-A96D-DF3D-685E975AE43C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6" name="Rectangle 7465">
              <a:extLst>
                <a:ext uri="{FF2B5EF4-FFF2-40B4-BE49-F238E27FC236}">
                  <a16:creationId xmlns:a16="http://schemas.microsoft.com/office/drawing/2014/main" id="{6E4F9260-6C80-E5A5-97F5-3C31D5F2775C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7" name="Rectangle 7466">
              <a:extLst>
                <a:ext uri="{FF2B5EF4-FFF2-40B4-BE49-F238E27FC236}">
                  <a16:creationId xmlns:a16="http://schemas.microsoft.com/office/drawing/2014/main" id="{CBFBEC1B-D96B-568A-BC98-8A04CFF78C50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8" name="Rectangle 7467">
              <a:extLst>
                <a:ext uri="{FF2B5EF4-FFF2-40B4-BE49-F238E27FC236}">
                  <a16:creationId xmlns:a16="http://schemas.microsoft.com/office/drawing/2014/main" id="{EA4C542D-AC57-4400-43B7-279A5FF345D4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69" name="Rectangle 7468">
              <a:extLst>
                <a:ext uri="{FF2B5EF4-FFF2-40B4-BE49-F238E27FC236}">
                  <a16:creationId xmlns:a16="http://schemas.microsoft.com/office/drawing/2014/main" id="{D1C9EAC2-ED21-A992-2D3C-F328026C0266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0" name="Rectangle 7469">
              <a:extLst>
                <a:ext uri="{FF2B5EF4-FFF2-40B4-BE49-F238E27FC236}">
                  <a16:creationId xmlns:a16="http://schemas.microsoft.com/office/drawing/2014/main" id="{0720C328-50C9-2349-C396-8B3729BF41C8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1" name="Rectangle 7470">
              <a:extLst>
                <a:ext uri="{FF2B5EF4-FFF2-40B4-BE49-F238E27FC236}">
                  <a16:creationId xmlns:a16="http://schemas.microsoft.com/office/drawing/2014/main" id="{34145FBB-2D11-0FF8-49C7-87AA7497DA9A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2" name="Rectangle 7471">
              <a:extLst>
                <a:ext uri="{FF2B5EF4-FFF2-40B4-BE49-F238E27FC236}">
                  <a16:creationId xmlns:a16="http://schemas.microsoft.com/office/drawing/2014/main" id="{C78D9455-CC07-3F44-DA8A-995D1386C859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3" name="Rectangle 7472">
              <a:extLst>
                <a:ext uri="{FF2B5EF4-FFF2-40B4-BE49-F238E27FC236}">
                  <a16:creationId xmlns:a16="http://schemas.microsoft.com/office/drawing/2014/main" id="{89E1563B-07EF-AA94-2F0E-B879E37F844B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4" name="Rectangle 7473">
              <a:extLst>
                <a:ext uri="{FF2B5EF4-FFF2-40B4-BE49-F238E27FC236}">
                  <a16:creationId xmlns:a16="http://schemas.microsoft.com/office/drawing/2014/main" id="{DDA427F3-2AE9-B6DF-523D-839C0CD749B9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5" name="Rectangle 7474">
              <a:extLst>
                <a:ext uri="{FF2B5EF4-FFF2-40B4-BE49-F238E27FC236}">
                  <a16:creationId xmlns:a16="http://schemas.microsoft.com/office/drawing/2014/main" id="{CF48E8CD-177D-E184-BBE5-9424DBFA18CE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6" name="Rectangle 7475">
              <a:extLst>
                <a:ext uri="{FF2B5EF4-FFF2-40B4-BE49-F238E27FC236}">
                  <a16:creationId xmlns:a16="http://schemas.microsoft.com/office/drawing/2014/main" id="{64A10F5D-4557-3FF0-0016-5CEA80343689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7" name="Rectangle 7476">
              <a:extLst>
                <a:ext uri="{FF2B5EF4-FFF2-40B4-BE49-F238E27FC236}">
                  <a16:creationId xmlns:a16="http://schemas.microsoft.com/office/drawing/2014/main" id="{FC8ADC67-D20D-0B1C-35B9-64EC7569C6A8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8" name="Rectangle 7477">
              <a:extLst>
                <a:ext uri="{FF2B5EF4-FFF2-40B4-BE49-F238E27FC236}">
                  <a16:creationId xmlns:a16="http://schemas.microsoft.com/office/drawing/2014/main" id="{9ED9C69D-981D-CE0D-DA7F-588BA65401CC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79" name="Rectangle 7478">
              <a:extLst>
                <a:ext uri="{FF2B5EF4-FFF2-40B4-BE49-F238E27FC236}">
                  <a16:creationId xmlns:a16="http://schemas.microsoft.com/office/drawing/2014/main" id="{B8A58C9A-90DA-2B98-370C-AB18206B3FA2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0" name="Rectangle 7479">
              <a:extLst>
                <a:ext uri="{FF2B5EF4-FFF2-40B4-BE49-F238E27FC236}">
                  <a16:creationId xmlns:a16="http://schemas.microsoft.com/office/drawing/2014/main" id="{826C1B3D-6054-B32D-C90E-BD20902B5C9F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1" name="Rectangle 7480">
              <a:extLst>
                <a:ext uri="{FF2B5EF4-FFF2-40B4-BE49-F238E27FC236}">
                  <a16:creationId xmlns:a16="http://schemas.microsoft.com/office/drawing/2014/main" id="{0BDB8233-4511-F454-91B8-C163CC380DA9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2" name="Rectangle 7481">
              <a:extLst>
                <a:ext uri="{FF2B5EF4-FFF2-40B4-BE49-F238E27FC236}">
                  <a16:creationId xmlns:a16="http://schemas.microsoft.com/office/drawing/2014/main" id="{5990F592-59C7-99AD-3BFD-26E6FE606A9B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3" name="Rectangle 7482">
              <a:extLst>
                <a:ext uri="{FF2B5EF4-FFF2-40B4-BE49-F238E27FC236}">
                  <a16:creationId xmlns:a16="http://schemas.microsoft.com/office/drawing/2014/main" id="{3B5DCA01-D3CB-6484-8EEE-0D61050DDEE7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4" name="Rectangle 7483">
              <a:extLst>
                <a:ext uri="{FF2B5EF4-FFF2-40B4-BE49-F238E27FC236}">
                  <a16:creationId xmlns:a16="http://schemas.microsoft.com/office/drawing/2014/main" id="{85E87335-71D9-C0E8-8BAF-0551C329E906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5" name="Rectangle 7484">
              <a:extLst>
                <a:ext uri="{FF2B5EF4-FFF2-40B4-BE49-F238E27FC236}">
                  <a16:creationId xmlns:a16="http://schemas.microsoft.com/office/drawing/2014/main" id="{920B4F71-B4D5-A1C5-72C7-E444F9E2B9E7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6" name="Rectangle 7485">
              <a:extLst>
                <a:ext uri="{FF2B5EF4-FFF2-40B4-BE49-F238E27FC236}">
                  <a16:creationId xmlns:a16="http://schemas.microsoft.com/office/drawing/2014/main" id="{D49838AD-B1FA-512A-0DC1-E79F02F6EBA1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7" name="Rectangle 7486">
              <a:extLst>
                <a:ext uri="{FF2B5EF4-FFF2-40B4-BE49-F238E27FC236}">
                  <a16:creationId xmlns:a16="http://schemas.microsoft.com/office/drawing/2014/main" id="{BAF5ADA2-5983-4FF1-3016-8DB9D6BF5E3A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8" name="Rectangle 7487">
              <a:extLst>
                <a:ext uri="{FF2B5EF4-FFF2-40B4-BE49-F238E27FC236}">
                  <a16:creationId xmlns:a16="http://schemas.microsoft.com/office/drawing/2014/main" id="{ADEF1AFB-9A32-B21B-352B-927D465F1272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89" name="Rectangle 7488">
              <a:extLst>
                <a:ext uri="{FF2B5EF4-FFF2-40B4-BE49-F238E27FC236}">
                  <a16:creationId xmlns:a16="http://schemas.microsoft.com/office/drawing/2014/main" id="{2D64A839-C7DE-97CC-F5A0-20429F2C4625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0" name="Rectangle 7489">
              <a:extLst>
                <a:ext uri="{FF2B5EF4-FFF2-40B4-BE49-F238E27FC236}">
                  <a16:creationId xmlns:a16="http://schemas.microsoft.com/office/drawing/2014/main" id="{5ACBC332-E92F-0C1F-342F-4898E430E512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1" name="Rectangle 7490">
              <a:extLst>
                <a:ext uri="{FF2B5EF4-FFF2-40B4-BE49-F238E27FC236}">
                  <a16:creationId xmlns:a16="http://schemas.microsoft.com/office/drawing/2014/main" id="{F6B78879-17A3-3199-225B-5914B6C0B966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2" name="Rectangle 7491">
              <a:extLst>
                <a:ext uri="{FF2B5EF4-FFF2-40B4-BE49-F238E27FC236}">
                  <a16:creationId xmlns:a16="http://schemas.microsoft.com/office/drawing/2014/main" id="{EAD6994E-30AF-F2B4-7FDC-A0DC9CA6B6E2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3" name="Rectangle 7492">
              <a:extLst>
                <a:ext uri="{FF2B5EF4-FFF2-40B4-BE49-F238E27FC236}">
                  <a16:creationId xmlns:a16="http://schemas.microsoft.com/office/drawing/2014/main" id="{5F6228D6-2047-BEBF-8065-B521AB656687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4" name="Rectangle 7493">
              <a:extLst>
                <a:ext uri="{FF2B5EF4-FFF2-40B4-BE49-F238E27FC236}">
                  <a16:creationId xmlns:a16="http://schemas.microsoft.com/office/drawing/2014/main" id="{F0122049-046F-4D08-9A69-EC82DD6234C3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5" name="Rectangle 7494">
              <a:extLst>
                <a:ext uri="{FF2B5EF4-FFF2-40B4-BE49-F238E27FC236}">
                  <a16:creationId xmlns:a16="http://schemas.microsoft.com/office/drawing/2014/main" id="{2B819AE4-7827-AF89-2F95-5535608AD804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6" name="Rectangle 7495">
              <a:extLst>
                <a:ext uri="{FF2B5EF4-FFF2-40B4-BE49-F238E27FC236}">
                  <a16:creationId xmlns:a16="http://schemas.microsoft.com/office/drawing/2014/main" id="{93513685-B725-5100-8907-665550A10C50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7" name="Rectangle 7496">
              <a:extLst>
                <a:ext uri="{FF2B5EF4-FFF2-40B4-BE49-F238E27FC236}">
                  <a16:creationId xmlns:a16="http://schemas.microsoft.com/office/drawing/2014/main" id="{6D322C0D-1944-B146-33A1-10FC54AA1CB2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8" name="Rectangle 7497">
              <a:extLst>
                <a:ext uri="{FF2B5EF4-FFF2-40B4-BE49-F238E27FC236}">
                  <a16:creationId xmlns:a16="http://schemas.microsoft.com/office/drawing/2014/main" id="{3214BA5B-C30A-4313-F948-EF24758A338D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499" name="Rectangle 7498">
              <a:extLst>
                <a:ext uri="{FF2B5EF4-FFF2-40B4-BE49-F238E27FC236}">
                  <a16:creationId xmlns:a16="http://schemas.microsoft.com/office/drawing/2014/main" id="{2986B022-869B-9C4A-7849-D8E0672F27FE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0" name="Rectangle 7499">
              <a:extLst>
                <a:ext uri="{FF2B5EF4-FFF2-40B4-BE49-F238E27FC236}">
                  <a16:creationId xmlns:a16="http://schemas.microsoft.com/office/drawing/2014/main" id="{5A605129-7B70-B679-6DA4-5488B0516828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1" name="Rectangle 7500">
              <a:extLst>
                <a:ext uri="{FF2B5EF4-FFF2-40B4-BE49-F238E27FC236}">
                  <a16:creationId xmlns:a16="http://schemas.microsoft.com/office/drawing/2014/main" id="{E4654037-BFD5-37AE-9FBC-08D728FA893F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2" name="Rectangle 7501">
              <a:extLst>
                <a:ext uri="{FF2B5EF4-FFF2-40B4-BE49-F238E27FC236}">
                  <a16:creationId xmlns:a16="http://schemas.microsoft.com/office/drawing/2014/main" id="{B898FBDD-3344-074D-6D42-6C79ED0303F0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3" name="Rectangle 7502">
              <a:extLst>
                <a:ext uri="{FF2B5EF4-FFF2-40B4-BE49-F238E27FC236}">
                  <a16:creationId xmlns:a16="http://schemas.microsoft.com/office/drawing/2014/main" id="{68F97A52-99E9-EE93-6D2A-3B02772DAFE2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4" name="Rectangle 7503">
              <a:extLst>
                <a:ext uri="{FF2B5EF4-FFF2-40B4-BE49-F238E27FC236}">
                  <a16:creationId xmlns:a16="http://schemas.microsoft.com/office/drawing/2014/main" id="{E7025E81-4D8A-EF5A-EBA6-030DA605EE91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5" name="Rectangle 7504">
              <a:extLst>
                <a:ext uri="{FF2B5EF4-FFF2-40B4-BE49-F238E27FC236}">
                  <a16:creationId xmlns:a16="http://schemas.microsoft.com/office/drawing/2014/main" id="{0C295E61-72C8-9249-0A5E-C1972C60DF56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6" name="Rectangle 7505">
              <a:extLst>
                <a:ext uri="{FF2B5EF4-FFF2-40B4-BE49-F238E27FC236}">
                  <a16:creationId xmlns:a16="http://schemas.microsoft.com/office/drawing/2014/main" id="{97CF6C38-4ADC-53B1-3D48-3520521A0F20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7" name="Rectangle 7506">
              <a:extLst>
                <a:ext uri="{FF2B5EF4-FFF2-40B4-BE49-F238E27FC236}">
                  <a16:creationId xmlns:a16="http://schemas.microsoft.com/office/drawing/2014/main" id="{A252D329-6F29-23CD-8DB6-9066B7A6181B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8" name="Rectangle 7507">
              <a:extLst>
                <a:ext uri="{FF2B5EF4-FFF2-40B4-BE49-F238E27FC236}">
                  <a16:creationId xmlns:a16="http://schemas.microsoft.com/office/drawing/2014/main" id="{CFA20D42-7B14-5E48-F881-7139518B7166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09" name="Rectangle 7508">
              <a:extLst>
                <a:ext uri="{FF2B5EF4-FFF2-40B4-BE49-F238E27FC236}">
                  <a16:creationId xmlns:a16="http://schemas.microsoft.com/office/drawing/2014/main" id="{325863E8-8537-285F-72AC-0026FCC95924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0" name="Rectangle 7509">
              <a:extLst>
                <a:ext uri="{FF2B5EF4-FFF2-40B4-BE49-F238E27FC236}">
                  <a16:creationId xmlns:a16="http://schemas.microsoft.com/office/drawing/2014/main" id="{6B6AC191-4830-D66B-B7A8-C7A5ECAD10E5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1" name="Rectangle 7510">
              <a:extLst>
                <a:ext uri="{FF2B5EF4-FFF2-40B4-BE49-F238E27FC236}">
                  <a16:creationId xmlns:a16="http://schemas.microsoft.com/office/drawing/2014/main" id="{F380B26E-1E23-FEBF-BADF-AD0E0C851DF4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2" name="Rectangle 7511">
              <a:extLst>
                <a:ext uri="{FF2B5EF4-FFF2-40B4-BE49-F238E27FC236}">
                  <a16:creationId xmlns:a16="http://schemas.microsoft.com/office/drawing/2014/main" id="{4ED4AA01-0DBF-6D7D-314D-FA8111FF6ED8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3" name="Rectangle 7512">
              <a:extLst>
                <a:ext uri="{FF2B5EF4-FFF2-40B4-BE49-F238E27FC236}">
                  <a16:creationId xmlns:a16="http://schemas.microsoft.com/office/drawing/2014/main" id="{52C8E706-6CEF-953B-09CA-A4AABB258285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4" name="Rectangle 7513">
              <a:extLst>
                <a:ext uri="{FF2B5EF4-FFF2-40B4-BE49-F238E27FC236}">
                  <a16:creationId xmlns:a16="http://schemas.microsoft.com/office/drawing/2014/main" id="{68717484-C310-7514-BEF5-7C761AD88555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5" name="Rectangle 7514">
              <a:extLst>
                <a:ext uri="{FF2B5EF4-FFF2-40B4-BE49-F238E27FC236}">
                  <a16:creationId xmlns:a16="http://schemas.microsoft.com/office/drawing/2014/main" id="{61F4F0C7-1255-68DD-EA4B-8A942BF87F0D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6" name="Rectangle 7515">
              <a:extLst>
                <a:ext uri="{FF2B5EF4-FFF2-40B4-BE49-F238E27FC236}">
                  <a16:creationId xmlns:a16="http://schemas.microsoft.com/office/drawing/2014/main" id="{A85A4609-64E5-4EC4-5C0F-31ABAB05AF71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7" name="Rectangle 7516">
              <a:extLst>
                <a:ext uri="{FF2B5EF4-FFF2-40B4-BE49-F238E27FC236}">
                  <a16:creationId xmlns:a16="http://schemas.microsoft.com/office/drawing/2014/main" id="{B9A41C86-B255-B537-1B6E-84E0430D4549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8" name="Rectangle 7517">
              <a:extLst>
                <a:ext uri="{FF2B5EF4-FFF2-40B4-BE49-F238E27FC236}">
                  <a16:creationId xmlns:a16="http://schemas.microsoft.com/office/drawing/2014/main" id="{6051E485-930B-1132-D581-11D4CB0D4493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19" name="Rectangle 7518">
              <a:extLst>
                <a:ext uri="{FF2B5EF4-FFF2-40B4-BE49-F238E27FC236}">
                  <a16:creationId xmlns:a16="http://schemas.microsoft.com/office/drawing/2014/main" id="{9A85EE83-3C72-87CB-432A-C552D81A6929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0" name="Rectangle 7519">
              <a:extLst>
                <a:ext uri="{FF2B5EF4-FFF2-40B4-BE49-F238E27FC236}">
                  <a16:creationId xmlns:a16="http://schemas.microsoft.com/office/drawing/2014/main" id="{DDBCB83A-2153-33AC-2222-146BBFEB4D2C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1" name="Rectangle 7520">
              <a:extLst>
                <a:ext uri="{FF2B5EF4-FFF2-40B4-BE49-F238E27FC236}">
                  <a16:creationId xmlns:a16="http://schemas.microsoft.com/office/drawing/2014/main" id="{607B2C5E-B0B1-199F-5A8C-3DEFD5E2542E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2" name="Rectangle 7521">
              <a:extLst>
                <a:ext uri="{FF2B5EF4-FFF2-40B4-BE49-F238E27FC236}">
                  <a16:creationId xmlns:a16="http://schemas.microsoft.com/office/drawing/2014/main" id="{75A093E3-5605-FEB1-8566-6527C721C137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3" name="Rectangle 7522">
              <a:extLst>
                <a:ext uri="{FF2B5EF4-FFF2-40B4-BE49-F238E27FC236}">
                  <a16:creationId xmlns:a16="http://schemas.microsoft.com/office/drawing/2014/main" id="{E949B371-F419-4D34-9B38-D7187378CF0B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4" name="Rectangle 7523">
              <a:extLst>
                <a:ext uri="{FF2B5EF4-FFF2-40B4-BE49-F238E27FC236}">
                  <a16:creationId xmlns:a16="http://schemas.microsoft.com/office/drawing/2014/main" id="{D0909B2E-8C71-B603-3A7D-3FF2BF3DCA8B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5" name="Rectangle 7524">
              <a:extLst>
                <a:ext uri="{FF2B5EF4-FFF2-40B4-BE49-F238E27FC236}">
                  <a16:creationId xmlns:a16="http://schemas.microsoft.com/office/drawing/2014/main" id="{CBD5239C-ECB9-081B-8EE0-8B7E2FA67A26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526" name="Rectangle 7525">
              <a:extLst>
                <a:ext uri="{FF2B5EF4-FFF2-40B4-BE49-F238E27FC236}">
                  <a16:creationId xmlns:a16="http://schemas.microsoft.com/office/drawing/2014/main" id="{82FE6A44-448C-11A8-89F1-F2B05AA5731B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5223" name="Group 5222">
            <a:extLst>
              <a:ext uri="{FF2B5EF4-FFF2-40B4-BE49-F238E27FC236}">
                <a16:creationId xmlns:a16="http://schemas.microsoft.com/office/drawing/2014/main" id="{EA39FD52-CD7E-9522-72F5-E20C0AAA2EC3}"/>
              </a:ext>
            </a:extLst>
          </p:cNvPr>
          <p:cNvGrpSpPr/>
          <p:nvPr/>
        </p:nvGrpSpPr>
        <p:grpSpPr>
          <a:xfrm>
            <a:off x="798901" y="2971929"/>
            <a:ext cx="6158983" cy="91440"/>
            <a:chOff x="795599" y="2575329"/>
            <a:chExt cx="6164316" cy="111398"/>
          </a:xfrm>
        </p:grpSpPr>
        <p:sp>
          <p:nvSpPr>
            <p:cNvPr id="5224" name="Rectangle 5223">
              <a:extLst>
                <a:ext uri="{FF2B5EF4-FFF2-40B4-BE49-F238E27FC236}">
                  <a16:creationId xmlns:a16="http://schemas.microsoft.com/office/drawing/2014/main" id="{012DCB59-C55A-8DF2-2566-23D396DEB09B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25" name="Rectangle 5224">
              <a:extLst>
                <a:ext uri="{FF2B5EF4-FFF2-40B4-BE49-F238E27FC236}">
                  <a16:creationId xmlns:a16="http://schemas.microsoft.com/office/drawing/2014/main" id="{8245A971-FB6F-7D14-D13F-740EF03B15C2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26" name="Rectangle 5225">
              <a:extLst>
                <a:ext uri="{FF2B5EF4-FFF2-40B4-BE49-F238E27FC236}">
                  <a16:creationId xmlns:a16="http://schemas.microsoft.com/office/drawing/2014/main" id="{5C85E342-A5CA-4437-7C7F-C340F93EB1F2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27" name="Rectangle 5226">
              <a:extLst>
                <a:ext uri="{FF2B5EF4-FFF2-40B4-BE49-F238E27FC236}">
                  <a16:creationId xmlns:a16="http://schemas.microsoft.com/office/drawing/2014/main" id="{9F8264CE-F6D8-DCED-E665-3F18257CBC4A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28" name="Rectangle 5227">
              <a:extLst>
                <a:ext uri="{FF2B5EF4-FFF2-40B4-BE49-F238E27FC236}">
                  <a16:creationId xmlns:a16="http://schemas.microsoft.com/office/drawing/2014/main" id="{7DA32257-450B-E6D7-B95A-108766F31B3D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29" name="Rectangle 5228">
              <a:extLst>
                <a:ext uri="{FF2B5EF4-FFF2-40B4-BE49-F238E27FC236}">
                  <a16:creationId xmlns:a16="http://schemas.microsoft.com/office/drawing/2014/main" id="{C8E7B3F0-397C-5396-1655-D3CC694F494B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0" name="Rectangle 5229">
              <a:extLst>
                <a:ext uri="{FF2B5EF4-FFF2-40B4-BE49-F238E27FC236}">
                  <a16:creationId xmlns:a16="http://schemas.microsoft.com/office/drawing/2014/main" id="{D004A3D1-1BE7-020B-9FA9-8179A5DA93A2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1" name="Rectangle 5230">
              <a:extLst>
                <a:ext uri="{FF2B5EF4-FFF2-40B4-BE49-F238E27FC236}">
                  <a16:creationId xmlns:a16="http://schemas.microsoft.com/office/drawing/2014/main" id="{B5531710-D55B-E6C0-38D3-913E908C1EE8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2" name="Rectangle 5231">
              <a:extLst>
                <a:ext uri="{FF2B5EF4-FFF2-40B4-BE49-F238E27FC236}">
                  <a16:creationId xmlns:a16="http://schemas.microsoft.com/office/drawing/2014/main" id="{D7A0DBA1-BD70-8CD7-E47C-2FD7C747764A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3" name="Rectangle 5232">
              <a:extLst>
                <a:ext uri="{FF2B5EF4-FFF2-40B4-BE49-F238E27FC236}">
                  <a16:creationId xmlns:a16="http://schemas.microsoft.com/office/drawing/2014/main" id="{DF40E368-77D2-C0FF-7357-831052F20ED0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4" name="Rectangle 5233">
              <a:extLst>
                <a:ext uri="{FF2B5EF4-FFF2-40B4-BE49-F238E27FC236}">
                  <a16:creationId xmlns:a16="http://schemas.microsoft.com/office/drawing/2014/main" id="{211E758C-B7B6-0191-DCDA-84C024CA0399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5" name="Rectangle 5234">
              <a:extLst>
                <a:ext uri="{FF2B5EF4-FFF2-40B4-BE49-F238E27FC236}">
                  <a16:creationId xmlns:a16="http://schemas.microsoft.com/office/drawing/2014/main" id="{99F002A6-A0F9-0099-8E1E-067B77CB99FF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6" name="Rectangle 5235">
              <a:extLst>
                <a:ext uri="{FF2B5EF4-FFF2-40B4-BE49-F238E27FC236}">
                  <a16:creationId xmlns:a16="http://schemas.microsoft.com/office/drawing/2014/main" id="{BA751DEB-BBC5-6B72-9D56-14427247575F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7" name="Rectangle 5236">
              <a:extLst>
                <a:ext uri="{FF2B5EF4-FFF2-40B4-BE49-F238E27FC236}">
                  <a16:creationId xmlns:a16="http://schemas.microsoft.com/office/drawing/2014/main" id="{B6C11B8B-ADCA-99E9-5B0C-5332835067CD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8" name="Rectangle 5237">
              <a:extLst>
                <a:ext uri="{FF2B5EF4-FFF2-40B4-BE49-F238E27FC236}">
                  <a16:creationId xmlns:a16="http://schemas.microsoft.com/office/drawing/2014/main" id="{A63EBB37-BD06-36B6-6170-0DAA4CA2DB58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39" name="Rectangle 5238">
              <a:extLst>
                <a:ext uri="{FF2B5EF4-FFF2-40B4-BE49-F238E27FC236}">
                  <a16:creationId xmlns:a16="http://schemas.microsoft.com/office/drawing/2014/main" id="{A0D8EFB3-DAAD-2862-1131-3C73E3287001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0" name="Rectangle 5239">
              <a:extLst>
                <a:ext uri="{FF2B5EF4-FFF2-40B4-BE49-F238E27FC236}">
                  <a16:creationId xmlns:a16="http://schemas.microsoft.com/office/drawing/2014/main" id="{FBB82078-2B9C-0DBF-646B-88447A2CA227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1" name="Rectangle 5240">
              <a:extLst>
                <a:ext uri="{FF2B5EF4-FFF2-40B4-BE49-F238E27FC236}">
                  <a16:creationId xmlns:a16="http://schemas.microsoft.com/office/drawing/2014/main" id="{2D565FC3-5CDC-D523-3EF7-20E4546018A0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2" name="Rectangle 5241">
              <a:extLst>
                <a:ext uri="{FF2B5EF4-FFF2-40B4-BE49-F238E27FC236}">
                  <a16:creationId xmlns:a16="http://schemas.microsoft.com/office/drawing/2014/main" id="{58976AD0-A1FB-AC41-1C7B-23B612826A4C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3" name="Rectangle 5242">
              <a:extLst>
                <a:ext uri="{FF2B5EF4-FFF2-40B4-BE49-F238E27FC236}">
                  <a16:creationId xmlns:a16="http://schemas.microsoft.com/office/drawing/2014/main" id="{663A71FB-1A3E-1DB2-7542-947AC131A287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4" name="Rectangle 5243">
              <a:extLst>
                <a:ext uri="{FF2B5EF4-FFF2-40B4-BE49-F238E27FC236}">
                  <a16:creationId xmlns:a16="http://schemas.microsoft.com/office/drawing/2014/main" id="{491B1251-5C3C-4B5B-90E9-4FD8F3A6C98D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5" name="Rectangle 5244">
              <a:extLst>
                <a:ext uri="{FF2B5EF4-FFF2-40B4-BE49-F238E27FC236}">
                  <a16:creationId xmlns:a16="http://schemas.microsoft.com/office/drawing/2014/main" id="{45D26B05-2BB5-E862-9BEC-069252B8FFE4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6" name="Rectangle 5245">
              <a:extLst>
                <a:ext uri="{FF2B5EF4-FFF2-40B4-BE49-F238E27FC236}">
                  <a16:creationId xmlns:a16="http://schemas.microsoft.com/office/drawing/2014/main" id="{4880896D-EA85-D1E2-0818-E2D3C90D4320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7" name="Rectangle 5246">
              <a:extLst>
                <a:ext uri="{FF2B5EF4-FFF2-40B4-BE49-F238E27FC236}">
                  <a16:creationId xmlns:a16="http://schemas.microsoft.com/office/drawing/2014/main" id="{71010A32-E8E5-A9BC-54B5-18D87B1CB8B8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8" name="Rectangle 5247">
              <a:extLst>
                <a:ext uri="{FF2B5EF4-FFF2-40B4-BE49-F238E27FC236}">
                  <a16:creationId xmlns:a16="http://schemas.microsoft.com/office/drawing/2014/main" id="{AEB9D770-0B8D-2E96-D3B5-FD03B5BEDC3E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49" name="Rectangle 5248">
              <a:extLst>
                <a:ext uri="{FF2B5EF4-FFF2-40B4-BE49-F238E27FC236}">
                  <a16:creationId xmlns:a16="http://schemas.microsoft.com/office/drawing/2014/main" id="{CC1E1A93-E1D9-1ED5-35C8-749318968ED1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0" name="Rectangle 5249">
              <a:extLst>
                <a:ext uri="{FF2B5EF4-FFF2-40B4-BE49-F238E27FC236}">
                  <a16:creationId xmlns:a16="http://schemas.microsoft.com/office/drawing/2014/main" id="{B836B204-43DA-C40B-7B23-817F3AE42648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1" name="Rectangle 5250">
              <a:extLst>
                <a:ext uri="{FF2B5EF4-FFF2-40B4-BE49-F238E27FC236}">
                  <a16:creationId xmlns:a16="http://schemas.microsoft.com/office/drawing/2014/main" id="{394220AC-55E5-3E7F-8011-46E7859BAABB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2" name="Rectangle 5251">
              <a:extLst>
                <a:ext uri="{FF2B5EF4-FFF2-40B4-BE49-F238E27FC236}">
                  <a16:creationId xmlns:a16="http://schemas.microsoft.com/office/drawing/2014/main" id="{AC226AF4-398E-328A-FE4F-3FD162280034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3" name="Rectangle 5252">
              <a:extLst>
                <a:ext uri="{FF2B5EF4-FFF2-40B4-BE49-F238E27FC236}">
                  <a16:creationId xmlns:a16="http://schemas.microsoft.com/office/drawing/2014/main" id="{001A5009-BF62-BE48-9728-66D9BF1BDFA0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4" name="Rectangle 5253">
              <a:extLst>
                <a:ext uri="{FF2B5EF4-FFF2-40B4-BE49-F238E27FC236}">
                  <a16:creationId xmlns:a16="http://schemas.microsoft.com/office/drawing/2014/main" id="{E6861AC3-A876-2412-5611-BC597D45DFC8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5" name="Rectangle 5254">
              <a:extLst>
                <a:ext uri="{FF2B5EF4-FFF2-40B4-BE49-F238E27FC236}">
                  <a16:creationId xmlns:a16="http://schemas.microsoft.com/office/drawing/2014/main" id="{1362D2E3-D031-6510-994C-6AC7B72063ED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6" name="Rectangle 5255">
              <a:extLst>
                <a:ext uri="{FF2B5EF4-FFF2-40B4-BE49-F238E27FC236}">
                  <a16:creationId xmlns:a16="http://schemas.microsoft.com/office/drawing/2014/main" id="{1929A57C-9C79-2F5F-6A09-0EF53CEC033F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7" name="Rectangle 5256">
              <a:extLst>
                <a:ext uri="{FF2B5EF4-FFF2-40B4-BE49-F238E27FC236}">
                  <a16:creationId xmlns:a16="http://schemas.microsoft.com/office/drawing/2014/main" id="{D116E4CB-D72F-BBD7-C16F-53A567887E9F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8" name="Rectangle 5257">
              <a:extLst>
                <a:ext uri="{FF2B5EF4-FFF2-40B4-BE49-F238E27FC236}">
                  <a16:creationId xmlns:a16="http://schemas.microsoft.com/office/drawing/2014/main" id="{30C86158-0325-CF5B-DACA-D0C564CB2B9D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59" name="Rectangle 5258">
              <a:extLst>
                <a:ext uri="{FF2B5EF4-FFF2-40B4-BE49-F238E27FC236}">
                  <a16:creationId xmlns:a16="http://schemas.microsoft.com/office/drawing/2014/main" id="{A3D8021C-3F81-8424-8823-E6B0870EA23A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accent2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0" name="Rectangle 5259">
              <a:extLst>
                <a:ext uri="{FF2B5EF4-FFF2-40B4-BE49-F238E27FC236}">
                  <a16:creationId xmlns:a16="http://schemas.microsoft.com/office/drawing/2014/main" id="{BC48D2EE-BF75-9817-0273-CD9692762E4C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1" name="Rectangle 5260">
              <a:extLst>
                <a:ext uri="{FF2B5EF4-FFF2-40B4-BE49-F238E27FC236}">
                  <a16:creationId xmlns:a16="http://schemas.microsoft.com/office/drawing/2014/main" id="{F0DC9576-3431-D97F-78C5-CA4DE82B616B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2" name="Rectangle 5261">
              <a:extLst>
                <a:ext uri="{FF2B5EF4-FFF2-40B4-BE49-F238E27FC236}">
                  <a16:creationId xmlns:a16="http://schemas.microsoft.com/office/drawing/2014/main" id="{81756C69-1266-C5BE-84AF-9D75BE8E120C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3" name="Rectangle 5262">
              <a:extLst>
                <a:ext uri="{FF2B5EF4-FFF2-40B4-BE49-F238E27FC236}">
                  <a16:creationId xmlns:a16="http://schemas.microsoft.com/office/drawing/2014/main" id="{11823157-052B-8998-8275-C80C102E3C7C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4" name="Rectangle 5263">
              <a:extLst>
                <a:ext uri="{FF2B5EF4-FFF2-40B4-BE49-F238E27FC236}">
                  <a16:creationId xmlns:a16="http://schemas.microsoft.com/office/drawing/2014/main" id="{98C2AD2B-A3DE-337A-B06A-9D32D70A6CA0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5" name="Rectangle 5264">
              <a:extLst>
                <a:ext uri="{FF2B5EF4-FFF2-40B4-BE49-F238E27FC236}">
                  <a16:creationId xmlns:a16="http://schemas.microsoft.com/office/drawing/2014/main" id="{9F014B19-4DEE-0905-DBF1-27B5CD84BECE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6" name="Rectangle 5265">
              <a:extLst>
                <a:ext uri="{FF2B5EF4-FFF2-40B4-BE49-F238E27FC236}">
                  <a16:creationId xmlns:a16="http://schemas.microsoft.com/office/drawing/2014/main" id="{249BB0D5-6347-DA0A-1C3D-9B1F72973D1E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7" name="Rectangle 5266">
              <a:extLst>
                <a:ext uri="{FF2B5EF4-FFF2-40B4-BE49-F238E27FC236}">
                  <a16:creationId xmlns:a16="http://schemas.microsoft.com/office/drawing/2014/main" id="{25E361F2-AD73-E369-2CF5-8E056E35FDED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8" name="Rectangle 5267">
              <a:extLst>
                <a:ext uri="{FF2B5EF4-FFF2-40B4-BE49-F238E27FC236}">
                  <a16:creationId xmlns:a16="http://schemas.microsoft.com/office/drawing/2014/main" id="{087DEAA5-F32B-FBAC-28DB-17C9A4B7C9C1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69" name="Rectangle 5268">
              <a:extLst>
                <a:ext uri="{FF2B5EF4-FFF2-40B4-BE49-F238E27FC236}">
                  <a16:creationId xmlns:a16="http://schemas.microsoft.com/office/drawing/2014/main" id="{B00A76B7-CB5F-52F1-0554-27FE54920FE2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0" name="Rectangle 5269">
              <a:extLst>
                <a:ext uri="{FF2B5EF4-FFF2-40B4-BE49-F238E27FC236}">
                  <a16:creationId xmlns:a16="http://schemas.microsoft.com/office/drawing/2014/main" id="{C4C17510-8E46-9C5C-7053-9DFD05065160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1" name="Rectangle 5270">
              <a:extLst>
                <a:ext uri="{FF2B5EF4-FFF2-40B4-BE49-F238E27FC236}">
                  <a16:creationId xmlns:a16="http://schemas.microsoft.com/office/drawing/2014/main" id="{30332CE8-6384-4E4A-3D0E-45C7850AA2E5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2" name="Rectangle 5271">
              <a:extLst>
                <a:ext uri="{FF2B5EF4-FFF2-40B4-BE49-F238E27FC236}">
                  <a16:creationId xmlns:a16="http://schemas.microsoft.com/office/drawing/2014/main" id="{992243EB-2B72-00D9-20F8-67FC1DB195BA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3" name="Rectangle 5272">
              <a:extLst>
                <a:ext uri="{FF2B5EF4-FFF2-40B4-BE49-F238E27FC236}">
                  <a16:creationId xmlns:a16="http://schemas.microsoft.com/office/drawing/2014/main" id="{A8D94D79-A180-0FCB-A96E-331155935D4E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4" name="Rectangle 5273">
              <a:extLst>
                <a:ext uri="{FF2B5EF4-FFF2-40B4-BE49-F238E27FC236}">
                  <a16:creationId xmlns:a16="http://schemas.microsoft.com/office/drawing/2014/main" id="{1629D540-B190-33F2-6DEF-2955320966BF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5" name="Rectangle 5274">
              <a:extLst>
                <a:ext uri="{FF2B5EF4-FFF2-40B4-BE49-F238E27FC236}">
                  <a16:creationId xmlns:a16="http://schemas.microsoft.com/office/drawing/2014/main" id="{D133A023-F0E5-67B9-DEB2-EBD6B96CA67C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6" name="Rectangle 5275">
              <a:extLst>
                <a:ext uri="{FF2B5EF4-FFF2-40B4-BE49-F238E27FC236}">
                  <a16:creationId xmlns:a16="http://schemas.microsoft.com/office/drawing/2014/main" id="{DC4DCCD8-AD72-1903-EA93-B6048937930D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7" name="Rectangle 5276">
              <a:extLst>
                <a:ext uri="{FF2B5EF4-FFF2-40B4-BE49-F238E27FC236}">
                  <a16:creationId xmlns:a16="http://schemas.microsoft.com/office/drawing/2014/main" id="{23B85087-8118-30FC-55E4-5756366C5B5D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8" name="Rectangle 5277">
              <a:extLst>
                <a:ext uri="{FF2B5EF4-FFF2-40B4-BE49-F238E27FC236}">
                  <a16:creationId xmlns:a16="http://schemas.microsoft.com/office/drawing/2014/main" id="{CA8DC063-88FC-3B9C-4E80-6B69BD69A8E1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79" name="Rectangle 5278">
              <a:extLst>
                <a:ext uri="{FF2B5EF4-FFF2-40B4-BE49-F238E27FC236}">
                  <a16:creationId xmlns:a16="http://schemas.microsoft.com/office/drawing/2014/main" id="{C780F5A4-B986-1BF9-B158-A051B81D0117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0" name="Rectangle 5279">
              <a:extLst>
                <a:ext uri="{FF2B5EF4-FFF2-40B4-BE49-F238E27FC236}">
                  <a16:creationId xmlns:a16="http://schemas.microsoft.com/office/drawing/2014/main" id="{C4C2ED6F-2370-5E37-463A-067F709447B9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1" name="Rectangle 5280">
              <a:extLst>
                <a:ext uri="{FF2B5EF4-FFF2-40B4-BE49-F238E27FC236}">
                  <a16:creationId xmlns:a16="http://schemas.microsoft.com/office/drawing/2014/main" id="{FD3C16B0-5A7A-F948-A834-056230D2EA3D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2" name="Rectangle 5281">
              <a:extLst>
                <a:ext uri="{FF2B5EF4-FFF2-40B4-BE49-F238E27FC236}">
                  <a16:creationId xmlns:a16="http://schemas.microsoft.com/office/drawing/2014/main" id="{9AC1A219-0E51-0B1F-E03E-D2CE19BEE49D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accent4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3" name="Rectangle 5282">
              <a:extLst>
                <a:ext uri="{FF2B5EF4-FFF2-40B4-BE49-F238E27FC236}">
                  <a16:creationId xmlns:a16="http://schemas.microsoft.com/office/drawing/2014/main" id="{09B1413D-51A4-76BD-2740-38C9FB512CF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4" name="Rectangle 5283">
              <a:extLst>
                <a:ext uri="{FF2B5EF4-FFF2-40B4-BE49-F238E27FC236}">
                  <a16:creationId xmlns:a16="http://schemas.microsoft.com/office/drawing/2014/main" id="{AAC2102B-E5D6-87D3-3C2F-E9D4D3D26DF2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5" name="Rectangle 5284">
              <a:extLst>
                <a:ext uri="{FF2B5EF4-FFF2-40B4-BE49-F238E27FC236}">
                  <a16:creationId xmlns:a16="http://schemas.microsoft.com/office/drawing/2014/main" id="{C9C6C905-87E6-CE17-DA93-4DD0F539F835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6" name="Rectangle 5285">
              <a:extLst>
                <a:ext uri="{FF2B5EF4-FFF2-40B4-BE49-F238E27FC236}">
                  <a16:creationId xmlns:a16="http://schemas.microsoft.com/office/drawing/2014/main" id="{F2F4E467-C505-CC30-CD18-EF9613B5F853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7" name="Rectangle 5286">
              <a:extLst>
                <a:ext uri="{FF2B5EF4-FFF2-40B4-BE49-F238E27FC236}">
                  <a16:creationId xmlns:a16="http://schemas.microsoft.com/office/drawing/2014/main" id="{614E9B64-58BD-AD8F-1058-557397D0C1E4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8" name="Rectangle 5287">
              <a:extLst>
                <a:ext uri="{FF2B5EF4-FFF2-40B4-BE49-F238E27FC236}">
                  <a16:creationId xmlns:a16="http://schemas.microsoft.com/office/drawing/2014/main" id="{33F5C5B2-2CA6-8D8B-BFD0-02F53DFDBF5C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89" name="Rectangle 5288">
              <a:extLst>
                <a:ext uri="{FF2B5EF4-FFF2-40B4-BE49-F238E27FC236}">
                  <a16:creationId xmlns:a16="http://schemas.microsoft.com/office/drawing/2014/main" id="{B3EAA198-CCBA-6AD8-5B5D-457C1D189D3B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0" name="Rectangle 5289">
              <a:extLst>
                <a:ext uri="{FF2B5EF4-FFF2-40B4-BE49-F238E27FC236}">
                  <a16:creationId xmlns:a16="http://schemas.microsoft.com/office/drawing/2014/main" id="{6F8127E6-0A28-9F11-F83E-422008481E67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1" name="Rectangle 5290">
              <a:extLst>
                <a:ext uri="{FF2B5EF4-FFF2-40B4-BE49-F238E27FC236}">
                  <a16:creationId xmlns:a16="http://schemas.microsoft.com/office/drawing/2014/main" id="{4897651E-CFFB-358A-85A9-670784B50966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2" name="Rectangle 5291">
              <a:extLst>
                <a:ext uri="{FF2B5EF4-FFF2-40B4-BE49-F238E27FC236}">
                  <a16:creationId xmlns:a16="http://schemas.microsoft.com/office/drawing/2014/main" id="{8EB97A28-7215-BA28-AAA9-58A214D56243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3" name="Rectangle 5292">
              <a:extLst>
                <a:ext uri="{FF2B5EF4-FFF2-40B4-BE49-F238E27FC236}">
                  <a16:creationId xmlns:a16="http://schemas.microsoft.com/office/drawing/2014/main" id="{5C545E04-D938-320C-A43F-DE518480B2D8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4" name="Rectangle 5293">
              <a:extLst>
                <a:ext uri="{FF2B5EF4-FFF2-40B4-BE49-F238E27FC236}">
                  <a16:creationId xmlns:a16="http://schemas.microsoft.com/office/drawing/2014/main" id="{25359115-7EFA-CB78-1BA2-793B2C4BC1E8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5" name="Rectangle 5294">
              <a:extLst>
                <a:ext uri="{FF2B5EF4-FFF2-40B4-BE49-F238E27FC236}">
                  <a16:creationId xmlns:a16="http://schemas.microsoft.com/office/drawing/2014/main" id="{E2615D99-7F83-7131-52A4-75B8EF90E635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6" name="Rectangle 5295">
              <a:extLst>
                <a:ext uri="{FF2B5EF4-FFF2-40B4-BE49-F238E27FC236}">
                  <a16:creationId xmlns:a16="http://schemas.microsoft.com/office/drawing/2014/main" id="{63C62A2D-F986-3E2F-5E70-49AFDFE0229C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7" name="Rectangle 5296">
              <a:extLst>
                <a:ext uri="{FF2B5EF4-FFF2-40B4-BE49-F238E27FC236}">
                  <a16:creationId xmlns:a16="http://schemas.microsoft.com/office/drawing/2014/main" id="{9D01D642-3CF9-CDC3-AF47-F107C0CCBF67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8" name="Rectangle 5297">
              <a:extLst>
                <a:ext uri="{FF2B5EF4-FFF2-40B4-BE49-F238E27FC236}">
                  <a16:creationId xmlns:a16="http://schemas.microsoft.com/office/drawing/2014/main" id="{8F1F9D80-A0C9-FF8D-A8A4-145EC541ACCD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299" name="Rectangle 5298">
              <a:extLst>
                <a:ext uri="{FF2B5EF4-FFF2-40B4-BE49-F238E27FC236}">
                  <a16:creationId xmlns:a16="http://schemas.microsoft.com/office/drawing/2014/main" id="{E336F5F4-9006-DEAC-4AD7-FE30843AEB53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0" name="Rectangle 5299">
              <a:extLst>
                <a:ext uri="{FF2B5EF4-FFF2-40B4-BE49-F238E27FC236}">
                  <a16:creationId xmlns:a16="http://schemas.microsoft.com/office/drawing/2014/main" id="{CDD45466-2766-7BE4-3EB0-10C0C156D7C2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1" name="Rectangle 5300">
              <a:extLst>
                <a:ext uri="{FF2B5EF4-FFF2-40B4-BE49-F238E27FC236}">
                  <a16:creationId xmlns:a16="http://schemas.microsoft.com/office/drawing/2014/main" id="{4E65478B-59F1-DE2A-8ADA-1F7F0C76C7A4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2" name="Rectangle 5301">
              <a:extLst>
                <a:ext uri="{FF2B5EF4-FFF2-40B4-BE49-F238E27FC236}">
                  <a16:creationId xmlns:a16="http://schemas.microsoft.com/office/drawing/2014/main" id="{732A0A7D-E60F-4717-51BF-EDCCEE93B1F8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3" name="Rectangle 5302">
              <a:extLst>
                <a:ext uri="{FF2B5EF4-FFF2-40B4-BE49-F238E27FC236}">
                  <a16:creationId xmlns:a16="http://schemas.microsoft.com/office/drawing/2014/main" id="{FEA88BD7-4129-3BFC-060D-E8B66D924CF7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4" name="Rectangle 5303">
              <a:extLst>
                <a:ext uri="{FF2B5EF4-FFF2-40B4-BE49-F238E27FC236}">
                  <a16:creationId xmlns:a16="http://schemas.microsoft.com/office/drawing/2014/main" id="{C9AEB6A3-4903-7038-3A92-AD6B6CF7EE3C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5" name="Rectangle 5304">
              <a:extLst>
                <a:ext uri="{FF2B5EF4-FFF2-40B4-BE49-F238E27FC236}">
                  <a16:creationId xmlns:a16="http://schemas.microsoft.com/office/drawing/2014/main" id="{F4BBB569-52E5-B6C5-E160-3124C1AFF58C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6" name="Rectangle 5305">
              <a:extLst>
                <a:ext uri="{FF2B5EF4-FFF2-40B4-BE49-F238E27FC236}">
                  <a16:creationId xmlns:a16="http://schemas.microsoft.com/office/drawing/2014/main" id="{0EB83076-5E54-3CAA-9F15-187E70F68285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7" name="Rectangle 5306">
              <a:extLst>
                <a:ext uri="{FF2B5EF4-FFF2-40B4-BE49-F238E27FC236}">
                  <a16:creationId xmlns:a16="http://schemas.microsoft.com/office/drawing/2014/main" id="{BD18FA86-56BD-A51F-512C-81570FCD3A84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8" name="Rectangle 5307">
              <a:extLst>
                <a:ext uri="{FF2B5EF4-FFF2-40B4-BE49-F238E27FC236}">
                  <a16:creationId xmlns:a16="http://schemas.microsoft.com/office/drawing/2014/main" id="{8233297E-4DF0-82E7-27A7-2CDF82892579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09" name="Rectangle 5308">
              <a:extLst>
                <a:ext uri="{FF2B5EF4-FFF2-40B4-BE49-F238E27FC236}">
                  <a16:creationId xmlns:a16="http://schemas.microsoft.com/office/drawing/2014/main" id="{8E8312AF-8404-C6E4-C424-2EDCF5A69A07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0" name="Rectangle 5309">
              <a:extLst>
                <a:ext uri="{FF2B5EF4-FFF2-40B4-BE49-F238E27FC236}">
                  <a16:creationId xmlns:a16="http://schemas.microsoft.com/office/drawing/2014/main" id="{B3448BA6-BB71-ACCA-FAB6-116AB97A7FFB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1" name="Rectangle 5310">
              <a:extLst>
                <a:ext uri="{FF2B5EF4-FFF2-40B4-BE49-F238E27FC236}">
                  <a16:creationId xmlns:a16="http://schemas.microsoft.com/office/drawing/2014/main" id="{0F92221A-D2EA-3287-8FB8-FEF4578F9BE9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2" name="Rectangle 5311">
              <a:extLst>
                <a:ext uri="{FF2B5EF4-FFF2-40B4-BE49-F238E27FC236}">
                  <a16:creationId xmlns:a16="http://schemas.microsoft.com/office/drawing/2014/main" id="{BD8F2F48-DB71-2190-64F8-9972349707CA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3" name="Rectangle 5312">
              <a:extLst>
                <a:ext uri="{FF2B5EF4-FFF2-40B4-BE49-F238E27FC236}">
                  <a16:creationId xmlns:a16="http://schemas.microsoft.com/office/drawing/2014/main" id="{DBE618E0-2B43-FACC-DC2C-9EE1533E338F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4" name="Rectangle 5313">
              <a:extLst>
                <a:ext uri="{FF2B5EF4-FFF2-40B4-BE49-F238E27FC236}">
                  <a16:creationId xmlns:a16="http://schemas.microsoft.com/office/drawing/2014/main" id="{9C67B30E-34E9-0081-89DB-D009B59D2A5B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5" name="Rectangle 5314">
              <a:extLst>
                <a:ext uri="{FF2B5EF4-FFF2-40B4-BE49-F238E27FC236}">
                  <a16:creationId xmlns:a16="http://schemas.microsoft.com/office/drawing/2014/main" id="{DE4CFAFD-F728-1BEB-B2AF-99B65D3CD81C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6" name="Rectangle 5315">
              <a:extLst>
                <a:ext uri="{FF2B5EF4-FFF2-40B4-BE49-F238E27FC236}">
                  <a16:creationId xmlns:a16="http://schemas.microsoft.com/office/drawing/2014/main" id="{06E5EFB5-8931-7043-F761-AC8E093B07E0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7" name="Rectangle 5316">
              <a:extLst>
                <a:ext uri="{FF2B5EF4-FFF2-40B4-BE49-F238E27FC236}">
                  <a16:creationId xmlns:a16="http://schemas.microsoft.com/office/drawing/2014/main" id="{1EBD88B2-2FA2-CFC1-4EA3-22DFD0DA07B7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8" name="Rectangle 5317">
              <a:extLst>
                <a:ext uri="{FF2B5EF4-FFF2-40B4-BE49-F238E27FC236}">
                  <a16:creationId xmlns:a16="http://schemas.microsoft.com/office/drawing/2014/main" id="{BD545A9C-7F57-8C2A-E50A-2FD0FD98F903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19" name="Rectangle 5318">
              <a:extLst>
                <a:ext uri="{FF2B5EF4-FFF2-40B4-BE49-F238E27FC236}">
                  <a16:creationId xmlns:a16="http://schemas.microsoft.com/office/drawing/2014/main" id="{FF9E22ED-61BE-60AC-CDF1-CDD0F2E89933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0" name="Rectangle 5319">
              <a:extLst>
                <a:ext uri="{FF2B5EF4-FFF2-40B4-BE49-F238E27FC236}">
                  <a16:creationId xmlns:a16="http://schemas.microsoft.com/office/drawing/2014/main" id="{1482AF49-4DA7-FA4D-5AD0-06CB0F43FC1C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1" name="Rectangle 5320">
              <a:extLst>
                <a:ext uri="{FF2B5EF4-FFF2-40B4-BE49-F238E27FC236}">
                  <a16:creationId xmlns:a16="http://schemas.microsoft.com/office/drawing/2014/main" id="{617F0773-9D35-307E-D741-751103E75A07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2" name="Rectangle 5321">
              <a:extLst>
                <a:ext uri="{FF2B5EF4-FFF2-40B4-BE49-F238E27FC236}">
                  <a16:creationId xmlns:a16="http://schemas.microsoft.com/office/drawing/2014/main" id="{1A993C69-4686-8A96-E80C-05767CCAAD36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3" name="Rectangle 5322">
              <a:extLst>
                <a:ext uri="{FF2B5EF4-FFF2-40B4-BE49-F238E27FC236}">
                  <a16:creationId xmlns:a16="http://schemas.microsoft.com/office/drawing/2014/main" id="{2600E2D6-14D3-8B0C-0963-D70B533B7BF4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4" name="Rectangle 5323">
              <a:extLst>
                <a:ext uri="{FF2B5EF4-FFF2-40B4-BE49-F238E27FC236}">
                  <a16:creationId xmlns:a16="http://schemas.microsoft.com/office/drawing/2014/main" id="{DCE66070-591D-E57E-AA38-2897B8432B1A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5" name="Rectangle 5324">
              <a:extLst>
                <a:ext uri="{FF2B5EF4-FFF2-40B4-BE49-F238E27FC236}">
                  <a16:creationId xmlns:a16="http://schemas.microsoft.com/office/drawing/2014/main" id="{A4F28B13-1FE4-1FB8-FCDC-A46339B6068B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6" name="Rectangle 5325">
              <a:extLst>
                <a:ext uri="{FF2B5EF4-FFF2-40B4-BE49-F238E27FC236}">
                  <a16:creationId xmlns:a16="http://schemas.microsoft.com/office/drawing/2014/main" id="{4A9D26F8-A07B-4C45-BE75-B47D89E26542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7" name="Rectangle 5326">
              <a:extLst>
                <a:ext uri="{FF2B5EF4-FFF2-40B4-BE49-F238E27FC236}">
                  <a16:creationId xmlns:a16="http://schemas.microsoft.com/office/drawing/2014/main" id="{DF019093-9B8C-85A2-7E4E-C4222F39C1BF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8" name="Rectangle 5327">
              <a:extLst>
                <a:ext uri="{FF2B5EF4-FFF2-40B4-BE49-F238E27FC236}">
                  <a16:creationId xmlns:a16="http://schemas.microsoft.com/office/drawing/2014/main" id="{E8DBB486-A3B0-C270-4482-EA5B1C024077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29" name="Rectangle 5328">
              <a:extLst>
                <a:ext uri="{FF2B5EF4-FFF2-40B4-BE49-F238E27FC236}">
                  <a16:creationId xmlns:a16="http://schemas.microsoft.com/office/drawing/2014/main" id="{7EC52D74-181B-00A1-4C18-DA4A9E75F610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0" name="Rectangle 5329">
              <a:extLst>
                <a:ext uri="{FF2B5EF4-FFF2-40B4-BE49-F238E27FC236}">
                  <a16:creationId xmlns:a16="http://schemas.microsoft.com/office/drawing/2014/main" id="{F01B9F64-189C-93FE-6727-AD45EC0D777A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1" name="Rectangle 5330">
              <a:extLst>
                <a:ext uri="{FF2B5EF4-FFF2-40B4-BE49-F238E27FC236}">
                  <a16:creationId xmlns:a16="http://schemas.microsoft.com/office/drawing/2014/main" id="{79E80BBD-4C09-D8D2-5B59-8F4B44EBE67D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2" name="Rectangle 5331">
              <a:extLst>
                <a:ext uri="{FF2B5EF4-FFF2-40B4-BE49-F238E27FC236}">
                  <a16:creationId xmlns:a16="http://schemas.microsoft.com/office/drawing/2014/main" id="{56188C01-BD4D-A041-E42E-E409BF072F67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3" name="Rectangle 5332">
              <a:extLst>
                <a:ext uri="{FF2B5EF4-FFF2-40B4-BE49-F238E27FC236}">
                  <a16:creationId xmlns:a16="http://schemas.microsoft.com/office/drawing/2014/main" id="{5976BB01-CB95-D843-EB12-8879F37FB6D9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4" name="Rectangle 5333">
              <a:extLst>
                <a:ext uri="{FF2B5EF4-FFF2-40B4-BE49-F238E27FC236}">
                  <a16:creationId xmlns:a16="http://schemas.microsoft.com/office/drawing/2014/main" id="{7D0EC970-DF29-A489-5F92-076A00FF6E0E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5" name="Rectangle 5334">
              <a:extLst>
                <a:ext uri="{FF2B5EF4-FFF2-40B4-BE49-F238E27FC236}">
                  <a16:creationId xmlns:a16="http://schemas.microsoft.com/office/drawing/2014/main" id="{5BD64D16-18C1-C1C2-ED7E-C619AED1933D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6" name="Rectangle 5335">
              <a:extLst>
                <a:ext uri="{FF2B5EF4-FFF2-40B4-BE49-F238E27FC236}">
                  <a16:creationId xmlns:a16="http://schemas.microsoft.com/office/drawing/2014/main" id="{6BCD1771-BEC5-71E7-A3E0-6D219E88AADE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7" name="Rectangle 5336">
              <a:extLst>
                <a:ext uri="{FF2B5EF4-FFF2-40B4-BE49-F238E27FC236}">
                  <a16:creationId xmlns:a16="http://schemas.microsoft.com/office/drawing/2014/main" id="{129ED3AC-0A22-877F-D0FD-28ED54A6A418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8" name="Rectangle 5337">
              <a:extLst>
                <a:ext uri="{FF2B5EF4-FFF2-40B4-BE49-F238E27FC236}">
                  <a16:creationId xmlns:a16="http://schemas.microsoft.com/office/drawing/2014/main" id="{6BBA4F68-40CC-7FE6-3E6D-EA0F5B14BCA2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39" name="Rectangle 5338">
              <a:extLst>
                <a:ext uri="{FF2B5EF4-FFF2-40B4-BE49-F238E27FC236}">
                  <a16:creationId xmlns:a16="http://schemas.microsoft.com/office/drawing/2014/main" id="{2A8FED9E-F83C-1873-B882-CDDA64EAD935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0" name="Rectangle 5339">
              <a:extLst>
                <a:ext uri="{FF2B5EF4-FFF2-40B4-BE49-F238E27FC236}">
                  <a16:creationId xmlns:a16="http://schemas.microsoft.com/office/drawing/2014/main" id="{D9F71983-260A-31DD-BC6F-5682181B65A7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1" name="Rectangle 5340">
              <a:extLst>
                <a:ext uri="{FF2B5EF4-FFF2-40B4-BE49-F238E27FC236}">
                  <a16:creationId xmlns:a16="http://schemas.microsoft.com/office/drawing/2014/main" id="{986BAE4A-B6FA-5128-AE20-E5BE236B0F3E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2" name="Rectangle 5341">
              <a:extLst>
                <a:ext uri="{FF2B5EF4-FFF2-40B4-BE49-F238E27FC236}">
                  <a16:creationId xmlns:a16="http://schemas.microsoft.com/office/drawing/2014/main" id="{5EF5A7A8-0B8C-9D7B-EBA9-1A9067D3A529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3" name="Rectangle 5342">
              <a:extLst>
                <a:ext uri="{FF2B5EF4-FFF2-40B4-BE49-F238E27FC236}">
                  <a16:creationId xmlns:a16="http://schemas.microsoft.com/office/drawing/2014/main" id="{6F3DCE8B-451A-1713-29FA-2AD2D9A6D87A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4" name="Rectangle 5343">
              <a:extLst>
                <a:ext uri="{FF2B5EF4-FFF2-40B4-BE49-F238E27FC236}">
                  <a16:creationId xmlns:a16="http://schemas.microsoft.com/office/drawing/2014/main" id="{86F94B8E-4674-7813-7019-E9852378BAEC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5" name="Rectangle 5344">
              <a:extLst>
                <a:ext uri="{FF2B5EF4-FFF2-40B4-BE49-F238E27FC236}">
                  <a16:creationId xmlns:a16="http://schemas.microsoft.com/office/drawing/2014/main" id="{E0CC67B9-4C5F-4442-6E96-0B8EAC9B7D23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6" name="Rectangle 5345">
              <a:extLst>
                <a:ext uri="{FF2B5EF4-FFF2-40B4-BE49-F238E27FC236}">
                  <a16:creationId xmlns:a16="http://schemas.microsoft.com/office/drawing/2014/main" id="{7D50C446-0AC6-F009-1067-5EA409C66703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7" name="Rectangle 5346">
              <a:extLst>
                <a:ext uri="{FF2B5EF4-FFF2-40B4-BE49-F238E27FC236}">
                  <a16:creationId xmlns:a16="http://schemas.microsoft.com/office/drawing/2014/main" id="{9156B5EA-45AC-647C-DDD9-0F94225541ED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8" name="Rectangle 5347">
              <a:extLst>
                <a:ext uri="{FF2B5EF4-FFF2-40B4-BE49-F238E27FC236}">
                  <a16:creationId xmlns:a16="http://schemas.microsoft.com/office/drawing/2014/main" id="{5F5689C7-98FA-0A0F-F364-2D5203DC4499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49" name="Rectangle 5348">
              <a:extLst>
                <a:ext uri="{FF2B5EF4-FFF2-40B4-BE49-F238E27FC236}">
                  <a16:creationId xmlns:a16="http://schemas.microsoft.com/office/drawing/2014/main" id="{668A7796-B099-E14E-8EE5-5D557A5B806D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350" name="Rectangle 5349">
              <a:extLst>
                <a:ext uri="{FF2B5EF4-FFF2-40B4-BE49-F238E27FC236}">
                  <a16:creationId xmlns:a16="http://schemas.microsoft.com/office/drawing/2014/main" id="{0BB83C71-6232-7AEC-0E8F-A76D8597188C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4455" name="Group 4454">
            <a:extLst>
              <a:ext uri="{FF2B5EF4-FFF2-40B4-BE49-F238E27FC236}">
                <a16:creationId xmlns:a16="http://schemas.microsoft.com/office/drawing/2014/main" id="{D6819865-214D-1038-923B-0B9841CD586D}"/>
              </a:ext>
            </a:extLst>
          </p:cNvPr>
          <p:cNvGrpSpPr/>
          <p:nvPr/>
        </p:nvGrpSpPr>
        <p:grpSpPr>
          <a:xfrm>
            <a:off x="798901" y="2877119"/>
            <a:ext cx="6158983" cy="91440"/>
            <a:chOff x="795599" y="2575329"/>
            <a:chExt cx="6164316" cy="111398"/>
          </a:xfrm>
        </p:grpSpPr>
        <p:sp>
          <p:nvSpPr>
            <p:cNvPr id="4456" name="Rectangle 4455">
              <a:extLst>
                <a:ext uri="{FF2B5EF4-FFF2-40B4-BE49-F238E27FC236}">
                  <a16:creationId xmlns:a16="http://schemas.microsoft.com/office/drawing/2014/main" id="{CB88313D-F46A-7670-0F36-567662862F09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7" name="Rectangle 4456">
              <a:extLst>
                <a:ext uri="{FF2B5EF4-FFF2-40B4-BE49-F238E27FC236}">
                  <a16:creationId xmlns:a16="http://schemas.microsoft.com/office/drawing/2014/main" id="{0C5743B1-F2DC-14D7-8131-A666D4F5FA4D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8" name="Rectangle 4457">
              <a:extLst>
                <a:ext uri="{FF2B5EF4-FFF2-40B4-BE49-F238E27FC236}">
                  <a16:creationId xmlns:a16="http://schemas.microsoft.com/office/drawing/2014/main" id="{69B72E07-AB50-8C55-3A4B-89C9A91B08A3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9" name="Rectangle 4458">
              <a:extLst>
                <a:ext uri="{FF2B5EF4-FFF2-40B4-BE49-F238E27FC236}">
                  <a16:creationId xmlns:a16="http://schemas.microsoft.com/office/drawing/2014/main" id="{B73C0245-818C-CCB7-7979-06CCCC0BFF2E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0" name="Rectangle 4459">
              <a:extLst>
                <a:ext uri="{FF2B5EF4-FFF2-40B4-BE49-F238E27FC236}">
                  <a16:creationId xmlns:a16="http://schemas.microsoft.com/office/drawing/2014/main" id="{DC1B0FBB-68EE-F6FE-8B99-696AF6717C5C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1" name="Rectangle 4460">
              <a:extLst>
                <a:ext uri="{FF2B5EF4-FFF2-40B4-BE49-F238E27FC236}">
                  <a16:creationId xmlns:a16="http://schemas.microsoft.com/office/drawing/2014/main" id="{B1A3DE30-148E-005E-D641-6963588CBE01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2" name="Rectangle 4461">
              <a:extLst>
                <a:ext uri="{FF2B5EF4-FFF2-40B4-BE49-F238E27FC236}">
                  <a16:creationId xmlns:a16="http://schemas.microsoft.com/office/drawing/2014/main" id="{419A9034-5118-7763-B7BC-8C45397AB585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3" name="Rectangle 4462">
              <a:extLst>
                <a:ext uri="{FF2B5EF4-FFF2-40B4-BE49-F238E27FC236}">
                  <a16:creationId xmlns:a16="http://schemas.microsoft.com/office/drawing/2014/main" id="{A2A12962-C626-3CB1-049F-7C9247661F90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4" name="Rectangle 4463">
              <a:extLst>
                <a:ext uri="{FF2B5EF4-FFF2-40B4-BE49-F238E27FC236}">
                  <a16:creationId xmlns:a16="http://schemas.microsoft.com/office/drawing/2014/main" id="{08D3DD15-923E-7CAB-41A3-57664F013FA9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5" name="Rectangle 4464">
              <a:extLst>
                <a:ext uri="{FF2B5EF4-FFF2-40B4-BE49-F238E27FC236}">
                  <a16:creationId xmlns:a16="http://schemas.microsoft.com/office/drawing/2014/main" id="{2DB09C2A-2504-5595-A056-D62AF504ABAB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6" name="Rectangle 4465">
              <a:extLst>
                <a:ext uri="{FF2B5EF4-FFF2-40B4-BE49-F238E27FC236}">
                  <a16:creationId xmlns:a16="http://schemas.microsoft.com/office/drawing/2014/main" id="{862B0509-7D0C-A31F-2ED2-BC47BDC5ED13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7" name="Rectangle 4466">
              <a:extLst>
                <a:ext uri="{FF2B5EF4-FFF2-40B4-BE49-F238E27FC236}">
                  <a16:creationId xmlns:a16="http://schemas.microsoft.com/office/drawing/2014/main" id="{5ABA94F7-516D-43BF-428C-77FF3BFA1E69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8" name="Rectangle 4467">
              <a:extLst>
                <a:ext uri="{FF2B5EF4-FFF2-40B4-BE49-F238E27FC236}">
                  <a16:creationId xmlns:a16="http://schemas.microsoft.com/office/drawing/2014/main" id="{CB6DAD01-4E7D-0867-9209-3120EBD8F18D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69" name="Rectangle 4468">
              <a:extLst>
                <a:ext uri="{FF2B5EF4-FFF2-40B4-BE49-F238E27FC236}">
                  <a16:creationId xmlns:a16="http://schemas.microsoft.com/office/drawing/2014/main" id="{9E0D8CA7-F872-C373-BF0A-7B2B1E977419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0" name="Rectangle 4469">
              <a:extLst>
                <a:ext uri="{FF2B5EF4-FFF2-40B4-BE49-F238E27FC236}">
                  <a16:creationId xmlns:a16="http://schemas.microsoft.com/office/drawing/2014/main" id="{B48FBDD9-BC00-F9BE-3048-061CF43BF0C4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1" name="Rectangle 4470">
              <a:extLst>
                <a:ext uri="{FF2B5EF4-FFF2-40B4-BE49-F238E27FC236}">
                  <a16:creationId xmlns:a16="http://schemas.microsoft.com/office/drawing/2014/main" id="{7FE9F393-1C1D-EDE6-E600-92E72CED2868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2" name="Rectangle 4471">
              <a:extLst>
                <a:ext uri="{FF2B5EF4-FFF2-40B4-BE49-F238E27FC236}">
                  <a16:creationId xmlns:a16="http://schemas.microsoft.com/office/drawing/2014/main" id="{67EE248B-7622-84C8-A315-805C3B037495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3" name="Rectangle 4472">
              <a:extLst>
                <a:ext uri="{FF2B5EF4-FFF2-40B4-BE49-F238E27FC236}">
                  <a16:creationId xmlns:a16="http://schemas.microsoft.com/office/drawing/2014/main" id="{DEF99DFB-4BC4-9560-FFA7-B3E63A6A6CF0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4" name="Rectangle 4473">
              <a:extLst>
                <a:ext uri="{FF2B5EF4-FFF2-40B4-BE49-F238E27FC236}">
                  <a16:creationId xmlns:a16="http://schemas.microsoft.com/office/drawing/2014/main" id="{9F85902D-752C-0074-B3B2-FDCC8DBDE5D1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5" name="Rectangle 4474">
              <a:extLst>
                <a:ext uri="{FF2B5EF4-FFF2-40B4-BE49-F238E27FC236}">
                  <a16:creationId xmlns:a16="http://schemas.microsoft.com/office/drawing/2014/main" id="{28F409BC-9896-D6C2-AD79-0D1E87E7F82E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6" name="Rectangle 4475">
              <a:extLst>
                <a:ext uri="{FF2B5EF4-FFF2-40B4-BE49-F238E27FC236}">
                  <a16:creationId xmlns:a16="http://schemas.microsoft.com/office/drawing/2014/main" id="{F2EE2626-CA4D-3EE0-B79E-9461877B0A58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7" name="Rectangle 4476">
              <a:extLst>
                <a:ext uri="{FF2B5EF4-FFF2-40B4-BE49-F238E27FC236}">
                  <a16:creationId xmlns:a16="http://schemas.microsoft.com/office/drawing/2014/main" id="{A029D4C3-29FE-7051-417B-C8D8D2B38E6E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8" name="Rectangle 4477">
              <a:extLst>
                <a:ext uri="{FF2B5EF4-FFF2-40B4-BE49-F238E27FC236}">
                  <a16:creationId xmlns:a16="http://schemas.microsoft.com/office/drawing/2014/main" id="{AEFE5FAD-29E1-1211-175A-004159D8F50B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79" name="Rectangle 4478">
              <a:extLst>
                <a:ext uri="{FF2B5EF4-FFF2-40B4-BE49-F238E27FC236}">
                  <a16:creationId xmlns:a16="http://schemas.microsoft.com/office/drawing/2014/main" id="{437D5A47-07E3-7545-19EF-112DD5CD26D2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0" name="Rectangle 4479">
              <a:extLst>
                <a:ext uri="{FF2B5EF4-FFF2-40B4-BE49-F238E27FC236}">
                  <a16:creationId xmlns:a16="http://schemas.microsoft.com/office/drawing/2014/main" id="{EBA19078-ECB4-6A04-5597-096811C01526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1" name="Rectangle 4480">
              <a:extLst>
                <a:ext uri="{FF2B5EF4-FFF2-40B4-BE49-F238E27FC236}">
                  <a16:creationId xmlns:a16="http://schemas.microsoft.com/office/drawing/2014/main" id="{D629E75A-94EF-910A-6778-E6E10FE5A15E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2" name="Rectangle 4481">
              <a:extLst>
                <a:ext uri="{FF2B5EF4-FFF2-40B4-BE49-F238E27FC236}">
                  <a16:creationId xmlns:a16="http://schemas.microsoft.com/office/drawing/2014/main" id="{CCBDE9BE-0B0D-48DF-1A57-56F342B0A895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3" name="Rectangle 4482">
              <a:extLst>
                <a:ext uri="{FF2B5EF4-FFF2-40B4-BE49-F238E27FC236}">
                  <a16:creationId xmlns:a16="http://schemas.microsoft.com/office/drawing/2014/main" id="{FA3CF611-EBAD-529D-5D25-3993F07A1076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4" name="Rectangle 4483">
              <a:extLst>
                <a:ext uri="{FF2B5EF4-FFF2-40B4-BE49-F238E27FC236}">
                  <a16:creationId xmlns:a16="http://schemas.microsoft.com/office/drawing/2014/main" id="{A34AB767-2734-DDB5-4F81-E2E134C356F0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5" name="Rectangle 4484">
              <a:extLst>
                <a:ext uri="{FF2B5EF4-FFF2-40B4-BE49-F238E27FC236}">
                  <a16:creationId xmlns:a16="http://schemas.microsoft.com/office/drawing/2014/main" id="{E7AF0E7A-C417-7E29-44E9-41D97905BF3A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6" name="Rectangle 4485">
              <a:extLst>
                <a:ext uri="{FF2B5EF4-FFF2-40B4-BE49-F238E27FC236}">
                  <a16:creationId xmlns:a16="http://schemas.microsoft.com/office/drawing/2014/main" id="{466403FC-70F7-808D-56EC-C959CDA1AA92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7" name="Rectangle 4486">
              <a:extLst>
                <a:ext uri="{FF2B5EF4-FFF2-40B4-BE49-F238E27FC236}">
                  <a16:creationId xmlns:a16="http://schemas.microsoft.com/office/drawing/2014/main" id="{87BC6E81-AD22-46AA-F521-A557FB961C38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8" name="Rectangle 4487">
              <a:extLst>
                <a:ext uri="{FF2B5EF4-FFF2-40B4-BE49-F238E27FC236}">
                  <a16:creationId xmlns:a16="http://schemas.microsoft.com/office/drawing/2014/main" id="{72F9D381-6A89-F653-7815-CF886437D52D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89" name="Rectangle 4488">
              <a:extLst>
                <a:ext uri="{FF2B5EF4-FFF2-40B4-BE49-F238E27FC236}">
                  <a16:creationId xmlns:a16="http://schemas.microsoft.com/office/drawing/2014/main" id="{431612D6-B68C-4064-906C-1567333A0E56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0" name="Rectangle 4489">
              <a:extLst>
                <a:ext uri="{FF2B5EF4-FFF2-40B4-BE49-F238E27FC236}">
                  <a16:creationId xmlns:a16="http://schemas.microsoft.com/office/drawing/2014/main" id="{4F9CBBED-056D-3402-E584-ABB9B8453ECA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1" name="Rectangle 4490">
              <a:extLst>
                <a:ext uri="{FF2B5EF4-FFF2-40B4-BE49-F238E27FC236}">
                  <a16:creationId xmlns:a16="http://schemas.microsoft.com/office/drawing/2014/main" id="{98C2A1FB-CAE6-97E3-7190-ED4DA0D8B1FB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2" name="Rectangle 4491">
              <a:extLst>
                <a:ext uri="{FF2B5EF4-FFF2-40B4-BE49-F238E27FC236}">
                  <a16:creationId xmlns:a16="http://schemas.microsoft.com/office/drawing/2014/main" id="{4EA3C8C0-009F-9F44-8524-8B9F8CA04208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3" name="Rectangle 4492">
              <a:extLst>
                <a:ext uri="{FF2B5EF4-FFF2-40B4-BE49-F238E27FC236}">
                  <a16:creationId xmlns:a16="http://schemas.microsoft.com/office/drawing/2014/main" id="{0628D7D2-8904-A1F4-A6D1-B6E0FB8051A5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4" name="Rectangle 4493">
              <a:extLst>
                <a:ext uri="{FF2B5EF4-FFF2-40B4-BE49-F238E27FC236}">
                  <a16:creationId xmlns:a16="http://schemas.microsoft.com/office/drawing/2014/main" id="{DD8D248C-0035-8A74-AA42-078A8F73D90E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5" name="Rectangle 4494">
              <a:extLst>
                <a:ext uri="{FF2B5EF4-FFF2-40B4-BE49-F238E27FC236}">
                  <a16:creationId xmlns:a16="http://schemas.microsoft.com/office/drawing/2014/main" id="{7BD23F3D-9600-BF52-7B0B-B5F29AFE5FC9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6" name="Rectangle 4495">
              <a:extLst>
                <a:ext uri="{FF2B5EF4-FFF2-40B4-BE49-F238E27FC236}">
                  <a16:creationId xmlns:a16="http://schemas.microsoft.com/office/drawing/2014/main" id="{DB3EBC6F-47DE-47A1-543C-A20CE28F9A9D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7" name="Rectangle 4496">
              <a:extLst>
                <a:ext uri="{FF2B5EF4-FFF2-40B4-BE49-F238E27FC236}">
                  <a16:creationId xmlns:a16="http://schemas.microsoft.com/office/drawing/2014/main" id="{BD9A2992-73A3-2B37-46E8-5882D5FFE064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8" name="Rectangle 4497">
              <a:extLst>
                <a:ext uri="{FF2B5EF4-FFF2-40B4-BE49-F238E27FC236}">
                  <a16:creationId xmlns:a16="http://schemas.microsoft.com/office/drawing/2014/main" id="{492B095E-E77A-79C1-7E8B-4682849091EE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99" name="Rectangle 4498">
              <a:extLst>
                <a:ext uri="{FF2B5EF4-FFF2-40B4-BE49-F238E27FC236}">
                  <a16:creationId xmlns:a16="http://schemas.microsoft.com/office/drawing/2014/main" id="{05CCC7A9-B12C-2E30-25B0-E0245ADB786B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0" name="Rectangle 4499">
              <a:extLst>
                <a:ext uri="{FF2B5EF4-FFF2-40B4-BE49-F238E27FC236}">
                  <a16:creationId xmlns:a16="http://schemas.microsoft.com/office/drawing/2014/main" id="{34B13DE3-F17B-6301-6D3D-BBB6972657A9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1" name="Rectangle 4500">
              <a:extLst>
                <a:ext uri="{FF2B5EF4-FFF2-40B4-BE49-F238E27FC236}">
                  <a16:creationId xmlns:a16="http://schemas.microsoft.com/office/drawing/2014/main" id="{B3A0CDCF-CBE8-EF4E-9FEA-B03F7C943C67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2" name="Rectangle 4501">
              <a:extLst>
                <a:ext uri="{FF2B5EF4-FFF2-40B4-BE49-F238E27FC236}">
                  <a16:creationId xmlns:a16="http://schemas.microsoft.com/office/drawing/2014/main" id="{2AB690E2-16E2-DE96-7528-63BBE9ED32EB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3" name="Rectangle 4502">
              <a:extLst>
                <a:ext uri="{FF2B5EF4-FFF2-40B4-BE49-F238E27FC236}">
                  <a16:creationId xmlns:a16="http://schemas.microsoft.com/office/drawing/2014/main" id="{7236924F-FA41-7819-FD1C-B72A63AF4817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4" name="Rectangle 4503">
              <a:extLst>
                <a:ext uri="{FF2B5EF4-FFF2-40B4-BE49-F238E27FC236}">
                  <a16:creationId xmlns:a16="http://schemas.microsoft.com/office/drawing/2014/main" id="{25F72918-87AE-2A76-7B9A-9C450CB823C4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5" name="Rectangle 4504">
              <a:extLst>
                <a:ext uri="{FF2B5EF4-FFF2-40B4-BE49-F238E27FC236}">
                  <a16:creationId xmlns:a16="http://schemas.microsoft.com/office/drawing/2014/main" id="{87F0C66E-4651-5A61-BBA1-4F9144331B06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6" name="Rectangle 4505">
              <a:extLst>
                <a:ext uri="{FF2B5EF4-FFF2-40B4-BE49-F238E27FC236}">
                  <a16:creationId xmlns:a16="http://schemas.microsoft.com/office/drawing/2014/main" id="{F0CB12CE-862B-B477-BF59-5927E6735F99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7" name="Rectangle 4506">
              <a:extLst>
                <a:ext uri="{FF2B5EF4-FFF2-40B4-BE49-F238E27FC236}">
                  <a16:creationId xmlns:a16="http://schemas.microsoft.com/office/drawing/2014/main" id="{71D9F89B-C70E-A023-7886-6229AABA1F25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8" name="Rectangle 4507">
              <a:extLst>
                <a:ext uri="{FF2B5EF4-FFF2-40B4-BE49-F238E27FC236}">
                  <a16:creationId xmlns:a16="http://schemas.microsoft.com/office/drawing/2014/main" id="{C1982FE2-881A-5838-4058-6E55FD6FB4AD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09" name="Rectangle 4508">
              <a:extLst>
                <a:ext uri="{FF2B5EF4-FFF2-40B4-BE49-F238E27FC236}">
                  <a16:creationId xmlns:a16="http://schemas.microsoft.com/office/drawing/2014/main" id="{C6451936-44A6-18F2-DB56-EF4C419793AF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0" name="Rectangle 4509">
              <a:extLst>
                <a:ext uri="{FF2B5EF4-FFF2-40B4-BE49-F238E27FC236}">
                  <a16:creationId xmlns:a16="http://schemas.microsoft.com/office/drawing/2014/main" id="{C1DB6FC1-3DF1-384C-F846-F8FE4AECA2D5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1" name="Rectangle 4510">
              <a:extLst>
                <a:ext uri="{FF2B5EF4-FFF2-40B4-BE49-F238E27FC236}">
                  <a16:creationId xmlns:a16="http://schemas.microsoft.com/office/drawing/2014/main" id="{7ED67E7F-E43F-16BE-3819-9192AF8C638D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2" name="Rectangle 4511">
              <a:extLst>
                <a:ext uri="{FF2B5EF4-FFF2-40B4-BE49-F238E27FC236}">
                  <a16:creationId xmlns:a16="http://schemas.microsoft.com/office/drawing/2014/main" id="{266AADF6-AB79-B8A4-79D8-4E6936E2B310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3" name="Rectangle 4512">
              <a:extLst>
                <a:ext uri="{FF2B5EF4-FFF2-40B4-BE49-F238E27FC236}">
                  <a16:creationId xmlns:a16="http://schemas.microsoft.com/office/drawing/2014/main" id="{50B37A8B-D6EA-F101-F2D2-372AD6346CAD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4" name="Rectangle 4513">
              <a:extLst>
                <a:ext uri="{FF2B5EF4-FFF2-40B4-BE49-F238E27FC236}">
                  <a16:creationId xmlns:a16="http://schemas.microsoft.com/office/drawing/2014/main" id="{D41E08A0-059F-8468-83A9-5AD82ECDD52A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5" name="Rectangle 4514">
              <a:extLst>
                <a:ext uri="{FF2B5EF4-FFF2-40B4-BE49-F238E27FC236}">
                  <a16:creationId xmlns:a16="http://schemas.microsoft.com/office/drawing/2014/main" id="{3EE09F14-F14D-AC0D-0519-678EBE91F6E7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6" name="Rectangle 4515">
              <a:extLst>
                <a:ext uri="{FF2B5EF4-FFF2-40B4-BE49-F238E27FC236}">
                  <a16:creationId xmlns:a16="http://schemas.microsoft.com/office/drawing/2014/main" id="{0555CA9D-41A3-53FA-56DB-7BB51040C550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7" name="Rectangle 4516">
              <a:extLst>
                <a:ext uri="{FF2B5EF4-FFF2-40B4-BE49-F238E27FC236}">
                  <a16:creationId xmlns:a16="http://schemas.microsoft.com/office/drawing/2014/main" id="{94651AF8-93D3-2A2C-FD83-679A417EEEB8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8" name="Rectangle 4517">
              <a:extLst>
                <a:ext uri="{FF2B5EF4-FFF2-40B4-BE49-F238E27FC236}">
                  <a16:creationId xmlns:a16="http://schemas.microsoft.com/office/drawing/2014/main" id="{DC4A6E87-6633-3896-4C1C-185F9B8AC524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19" name="Rectangle 4518">
              <a:extLst>
                <a:ext uri="{FF2B5EF4-FFF2-40B4-BE49-F238E27FC236}">
                  <a16:creationId xmlns:a16="http://schemas.microsoft.com/office/drawing/2014/main" id="{E90AF343-9DDB-FBD2-0752-0CE1FFF8D4A1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0" name="Rectangle 4519">
              <a:extLst>
                <a:ext uri="{FF2B5EF4-FFF2-40B4-BE49-F238E27FC236}">
                  <a16:creationId xmlns:a16="http://schemas.microsoft.com/office/drawing/2014/main" id="{303FF690-BAFC-6032-FC61-DF6FFEAF9E44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1" name="Rectangle 4520">
              <a:extLst>
                <a:ext uri="{FF2B5EF4-FFF2-40B4-BE49-F238E27FC236}">
                  <a16:creationId xmlns:a16="http://schemas.microsoft.com/office/drawing/2014/main" id="{9425A3B4-EA24-4DA8-9C6B-BC5405D132BD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2" name="Rectangle 4521">
              <a:extLst>
                <a:ext uri="{FF2B5EF4-FFF2-40B4-BE49-F238E27FC236}">
                  <a16:creationId xmlns:a16="http://schemas.microsoft.com/office/drawing/2014/main" id="{1B2F252E-FCC6-24A7-7163-2994D074B1DE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3" name="Rectangle 4522">
              <a:extLst>
                <a:ext uri="{FF2B5EF4-FFF2-40B4-BE49-F238E27FC236}">
                  <a16:creationId xmlns:a16="http://schemas.microsoft.com/office/drawing/2014/main" id="{CC3DC72F-0A3D-B628-7F6B-95A398648420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4" name="Rectangle 4523">
              <a:extLst>
                <a:ext uri="{FF2B5EF4-FFF2-40B4-BE49-F238E27FC236}">
                  <a16:creationId xmlns:a16="http://schemas.microsoft.com/office/drawing/2014/main" id="{EF5CCE96-6EC7-A279-D86F-922D25EB6B59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5" name="Rectangle 4524">
              <a:extLst>
                <a:ext uri="{FF2B5EF4-FFF2-40B4-BE49-F238E27FC236}">
                  <a16:creationId xmlns:a16="http://schemas.microsoft.com/office/drawing/2014/main" id="{80F7D98D-A8FA-0552-A707-82B28188009F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6" name="Rectangle 4525">
              <a:extLst>
                <a:ext uri="{FF2B5EF4-FFF2-40B4-BE49-F238E27FC236}">
                  <a16:creationId xmlns:a16="http://schemas.microsoft.com/office/drawing/2014/main" id="{66C289A3-BC9D-B746-5717-128CEED62D31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7" name="Rectangle 4526">
              <a:extLst>
                <a:ext uri="{FF2B5EF4-FFF2-40B4-BE49-F238E27FC236}">
                  <a16:creationId xmlns:a16="http://schemas.microsoft.com/office/drawing/2014/main" id="{9A21EB75-207D-E327-94F0-7737FBFCC812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8" name="Rectangle 4527">
              <a:extLst>
                <a:ext uri="{FF2B5EF4-FFF2-40B4-BE49-F238E27FC236}">
                  <a16:creationId xmlns:a16="http://schemas.microsoft.com/office/drawing/2014/main" id="{64F43CD3-093D-BEA1-F047-E2E8EDD18BFC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29" name="Rectangle 4528">
              <a:extLst>
                <a:ext uri="{FF2B5EF4-FFF2-40B4-BE49-F238E27FC236}">
                  <a16:creationId xmlns:a16="http://schemas.microsoft.com/office/drawing/2014/main" id="{CD8101D1-3FB7-6AD0-D5DD-702603A3D629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0" name="Rectangle 4529">
              <a:extLst>
                <a:ext uri="{FF2B5EF4-FFF2-40B4-BE49-F238E27FC236}">
                  <a16:creationId xmlns:a16="http://schemas.microsoft.com/office/drawing/2014/main" id="{13784481-5F7E-D9D4-203C-40DF4DA1EBD1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1" name="Rectangle 4530">
              <a:extLst>
                <a:ext uri="{FF2B5EF4-FFF2-40B4-BE49-F238E27FC236}">
                  <a16:creationId xmlns:a16="http://schemas.microsoft.com/office/drawing/2014/main" id="{9354BF57-9FEF-F556-DC82-046D5064A2D8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2" name="Rectangle 4531">
              <a:extLst>
                <a:ext uri="{FF2B5EF4-FFF2-40B4-BE49-F238E27FC236}">
                  <a16:creationId xmlns:a16="http://schemas.microsoft.com/office/drawing/2014/main" id="{AE2CB208-1FC7-5FC9-B4FF-DEEAB874B8A3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3" name="Rectangle 4532">
              <a:extLst>
                <a:ext uri="{FF2B5EF4-FFF2-40B4-BE49-F238E27FC236}">
                  <a16:creationId xmlns:a16="http://schemas.microsoft.com/office/drawing/2014/main" id="{F8E4A5DA-5B89-1AFE-BFFB-9C1E7D6E8CB1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4" name="Rectangle 4533">
              <a:extLst>
                <a:ext uri="{FF2B5EF4-FFF2-40B4-BE49-F238E27FC236}">
                  <a16:creationId xmlns:a16="http://schemas.microsoft.com/office/drawing/2014/main" id="{8FF69F07-45BB-27F1-0C0D-5B3E359A8F13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5" name="Rectangle 4534">
              <a:extLst>
                <a:ext uri="{FF2B5EF4-FFF2-40B4-BE49-F238E27FC236}">
                  <a16:creationId xmlns:a16="http://schemas.microsoft.com/office/drawing/2014/main" id="{6F1B3837-18E3-E904-5073-BF18BE4E83A4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6" name="Rectangle 4535">
              <a:extLst>
                <a:ext uri="{FF2B5EF4-FFF2-40B4-BE49-F238E27FC236}">
                  <a16:creationId xmlns:a16="http://schemas.microsoft.com/office/drawing/2014/main" id="{65C2E8D4-105B-B432-06AA-382F9D44D43A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7" name="Rectangle 4536">
              <a:extLst>
                <a:ext uri="{FF2B5EF4-FFF2-40B4-BE49-F238E27FC236}">
                  <a16:creationId xmlns:a16="http://schemas.microsoft.com/office/drawing/2014/main" id="{D7C70A05-F1B1-0736-EF30-610918275E5F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8" name="Rectangle 4537">
              <a:extLst>
                <a:ext uri="{FF2B5EF4-FFF2-40B4-BE49-F238E27FC236}">
                  <a16:creationId xmlns:a16="http://schemas.microsoft.com/office/drawing/2014/main" id="{EA9108B4-3203-97BF-BAF1-5575D0D18289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39" name="Rectangle 4538">
              <a:extLst>
                <a:ext uri="{FF2B5EF4-FFF2-40B4-BE49-F238E27FC236}">
                  <a16:creationId xmlns:a16="http://schemas.microsoft.com/office/drawing/2014/main" id="{BB5B440B-7D03-809D-AAAC-881D47DACF58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0" name="Rectangle 4539">
              <a:extLst>
                <a:ext uri="{FF2B5EF4-FFF2-40B4-BE49-F238E27FC236}">
                  <a16:creationId xmlns:a16="http://schemas.microsoft.com/office/drawing/2014/main" id="{53B013ED-DC66-2729-93EB-503F6F89BD12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1" name="Rectangle 4540">
              <a:extLst>
                <a:ext uri="{FF2B5EF4-FFF2-40B4-BE49-F238E27FC236}">
                  <a16:creationId xmlns:a16="http://schemas.microsoft.com/office/drawing/2014/main" id="{C393A557-F5EB-B62F-0695-BD0050FE0D28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2" name="Rectangle 4541">
              <a:extLst>
                <a:ext uri="{FF2B5EF4-FFF2-40B4-BE49-F238E27FC236}">
                  <a16:creationId xmlns:a16="http://schemas.microsoft.com/office/drawing/2014/main" id="{DFF87A29-F1BE-49EE-CB47-E1AC9434A72D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3" name="Rectangle 4542">
              <a:extLst>
                <a:ext uri="{FF2B5EF4-FFF2-40B4-BE49-F238E27FC236}">
                  <a16:creationId xmlns:a16="http://schemas.microsoft.com/office/drawing/2014/main" id="{EDE52109-6317-E685-BCF4-EB7E5D420B53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4" name="Rectangle 4543">
              <a:extLst>
                <a:ext uri="{FF2B5EF4-FFF2-40B4-BE49-F238E27FC236}">
                  <a16:creationId xmlns:a16="http://schemas.microsoft.com/office/drawing/2014/main" id="{0C2953BB-631C-3ADF-7235-072327A8669F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5" name="Rectangle 4544">
              <a:extLst>
                <a:ext uri="{FF2B5EF4-FFF2-40B4-BE49-F238E27FC236}">
                  <a16:creationId xmlns:a16="http://schemas.microsoft.com/office/drawing/2014/main" id="{ECECCFD9-A339-9537-E29F-B89A3F2FB742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6" name="Rectangle 4545">
              <a:extLst>
                <a:ext uri="{FF2B5EF4-FFF2-40B4-BE49-F238E27FC236}">
                  <a16:creationId xmlns:a16="http://schemas.microsoft.com/office/drawing/2014/main" id="{5495EECA-8007-F367-E741-A3A066FEC00E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7" name="Rectangle 4546">
              <a:extLst>
                <a:ext uri="{FF2B5EF4-FFF2-40B4-BE49-F238E27FC236}">
                  <a16:creationId xmlns:a16="http://schemas.microsoft.com/office/drawing/2014/main" id="{13CA89D2-7C4B-BB26-5D6B-2D40E10B1D39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8" name="Rectangle 4547">
              <a:extLst>
                <a:ext uri="{FF2B5EF4-FFF2-40B4-BE49-F238E27FC236}">
                  <a16:creationId xmlns:a16="http://schemas.microsoft.com/office/drawing/2014/main" id="{A75092D7-D254-0A2D-04E8-862C73C17743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accent6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49" name="Rectangle 4548">
              <a:extLst>
                <a:ext uri="{FF2B5EF4-FFF2-40B4-BE49-F238E27FC236}">
                  <a16:creationId xmlns:a16="http://schemas.microsoft.com/office/drawing/2014/main" id="{C351D096-0D79-3E6E-14BE-E4548E01EE5F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0" name="Rectangle 4549">
              <a:extLst>
                <a:ext uri="{FF2B5EF4-FFF2-40B4-BE49-F238E27FC236}">
                  <a16:creationId xmlns:a16="http://schemas.microsoft.com/office/drawing/2014/main" id="{80B8E6A1-0F62-B940-43B3-62E3514E48FD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1" name="Rectangle 4550">
              <a:extLst>
                <a:ext uri="{FF2B5EF4-FFF2-40B4-BE49-F238E27FC236}">
                  <a16:creationId xmlns:a16="http://schemas.microsoft.com/office/drawing/2014/main" id="{43DC00F1-E5AA-DFC6-4388-26ED07B6B1D4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2" name="Rectangle 4551">
              <a:extLst>
                <a:ext uri="{FF2B5EF4-FFF2-40B4-BE49-F238E27FC236}">
                  <a16:creationId xmlns:a16="http://schemas.microsoft.com/office/drawing/2014/main" id="{F4FE4B59-AE45-5948-21E6-C34E89A6E3F2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accent6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3" name="Rectangle 4552">
              <a:extLst>
                <a:ext uri="{FF2B5EF4-FFF2-40B4-BE49-F238E27FC236}">
                  <a16:creationId xmlns:a16="http://schemas.microsoft.com/office/drawing/2014/main" id="{E18249AA-987D-4D9D-F6C6-E22CA95BF753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4" name="Rectangle 4553">
              <a:extLst>
                <a:ext uri="{FF2B5EF4-FFF2-40B4-BE49-F238E27FC236}">
                  <a16:creationId xmlns:a16="http://schemas.microsoft.com/office/drawing/2014/main" id="{0DB39E9A-C9B9-CDD2-C992-74DE8EE023EC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5" name="Rectangle 4554">
              <a:extLst>
                <a:ext uri="{FF2B5EF4-FFF2-40B4-BE49-F238E27FC236}">
                  <a16:creationId xmlns:a16="http://schemas.microsoft.com/office/drawing/2014/main" id="{4C9AE580-E402-BAEC-B321-A90310BE13AF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6" name="Rectangle 4555">
              <a:extLst>
                <a:ext uri="{FF2B5EF4-FFF2-40B4-BE49-F238E27FC236}">
                  <a16:creationId xmlns:a16="http://schemas.microsoft.com/office/drawing/2014/main" id="{BB14E5CE-0561-AEDE-3863-12AD6E8DFF80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7" name="Rectangle 4556">
              <a:extLst>
                <a:ext uri="{FF2B5EF4-FFF2-40B4-BE49-F238E27FC236}">
                  <a16:creationId xmlns:a16="http://schemas.microsoft.com/office/drawing/2014/main" id="{97FE552A-98B6-817A-9CE8-28746AEE60E5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8" name="Rectangle 4557">
              <a:extLst>
                <a:ext uri="{FF2B5EF4-FFF2-40B4-BE49-F238E27FC236}">
                  <a16:creationId xmlns:a16="http://schemas.microsoft.com/office/drawing/2014/main" id="{BFDE690C-B06E-36D9-EB4D-EC580282194C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59" name="Rectangle 4558">
              <a:extLst>
                <a:ext uri="{FF2B5EF4-FFF2-40B4-BE49-F238E27FC236}">
                  <a16:creationId xmlns:a16="http://schemas.microsoft.com/office/drawing/2014/main" id="{8A3EDC81-BDFF-3C12-57D0-67142E77B4D9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0" name="Rectangle 4559">
              <a:extLst>
                <a:ext uri="{FF2B5EF4-FFF2-40B4-BE49-F238E27FC236}">
                  <a16:creationId xmlns:a16="http://schemas.microsoft.com/office/drawing/2014/main" id="{99B33A88-CA15-DBA8-1BE7-E67E52C81F5C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1" name="Rectangle 4560">
              <a:extLst>
                <a:ext uri="{FF2B5EF4-FFF2-40B4-BE49-F238E27FC236}">
                  <a16:creationId xmlns:a16="http://schemas.microsoft.com/office/drawing/2014/main" id="{98042573-9A82-6A17-0664-F02E519C57C9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2" name="Rectangle 4561">
              <a:extLst>
                <a:ext uri="{FF2B5EF4-FFF2-40B4-BE49-F238E27FC236}">
                  <a16:creationId xmlns:a16="http://schemas.microsoft.com/office/drawing/2014/main" id="{13F28BED-B295-D5C6-363A-493D6A09FD44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3" name="Rectangle 4562">
              <a:extLst>
                <a:ext uri="{FF2B5EF4-FFF2-40B4-BE49-F238E27FC236}">
                  <a16:creationId xmlns:a16="http://schemas.microsoft.com/office/drawing/2014/main" id="{A52395D8-2079-8CE3-50A7-4CE2D21B31AE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4" name="Rectangle 4563">
              <a:extLst>
                <a:ext uri="{FF2B5EF4-FFF2-40B4-BE49-F238E27FC236}">
                  <a16:creationId xmlns:a16="http://schemas.microsoft.com/office/drawing/2014/main" id="{C8CA34EF-F66B-1752-6121-8D13E5745503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5" name="Rectangle 4564">
              <a:extLst>
                <a:ext uri="{FF2B5EF4-FFF2-40B4-BE49-F238E27FC236}">
                  <a16:creationId xmlns:a16="http://schemas.microsoft.com/office/drawing/2014/main" id="{AA72D4B4-B68D-3F5B-6BE0-7699C854D450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6" name="Rectangle 4565">
              <a:extLst>
                <a:ext uri="{FF2B5EF4-FFF2-40B4-BE49-F238E27FC236}">
                  <a16:creationId xmlns:a16="http://schemas.microsoft.com/office/drawing/2014/main" id="{2752DD43-E0B5-0FB7-87FF-6B5A48AA46CC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7" name="Rectangle 4566">
              <a:extLst>
                <a:ext uri="{FF2B5EF4-FFF2-40B4-BE49-F238E27FC236}">
                  <a16:creationId xmlns:a16="http://schemas.microsoft.com/office/drawing/2014/main" id="{12F8D306-1C62-F271-3D93-67F9DEC0A03D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8" name="Rectangle 4567">
              <a:extLst>
                <a:ext uri="{FF2B5EF4-FFF2-40B4-BE49-F238E27FC236}">
                  <a16:creationId xmlns:a16="http://schemas.microsoft.com/office/drawing/2014/main" id="{6EDD8BA8-8BCE-80EC-8442-22326606363B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69" name="Rectangle 4568">
              <a:extLst>
                <a:ext uri="{FF2B5EF4-FFF2-40B4-BE49-F238E27FC236}">
                  <a16:creationId xmlns:a16="http://schemas.microsoft.com/office/drawing/2014/main" id="{1E947C53-34EF-8987-F4A4-979FE3EA4CFF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0" name="Rectangle 4569">
              <a:extLst>
                <a:ext uri="{FF2B5EF4-FFF2-40B4-BE49-F238E27FC236}">
                  <a16:creationId xmlns:a16="http://schemas.microsoft.com/office/drawing/2014/main" id="{CBED40E4-58DB-8B0F-36BC-FB2777AE81C9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1" name="Rectangle 4570">
              <a:extLst>
                <a:ext uri="{FF2B5EF4-FFF2-40B4-BE49-F238E27FC236}">
                  <a16:creationId xmlns:a16="http://schemas.microsoft.com/office/drawing/2014/main" id="{F4D7B233-85A8-89D3-9F2D-1A7E9215452E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2" name="Rectangle 4571">
              <a:extLst>
                <a:ext uri="{FF2B5EF4-FFF2-40B4-BE49-F238E27FC236}">
                  <a16:creationId xmlns:a16="http://schemas.microsoft.com/office/drawing/2014/main" id="{18219BC8-AF98-06B3-60D4-C35C39DF7F44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3" name="Rectangle 4572">
              <a:extLst>
                <a:ext uri="{FF2B5EF4-FFF2-40B4-BE49-F238E27FC236}">
                  <a16:creationId xmlns:a16="http://schemas.microsoft.com/office/drawing/2014/main" id="{33CEB3B5-178C-962F-ABB9-53D147B76B08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4" name="Rectangle 4573">
              <a:extLst>
                <a:ext uri="{FF2B5EF4-FFF2-40B4-BE49-F238E27FC236}">
                  <a16:creationId xmlns:a16="http://schemas.microsoft.com/office/drawing/2014/main" id="{896E2495-C16C-B113-8D4B-FB05F8A1B7DF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5" name="Rectangle 4574">
              <a:extLst>
                <a:ext uri="{FF2B5EF4-FFF2-40B4-BE49-F238E27FC236}">
                  <a16:creationId xmlns:a16="http://schemas.microsoft.com/office/drawing/2014/main" id="{4733AF07-520C-1DFC-1D7A-A6876B7D865D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6" name="Rectangle 4575">
              <a:extLst>
                <a:ext uri="{FF2B5EF4-FFF2-40B4-BE49-F238E27FC236}">
                  <a16:creationId xmlns:a16="http://schemas.microsoft.com/office/drawing/2014/main" id="{4C6B2591-74CD-9CE6-CA2F-FAFFA9DC543D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7" name="Rectangle 4576">
              <a:extLst>
                <a:ext uri="{FF2B5EF4-FFF2-40B4-BE49-F238E27FC236}">
                  <a16:creationId xmlns:a16="http://schemas.microsoft.com/office/drawing/2014/main" id="{BF427971-EC93-D1B0-F93E-7401B1DC2724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8" name="Rectangle 4577">
              <a:extLst>
                <a:ext uri="{FF2B5EF4-FFF2-40B4-BE49-F238E27FC236}">
                  <a16:creationId xmlns:a16="http://schemas.microsoft.com/office/drawing/2014/main" id="{80124561-AFFB-3CDD-0241-BD0D4F92EFC7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79" name="Rectangle 4578">
              <a:extLst>
                <a:ext uri="{FF2B5EF4-FFF2-40B4-BE49-F238E27FC236}">
                  <a16:creationId xmlns:a16="http://schemas.microsoft.com/office/drawing/2014/main" id="{2287741B-1E2C-EEB6-FEDF-DC77E9F00707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80" name="Rectangle 4579">
              <a:extLst>
                <a:ext uri="{FF2B5EF4-FFF2-40B4-BE49-F238E27FC236}">
                  <a16:creationId xmlns:a16="http://schemas.microsoft.com/office/drawing/2014/main" id="{744F24B1-8099-44E6-C9F5-8F61E09680E1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81" name="Rectangle 4580">
              <a:extLst>
                <a:ext uri="{FF2B5EF4-FFF2-40B4-BE49-F238E27FC236}">
                  <a16:creationId xmlns:a16="http://schemas.microsoft.com/office/drawing/2014/main" id="{0016D7AC-C701-2967-1CBE-63AFE9AB774D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582" name="Rectangle 4581">
              <a:extLst>
                <a:ext uri="{FF2B5EF4-FFF2-40B4-BE49-F238E27FC236}">
                  <a16:creationId xmlns:a16="http://schemas.microsoft.com/office/drawing/2014/main" id="{5893346E-BFE5-43D0-92D2-929F7FF6B011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4327" name="Group 4326">
            <a:extLst>
              <a:ext uri="{FF2B5EF4-FFF2-40B4-BE49-F238E27FC236}">
                <a16:creationId xmlns:a16="http://schemas.microsoft.com/office/drawing/2014/main" id="{62A801C8-F8D6-B7FC-B24A-8F183C2248FD}"/>
              </a:ext>
            </a:extLst>
          </p:cNvPr>
          <p:cNvGrpSpPr/>
          <p:nvPr/>
        </p:nvGrpSpPr>
        <p:grpSpPr>
          <a:xfrm>
            <a:off x="798901" y="2782309"/>
            <a:ext cx="6158983" cy="91440"/>
            <a:chOff x="795599" y="2575329"/>
            <a:chExt cx="6164316" cy="111398"/>
          </a:xfrm>
        </p:grpSpPr>
        <p:sp>
          <p:nvSpPr>
            <p:cNvPr id="4328" name="Rectangle 4327">
              <a:extLst>
                <a:ext uri="{FF2B5EF4-FFF2-40B4-BE49-F238E27FC236}">
                  <a16:creationId xmlns:a16="http://schemas.microsoft.com/office/drawing/2014/main" id="{B33CCF1C-EACC-570C-5C7B-F9BE9A0BA6A4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29" name="Rectangle 4328">
              <a:extLst>
                <a:ext uri="{FF2B5EF4-FFF2-40B4-BE49-F238E27FC236}">
                  <a16:creationId xmlns:a16="http://schemas.microsoft.com/office/drawing/2014/main" id="{F046EEAB-80AC-0659-8D1E-D44B32E07F80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0" name="Rectangle 4329">
              <a:extLst>
                <a:ext uri="{FF2B5EF4-FFF2-40B4-BE49-F238E27FC236}">
                  <a16:creationId xmlns:a16="http://schemas.microsoft.com/office/drawing/2014/main" id="{2F2836E9-A7B7-B3B0-A036-EB371B75322B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1" name="Rectangle 4330">
              <a:extLst>
                <a:ext uri="{FF2B5EF4-FFF2-40B4-BE49-F238E27FC236}">
                  <a16:creationId xmlns:a16="http://schemas.microsoft.com/office/drawing/2014/main" id="{774EFEA6-63D4-64F6-26DC-34CE47A8F453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2" name="Rectangle 4331">
              <a:extLst>
                <a:ext uri="{FF2B5EF4-FFF2-40B4-BE49-F238E27FC236}">
                  <a16:creationId xmlns:a16="http://schemas.microsoft.com/office/drawing/2014/main" id="{BCFC98E9-8A71-5B13-FE75-34D50DD459B0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3" name="Rectangle 4332">
              <a:extLst>
                <a:ext uri="{FF2B5EF4-FFF2-40B4-BE49-F238E27FC236}">
                  <a16:creationId xmlns:a16="http://schemas.microsoft.com/office/drawing/2014/main" id="{202E00AF-9A34-EC6F-0A3E-8862B5C2BF36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4" name="Rectangle 4333">
              <a:extLst>
                <a:ext uri="{FF2B5EF4-FFF2-40B4-BE49-F238E27FC236}">
                  <a16:creationId xmlns:a16="http://schemas.microsoft.com/office/drawing/2014/main" id="{A5AD015D-D79D-F223-AB06-538A94183DD3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5" name="Rectangle 4334">
              <a:extLst>
                <a:ext uri="{FF2B5EF4-FFF2-40B4-BE49-F238E27FC236}">
                  <a16:creationId xmlns:a16="http://schemas.microsoft.com/office/drawing/2014/main" id="{729354A1-5784-E822-88A4-F13D65F182D0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6" name="Rectangle 4335">
              <a:extLst>
                <a:ext uri="{FF2B5EF4-FFF2-40B4-BE49-F238E27FC236}">
                  <a16:creationId xmlns:a16="http://schemas.microsoft.com/office/drawing/2014/main" id="{EFE3C823-60F4-CE4A-9B9B-96C518F42726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7" name="Rectangle 4336">
              <a:extLst>
                <a:ext uri="{FF2B5EF4-FFF2-40B4-BE49-F238E27FC236}">
                  <a16:creationId xmlns:a16="http://schemas.microsoft.com/office/drawing/2014/main" id="{EE1DFDBC-A072-38F2-8A3F-C261364FA6FD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8" name="Rectangle 4337">
              <a:extLst>
                <a:ext uri="{FF2B5EF4-FFF2-40B4-BE49-F238E27FC236}">
                  <a16:creationId xmlns:a16="http://schemas.microsoft.com/office/drawing/2014/main" id="{CF95A3D7-A805-35C1-AD5F-54A43AA35B7A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39" name="Rectangle 4338">
              <a:extLst>
                <a:ext uri="{FF2B5EF4-FFF2-40B4-BE49-F238E27FC236}">
                  <a16:creationId xmlns:a16="http://schemas.microsoft.com/office/drawing/2014/main" id="{DEE4B7D1-7932-2B03-56D6-A6D089C10014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0" name="Rectangle 4339">
              <a:extLst>
                <a:ext uri="{FF2B5EF4-FFF2-40B4-BE49-F238E27FC236}">
                  <a16:creationId xmlns:a16="http://schemas.microsoft.com/office/drawing/2014/main" id="{EFEA1F93-F4A0-13AD-F3A8-D9E1B17A1C11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1" name="Rectangle 4340">
              <a:extLst>
                <a:ext uri="{FF2B5EF4-FFF2-40B4-BE49-F238E27FC236}">
                  <a16:creationId xmlns:a16="http://schemas.microsoft.com/office/drawing/2014/main" id="{3362ACB0-9A46-94D2-729D-2FEF4561990A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2" name="Rectangle 4341">
              <a:extLst>
                <a:ext uri="{FF2B5EF4-FFF2-40B4-BE49-F238E27FC236}">
                  <a16:creationId xmlns:a16="http://schemas.microsoft.com/office/drawing/2014/main" id="{EB593CEF-6F3D-B6F5-3A64-A27CCDD478B6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3" name="Rectangle 4342">
              <a:extLst>
                <a:ext uri="{FF2B5EF4-FFF2-40B4-BE49-F238E27FC236}">
                  <a16:creationId xmlns:a16="http://schemas.microsoft.com/office/drawing/2014/main" id="{BEE587C8-2333-A7B4-C1F1-C01C65DBFB56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4" name="Rectangle 4343">
              <a:extLst>
                <a:ext uri="{FF2B5EF4-FFF2-40B4-BE49-F238E27FC236}">
                  <a16:creationId xmlns:a16="http://schemas.microsoft.com/office/drawing/2014/main" id="{313755F4-4131-0157-65B4-1ACF2B7BCCFE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5" name="Rectangle 4344">
              <a:extLst>
                <a:ext uri="{FF2B5EF4-FFF2-40B4-BE49-F238E27FC236}">
                  <a16:creationId xmlns:a16="http://schemas.microsoft.com/office/drawing/2014/main" id="{CFB4BA03-F751-DF24-C639-9E6459C7BBA5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6" name="Rectangle 4345">
              <a:extLst>
                <a:ext uri="{FF2B5EF4-FFF2-40B4-BE49-F238E27FC236}">
                  <a16:creationId xmlns:a16="http://schemas.microsoft.com/office/drawing/2014/main" id="{CAE4B2CE-7600-A64B-1CCD-4130B351BE20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7" name="Rectangle 4346">
              <a:extLst>
                <a:ext uri="{FF2B5EF4-FFF2-40B4-BE49-F238E27FC236}">
                  <a16:creationId xmlns:a16="http://schemas.microsoft.com/office/drawing/2014/main" id="{A1A648E1-9402-9E77-D714-FF093B26FF3C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8" name="Rectangle 4347">
              <a:extLst>
                <a:ext uri="{FF2B5EF4-FFF2-40B4-BE49-F238E27FC236}">
                  <a16:creationId xmlns:a16="http://schemas.microsoft.com/office/drawing/2014/main" id="{174DE30A-C3B9-B6F6-A666-564D2BA11105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49" name="Rectangle 4348">
              <a:extLst>
                <a:ext uri="{FF2B5EF4-FFF2-40B4-BE49-F238E27FC236}">
                  <a16:creationId xmlns:a16="http://schemas.microsoft.com/office/drawing/2014/main" id="{704AABCE-CE49-D666-9C35-FF56DD137F77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0" name="Rectangle 4349">
              <a:extLst>
                <a:ext uri="{FF2B5EF4-FFF2-40B4-BE49-F238E27FC236}">
                  <a16:creationId xmlns:a16="http://schemas.microsoft.com/office/drawing/2014/main" id="{FB42E556-B420-D86E-11CD-6EA29439D2DD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1" name="Rectangle 4350">
              <a:extLst>
                <a:ext uri="{FF2B5EF4-FFF2-40B4-BE49-F238E27FC236}">
                  <a16:creationId xmlns:a16="http://schemas.microsoft.com/office/drawing/2014/main" id="{02606B7B-CABC-625F-8B57-5A59ECB8FF7D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2" name="Rectangle 4351">
              <a:extLst>
                <a:ext uri="{FF2B5EF4-FFF2-40B4-BE49-F238E27FC236}">
                  <a16:creationId xmlns:a16="http://schemas.microsoft.com/office/drawing/2014/main" id="{6431DB2A-0F3A-43C1-F111-7D3BFB058EC6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3" name="Rectangle 4352">
              <a:extLst>
                <a:ext uri="{FF2B5EF4-FFF2-40B4-BE49-F238E27FC236}">
                  <a16:creationId xmlns:a16="http://schemas.microsoft.com/office/drawing/2014/main" id="{464FB27B-2AD3-73A7-43E1-C344DDE2D907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4" name="Rectangle 4353">
              <a:extLst>
                <a:ext uri="{FF2B5EF4-FFF2-40B4-BE49-F238E27FC236}">
                  <a16:creationId xmlns:a16="http://schemas.microsoft.com/office/drawing/2014/main" id="{720AF874-785D-C006-81EA-A1126673D24D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5" name="Rectangle 4354">
              <a:extLst>
                <a:ext uri="{FF2B5EF4-FFF2-40B4-BE49-F238E27FC236}">
                  <a16:creationId xmlns:a16="http://schemas.microsoft.com/office/drawing/2014/main" id="{2A7053E7-253B-F935-E700-EBAF3B406A3D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6" name="Rectangle 4355">
              <a:extLst>
                <a:ext uri="{FF2B5EF4-FFF2-40B4-BE49-F238E27FC236}">
                  <a16:creationId xmlns:a16="http://schemas.microsoft.com/office/drawing/2014/main" id="{BB03BD3F-C16C-567B-01FE-A1A29B403BB2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7" name="Rectangle 4356">
              <a:extLst>
                <a:ext uri="{FF2B5EF4-FFF2-40B4-BE49-F238E27FC236}">
                  <a16:creationId xmlns:a16="http://schemas.microsoft.com/office/drawing/2014/main" id="{412B74B8-C11F-97EA-BCD5-622E9C263626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8" name="Rectangle 4357">
              <a:extLst>
                <a:ext uri="{FF2B5EF4-FFF2-40B4-BE49-F238E27FC236}">
                  <a16:creationId xmlns:a16="http://schemas.microsoft.com/office/drawing/2014/main" id="{4801DA36-92C3-9B14-5DA5-A3596B017BB1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59" name="Rectangle 4358">
              <a:extLst>
                <a:ext uri="{FF2B5EF4-FFF2-40B4-BE49-F238E27FC236}">
                  <a16:creationId xmlns:a16="http://schemas.microsoft.com/office/drawing/2014/main" id="{034554E0-27A7-6F20-F0DC-0B866572D4C2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0" name="Rectangle 4359">
              <a:extLst>
                <a:ext uri="{FF2B5EF4-FFF2-40B4-BE49-F238E27FC236}">
                  <a16:creationId xmlns:a16="http://schemas.microsoft.com/office/drawing/2014/main" id="{AA9FDD8A-6D9F-8C33-C5FD-B711AA5CCB1E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1" name="Rectangle 4360">
              <a:extLst>
                <a:ext uri="{FF2B5EF4-FFF2-40B4-BE49-F238E27FC236}">
                  <a16:creationId xmlns:a16="http://schemas.microsoft.com/office/drawing/2014/main" id="{354C8A4A-B53F-CEA6-6536-C36C4D1B11EF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2" name="Rectangle 4361">
              <a:extLst>
                <a:ext uri="{FF2B5EF4-FFF2-40B4-BE49-F238E27FC236}">
                  <a16:creationId xmlns:a16="http://schemas.microsoft.com/office/drawing/2014/main" id="{ECC68D10-EF8F-D7A1-08DE-92CE728E150B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3" name="Rectangle 4362">
              <a:extLst>
                <a:ext uri="{FF2B5EF4-FFF2-40B4-BE49-F238E27FC236}">
                  <a16:creationId xmlns:a16="http://schemas.microsoft.com/office/drawing/2014/main" id="{DE7FA746-1FD4-E131-332C-BFEF7416962E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4" name="Rectangle 4363">
              <a:extLst>
                <a:ext uri="{FF2B5EF4-FFF2-40B4-BE49-F238E27FC236}">
                  <a16:creationId xmlns:a16="http://schemas.microsoft.com/office/drawing/2014/main" id="{1B440EE0-CAB8-5244-B058-818C7E5241B3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5" name="Rectangle 4364">
              <a:extLst>
                <a:ext uri="{FF2B5EF4-FFF2-40B4-BE49-F238E27FC236}">
                  <a16:creationId xmlns:a16="http://schemas.microsoft.com/office/drawing/2014/main" id="{FEEC136B-F890-EE4C-BD60-3E24785BB0F8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6" name="Rectangle 4365">
              <a:extLst>
                <a:ext uri="{FF2B5EF4-FFF2-40B4-BE49-F238E27FC236}">
                  <a16:creationId xmlns:a16="http://schemas.microsoft.com/office/drawing/2014/main" id="{9C3A8689-06C0-D74A-0EA2-D3236F954A4D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7" name="Rectangle 4366">
              <a:extLst>
                <a:ext uri="{FF2B5EF4-FFF2-40B4-BE49-F238E27FC236}">
                  <a16:creationId xmlns:a16="http://schemas.microsoft.com/office/drawing/2014/main" id="{DB7E7A26-16F4-837E-065C-4560C9968B07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8" name="Rectangle 4367">
              <a:extLst>
                <a:ext uri="{FF2B5EF4-FFF2-40B4-BE49-F238E27FC236}">
                  <a16:creationId xmlns:a16="http://schemas.microsoft.com/office/drawing/2014/main" id="{728FA8D9-2DFE-339D-4844-5B83A08DC35A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69" name="Rectangle 4368">
              <a:extLst>
                <a:ext uri="{FF2B5EF4-FFF2-40B4-BE49-F238E27FC236}">
                  <a16:creationId xmlns:a16="http://schemas.microsoft.com/office/drawing/2014/main" id="{4B68E664-C19B-5C66-3F5E-56F5378F0C15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0" name="Rectangle 4369">
              <a:extLst>
                <a:ext uri="{FF2B5EF4-FFF2-40B4-BE49-F238E27FC236}">
                  <a16:creationId xmlns:a16="http://schemas.microsoft.com/office/drawing/2014/main" id="{43627A80-B27A-0DD7-9743-F4F1A67DAC3D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1" name="Rectangle 4370">
              <a:extLst>
                <a:ext uri="{FF2B5EF4-FFF2-40B4-BE49-F238E27FC236}">
                  <a16:creationId xmlns:a16="http://schemas.microsoft.com/office/drawing/2014/main" id="{9379D77F-B917-D5F1-5268-A2F4CB147772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2" name="Rectangle 4371">
              <a:extLst>
                <a:ext uri="{FF2B5EF4-FFF2-40B4-BE49-F238E27FC236}">
                  <a16:creationId xmlns:a16="http://schemas.microsoft.com/office/drawing/2014/main" id="{16F55B74-588B-0C6D-2655-43D95E40056B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3" name="Rectangle 4372">
              <a:extLst>
                <a:ext uri="{FF2B5EF4-FFF2-40B4-BE49-F238E27FC236}">
                  <a16:creationId xmlns:a16="http://schemas.microsoft.com/office/drawing/2014/main" id="{2CF54504-04F4-EEE7-AD59-C043D81F9AC4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4" name="Rectangle 4373">
              <a:extLst>
                <a:ext uri="{FF2B5EF4-FFF2-40B4-BE49-F238E27FC236}">
                  <a16:creationId xmlns:a16="http://schemas.microsoft.com/office/drawing/2014/main" id="{BF8F1F19-77D2-53D1-C3D4-11DB0C91BA05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5" name="Rectangle 4374">
              <a:extLst>
                <a:ext uri="{FF2B5EF4-FFF2-40B4-BE49-F238E27FC236}">
                  <a16:creationId xmlns:a16="http://schemas.microsoft.com/office/drawing/2014/main" id="{97ECF570-E845-D12F-7D9E-77F6C42A0CB6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6" name="Rectangle 4375">
              <a:extLst>
                <a:ext uri="{FF2B5EF4-FFF2-40B4-BE49-F238E27FC236}">
                  <a16:creationId xmlns:a16="http://schemas.microsoft.com/office/drawing/2014/main" id="{01260FA2-F755-6E93-4FF3-A12D28D0F09C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7" name="Rectangle 4376">
              <a:extLst>
                <a:ext uri="{FF2B5EF4-FFF2-40B4-BE49-F238E27FC236}">
                  <a16:creationId xmlns:a16="http://schemas.microsoft.com/office/drawing/2014/main" id="{7000BE94-ECD4-0E28-F10C-AFF677731717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8" name="Rectangle 4377">
              <a:extLst>
                <a:ext uri="{FF2B5EF4-FFF2-40B4-BE49-F238E27FC236}">
                  <a16:creationId xmlns:a16="http://schemas.microsoft.com/office/drawing/2014/main" id="{1B3E5EE4-4E14-2D67-6EFF-FC95A492BD3C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79" name="Rectangle 4378">
              <a:extLst>
                <a:ext uri="{FF2B5EF4-FFF2-40B4-BE49-F238E27FC236}">
                  <a16:creationId xmlns:a16="http://schemas.microsoft.com/office/drawing/2014/main" id="{FB232886-323D-6DD4-6EB7-038FADEC7C42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0" name="Rectangle 4379">
              <a:extLst>
                <a:ext uri="{FF2B5EF4-FFF2-40B4-BE49-F238E27FC236}">
                  <a16:creationId xmlns:a16="http://schemas.microsoft.com/office/drawing/2014/main" id="{8383E18D-BAC9-D0F6-5AFF-2F709284DB2F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1" name="Rectangle 4380">
              <a:extLst>
                <a:ext uri="{FF2B5EF4-FFF2-40B4-BE49-F238E27FC236}">
                  <a16:creationId xmlns:a16="http://schemas.microsoft.com/office/drawing/2014/main" id="{49F44E62-51B4-0CB3-21C5-5CA8009BF27D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2" name="Rectangle 4381">
              <a:extLst>
                <a:ext uri="{FF2B5EF4-FFF2-40B4-BE49-F238E27FC236}">
                  <a16:creationId xmlns:a16="http://schemas.microsoft.com/office/drawing/2014/main" id="{43C48132-3371-62D3-7BEC-A261332DBCD6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3" name="Rectangle 4382">
              <a:extLst>
                <a:ext uri="{FF2B5EF4-FFF2-40B4-BE49-F238E27FC236}">
                  <a16:creationId xmlns:a16="http://schemas.microsoft.com/office/drawing/2014/main" id="{7C807F5C-9E53-9958-B6C5-4F41D4E7E1D6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4" name="Rectangle 4383">
              <a:extLst>
                <a:ext uri="{FF2B5EF4-FFF2-40B4-BE49-F238E27FC236}">
                  <a16:creationId xmlns:a16="http://schemas.microsoft.com/office/drawing/2014/main" id="{F30C1A4B-5C3A-592B-55E8-53D8AC219405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5" name="Rectangle 4384">
              <a:extLst>
                <a:ext uri="{FF2B5EF4-FFF2-40B4-BE49-F238E27FC236}">
                  <a16:creationId xmlns:a16="http://schemas.microsoft.com/office/drawing/2014/main" id="{5BD42BB5-03EB-46FA-148D-A960368DFD67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6" name="Rectangle 4385">
              <a:extLst>
                <a:ext uri="{FF2B5EF4-FFF2-40B4-BE49-F238E27FC236}">
                  <a16:creationId xmlns:a16="http://schemas.microsoft.com/office/drawing/2014/main" id="{E75DE8A3-B08A-4021-9DC7-D4BBACD74D61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7" name="Rectangle 4386">
              <a:extLst>
                <a:ext uri="{FF2B5EF4-FFF2-40B4-BE49-F238E27FC236}">
                  <a16:creationId xmlns:a16="http://schemas.microsoft.com/office/drawing/2014/main" id="{1B91707F-B4D3-8828-8649-E4BB53376A7E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8" name="Rectangle 4387">
              <a:extLst>
                <a:ext uri="{FF2B5EF4-FFF2-40B4-BE49-F238E27FC236}">
                  <a16:creationId xmlns:a16="http://schemas.microsoft.com/office/drawing/2014/main" id="{39BA8F01-AF74-EB8E-2B84-3F8CAAFFE928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89" name="Rectangle 4388">
              <a:extLst>
                <a:ext uri="{FF2B5EF4-FFF2-40B4-BE49-F238E27FC236}">
                  <a16:creationId xmlns:a16="http://schemas.microsoft.com/office/drawing/2014/main" id="{BA1BE4E7-BCB7-2B07-3FBF-17D2A30EB087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0" name="Rectangle 4389">
              <a:extLst>
                <a:ext uri="{FF2B5EF4-FFF2-40B4-BE49-F238E27FC236}">
                  <a16:creationId xmlns:a16="http://schemas.microsoft.com/office/drawing/2014/main" id="{90B1CF70-A724-3C37-3DB0-776422AED4C8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1" name="Rectangle 4390">
              <a:extLst>
                <a:ext uri="{FF2B5EF4-FFF2-40B4-BE49-F238E27FC236}">
                  <a16:creationId xmlns:a16="http://schemas.microsoft.com/office/drawing/2014/main" id="{C4575C8C-BA8F-9987-3564-1857B42FB6E3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2" name="Rectangle 4391">
              <a:extLst>
                <a:ext uri="{FF2B5EF4-FFF2-40B4-BE49-F238E27FC236}">
                  <a16:creationId xmlns:a16="http://schemas.microsoft.com/office/drawing/2014/main" id="{DD43CC8D-DEA4-6610-5761-277656A9F146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3" name="Rectangle 4392">
              <a:extLst>
                <a:ext uri="{FF2B5EF4-FFF2-40B4-BE49-F238E27FC236}">
                  <a16:creationId xmlns:a16="http://schemas.microsoft.com/office/drawing/2014/main" id="{F8997136-BC25-57FC-1D43-1FAFABAA3F1F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4" name="Rectangle 4393">
              <a:extLst>
                <a:ext uri="{FF2B5EF4-FFF2-40B4-BE49-F238E27FC236}">
                  <a16:creationId xmlns:a16="http://schemas.microsoft.com/office/drawing/2014/main" id="{BC272DFD-C01B-7F1C-235C-1B3518BE346A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5" name="Rectangle 4394">
              <a:extLst>
                <a:ext uri="{FF2B5EF4-FFF2-40B4-BE49-F238E27FC236}">
                  <a16:creationId xmlns:a16="http://schemas.microsoft.com/office/drawing/2014/main" id="{77069D59-AC57-CFDB-569D-434B0C83EB49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6" name="Rectangle 4395">
              <a:extLst>
                <a:ext uri="{FF2B5EF4-FFF2-40B4-BE49-F238E27FC236}">
                  <a16:creationId xmlns:a16="http://schemas.microsoft.com/office/drawing/2014/main" id="{365EF4BA-22B4-9EDE-5A49-67E36EBBC14E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7" name="Rectangle 4396">
              <a:extLst>
                <a:ext uri="{FF2B5EF4-FFF2-40B4-BE49-F238E27FC236}">
                  <a16:creationId xmlns:a16="http://schemas.microsoft.com/office/drawing/2014/main" id="{730BD401-FFA3-2A02-624D-E5C068308025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8" name="Rectangle 4397">
              <a:extLst>
                <a:ext uri="{FF2B5EF4-FFF2-40B4-BE49-F238E27FC236}">
                  <a16:creationId xmlns:a16="http://schemas.microsoft.com/office/drawing/2014/main" id="{E65F525F-145D-C94A-03A0-7F290725662A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399" name="Rectangle 4398">
              <a:extLst>
                <a:ext uri="{FF2B5EF4-FFF2-40B4-BE49-F238E27FC236}">
                  <a16:creationId xmlns:a16="http://schemas.microsoft.com/office/drawing/2014/main" id="{302C04DD-34CC-B9A8-06EB-902CFA0B338C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0" name="Rectangle 4399">
              <a:extLst>
                <a:ext uri="{FF2B5EF4-FFF2-40B4-BE49-F238E27FC236}">
                  <a16:creationId xmlns:a16="http://schemas.microsoft.com/office/drawing/2014/main" id="{D2914826-32F1-F715-69BA-3742EAE63617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1" name="Rectangle 4400">
              <a:extLst>
                <a:ext uri="{FF2B5EF4-FFF2-40B4-BE49-F238E27FC236}">
                  <a16:creationId xmlns:a16="http://schemas.microsoft.com/office/drawing/2014/main" id="{027A4590-290F-45F4-DE2D-B79B11D9A622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2" name="Rectangle 4401">
              <a:extLst>
                <a:ext uri="{FF2B5EF4-FFF2-40B4-BE49-F238E27FC236}">
                  <a16:creationId xmlns:a16="http://schemas.microsoft.com/office/drawing/2014/main" id="{96D2DDAF-17AB-074E-FB79-F5ECBDFC4935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3" name="Rectangle 4402">
              <a:extLst>
                <a:ext uri="{FF2B5EF4-FFF2-40B4-BE49-F238E27FC236}">
                  <a16:creationId xmlns:a16="http://schemas.microsoft.com/office/drawing/2014/main" id="{BED6048E-AC5F-60C7-E502-570EC041EE07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4" name="Rectangle 4403">
              <a:extLst>
                <a:ext uri="{FF2B5EF4-FFF2-40B4-BE49-F238E27FC236}">
                  <a16:creationId xmlns:a16="http://schemas.microsoft.com/office/drawing/2014/main" id="{772BEF61-A974-9682-259E-DF08C4887EF5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5" name="Rectangle 4404">
              <a:extLst>
                <a:ext uri="{FF2B5EF4-FFF2-40B4-BE49-F238E27FC236}">
                  <a16:creationId xmlns:a16="http://schemas.microsoft.com/office/drawing/2014/main" id="{E84810E4-6C0E-0EF2-DFA6-6D6931701327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6" name="Rectangle 4405">
              <a:extLst>
                <a:ext uri="{FF2B5EF4-FFF2-40B4-BE49-F238E27FC236}">
                  <a16:creationId xmlns:a16="http://schemas.microsoft.com/office/drawing/2014/main" id="{62DBCD37-659A-D670-0D65-19E163071393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7" name="Rectangle 4406">
              <a:extLst>
                <a:ext uri="{FF2B5EF4-FFF2-40B4-BE49-F238E27FC236}">
                  <a16:creationId xmlns:a16="http://schemas.microsoft.com/office/drawing/2014/main" id="{59DCBE32-B633-8980-E2CF-64FA9C09666E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8" name="Rectangle 4407">
              <a:extLst>
                <a:ext uri="{FF2B5EF4-FFF2-40B4-BE49-F238E27FC236}">
                  <a16:creationId xmlns:a16="http://schemas.microsoft.com/office/drawing/2014/main" id="{A8DBAB32-0F3C-9DCC-EB69-EF38E0944F00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09" name="Rectangle 4408">
              <a:extLst>
                <a:ext uri="{FF2B5EF4-FFF2-40B4-BE49-F238E27FC236}">
                  <a16:creationId xmlns:a16="http://schemas.microsoft.com/office/drawing/2014/main" id="{6E447E35-9E68-3EB0-BE1E-E888FBE05490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0" name="Rectangle 4409">
              <a:extLst>
                <a:ext uri="{FF2B5EF4-FFF2-40B4-BE49-F238E27FC236}">
                  <a16:creationId xmlns:a16="http://schemas.microsoft.com/office/drawing/2014/main" id="{88F1FF6A-952F-CBD5-EFD1-26338074541B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1" name="Rectangle 4410">
              <a:extLst>
                <a:ext uri="{FF2B5EF4-FFF2-40B4-BE49-F238E27FC236}">
                  <a16:creationId xmlns:a16="http://schemas.microsoft.com/office/drawing/2014/main" id="{F8919D7D-9CFB-3818-A6FC-A200F2FF6DD8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2" name="Rectangle 4411">
              <a:extLst>
                <a:ext uri="{FF2B5EF4-FFF2-40B4-BE49-F238E27FC236}">
                  <a16:creationId xmlns:a16="http://schemas.microsoft.com/office/drawing/2014/main" id="{B61A2976-E50F-0728-E62E-531F784FCADC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3" name="Rectangle 4412">
              <a:extLst>
                <a:ext uri="{FF2B5EF4-FFF2-40B4-BE49-F238E27FC236}">
                  <a16:creationId xmlns:a16="http://schemas.microsoft.com/office/drawing/2014/main" id="{B8127D3B-F83B-7D47-F462-7FA2FC526C95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4" name="Rectangle 4413">
              <a:extLst>
                <a:ext uri="{FF2B5EF4-FFF2-40B4-BE49-F238E27FC236}">
                  <a16:creationId xmlns:a16="http://schemas.microsoft.com/office/drawing/2014/main" id="{176B99A3-9BC6-4B82-033E-42C306D13F8A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5" name="Rectangle 4414">
              <a:extLst>
                <a:ext uri="{FF2B5EF4-FFF2-40B4-BE49-F238E27FC236}">
                  <a16:creationId xmlns:a16="http://schemas.microsoft.com/office/drawing/2014/main" id="{CEB85808-5481-6A39-3E3D-CD997C1B3ADE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6" name="Rectangle 4415">
              <a:extLst>
                <a:ext uri="{FF2B5EF4-FFF2-40B4-BE49-F238E27FC236}">
                  <a16:creationId xmlns:a16="http://schemas.microsoft.com/office/drawing/2014/main" id="{C1B794BB-FB38-BEE2-F94E-0A3CF69787A4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7" name="Rectangle 4416">
              <a:extLst>
                <a:ext uri="{FF2B5EF4-FFF2-40B4-BE49-F238E27FC236}">
                  <a16:creationId xmlns:a16="http://schemas.microsoft.com/office/drawing/2014/main" id="{03A58127-473D-FD0E-E027-EAA03B2D12BD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8" name="Rectangle 4417">
              <a:extLst>
                <a:ext uri="{FF2B5EF4-FFF2-40B4-BE49-F238E27FC236}">
                  <a16:creationId xmlns:a16="http://schemas.microsoft.com/office/drawing/2014/main" id="{B4167E92-3C07-9FC8-D8E3-E1701F7CB393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19" name="Rectangle 4418">
              <a:extLst>
                <a:ext uri="{FF2B5EF4-FFF2-40B4-BE49-F238E27FC236}">
                  <a16:creationId xmlns:a16="http://schemas.microsoft.com/office/drawing/2014/main" id="{6EED74C6-5C2F-A9E7-6329-4422566EB19E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0" name="Rectangle 4419">
              <a:extLst>
                <a:ext uri="{FF2B5EF4-FFF2-40B4-BE49-F238E27FC236}">
                  <a16:creationId xmlns:a16="http://schemas.microsoft.com/office/drawing/2014/main" id="{54897AC2-AE32-CD0A-0981-924C0D36FABA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1" name="Rectangle 4420">
              <a:extLst>
                <a:ext uri="{FF2B5EF4-FFF2-40B4-BE49-F238E27FC236}">
                  <a16:creationId xmlns:a16="http://schemas.microsoft.com/office/drawing/2014/main" id="{C0610255-190B-20CA-7A9B-89B88983A62D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2" name="Rectangle 4421">
              <a:extLst>
                <a:ext uri="{FF2B5EF4-FFF2-40B4-BE49-F238E27FC236}">
                  <a16:creationId xmlns:a16="http://schemas.microsoft.com/office/drawing/2014/main" id="{ECF18858-6985-C429-C729-788E9DEC1EB7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3" name="Rectangle 4422">
              <a:extLst>
                <a:ext uri="{FF2B5EF4-FFF2-40B4-BE49-F238E27FC236}">
                  <a16:creationId xmlns:a16="http://schemas.microsoft.com/office/drawing/2014/main" id="{C0C7E67D-28E6-AFA1-94A3-B7814512EAF6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4" name="Rectangle 4423">
              <a:extLst>
                <a:ext uri="{FF2B5EF4-FFF2-40B4-BE49-F238E27FC236}">
                  <a16:creationId xmlns:a16="http://schemas.microsoft.com/office/drawing/2014/main" id="{5A722DF8-89B4-3206-3C03-A7A9DEF2547B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5" name="Rectangle 4424">
              <a:extLst>
                <a:ext uri="{FF2B5EF4-FFF2-40B4-BE49-F238E27FC236}">
                  <a16:creationId xmlns:a16="http://schemas.microsoft.com/office/drawing/2014/main" id="{916FFB5D-4CEB-7D0B-4209-44B209BF1CEF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6" name="Rectangle 4425">
              <a:extLst>
                <a:ext uri="{FF2B5EF4-FFF2-40B4-BE49-F238E27FC236}">
                  <a16:creationId xmlns:a16="http://schemas.microsoft.com/office/drawing/2014/main" id="{0D9693C7-DEBA-3AFE-AD5A-8A97A33300E4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7" name="Rectangle 4426">
              <a:extLst>
                <a:ext uri="{FF2B5EF4-FFF2-40B4-BE49-F238E27FC236}">
                  <a16:creationId xmlns:a16="http://schemas.microsoft.com/office/drawing/2014/main" id="{B13C24B5-90F1-48DD-6ED7-96CB3BDFB06C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8" name="Rectangle 4427">
              <a:extLst>
                <a:ext uri="{FF2B5EF4-FFF2-40B4-BE49-F238E27FC236}">
                  <a16:creationId xmlns:a16="http://schemas.microsoft.com/office/drawing/2014/main" id="{5EF38363-5060-149D-C585-1856015F4E3E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29" name="Rectangle 4428">
              <a:extLst>
                <a:ext uri="{FF2B5EF4-FFF2-40B4-BE49-F238E27FC236}">
                  <a16:creationId xmlns:a16="http://schemas.microsoft.com/office/drawing/2014/main" id="{416BFD19-BF75-06DC-9621-D21C71BDBA04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0" name="Rectangle 4429">
              <a:extLst>
                <a:ext uri="{FF2B5EF4-FFF2-40B4-BE49-F238E27FC236}">
                  <a16:creationId xmlns:a16="http://schemas.microsoft.com/office/drawing/2014/main" id="{D75796B6-9067-FDE7-45C3-1CDC09A51289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1" name="Rectangle 4430">
              <a:extLst>
                <a:ext uri="{FF2B5EF4-FFF2-40B4-BE49-F238E27FC236}">
                  <a16:creationId xmlns:a16="http://schemas.microsoft.com/office/drawing/2014/main" id="{5A6672F5-1159-B5F9-96A7-B501D0DC00F6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2" name="Rectangle 4431">
              <a:extLst>
                <a:ext uri="{FF2B5EF4-FFF2-40B4-BE49-F238E27FC236}">
                  <a16:creationId xmlns:a16="http://schemas.microsoft.com/office/drawing/2014/main" id="{484460A2-F11F-FCAF-8E2F-7765698A451D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3" name="Rectangle 4432">
              <a:extLst>
                <a:ext uri="{FF2B5EF4-FFF2-40B4-BE49-F238E27FC236}">
                  <a16:creationId xmlns:a16="http://schemas.microsoft.com/office/drawing/2014/main" id="{01FE30A5-B68E-2F22-EBBF-35B072F9A982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4" name="Rectangle 4433">
              <a:extLst>
                <a:ext uri="{FF2B5EF4-FFF2-40B4-BE49-F238E27FC236}">
                  <a16:creationId xmlns:a16="http://schemas.microsoft.com/office/drawing/2014/main" id="{4E1CD07A-C2E6-7B62-D8FD-655ADF0AC15F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5" name="Rectangle 4434">
              <a:extLst>
                <a:ext uri="{FF2B5EF4-FFF2-40B4-BE49-F238E27FC236}">
                  <a16:creationId xmlns:a16="http://schemas.microsoft.com/office/drawing/2014/main" id="{8DC5C961-7EDD-6506-6AD0-B5AB94B4AD20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6" name="Rectangle 4435">
              <a:extLst>
                <a:ext uri="{FF2B5EF4-FFF2-40B4-BE49-F238E27FC236}">
                  <a16:creationId xmlns:a16="http://schemas.microsoft.com/office/drawing/2014/main" id="{27D36A1B-4066-B853-384C-640AB634C51C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7" name="Rectangle 4436">
              <a:extLst>
                <a:ext uri="{FF2B5EF4-FFF2-40B4-BE49-F238E27FC236}">
                  <a16:creationId xmlns:a16="http://schemas.microsoft.com/office/drawing/2014/main" id="{FAB6E745-1B54-09FD-01CD-D131EB669C71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8" name="Rectangle 4437">
              <a:extLst>
                <a:ext uri="{FF2B5EF4-FFF2-40B4-BE49-F238E27FC236}">
                  <a16:creationId xmlns:a16="http://schemas.microsoft.com/office/drawing/2014/main" id="{939BCF8E-7CE6-85AA-17B7-1AA6A62193F6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39" name="Rectangle 4438">
              <a:extLst>
                <a:ext uri="{FF2B5EF4-FFF2-40B4-BE49-F238E27FC236}">
                  <a16:creationId xmlns:a16="http://schemas.microsoft.com/office/drawing/2014/main" id="{CFDD1A31-FC9A-37A9-0004-98641ED3420D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0" name="Rectangle 4439">
              <a:extLst>
                <a:ext uri="{FF2B5EF4-FFF2-40B4-BE49-F238E27FC236}">
                  <a16:creationId xmlns:a16="http://schemas.microsoft.com/office/drawing/2014/main" id="{56B878EB-5D8D-ABF9-1AF3-450AD3D54B9C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1" name="Rectangle 4440">
              <a:extLst>
                <a:ext uri="{FF2B5EF4-FFF2-40B4-BE49-F238E27FC236}">
                  <a16:creationId xmlns:a16="http://schemas.microsoft.com/office/drawing/2014/main" id="{A7BAB932-A5C3-63E5-D40A-D8A52E437B40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2" name="Rectangle 4441">
              <a:extLst>
                <a:ext uri="{FF2B5EF4-FFF2-40B4-BE49-F238E27FC236}">
                  <a16:creationId xmlns:a16="http://schemas.microsoft.com/office/drawing/2014/main" id="{ABB2F512-D637-8D2C-2B9C-5B0E8782D69A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3" name="Rectangle 4442">
              <a:extLst>
                <a:ext uri="{FF2B5EF4-FFF2-40B4-BE49-F238E27FC236}">
                  <a16:creationId xmlns:a16="http://schemas.microsoft.com/office/drawing/2014/main" id="{2FE133F9-F87B-5944-B9A4-ED0E0C192FA2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4" name="Rectangle 4443">
              <a:extLst>
                <a:ext uri="{FF2B5EF4-FFF2-40B4-BE49-F238E27FC236}">
                  <a16:creationId xmlns:a16="http://schemas.microsoft.com/office/drawing/2014/main" id="{AE697AB1-3786-F790-F2F1-570B5D6F070E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5" name="Rectangle 4444">
              <a:extLst>
                <a:ext uri="{FF2B5EF4-FFF2-40B4-BE49-F238E27FC236}">
                  <a16:creationId xmlns:a16="http://schemas.microsoft.com/office/drawing/2014/main" id="{07CD9F19-E0DB-C06F-7BFF-3CCEC1A40FBC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6" name="Rectangle 4445">
              <a:extLst>
                <a:ext uri="{FF2B5EF4-FFF2-40B4-BE49-F238E27FC236}">
                  <a16:creationId xmlns:a16="http://schemas.microsoft.com/office/drawing/2014/main" id="{6CBB12C4-7BBD-A77A-1774-014E828988A8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7" name="Rectangle 4446">
              <a:extLst>
                <a:ext uri="{FF2B5EF4-FFF2-40B4-BE49-F238E27FC236}">
                  <a16:creationId xmlns:a16="http://schemas.microsoft.com/office/drawing/2014/main" id="{73E008BB-9796-999B-AE9E-57A749DD96CF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8" name="Rectangle 4447">
              <a:extLst>
                <a:ext uri="{FF2B5EF4-FFF2-40B4-BE49-F238E27FC236}">
                  <a16:creationId xmlns:a16="http://schemas.microsoft.com/office/drawing/2014/main" id="{E084C93B-9787-0284-DCF0-F12BD602B5E4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49" name="Rectangle 4448">
              <a:extLst>
                <a:ext uri="{FF2B5EF4-FFF2-40B4-BE49-F238E27FC236}">
                  <a16:creationId xmlns:a16="http://schemas.microsoft.com/office/drawing/2014/main" id="{186EEAF8-9B2C-917B-8104-D9B62DC462D1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0" name="Rectangle 4449">
              <a:extLst>
                <a:ext uri="{FF2B5EF4-FFF2-40B4-BE49-F238E27FC236}">
                  <a16:creationId xmlns:a16="http://schemas.microsoft.com/office/drawing/2014/main" id="{23E518DD-E380-95E2-9F6A-AE07B8D33532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1" name="Rectangle 4450">
              <a:extLst>
                <a:ext uri="{FF2B5EF4-FFF2-40B4-BE49-F238E27FC236}">
                  <a16:creationId xmlns:a16="http://schemas.microsoft.com/office/drawing/2014/main" id="{1FAF979C-3231-E434-C739-B9D398FBF20D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2" name="Rectangle 4451">
              <a:extLst>
                <a:ext uri="{FF2B5EF4-FFF2-40B4-BE49-F238E27FC236}">
                  <a16:creationId xmlns:a16="http://schemas.microsoft.com/office/drawing/2014/main" id="{652C4BA1-777F-BBA8-5BDD-AAC315F324F1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3" name="Rectangle 4452">
              <a:extLst>
                <a:ext uri="{FF2B5EF4-FFF2-40B4-BE49-F238E27FC236}">
                  <a16:creationId xmlns:a16="http://schemas.microsoft.com/office/drawing/2014/main" id="{873135FD-3988-7C77-3EBC-66B08859C547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454" name="Rectangle 4453">
              <a:extLst>
                <a:ext uri="{FF2B5EF4-FFF2-40B4-BE49-F238E27FC236}">
                  <a16:creationId xmlns:a16="http://schemas.microsoft.com/office/drawing/2014/main" id="{27B938B8-541E-5168-EDFC-6B5EBC888AEC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9453" name="Group 9452">
            <a:extLst>
              <a:ext uri="{FF2B5EF4-FFF2-40B4-BE49-F238E27FC236}">
                <a16:creationId xmlns:a16="http://schemas.microsoft.com/office/drawing/2014/main" id="{B5D34AD4-EB92-D9F9-D2CA-D354FFCF1CB5}"/>
              </a:ext>
            </a:extLst>
          </p:cNvPr>
          <p:cNvGrpSpPr/>
          <p:nvPr/>
        </p:nvGrpSpPr>
        <p:grpSpPr>
          <a:xfrm>
            <a:off x="798910" y="2687499"/>
            <a:ext cx="6159053" cy="91440"/>
            <a:chOff x="798910" y="2687499"/>
            <a:chExt cx="6159053" cy="91440"/>
          </a:xfrm>
        </p:grpSpPr>
        <p:sp>
          <p:nvSpPr>
            <p:cNvPr id="3554" name="Rectangle 3553">
              <a:extLst>
                <a:ext uri="{FF2B5EF4-FFF2-40B4-BE49-F238E27FC236}">
                  <a16:creationId xmlns:a16="http://schemas.microsoft.com/office/drawing/2014/main" id="{AA0A0613-2CF0-75B9-A5FC-E3C529AD323C}"/>
                </a:ext>
              </a:extLst>
            </p:cNvPr>
            <p:cNvSpPr/>
            <p:nvPr/>
          </p:nvSpPr>
          <p:spPr>
            <a:xfrm>
              <a:off x="798910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55" name="Rectangle 3554">
              <a:extLst>
                <a:ext uri="{FF2B5EF4-FFF2-40B4-BE49-F238E27FC236}">
                  <a16:creationId xmlns:a16="http://schemas.microsoft.com/office/drawing/2014/main" id="{7A4D7C34-2E7A-E0E8-4136-DE904224DAC1}"/>
                </a:ext>
              </a:extLst>
            </p:cNvPr>
            <p:cNvSpPr/>
            <p:nvPr/>
          </p:nvSpPr>
          <p:spPr>
            <a:xfrm>
              <a:off x="847415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56" name="Rectangle 3555">
              <a:extLst>
                <a:ext uri="{FF2B5EF4-FFF2-40B4-BE49-F238E27FC236}">
                  <a16:creationId xmlns:a16="http://schemas.microsoft.com/office/drawing/2014/main" id="{6DF755AD-40FA-F27E-B43A-92D015FA7FD9}"/>
                </a:ext>
              </a:extLst>
            </p:cNvPr>
            <p:cNvSpPr/>
            <p:nvPr/>
          </p:nvSpPr>
          <p:spPr>
            <a:xfrm>
              <a:off x="895919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57" name="Rectangle 3556">
              <a:extLst>
                <a:ext uri="{FF2B5EF4-FFF2-40B4-BE49-F238E27FC236}">
                  <a16:creationId xmlns:a16="http://schemas.microsoft.com/office/drawing/2014/main" id="{BD4742CE-42C5-CEBC-2B3F-B44C207065CF}"/>
                </a:ext>
              </a:extLst>
            </p:cNvPr>
            <p:cNvSpPr/>
            <p:nvPr/>
          </p:nvSpPr>
          <p:spPr>
            <a:xfrm>
              <a:off x="944424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58" name="Rectangle 3557">
              <a:extLst>
                <a:ext uri="{FF2B5EF4-FFF2-40B4-BE49-F238E27FC236}">
                  <a16:creationId xmlns:a16="http://schemas.microsoft.com/office/drawing/2014/main" id="{7126CBE2-739E-28DD-27BE-91F940522844}"/>
                </a:ext>
              </a:extLst>
            </p:cNvPr>
            <p:cNvSpPr/>
            <p:nvPr/>
          </p:nvSpPr>
          <p:spPr>
            <a:xfrm>
              <a:off x="992928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59" name="Rectangle 3558">
              <a:extLst>
                <a:ext uri="{FF2B5EF4-FFF2-40B4-BE49-F238E27FC236}">
                  <a16:creationId xmlns:a16="http://schemas.microsoft.com/office/drawing/2014/main" id="{ABB3017A-93BD-D992-CDA5-1EF20DE4FEE9}"/>
                </a:ext>
              </a:extLst>
            </p:cNvPr>
            <p:cNvSpPr/>
            <p:nvPr/>
          </p:nvSpPr>
          <p:spPr>
            <a:xfrm>
              <a:off x="1429469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0" name="Rectangle 3559">
              <a:extLst>
                <a:ext uri="{FF2B5EF4-FFF2-40B4-BE49-F238E27FC236}">
                  <a16:creationId xmlns:a16="http://schemas.microsoft.com/office/drawing/2014/main" id="{7B480D7F-7B56-7614-9C09-AAF114F36FF6}"/>
                </a:ext>
              </a:extLst>
            </p:cNvPr>
            <p:cNvSpPr/>
            <p:nvPr/>
          </p:nvSpPr>
          <p:spPr>
            <a:xfrm>
              <a:off x="1380965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1" name="Rectangle 3560">
              <a:extLst>
                <a:ext uri="{FF2B5EF4-FFF2-40B4-BE49-F238E27FC236}">
                  <a16:creationId xmlns:a16="http://schemas.microsoft.com/office/drawing/2014/main" id="{FBB4A292-6CB7-FFD7-4CD6-D538DBF593F4}"/>
                </a:ext>
              </a:extLst>
            </p:cNvPr>
            <p:cNvSpPr/>
            <p:nvPr/>
          </p:nvSpPr>
          <p:spPr>
            <a:xfrm>
              <a:off x="1041433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2" name="Rectangle 3561">
              <a:extLst>
                <a:ext uri="{FF2B5EF4-FFF2-40B4-BE49-F238E27FC236}">
                  <a16:creationId xmlns:a16="http://schemas.microsoft.com/office/drawing/2014/main" id="{89F3E7B8-FEB6-9A6C-B44B-F93B645F7544}"/>
                </a:ext>
              </a:extLst>
            </p:cNvPr>
            <p:cNvSpPr/>
            <p:nvPr/>
          </p:nvSpPr>
          <p:spPr>
            <a:xfrm>
              <a:off x="1089937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3" name="Rectangle 3562">
              <a:extLst>
                <a:ext uri="{FF2B5EF4-FFF2-40B4-BE49-F238E27FC236}">
                  <a16:creationId xmlns:a16="http://schemas.microsoft.com/office/drawing/2014/main" id="{8268E972-BFEE-4D30-85C2-3012FCB519DE}"/>
                </a:ext>
              </a:extLst>
            </p:cNvPr>
            <p:cNvSpPr/>
            <p:nvPr/>
          </p:nvSpPr>
          <p:spPr>
            <a:xfrm>
              <a:off x="1138442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4" name="Rectangle 3563">
              <a:extLst>
                <a:ext uri="{FF2B5EF4-FFF2-40B4-BE49-F238E27FC236}">
                  <a16:creationId xmlns:a16="http://schemas.microsoft.com/office/drawing/2014/main" id="{C0ABA66F-81E2-2691-6617-2B5969EB0038}"/>
                </a:ext>
              </a:extLst>
            </p:cNvPr>
            <p:cNvSpPr/>
            <p:nvPr/>
          </p:nvSpPr>
          <p:spPr>
            <a:xfrm>
              <a:off x="1186946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5" name="Rectangle 3564">
              <a:extLst>
                <a:ext uri="{FF2B5EF4-FFF2-40B4-BE49-F238E27FC236}">
                  <a16:creationId xmlns:a16="http://schemas.microsoft.com/office/drawing/2014/main" id="{9DA99C04-CCC3-67D5-CC23-4CA2DEC5F3BD}"/>
                </a:ext>
              </a:extLst>
            </p:cNvPr>
            <p:cNvSpPr/>
            <p:nvPr/>
          </p:nvSpPr>
          <p:spPr>
            <a:xfrm>
              <a:off x="1235451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6" name="Rectangle 3565">
              <a:extLst>
                <a:ext uri="{FF2B5EF4-FFF2-40B4-BE49-F238E27FC236}">
                  <a16:creationId xmlns:a16="http://schemas.microsoft.com/office/drawing/2014/main" id="{C72F4E91-15AE-E200-B1AF-0655E5151602}"/>
                </a:ext>
              </a:extLst>
            </p:cNvPr>
            <p:cNvSpPr/>
            <p:nvPr/>
          </p:nvSpPr>
          <p:spPr>
            <a:xfrm>
              <a:off x="1283956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7" name="Rectangle 3566">
              <a:extLst>
                <a:ext uri="{FF2B5EF4-FFF2-40B4-BE49-F238E27FC236}">
                  <a16:creationId xmlns:a16="http://schemas.microsoft.com/office/drawing/2014/main" id="{2596583F-83D6-618F-CB73-CAA0A2FF4B61}"/>
                </a:ext>
              </a:extLst>
            </p:cNvPr>
            <p:cNvSpPr/>
            <p:nvPr/>
          </p:nvSpPr>
          <p:spPr>
            <a:xfrm>
              <a:off x="1332460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8" name="Rectangle 3567">
              <a:extLst>
                <a:ext uri="{FF2B5EF4-FFF2-40B4-BE49-F238E27FC236}">
                  <a16:creationId xmlns:a16="http://schemas.microsoft.com/office/drawing/2014/main" id="{BF8C40B5-2649-D6CA-E6D5-42F66A75A4EA}"/>
                </a:ext>
              </a:extLst>
            </p:cNvPr>
            <p:cNvSpPr/>
            <p:nvPr/>
          </p:nvSpPr>
          <p:spPr>
            <a:xfrm>
              <a:off x="1477974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69" name="Rectangle 3568">
              <a:extLst>
                <a:ext uri="{FF2B5EF4-FFF2-40B4-BE49-F238E27FC236}">
                  <a16:creationId xmlns:a16="http://schemas.microsoft.com/office/drawing/2014/main" id="{B8561FA7-6A3E-4D76-AB44-DE9A76189E06}"/>
                </a:ext>
              </a:extLst>
            </p:cNvPr>
            <p:cNvSpPr/>
            <p:nvPr/>
          </p:nvSpPr>
          <p:spPr>
            <a:xfrm>
              <a:off x="1526478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0" name="Rectangle 3569">
              <a:extLst>
                <a:ext uri="{FF2B5EF4-FFF2-40B4-BE49-F238E27FC236}">
                  <a16:creationId xmlns:a16="http://schemas.microsoft.com/office/drawing/2014/main" id="{2C905AD4-4EDF-7E25-7BFC-95D5620855D2}"/>
                </a:ext>
              </a:extLst>
            </p:cNvPr>
            <p:cNvSpPr/>
            <p:nvPr/>
          </p:nvSpPr>
          <p:spPr>
            <a:xfrm>
              <a:off x="1574983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1" name="Rectangle 3570">
              <a:extLst>
                <a:ext uri="{FF2B5EF4-FFF2-40B4-BE49-F238E27FC236}">
                  <a16:creationId xmlns:a16="http://schemas.microsoft.com/office/drawing/2014/main" id="{EF38A097-4F0A-9522-EA20-6B543A105B77}"/>
                </a:ext>
              </a:extLst>
            </p:cNvPr>
            <p:cNvSpPr/>
            <p:nvPr/>
          </p:nvSpPr>
          <p:spPr>
            <a:xfrm>
              <a:off x="1623487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2" name="Rectangle 3571">
              <a:extLst>
                <a:ext uri="{FF2B5EF4-FFF2-40B4-BE49-F238E27FC236}">
                  <a16:creationId xmlns:a16="http://schemas.microsoft.com/office/drawing/2014/main" id="{9DEF98B8-6E38-9070-C225-214AA0DE9729}"/>
                </a:ext>
              </a:extLst>
            </p:cNvPr>
            <p:cNvSpPr/>
            <p:nvPr/>
          </p:nvSpPr>
          <p:spPr>
            <a:xfrm>
              <a:off x="1671992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3" name="Rectangle 3572">
              <a:extLst>
                <a:ext uri="{FF2B5EF4-FFF2-40B4-BE49-F238E27FC236}">
                  <a16:creationId xmlns:a16="http://schemas.microsoft.com/office/drawing/2014/main" id="{35D211CA-8435-D4AD-34BA-0159B013F3DC}"/>
                </a:ext>
              </a:extLst>
            </p:cNvPr>
            <p:cNvSpPr/>
            <p:nvPr/>
          </p:nvSpPr>
          <p:spPr>
            <a:xfrm>
              <a:off x="1720496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4" name="Rectangle 3573">
              <a:extLst>
                <a:ext uri="{FF2B5EF4-FFF2-40B4-BE49-F238E27FC236}">
                  <a16:creationId xmlns:a16="http://schemas.microsoft.com/office/drawing/2014/main" id="{4893C923-504A-3077-CD72-DC84E4057F72}"/>
                </a:ext>
              </a:extLst>
            </p:cNvPr>
            <p:cNvSpPr/>
            <p:nvPr/>
          </p:nvSpPr>
          <p:spPr>
            <a:xfrm>
              <a:off x="2157037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5" name="Rectangle 3574">
              <a:extLst>
                <a:ext uri="{FF2B5EF4-FFF2-40B4-BE49-F238E27FC236}">
                  <a16:creationId xmlns:a16="http://schemas.microsoft.com/office/drawing/2014/main" id="{6C8730D1-A66C-AAD4-D4FE-FEE3129F3C4C}"/>
                </a:ext>
              </a:extLst>
            </p:cNvPr>
            <p:cNvSpPr/>
            <p:nvPr/>
          </p:nvSpPr>
          <p:spPr>
            <a:xfrm>
              <a:off x="2108533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6" name="Rectangle 3575">
              <a:extLst>
                <a:ext uri="{FF2B5EF4-FFF2-40B4-BE49-F238E27FC236}">
                  <a16:creationId xmlns:a16="http://schemas.microsoft.com/office/drawing/2014/main" id="{EAA318CA-E497-27CE-2F67-0F03E83A168B}"/>
                </a:ext>
              </a:extLst>
            </p:cNvPr>
            <p:cNvSpPr/>
            <p:nvPr/>
          </p:nvSpPr>
          <p:spPr>
            <a:xfrm>
              <a:off x="1769001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7" name="Rectangle 3576">
              <a:extLst>
                <a:ext uri="{FF2B5EF4-FFF2-40B4-BE49-F238E27FC236}">
                  <a16:creationId xmlns:a16="http://schemas.microsoft.com/office/drawing/2014/main" id="{07FEEDEF-E337-105F-99A2-ECDE64F3983F}"/>
                </a:ext>
              </a:extLst>
            </p:cNvPr>
            <p:cNvSpPr/>
            <p:nvPr/>
          </p:nvSpPr>
          <p:spPr>
            <a:xfrm>
              <a:off x="1817506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8" name="Rectangle 3577">
              <a:extLst>
                <a:ext uri="{FF2B5EF4-FFF2-40B4-BE49-F238E27FC236}">
                  <a16:creationId xmlns:a16="http://schemas.microsoft.com/office/drawing/2014/main" id="{54382FCE-C994-7E0F-F95F-69E0218652C8}"/>
                </a:ext>
              </a:extLst>
            </p:cNvPr>
            <p:cNvSpPr/>
            <p:nvPr/>
          </p:nvSpPr>
          <p:spPr>
            <a:xfrm>
              <a:off x="1866010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79" name="Rectangle 3578">
              <a:extLst>
                <a:ext uri="{FF2B5EF4-FFF2-40B4-BE49-F238E27FC236}">
                  <a16:creationId xmlns:a16="http://schemas.microsoft.com/office/drawing/2014/main" id="{C186F80E-6B58-BB7F-5BFF-29265ECA4D2D}"/>
                </a:ext>
              </a:extLst>
            </p:cNvPr>
            <p:cNvSpPr/>
            <p:nvPr/>
          </p:nvSpPr>
          <p:spPr>
            <a:xfrm>
              <a:off x="1914515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0" name="Rectangle 3579">
              <a:extLst>
                <a:ext uri="{FF2B5EF4-FFF2-40B4-BE49-F238E27FC236}">
                  <a16:creationId xmlns:a16="http://schemas.microsoft.com/office/drawing/2014/main" id="{42132744-F27A-E634-DDDE-EE32C773D75D}"/>
                </a:ext>
              </a:extLst>
            </p:cNvPr>
            <p:cNvSpPr/>
            <p:nvPr/>
          </p:nvSpPr>
          <p:spPr>
            <a:xfrm>
              <a:off x="1963019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1" name="Rectangle 3580">
              <a:extLst>
                <a:ext uri="{FF2B5EF4-FFF2-40B4-BE49-F238E27FC236}">
                  <a16:creationId xmlns:a16="http://schemas.microsoft.com/office/drawing/2014/main" id="{0478339B-DAE2-A221-89B0-3A47C6300BA2}"/>
                </a:ext>
              </a:extLst>
            </p:cNvPr>
            <p:cNvSpPr/>
            <p:nvPr/>
          </p:nvSpPr>
          <p:spPr>
            <a:xfrm>
              <a:off x="2011524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2" name="Rectangle 3581">
              <a:extLst>
                <a:ext uri="{FF2B5EF4-FFF2-40B4-BE49-F238E27FC236}">
                  <a16:creationId xmlns:a16="http://schemas.microsoft.com/office/drawing/2014/main" id="{19137D98-F2E5-6A9E-98AF-4FE80D904E36}"/>
                </a:ext>
              </a:extLst>
            </p:cNvPr>
            <p:cNvSpPr/>
            <p:nvPr/>
          </p:nvSpPr>
          <p:spPr>
            <a:xfrm>
              <a:off x="2060028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3" name="Rectangle 3582">
              <a:extLst>
                <a:ext uri="{FF2B5EF4-FFF2-40B4-BE49-F238E27FC236}">
                  <a16:creationId xmlns:a16="http://schemas.microsoft.com/office/drawing/2014/main" id="{896293C2-3623-AF99-5615-1BDDDDBF8C97}"/>
                </a:ext>
              </a:extLst>
            </p:cNvPr>
            <p:cNvSpPr/>
            <p:nvPr/>
          </p:nvSpPr>
          <p:spPr>
            <a:xfrm>
              <a:off x="2205542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4" name="Rectangle 3583">
              <a:extLst>
                <a:ext uri="{FF2B5EF4-FFF2-40B4-BE49-F238E27FC236}">
                  <a16:creationId xmlns:a16="http://schemas.microsoft.com/office/drawing/2014/main" id="{A75983DA-2151-2D27-579E-9B1D16C89409}"/>
                </a:ext>
              </a:extLst>
            </p:cNvPr>
            <p:cNvSpPr/>
            <p:nvPr/>
          </p:nvSpPr>
          <p:spPr>
            <a:xfrm>
              <a:off x="2254047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5" name="Rectangle 3584">
              <a:extLst>
                <a:ext uri="{FF2B5EF4-FFF2-40B4-BE49-F238E27FC236}">
                  <a16:creationId xmlns:a16="http://schemas.microsoft.com/office/drawing/2014/main" id="{B48F739B-25A6-C4B4-35A5-D23E112552D8}"/>
                </a:ext>
              </a:extLst>
            </p:cNvPr>
            <p:cNvSpPr/>
            <p:nvPr/>
          </p:nvSpPr>
          <p:spPr>
            <a:xfrm>
              <a:off x="2302551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6" name="Rectangle 3585">
              <a:extLst>
                <a:ext uri="{FF2B5EF4-FFF2-40B4-BE49-F238E27FC236}">
                  <a16:creationId xmlns:a16="http://schemas.microsoft.com/office/drawing/2014/main" id="{EAB1527E-0338-E525-A01E-30B955053A5C}"/>
                </a:ext>
              </a:extLst>
            </p:cNvPr>
            <p:cNvSpPr/>
            <p:nvPr/>
          </p:nvSpPr>
          <p:spPr>
            <a:xfrm>
              <a:off x="2351056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7" name="Rectangle 3586">
              <a:extLst>
                <a:ext uri="{FF2B5EF4-FFF2-40B4-BE49-F238E27FC236}">
                  <a16:creationId xmlns:a16="http://schemas.microsoft.com/office/drawing/2014/main" id="{6B542570-1D3D-1A40-B05B-8CE03FD578B6}"/>
                </a:ext>
              </a:extLst>
            </p:cNvPr>
            <p:cNvSpPr/>
            <p:nvPr/>
          </p:nvSpPr>
          <p:spPr>
            <a:xfrm>
              <a:off x="2399560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8" name="Rectangle 3587">
              <a:extLst>
                <a:ext uri="{FF2B5EF4-FFF2-40B4-BE49-F238E27FC236}">
                  <a16:creationId xmlns:a16="http://schemas.microsoft.com/office/drawing/2014/main" id="{DEAA5B5A-49F4-7E5E-3540-2EEE2790DFC2}"/>
                </a:ext>
              </a:extLst>
            </p:cNvPr>
            <p:cNvSpPr/>
            <p:nvPr/>
          </p:nvSpPr>
          <p:spPr>
            <a:xfrm>
              <a:off x="2448065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89" name="Rectangle 3588">
              <a:extLst>
                <a:ext uri="{FF2B5EF4-FFF2-40B4-BE49-F238E27FC236}">
                  <a16:creationId xmlns:a16="http://schemas.microsoft.com/office/drawing/2014/main" id="{A2EDC6FE-AB29-3FF3-F0C1-B3F8B2E846BC}"/>
                </a:ext>
              </a:extLst>
            </p:cNvPr>
            <p:cNvSpPr/>
            <p:nvPr/>
          </p:nvSpPr>
          <p:spPr>
            <a:xfrm>
              <a:off x="288460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0" name="Rectangle 3589">
              <a:extLst>
                <a:ext uri="{FF2B5EF4-FFF2-40B4-BE49-F238E27FC236}">
                  <a16:creationId xmlns:a16="http://schemas.microsoft.com/office/drawing/2014/main" id="{44CD9BD5-EF50-B59A-1EA1-9762E33F2CD7}"/>
                </a:ext>
              </a:extLst>
            </p:cNvPr>
            <p:cNvSpPr/>
            <p:nvPr/>
          </p:nvSpPr>
          <p:spPr>
            <a:xfrm>
              <a:off x="283610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1" name="Rectangle 3590">
              <a:extLst>
                <a:ext uri="{FF2B5EF4-FFF2-40B4-BE49-F238E27FC236}">
                  <a16:creationId xmlns:a16="http://schemas.microsoft.com/office/drawing/2014/main" id="{F7815D6C-CBCA-8F57-706E-6DDDABA48B9C}"/>
                </a:ext>
              </a:extLst>
            </p:cNvPr>
            <p:cNvSpPr/>
            <p:nvPr/>
          </p:nvSpPr>
          <p:spPr>
            <a:xfrm>
              <a:off x="2496569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2" name="Rectangle 3591">
              <a:extLst>
                <a:ext uri="{FF2B5EF4-FFF2-40B4-BE49-F238E27FC236}">
                  <a16:creationId xmlns:a16="http://schemas.microsoft.com/office/drawing/2014/main" id="{5B2E85D9-320E-81B8-0F79-1E79AD849793}"/>
                </a:ext>
              </a:extLst>
            </p:cNvPr>
            <p:cNvSpPr/>
            <p:nvPr/>
          </p:nvSpPr>
          <p:spPr>
            <a:xfrm>
              <a:off x="2545074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3" name="Rectangle 3592">
              <a:extLst>
                <a:ext uri="{FF2B5EF4-FFF2-40B4-BE49-F238E27FC236}">
                  <a16:creationId xmlns:a16="http://schemas.microsoft.com/office/drawing/2014/main" id="{AD546BC1-6ADB-DDBE-4B05-5E61783F8D34}"/>
                </a:ext>
              </a:extLst>
            </p:cNvPr>
            <p:cNvSpPr/>
            <p:nvPr/>
          </p:nvSpPr>
          <p:spPr>
            <a:xfrm>
              <a:off x="2593578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4" name="Rectangle 3593">
              <a:extLst>
                <a:ext uri="{FF2B5EF4-FFF2-40B4-BE49-F238E27FC236}">
                  <a16:creationId xmlns:a16="http://schemas.microsoft.com/office/drawing/2014/main" id="{27515BF7-5A76-AB30-2461-AC5B53A38B15}"/>
                </a:ext>
              </a:extLst>
            </p:cNvPr>
            <p:cNvSpPr/>
            <p:nvPr/>
          </p:nvSpPr>
          <p:spPr>
            <a:xfrm>
              <a:off x="2642083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5" name="Rectangle 3594">
              <a:extLst>
                <a:ext uri="{FF2B5EF4-FFF2-40B4-BE49-F238E27FC236}">
                  <a16:creationId xmlns:a16="http://schemas.microsoft.com/office/drawing/2014/main" id="{87A8A129-46F0-8206-42C0-F7A43F683A45}"/>
                </a:ext>
              </a:extLst>
            </p:cNvPr>
            <p:cNvSpPr/>
            <p:nvPr/>
          </p:nvSpPr>
          <p:spPr>
            <a:xfrm>
              <a:off x="2690588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6" name="Rectangle 3595">
              <a:extLst>
                <a:ext uri="{FF2B5EF4-FFF2-40B4-BE49-F238E27FC236}">
                  <a16:creationId xmlns:a16="http://schemas.microsoft.com/office/drawing/2014/main" id="{08BBAF78-B5B4-C73C-0E59-77319446B49B}"/>
                </a:ext>
              </a:extLst>
            </p:cNvPr>
            <p:cNvSpPr/>
            <p:nvPr/>
          </p:nvSpPr>
          <p:spPr>
            <a:xfrm>
              <a:off x="2739092" y="2687499"/>
              <a:ext cx="47452" cy="91440"/>
            </a:xfrm>
            <a:prstGeom prst="rect">
              <a:avLst/>
            </a:prstGeom>
            <a:solidFill>
              <a:schemeClr val="accent1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7" name="Rectangle 3596">
              <a:extLst>
                <a:ext uri="{FF2B5EF4-FFF2-40B4-BE49-F238E27FC236}">
                  <a16:creationId xmlns:a16="http://schemas.microsoft.com/office/drawing/2014/main" id="{709A543B-E269-ACA0-9B24-747EB43B5F3F}"/>
                </a:ext>
              </a:extLst>
            </p:cNvPr>
            <p:cNvSpPr/>
            <p:nvPr/>
          </p:nvSpPr>
          <p:spPr>
            <a:xfrm>
              <a:off x="278759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8" name="Rectangle 3597">
              <a:extLst>
                <a:ext uri="{FF2B5EF4-FFF2-40B4-BE49-F238E27FC236}">
                  <a16:creationId xmlns:a16="http://schemas.microsoft.com/office/drawing/2014/main" id="{375397FE-0909-F805-67F2-841B832E09F5}"/>
                </a:ext>
              </a:extLst>
            </p:cNvPr>
            <p:cNvSpPr/>
            <p:nvPr/>
          </p:nvSpPr>
          <p:spPr>
            <a:xfrm>
              <a:off x="293311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599" name="Rectangle 3598">
              <a:extLst>
                <a:ext uri="{FF2B5EF4-FFF2-40B4-BE49-F238E27FC236}">
                  <a16:creationId xmlns:a16="http://schemas.microsoft.com/office/drawing/2014/main" id="{C8A0D98F-6535-34C1-88B8-4A922F768EA0}"/>
                </a:ext>
              </a:extLst>
            </p:cNvPr>
            <p:cNvSpPr/>
            <p:nvPr/>
          </p:nvSpPr>
          <p:spPr>
            <a:xfrm>
              <a:off x="298161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0" name="Rectangle 3599">
              <a:extLst>
                <a:ext uri="{FF2B5EF4-FFF2-40B4-BE49-F238E27FC236}">
                  <a16:creationId xmlns:a16="http://schemas.microsoft.com/office/drawing/2014/main" id="{FAED6E8E-C17D-24C8-4586-9841A017D254}"/>
                </a:ext>
              </a:extLst>
            </p:cNvPr>
            <p:cNvSpPr/>
            <p:nvPr/>
          </p:nvSpPr>
          <p:spPr>
            <a:xfrm>
              <a:off x="303011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1" name="Rectangle 3600">
              <a:extLst>
                <a:ext uri="{FF2B5EF4-FFF2-40B4-BE49-F238E27FC236}">
                  <a16:creationId xmlns:a16="http://schemas.microsoft.com/office/drawing/2014/main" id="{6C1AF586-888D-4302-45C9-65A1DC33A72F}"/>
                </a:ext>
              </a:extLst>
            </p:cNvPr>
            <p:cNvSpPr/>
            <p:nvPr/>
          </p:nvSpPr>
          <p:spPr>
            <a:xfrm>
              <a:off x="307862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2" name="Rectangle 3601">
              <a:extLst>
                <a:ext uri="{FF2B5EF4-FFF2-40B4-BE49-F238E27FC236}">
                  <a16:creationId xmlns:a16="http://schemas.microsoft.com/office/drawing/2014/main" id="{9BEE2048-4F0F-73AD-602A-391CE3362FBA}"/>
                </a:ext>
              </a:extLst>
            </p:cNvPr>
            <p:cNvSpPr/>
            <p:nvPr/>
          </p:nvSpPr>
          <p:spPr>
            <a:xfrm>
              <a:off x="312712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3" name="Rectangle 3602">
              <a:extLst>
                <a:ext uri="{FF2B5EF4-FFF2-40B4-BE49-F238E27FC236}">
                  <a16:creationId xmlns:a16="http://schemas.microsoft.com/office/drawing/2014/main" id="{DA701201-66B0-DE6A-9B18-F326874457B6}"/>
                </a:ext>
              </a:extLst>
            </p:cNvPr>
            <p:cNvSpPr/>
            <p:nvPr/>
          </p:nvSpPr>
          <p:spPr>
            <a:xfrm>
              <a:off x="317563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4" name="Rectangle 3603">
              <a:extLst>
                <a:ext uri="{FF2B5EF4-FFF2-40B4-BE49-F238E27FC236}">
                  <a16:creationId xmlns:a16="http://schemas.microsoft.com/office/drawing/2014/main" id="{11A27F3C-F0F6-2690-8A62-3B80DB2F8465}"/>
                </a:ext>
              </a:extLst>
            </p:cNvPr>
            <p:cNvSpPr/>
            <p:nvPr/>
          </p:nvSpPr>
          <p:spPr>
            <a:xfrm>
              <a:off x="366067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5" name="Rectangle 3604">
              <a:extLst>
                <a:ext uri="{FF2B5EF4-FFF2-40B4-BE49-F238E27FC236}">
                  <a16:creationId xmlns:a16="http://schemas.microsoft.com/office/drawing/2014/main" id="{6B729EB5-0634-50EF-7D80-4D51335CD5D2}"/>
                </a:ext>
              </a:extLst>
            </p:cNvPr>
            <p:cNvSpPr/>
            <p:nvPr/>
          </p:nvSpPr>
          <p:spPr>
            <a:xfrm>
              <a:off x="361217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6" name="Rectangle 3605">
              <a:extLst>
                <a:ext uri="{FF2B5EF4-FFF2-40B4-BE49-F238E27FC236}">
                  <a16:creationId xmlns:a16="http://schemas.microsoft.com/office/drawing/2014/main" id="{57711171-3037-2B7F-D7EE-F3482612C524}"/>
                </a:ext>
              </a:extLst>
            </p:cNvPr>
            <p:cNvSpPr/>
            <p:nvPr/>
          </p:nvSpPr>
          <p:spPr>
            <a:xfrm>
              <a:off x="322413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7" name="Rectangle 3606">
              <a:extLst>
                <a:ext uri="{FF2B5EF4-FFF2-40B4-BE49-F238E27FC236}">
                  <a16:creationId xmlns:a16="http://schemas.microsoft.com/office/drawing/2014/main" id="{075B1974-076B-8963-54CC-E700E39C34E0}"/>
                </a:ext>
              </a:extLst>
            </p:cNvPr>
            <p:cNvSpPr/>
            <p:nvPr/>
          </p:nvSpPr>
          <p:spPr>
            <a:xfrm>
              <a:off x="327264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8" name="Rectangle 3607">
              <a:extLst>
                <a:ext uri="{FF2B5EF4-FFF2-40B4-BE49-F238E27FC236}">
                  <a16:creationId xmlns:a16="http://schemas.microsoft.com/office/drawing/2014/main" id="{F2745FAE-EACD-2BA9-4B8E-A52A209E1579}"/>
                </a:ext>
              </a:extLst>
            </p:cNvPr>
            <p:cNvSpPr/>
            <p:nvPr/>
          </p:nvSpPr>
          <p:spPr>
            <a:xfrm>
              <a:off x="332114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09" name="Rectangle 3608">
              <a:extLst>
                <a:ext uri="{FF2B5EF4-FFF2-40B4-BE49-F238E27FC236}">
                  <a16:creationId xmlns:a16="http://schemas.microsoft.com/office/drawing/2014/main" id="{9A303360-760B-191D-4EDE-2AF3CF1D15E1}"/>
                </a:ext>
              </a:extLst>
            </p:cNvPr>
            <p:cNvSpPr/>
            <p:nvPr/>
          </p:nvSpPr>
          <p:spPr>
            <a:xfrm>
              <a:off x="336965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0" name="Rectangle 3609">
              <a:extLst>
                <a:ext uri="{FF2B5EF4-FFF2-40B4-BE49-F238E27FC236}">
                  <a16:creationId xmlns:a16="http://schemas.microsoft.com/office/drawing/2014/main" id="{BDA1413A-7475-07D7-D094-C8B880232FE4}"/>
                </a:ext>
              </a:extLst>
            </p:cNvPr>
            <p:cNvSpPr/>
            <p:nvPr/>
          </p:nvSpPr>
          <p:spPr>
            <a:xfrm>
              <a:off x="341815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1" name="Rectangle 3610">
              <a:extLst>
                <a:ext uri="{FF2B5EF4-FFF2-40B4-BE49-F238E27FC236}">
                  <a16:creationId xmlns:a16="http://schemas.microsoft.com/office/drawing/2014/main" id="{134CA754-10D0-CA44-7F42-83267C2F374C}"/>
                </a:ext>
              </a:extLst>
            </p:cNvPr>
            <p:cNvSpPr/>
            <p:nvPr/>
          </p:nvSpPr>
          <p:spPr>
            <a:xfrm>
              <a:off x="346666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2" name="Rectangle 3611">
              <a:extLst>
                <a:ext uri="{FF2B5EF4-FFF2-40B4-BE49-F238E27FC236}">
                  <a16:creationId xmlns:a16="http://schemas.microsoft.com/office/drawing/2014/main" id="{D5588D44-A861-9B3B-4B9C-0D63BD2AC1D6}"/>
                </a:ext>
              </a:extLst>
            </p:cNvPr>
            <p:cNvSpPr/>
            <p:nvPr/>
          </p:nvSpPr>
          <p:spPr>
            <a:xfrm>
              <a:off x="351516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3" name="Rectangle 3612">
              <a:extLst>
                <a:ext uri="{FF2B5EF4-FFF2-40B4-BE49-F238E27FC236}">
                  <a16:creationId xmlns:a16="http://schemas.microsoft.com/office/drawing/2014/main" id="{A2689064-F82E-4F69-E793-A385603AE34C}"/>
                </a:ext>
              </a:extLst>
            </p:cNvPr>
            <p:cNvSpPr/>
            <p:nvPr/>
          </p:nvSpPr>
          <p:spPr>
            <a:xfrm>
              <a:off x="370918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4" name="Rectangle 3613">
              <a:extLst>
                <a:ext uri="{FF2B5EF4-FFF2-40B4-BE49-F238E27FC236}">
                  <a16:creationId xmlns:a16="http://schemas.microsoft.com/office/drawing/2014/main" id="{C739F38C-E8D9-1FD8-368B-0BD9F20A0BE8}"/>
                </a:ext>
              </a:extLst>
            </p:cNvPr>
            <p:cNvSpPr/>
            <p:nvPr/>
          </p:nvSpPr>
          <p:spPr>
            <a:xfrm>
              <a:off x="385469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5" name="Rectangle 3614">
              <a:extLst>
                <a:ext uri="{FF2B5EF4-FFF2-40B4-BE49-F238E27FC236}">
                  <a16:creationId xmlns:a16="http://schemas.microsoft.com/office/drawing/2014/main" id="{D4A9FF5F-6CA2-E037-33BC-6DBFCC781600}"/>
                </a:ext>
              </a:extLst>
            </p:cNvPr>
            <p:cNvSpPr/>
            <p:nvPr/>
          </p:nvSpPr>
          <p:spPr>
            <a:xfrm>
              <a:off x="380619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6" name="Rectangle 3615">
              <a:extLst>
                <a:ext uri="{FF2B5EF4-FFF2-40B4-BE49-F238E27FC236}">
                  <a16:creationId xmlns:a16="http://schemas.microsoft.com/office/drawing/2014/main" id="{D55DA6C3-514E-CD93-8AE6-614D17690995}"/>
                </a:ext>
              </a:extLst>
            </p:cNvPr>
            <p:cNvSpPr/>
            <p:nvPr/>
          </p:nvSpPr>
          <p:spPr>
            <a:xfrm>
              <a:off x="375768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7" name="Rectangle 3616">
              <a:extLst>
                <a:ext uri="{FF2B5EF4-FFF2-40B4-BE49-F238E27FC236}">
                  <a16:creationId xmlns:a16="http://schemas.microsoft.com/office/drawing/2014/main" id="{1E8E0F55-4ADE-C43E-7D3E-3D37B58784B0}"/>
                </a:ext>
              </a:extLst>
            </p:cNvPr>
            <p:cNvSpPr/>
            <p:nvPr/>
          </p:nvSpPr>
          <p:spPr>
            <a:xfrm>
              <a:off x="390320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18" name="Rectangle 3617">
              <a:extLst>
                <a:ext uri="{FF2B5EF4-FFF2-40B4-BE49-F238E27FC236}">
                  <a16:creationId xmlns:a16="http://schemas.microsoft.com/office/drawing/2014/main" id="{218AF8E5-EE9A-C2FE-1ED8-C9BDBE08604B}"/>
                </a:ext>
              </a:extLst>
            </p:cNvPr>
            <p:cNvSpPr/>
            <p:nvPr/>
          </p:nvSpPr>
          <p:spPr>
            <a:xfrm>
              <a:off x="356366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1" name="Rectangle 3620">
              <a:extLst>
                <a:ext uri="{FF2B5EF4-FFF2-40B4-BE49-F238E27FC236}">
                  <a16:creationId xmlns:a16="http://schemas.microsoft.com/office/drawing/2014/main" id="{C6EF197F-71C1-B7B3-64A3-99B0B22D71BA}"/>
                </a:ext>
              </a:extLst>
            </p:cNvPr>
            <p:cNvSpPr/>
            <p:nvPr/>
          </p:nvSpPr>
          <p:spPr>
            <a:xfrm>
              <a:off x="395170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2" name="Rectangle 3621">
              <a:extLst>
                <a:ext uri="{FF2B5EF4-FFF2-40B4-BE49-F238E27FC236}">
                  <a16:creationId xmlns:a16="http://schemas.microsoft.com/office/drawing/2014/main" id="{99036D01-32E1-5A9B-A56B-7334EC0EFCD8}"/>
                </a:ext>
              </a:extLst>
            </p:cNvPr>
            <p:cNvSpPr/>
            <p:nvPr/>
          </p:nvSpPr>
          <p:spPr>
            <a:xfrm>
              <a:off x="400021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3" name="Rectangle 3622">
              <a:extLst>
                <a:ext uri="{FF2B5EF4-FFF2-40B4-BE49-F238E27FC236}">
                  <a16:creationId xmlns:a16="http://schemas.microsoft.com/office/drawing/2014/main" id="{C0A4A105-D155-8E0A-EACA-2440E07E1973}"/>
                </a:ext>
              </a:extLst>
            </p:cNvPr>
            <p:cNvSpPr/>
            <p:nvPr/>
          </p:nvSpPr>
          <p:spPr>
            <a:xfrm>
              <a:off x="404871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4" name="Rectangle 3623">
              <a:extLst>
                <a:ext uri="{FF2B5EF4-FFF2-40B4-BE49-F238E27FC236}">
                  <a16:creationId xmlns:a16="http://schemas.microsoft.com/office/drawing/2014/main" id="{0C7124CA-577D-59ED-28DD-B546B636AA75}"/>
                </a:ext>
              </a:extLst>
            </p:cNvPr>
            <p:cNvSpPr/>
            <p:nvPr/>
          </p:nvSpPr>
          <p:spPr>
            <a:xfrm>
              <a:off x="409722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5" name="Rectangle 3624">
              <a:extLst>
                <a:ext uri="{FF2B5EF4-FFF2-40B4-BE49-F238E27FC236}">
                  <a16:creationId xmlns:a16="http://schemas.microsoft.com/office/drawing/2014/main" id="{8BA951E3-1045-0946-3D6E-4E7EB6661F2A}"/>
                </a:ext>
              </a:extLst>
            </p:cNvPr>
            <p:cNvSpPr/>
            <p:nvPr/>
          </p:nvSpPr>
          <p:spPr>
            <a:xfrm>
              <a:off x="414572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6" name="Rectangle 3625">
              <a:extLst>
                <a:ext uri="{FF2B5EF4-FFF2-40B4-BE49-F238E27FC236}">
                  <a16:creationId xmlns:a16="http://schemas.microsoft.com/office/drawing/2014/main" id="{4F560D07-21D8-FD18-AB91-8397B9071AE2}"/>
                </a:ext>
              </a:extLst>
            </p:cNvPr>
            <p:cNvSpPr/>
            <p:nvPr/>
          </p:nvSpPr>
          <p:spPr>
            <a:xfrm>
              <a:off x="458226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7" name="Rectangle 3626">
              <a:extLst>
                <a:ext uri="{FF2B5EF4-FFF2-40B4-BE49-F238E27FC236}">
                  <a16:creationId xmlns:a16="http://schemas.microsoft.com/office/drawing/2014/main" id="{9AD3230C-F681-17BB-C619-5D7EE82B8869}"/>
                </a:ext>
              </a:extLst>
            </p:cNvPr>
            <p:cNvSpPr/>
            <p:nvPr/>
          </p:nvSpPr>
          <p:spPr>
            <a:xfrm>
              <a:off x="453376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8" name="Rectangle 3627">
              <a:extLst>
                <a:ext uri="{FF2B5EF4-FFF2-40B4-BE49-F238E27FC236}">
                  <a16:creationId xmlns:a16="http://schemas.microsoft.com/office/drawing/2014/main" id="{E443C432-4E47-E284-83A4-E3A9E97B6500}"/>
                </a:ext>
              </a:extLst>
            </p:cNvPr>
            <p:cNvSpPr/>
            <p:nvPr/>
          </p:nvSpPr>
          <p:spPr>
            <a:xfrm>
              <a:off x="419422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29" name="Rectangle 3628">
              <a:extLst>
                <a:ext uri="{FF2B5EF4-FFF2-40B4-BE49-F238E27FC236}">
                  <a16:creationId xmlns:a16="http://schemas.microsoft.com/office/drawing/2014/main" id="{7002DE61-262B-B85B-A094-C6CFACF4261F}"/>
                </a:ext>
              </a:extLst>
            </p:cNvPr>
            <p:cNvSpPr/>
            <p:nvPr/>
          </p:nvSpPr>
          <p:spPr>
            <a:xfrm>
              <a:off x="424273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0" name="Rectangle 3629">
              <a:extLst>
                <a:ext uri="{FF2B5EF4-FFF2-40B4-BE49-F238E27FC236}">
                  <a16:creationId xmlns:a16="http://schemas.microsoft.com/office/drawing/2014/main" id="{286F790B-7F8C-6F3B-9439-2101F5DC665D}"/>
                </a:ext>
              </a:extLst>
            </p:cNvPr>
            <p:cNvSpPr/>
            <p:nvPr/>
          </p:nvSpPr>
          <p:spPr>
            <a:xfrm>
              <a:off x="429123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1" name="Rectangle 3630">
              <a:extLst>
                <a:ext uri="{FF2B5EF4-FFF2-40B4-BE49-F238E27FC236}">
                  <a16:creationId xmlns:a16="http://schemas.microsoft.com/office/drawing/2014/main" id="{FCE3C89E-7531-CF2E-EA82-BCD059EF8084}"/>
                </a:ext>
              </a:extLst>
            </p:cNvPr>
            <p:cNvSpPr/>
            <p:nvPr/>
          </p:nvSpPr>
          <p:spPr>
            <a:xfrm>
              <a:off x="433974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2" name="Rectangle 3631">
              <a:extLst>
                <a:ext uri="{FF2B5EF4-FFF2-40B4-BE49-F238E27FC236}">
                  <a16:creationId xmlns:a16="http://schemas.microsoft.com/office/drawing/2014/main" id="{EC6EE239-8B92-2724-BB46-60F314E004E0}"/>
                </a:ext>
              </a:extLst>
            </p:cNvPr>
            <p:cNvSpPr/>
            <p:nvPr/>
          </p:nvSpPr>
          <p:spPr>
            <a:xfrm>
              <a:off x="438824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3" name="Rectangle 3632">
              <a:extLst>
                <a:ext uri="{FF2B5EF4-FFF2-40B4-BE49-F238E27FC236}">
                  <a16:creationId xmlns:a16="http://schemas.microsoft.com/office/drawing/2014/main" id="{92A1545F-7FE2-81CC-60B4-721C54484A42}"/>
                </a:ext>
              </a:extLst>
            </p:cNvPr>
            <p:cNvSpPr/>
            <p:nvPr/>
          </p:nvSpPr>
          <p:spPr>
            <a:xfrm>
              <a:off x="443675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4" name="Rectangle 3633">
              <a:extLst>
                <a:ext uri="{FF2B5EF4-FFF2-40B4-BE49-F238E27FC236}">
                  <a16:creationId xmlns:a16="http://schemas.microsoft.com/office/drawing/2014/main" id="{B657E07F-492B-3E0A-C0CB-629A9A79AB2A}"/>
                </a:ext>
              </a:extLst>
            </p:cNvPr>
            <p:cNvSpPr/>
            <p:nvPr/>
          </p:nvSpPr>
          <p:spPr>
            <a:xfrm>
              <a:off x="448525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5" name="Rectangle 3634">
              <a:extLst>
                <a:ext uri="{FF2B5EF4-FFF2-40B4-BE49-F238E27FC236}">
                  <a16:creationId xmlns:a16="http://schemas.microsoft.com/office/drawing/2014/main" id="{DC007ACA-6268-64DE-4F04-DF2BE53EDB32}"/>
                </a:ext>
              </a:extLst>
            </p:cNvPr>
            <p:cNvSpPr/>
            <p:nvPr/>
          </p:nvSpPr>
          <p:spPr>
            <a:xfrm>
              <a:off x="463077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6" name="Rectangle 3635">
              <a:extLst>
                <a:ext uri="{FF2B5EF4-FFF2-40B4-BE49-F238E27FC236}">
                  <a16:creationId xmlns:a16="http://schemas.microsoft.com/office/drawing/2014/main" id="{2959D705-E716-CFA7-C92B-CF84067E62C3}"/>
                </a:ext>
              </a:extLst>
            </p:cNvPr>
            <p:cNvSpPr/>
            <p:nvPr/>
          </p:nvSpPr>
          <p:spPr>
            <a:xfrm>
              <a:off x="467927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7" name="Rectangle 3636">
              <a:extLst>
                <a:ext uri="{FF2B5EF4-FFF2-40B4-BE49-F238E27FC236}">
                  <a16:creationId xmlns:a16="http://schemas.microsoft.com/office/drawing/2014/main" id="{5A30B9B8-1648-935C-BB76-1439A41E4C50}"/>
                </a:ext>
              </a:extLst>
            </p:cNvPr>
            <p:cNvSpPr/>
            <p:nvPr/>
          </p:nvSpPr>
          <p:spPr>
            <a:xfrm>
              <a:off x="472777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8" name="Rectangle 3637">
              <a:extLst>
                <a:ext uri="{FF2B5EF4-FFF2-40B4-BE49-F238E27FC236}">
                  <a16:creationId xmlns:a16="http://schemas.microsoft.com/office/drawing/2014/main" id="{6D4E73DF-CF88-C6FB-1BEC-9F3A2B1AB1F4}"/>
                </a:ext>
              </a:extLst>
            </p:cNvPr>
            <p:cNvSpPr/>
            <p:nvPr/>
          </p:nvSpPr>
          <p:spPr>
            <a:xfrm>
              <a:off x="477628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39" name="Rectangle 3638">
              <a:extLst>
                <a:ext uri="{FF2B5EF4-FFF2-40B4-BE49-F238E27FC236}">
                  <a16:creationId xmlns:a16="http://schemas.microsoft.com/office/drawing/2014/main" id="{70393BF8-C612-96D9-4D03-752372819046}"/>
                </a:ext>
              </a:extLst>
            </p:cNvPr>
            <p:cNvSpPr/>
            <p:nvPr/>
          </p:nvSpPr>
          <p:spPr>
            <a:xfrm>
              <a:off x="482478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0" name="Rectangle 3639">
              <a:extLst>
                <a:ext uri="{FF2B5EF4-FFF2-40B4-BE49-F238E27FC236}">
                  <a16:creationId xmlns:a16="http://schemas.microsoft.com/office/drawing/2014/main" id="{FB5A8056-3690-ACC1-8B39-196363B36567}"/>
                </a:ext>
              </a:extLst>
            </p:cNvPr>
            <p:cNvSpPr/>
            <p:nvPr/>
          </p:nvSpPr>
          <p:spPr>
            <a:xfrm>
              <a:off x="487329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1" name="Rectangle 3640">
              <a:extLst>
                <a:ext uri="{FF2B5EF4-FFF2-40B4-BE49-F238E27FC236}">
                  <a16:creationId xmlns:a16="http://schemas.microsoft.com/office/drawing/2014/main" id="{EA92A6FE-22AA-C3A0-C7AF-CE2F7A392438}"/>
                </a:ext>
              </a:extLst>
            </p:cNvPr>
            <p:cNvSpPr/>
            <p:nvPr/>
          </p:nvSpPr>
          <p:spPr>
            <a:xfrm>
              <a:off x="530983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2" name="Rectangle 3641">
              <a:extLst>
                <a:ext uri="{FF2B5EF4-FFF2-40B4-BE49-F238E27FC236}">
                  <a16:creationId xmlns:a16="http://schemas.microsoft.com/office/drawing/2014/main" id="{2D15C5B5-264B-2865-3557-05FD95BBABC3}"/>
                </a:ext>
              </a:extLst>
            </p:cNvPr>
            <p:cNvSpPr/>
            <p:nvPr/>
          </p:nvSpPr>
          <p:spPr>
            <a:xfrm>
              <a:off x="526132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3" name="Rectangle 3642">
              <a:extLst>
                <a:ext uri="{FF2B5EF4-FFF2-40B4-BE49-F238E27FC236}">
                  <a16:creationId xmlns:a16="http://schemas.microsoft.com/office/drawing/2014/main" id="{393FE1CD-3060-1979-0658-1D78E8EF7EDD}"/>
                </a:ext>
              </a:extLst>
            </p:cNvPr>
            <p:cNvSpPr/>
            <p:nvPr/>
          </p:nvSpPr>
          <p:spPr>
            <a:xfrm>
              <a:off x="492179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4" name="Rectangle 3643">
              <a:extLst>
                <a:ext uri="{FF2B5EF4-FFF2-40B4-BE49-F238E27FC236}">
                  <a16:creationId xmlns:a16="http://schemas.microsoft.com/office/drawing/2014/main" id="{929A9048-D0C1-D75D-ECBF-4BD032F81B9B}"/>
                </a:ext>
              </a:extLst>
            </p:cNvPr>
            <p:cNvSpPr/>
            <p:nvPr/>
          </p:nvSpPr>
          <p:spPr>
            <a:xfrm>
              <a:off x="497030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5" name="Rectangle 3644">
              <a:extLst>
                <a:ext uri="{FF2B5EF4-FFF2-40B4-BE49-F238E27FC236}">
                  <a16:creationId xmlns:a16="http://schemas.microsoft.com/office/drawing/2014/main" id="{865B53A6-CC3B-F0E6-6AD4-6B5D24F14A78}"/>
                </a:ext>
              </a:extLst>
            </p:cNvPr>
            <p:cNvSpPr/>
            <p:nvPr/>
          </p:nvSpPr>
          <p:spPr>
            <a:xfrm>
              <a:off x="501880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6" name="Rectangle 3645">
              <a:extLst>
                <a:ext uri="{FF2B5EF4-FFF2-40B4-BE49-F238E27FC236}">
                  <a16:creationId xmlns:a16="http://schemas.microsoft.com/office/drawing/2014/main" id="{9DC9E19C-64F1-B6E4-1ED1-86F4E9C31077}"/>
                </a:ext>
              </a:extLst>
            </p:cNvPr>
            <p:cNvSpPr/>
            <p:nvPr/>
          </p:nvSpPr>
          <p:spPr>
            <a:xfrm>
              <a:off x="506731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7" name="Rectangle 3646">
              <a:extLst>
                <a:ext uri="{FF2B5EF4-FFF2-40B4-BE49-F238E27FC236}">
                  <a16:creationId xmlns:a16="http://schemas.microsoft.com/office/drawing/2014/main" id="{FCF77B02-557D-A85F-6759-F93C6BD1694E}"/>
                </a:ext>
              </a:extLst>
            </p:cNvPr>
            <p:cNvSpPr/>
            <p:nvPr/>
          </p:nvSpPr>
          <p:spPr>
            <a:xfrm>
              <a:off x="511581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8" name="Rectangle 3647">
              <a:extLst>
                <a:ext uri="{FF2B5EF4-FFF2-40B4-BE49-F238E27FC236}">
                  <a16:creationId xmlns:a16="http://schemas.microsoft.com/office/drawing/2014/main" id="{E239FE22-8F20-3D0C-516F-4E14300A5086}"/>
                </a:ext>
              </a:extLst>
            </p:cNvPr>
            <p:cNvSpPr/>
            <p:nvPr/>
          </p:nvSpPr>
          <p:spPr>
            <a:xfrm>
              <a:off x="516432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49" name="Rectangle 3648">
              <a:extLst>
                <a:ext uri="{FF2B5EF4-FFF2-40B4-BE49-F238E27FC236}">
                  <a16:creationId xmlns:a16="http://schemas.microsoft.com/office/drawing/2014/main" id="{685AE59A-2398-A60F-3B03-1EB2DF73E848}"/>
                </a:ext>
              </a:extLst>
            </p:cNvPr>
            <p:cNvSpPr/>
            <p:nvPr/>
          </p:nvSpPr>
          <p:spPr>
            <a:xfrm>
              <a:off x="521282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0" name="Rectangle 3649">
              <a:extLst>
                <a:ext uri="{FF2B5EF4-FFF2-40B4-BE49-F238E27FC236}">
                  <a16:creationId xmlns:a16="http://schemas.microsoft.com/office/drawing/2014/main" id="{A64C6B04-05C0-2187-75AB-6A7EB3E7E4CD}"/>
                </a:ext>
              </a:extLst>
            </p:cNvPr>
            <p:cNvSpPr/>
            <p:nvPr/>
          </p:nvSpPr>
          <p:spPr>
            <a:xfrm>
              <a:off x="535833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1" name="Rectangle 3650">
              <a:extLst>
                <a:ext uri="{FF2B5EF4-FFF2-40B4-BE49-F238E27FC236}">
                  <a16:creationId xmlns:a16="http://schemas.microsoft.com/office/drawing/2014/main" id="{789A3D6E-BD17-B790-9F23-8610982896EC}"/>
                </a:ext>
              </a:extLst>
            </p:cNvPr>
            <p:cNvSpPr/>
            <p:nvPr/>
          </p:nvSpPr>
          <p:spPr>
            <a:xfrm>
              <a:off x="540684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2" name="Rectangle 3651">
              <a:extLst>
                <a:ext uri="{FF2B5EF4-FFF2-40B4-BE49-F238E27FC236}">
                  <a16:creationId xmlns:a16="http://schemas.microsoft.com/office/drawing/2014/main" id="{CA826E85-EBBB-CB10-1B12-4D89484E8E6C}"/>
                </a:ext>
              </a:extLst>
            </p:cNvPr>
            <p:cNvSpPr/>
            <p:nvPr/>
          </p:nvSpPr>
          <p:spPr>
            <a:xfrm>
              <a:off x="545534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3" name="Rectangle 3652">
              <a:extLst>
                <a:ext uri="{FF2B5EF4-FFF2-40B4-BE49-F238E27FC236}">
                  <a16:creationId xmlns:a16="http://schemas.microsoft.com/office/drawing/2014/main" id="{97C88EA4-E386-8900-D541-864303151C3E}"/>
                </a:ext>
              </a:extLst>
            </p:cNvPr>
            <p:cNvSpPr/>
            <p:nvPr/>
          </p:nvSpPr>
          <p:spPr>
            <a:xfrm>
              <a:off x="550385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4" name="Rectangle 3653">
              <a:extLst>
                <a:ext uri="{FF2B5EF4-FFF2-40B4-BE49-F238E27FC236}">
                  <a16:creationId xmlns:a16="http://schemas.microsoft.com/office/drawing/2014/main" id="{689B26C3-D904-876C-25F6-B7894067CFF5}"/>
                </a:ext>
              </a:extLst>
            </p:cNvPr>
            <p:cNvSpPr/>
            <p:nvPr/>
          </p:nvSpPr>
          <p:spPr>
            <a:xfrm>
              <a:off x="555235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5" name="Rectangle 3654">
              <a:extLst>
                <a:ext uri="{FF2B5EF4-FFF2-40B4-BE49-F238E27FC236}">
                  <a16:creationId xmlns:a16="http://schemas.microsoft.com/office/drawing/2014/main" id="{40C269B3-A2E7-F580-E937-4AF2FB7AC88B}"/>
                </a:ext>
              </a:extLst>
            </p:cNvPr>
            <p:cNvSpPr/>
            <p:nvPr/>
          </p:nvSpPr>
          <p:spPr>
            <a:xfrm>
              <a:off x="560086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6" name="Rectangle 3655">
              <a:extLst>
                <a:ext uri="{FF2B5EF4-FFF2-40B4-BE49-F238E27FC236}">
                  <a16:creationId xmlns:a16="http://schemas.microsoft.com/office/drawing/2014/main" id="{9B4DCC6E-780B-085F-5BF7-A07DA669A6C9}"/>
                </a:ext>
              </a:extLst>
            </p:cNvPr>
            <p:cNvSpPr/>
            <p:nvPr/>
          </p:nvSpPr>
          <p:spPr>
            <a:xfrm>
              <a:off x="603740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7" name="Rectangle 3656">
              <a:extLst>
                <a:ext uri="{FF2B5EF4-FFF2-40B4-BE49-F238E27FC236}">
                  <a16:creationId xmlns:a16="http://schemas.microsoft.com/office/drawing/2014/main" id="{9348360C-3BBA-8591-92F2-BEBCBF9BE0FB}"/>
                </a:ext>
              </a:extLst>
            </p:cNvPr>
            <p:cNvSpPr/>
            <p:nvPr/>
          </p:nvSpPr>
          <p:spPr>
            <a:xfrm>
              <a:off x="598889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8" name="Rectangle 3657">
              <a:extLst>
                <a:ext uri="{FF2B5EF4-FFF2-40B4-BE49-F238E27FC236}">
                  <a16:creationId xmlns:a16="http://schemas.microsoft.com/office/drawing/2014/main" id="{5A137C0C-0307-8499-7169-FB54D67AA704}"/>
                </a:ext>
              </a:extLst>
            </p:cNvPr>
            <p:cNvSpPr/>
            <p:nvPr/>
          </p:nvSpPr>
          <p:spPr>
            <a:xfrm>
              <a:off x="564936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59" name="Rectangle 3658">
              <a:extLst>
                <a:ext uri="{FF2B5EF4-FFF2-40B4-BE49-F238E27FC236}">
                  <a16:creationId xmlns:a16="http://schemas.microsoft.com/office/drawing/2014/main" id="{0A314144-A4EC-4F17-B903-535610ABD33A}"/>
                </a:ext>
              </a:extLst>
            </p:cNvPr>
            <p:cNvSpPr/>
            <p:nvPr/>
          </p:nvSpPr>
          <p:spPr>
            <a:xfrm>
              <a:off x="569787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0" name="Rectangle 3659">
              <a:extLst>
                <a:ext uri="{FF2B5EF4-FFF2-40B4-BE49-F238E27FC236}">
                  <a16:creationId xmlns:a16="http://schemas.microsoft.com/office/drawing/2014/main" id="{AA263F24-2FB4-12D8-DA77-0CE3549587B3}"/>
                </a:ext>
              </a:extLst>
            </p:cNvPr>
            <p:cNvSpPr/>
            <p:nvPr/>
          </p:nvSpPr>
          <p:spPr>
            <a:xfrm>
              <a:off x="574637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1" name="Rectangle 3660">
              <a:extLst>
                <a:ext uri="{FF2B5EF4-FFF2-40B4-BE49-F238E27FC236}">
                  <a16:creationId xmlns:a16="http://schemas.microsoft.com/office/drawing/2014/main" id="{95F038BB-3794-9BA7-D473-BEAB81E9AF0C}"/>
                </a:ext>
              </a:extLst>
            </p:cNvPr>
            <p:cNvSpPr/>
            <p:nvPr/>
          </p:nvSpPr>
          <p:spPr>
            <a:xfrm>
              <a:off x="579487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2" name="Rectangle 3661">
              <a:extLst>
                <a:ext uri="{FF2B5EF4-FFF2-40B4-BE49-F238E27FC236}">
                  <a16:creationId xmlns:a16="http://schemas.microsoft.com/office/drawing/2014/main" id="{A1E5603A-0746-21EB-50DB-4C6AA1E686C4}"/>
                </a:ext>
              </a:extLst>
            </p:cNvPr>
            <p:cNvSpPr/>
            <p:nvPr/>
          </p:nvSpPr>
          <p:spPr>
            <a:xfrm>
              <a:off x="584338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3" name="Rectangle 3662">
              <a:extLst>
                <a:ext uri="{FF2B5EF4-FFF2-40B4-BE49-F238E27FC236}">
                  <a16:creationId xmlns:a16="http://schemas.microsoft.com/office/drawing/2014/main" id="{7CBD2A7C-C2B6-E540-8823-798A64B9837A}"/>
                </a:ext>
              </a:extLst>
            </p:cNvPr>
            <p:cNvSpPr/>
            <p:nvPr/>
          </p:nvSpPr>
          <p:spPr>
            <a:xfrm>
              <a:off x="589188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4" name="Rectangle 3663">
              <a:extLst>
                <a:ext uri="{FF2B5EF4-FFF2-40B4-BE49-F238E27FC236}">
                  <a16:creationId xmlns:a16="http://schemas.microsoft.com/office/drawing/2014/main" id="{E4BFDC74-9A6A-3054-9A32-F9832810039D}"/>
                </a:ext>
              </a:extLst>
            </p:cNvPr>
            <p:cNvSpPr/>
            <p:nvPr/>
          </p:nvSpPr>
          <p:spPr>
            <a:xfrm>
              <a:off x="594039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5" name="Rectangle 3664">
              <a:extLst>
                <a:ext uri="{FF2B5EF4-FFF2-40B4-BE49-F238E27FC236}">
                  <a16:creationId xmlns:a16="http://schemas.microsoft.com/office/drawing/2014/main" id="{B12FBE82-3670-C17C-EC64-FDAE5908B3C8}"/>
                </a:ext>
              </a:extLst>
            </p:cNvPr>
            <p:cNvSpPr/>
            <p:nvPr/>
          </p:nvSpPr>
          <p:spPr>
            <a:xfrm>
              <a:off x="608590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6" name="Rectangle 3665">
              <a:extLst>
                <a:ext uri="{FF2B5EF4-FFF2-40B4-BE49-F238E27FC236}">
                  <a16:creationId xmlns:a16="http://schemas.microsoft.com/office/drawing/2014/main" id="{8A8BDDDE-A01D-5B30-D51A-B192E83F0A5B}"/>
                </a:ext>
              </a:extLst>
            </p:cNvPr>
            <p:cNvSpPr/>
            <p:nvPr/>
          </p:nvSpPr>
          <p:spPr>
            <a:xfrm>
              <a:off x="613441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7" name="Rectangle 3666">
              <a:extLst>
                <a:ext uri="{FF2B5EF4-FFF2-40B4-BE49-F238E27FC236}">
                  <a16:creationId xmlns:a16="http://schemas.microsoft.com/office/drawing/2014/main" id="{1E733E64-E02A-8ED3-DF0A-1504955955E4}"/>
                </a:ext>
              </a:extLst>
            </p:cNvPr>
            <p:cNvSpPr/>
            <p:nvPr/>
          </p:nvSpPr>
          <p:spPr>
            <a:xfrm>
              <a:off x="618291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8" name="Rectangle 3667">
              <a:extLst>
                <a:ext uri="{FF2B5EF4-FFF2-40B4-BE49-F238E27FC236}">
                  <a16:creationId xmlns:a16="http://schemas.microsoft.com/office/drawing/2014/main" id="{ADBAA844-7760-DBCC-8844-ADC306C367C5}"/>
                </a:ext>
              </a:extLst>
            </p:cNvPr>
            <p:cNvSpPr/>
            <p:nvPr/>
          </p:nvSpPr>
          <p:spPr>
            <a:xfrm>
              <a:off x="623142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69" name="Rectangle 3668">
              <a:extLst>
                <a:ext uri="{FF2B5EF4-FFF2-40B4-BE49-F238E27FC236}">
                  <a16:creationId xmlns:a16="http://schemas.microsoft.com/office/drawing/2014/main" id="{4621313A-BE4D-8A7C-B8A4-38971C20095F}"/>
                </a:ext>
              </a:extLst>
            </p:cNvPr>
            <p:cNvSpPr/>
            <p:nvPr/>
          </p:nvSpPr>
          <p:spPr>
            <a:xfrm>
              <a:off x="627992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0" name="Rectangle 3669">
              <a:extLst>
                <a:ext uri="{FF2B5EF4-FFF2-40B4-BE49-F238E27FC236}">
                  <a16:creationId xmlns:a16="http://schemas.microsoft.com/office/drawing/2014/main" id="{5382492D-F101-971D-4E41-13B79621F2C0}"/>
                </a:ext>
              </a:extLst>
            </p:cNvPr>
            <p:cNvSpPr/>
            <p:nvPr/>
          </p:nvSpPr>
          <p:spPr>
            <a:xfrm>
              <a:off x="632842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1" name="Rectangle 3670">
              <a:extLst>
                <a:ext uri="{FF2B5EF4-FFF2-40B4-BE49-F238E27FC236}">
                  <a16:creationId xmlns:a16="http://schemas.microsoft.com/office/drawing/2014/main" id="{9810AA65-520E-4D47-8BAD-83F4E738E52F}"/>
                </a:ext>
              </a:extLst>
            </p:cNvPr>
            <p:cNvSpPr/>
            <p:nvPr/>
          </p:nvSpPr>
          <p:spPr>
            <a:xfrm>
              <a:off x="6813474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2" name="Rectangle 3671">
              <a:extLst>
                <a:ext uri="{FF2B5EF4-FFF2-40B4-BE49-F238E27FC236}">
                  <a16:creationId xmlns:a16="http://schemas.microsoft.com/office/drawing/2014/main" id="{C7021189-A7CD-255B-7200-9826D511C2E9}"/>
                </a:ext>
              </a:extLst>
            </p:cNvPr>
            <p:cNvSpPr/>
            <p:nvPr/>
          </p:nvSpPr>
          <p:spPr>
            <a:xfrm>
              <a:off x="6764970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3" name="Rectangle 3672">
              <a:extLst>
                <a:ext uri="{FF2B5EF4-FFF2-40B4-BE49-F238E27FC236}">
                  <a16:creationId xmlns:a16="http://schemas.microsoft.com/office/drawing/2014/main" id="{796848AB-0E71-94C6-9A23-691364DF75B1}"/>
                </a:ext>
              </a:extLst>
            </p:cNvPr>
            <p:cNvSpPr/>
            <p:nvPr/>
          </p:nvSpPr>
          <p:spPr>
            <a:xfrm>
              <a:off x="637693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4" name="Rectangle 3673">
              <a:extLst>
                <a:ext uri="{FF2B5EF4-FFF2-40B4-BE49-F238E27FC236}">
                  <a16:creationId xmlns:a16="http://schemas.microsoft.com/office/drawing/2014/main" id="{3D49B1BE-A4E5-9918-EA2E-33107D3E7F38}"/>
                </a:ext>
              </a:extLst>
            </p:cNvPr>
            <p:cNvSpPr/>
            <p:nvPr/>
          </p:nvSpPr>
          <p:spPr>
            <a:xfrm>
              <a:off x="6425438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5" name="Rectangle 3674">
              <a:extLst>
                <a:ext uri="{FF2B5EF4-FFF2-40B4-BE49-F238E27FC236}">
                  <a16:creationId xmlns:a16="http://schemas.microsoft.com/office/drawing/2014/main" id="{35B041B5-2A6A-CE9E-4984-4086C796B947}"/>
                </a:ext>
              </a:extLst>
            </p:cNvPr>
            <p:cNvSpPr/>
            <p:nvPr/>
          </p:nvSpPr>
          <p:spPr>
            <a:xfrm>
              <a:off x="6473943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6" name="Rectangle 3675">
              <a:extLst>
                <a:ext uri="{FF2B5EF4-FFF2-40B4-BE49-F238E27FC236}">
                  <a16:creationId xmlns:a16="http://schemas.microsoft.com/office/drawing/2014/main" id="{AA7D036D-E66F-5794-C0B3-589B17EDB188}"/>
                </a:ext>
              </a:extLst>
            </p:cNvPr>
            <p:cNvSpPr/>
            <p:nvPr/>
          </p:nvSpPr>
          <p:spPr>
            <a:xfrm>
              <a:off x="6522447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7" name="Rectangle 3676">
              <a:extLst>
                <a:ext uri="{FF2B5EF4-FFF2-40B4-BE49-F238E27FC236}">
                  <a16:creationId xmlns:a16="http://schemas.microsoft.com/office/drawing/2014/main" id="{7759AB53-F79E-D0D5-F7C4-30ACA9711AC0}"/>
                </a:ext>
              </a:extLst>
            </p:cNvPr>
            <p:cNvSpPr/>
            <p:nvPr/>
          </p:nvSpPr>
          <p:spPr>
            <a:xfrm>
              <a:off x="6570952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8" name="Rectangle 3677">
              <a:extLst>
                <a:ext uri="{FF2B5EF4-FFF2-40B4-BE49-F238E27FC236}">
                  <a16:creationId xmlns:a16="http://schemas.microsoft.com/office/drawing/2014/main" id="{BECF1963-D2DC-5DA5-7F9D-F8109CED8515}"/>
                </a:ext>
              </a:extLst>
            </p:cNvPr>
            <p:cNvSpPr/>
            <p:nvPr/>
          </p:nvSpPr>
          <p:spPr>
            <a:xfrm>
              <a:off x="6619456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79" name="Rectangle 3678">
              <a:extLst>
                <a:ext uri="{FF2B5EF4-FFF2-40B4-BE49-F238E27FC236}">
                  <a16:creationId xmlns:a16="http://schemas.microsoft.com/office/drawing/2014/main" id="{7C5AD499-E4DE-885F-E207-B34E52AAE073}"/>
                </a:ext>
              </a:extLst>
            </p:cNvPr>
            <p:cNvSpPr/>
            <p:nvPr/>
          </p:nvSpPr>
          <p:spPr>
            <a:xfrm>
              <a:off x="666796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80" name="Rectangle 3679">
              <a:extLst>
                <a:ext uri="{FF2B5EF4-FFF2-40B4-BE49-F238E27FC236}">
                  <a16:creationId xmlns:a16="http://schemas.microsoft.com/office/drawing/2014/main" id="{EA363705-B25A-6011-00EB-25307DCA8A9B}"/>
                </a:ext>
              </a:extLst>
            </p:cNvPr>
            <p:cNvSpPr/>
            <p:nvPr/>
          </p:nvSpPr>
          <p:spPr>
            <a:xfrm>
              <a:off x="6861979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83" name="Rectangle 3682">
              <a:extLst>
                <a:ext uri="{FF2B5EF4-FFF2-40B4-BE49-F238E27FC236}">
                  <a16:creationId xmlns:a16="http://schemas.microsoft.com/office/drawing/2014/main" id="{58497980-2F2A-6498-43F4-60BE3AC485A7}"/>
                </a:ext>
              </a:extLst>
            </p:cNvPr>
            <p:cNvSpPr/>
            <p:nvPr/>
          </p:nvSpPr>
          <p:spPr>
            <a:xfrm>
              <a:off x="6910511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685" name="Rectangle 3684">
              <a:extLst>
                <a:ext uri="{FF2B5EF4-FFF2-40B4-BE49-F238E27FC236}">
                  <a16:creationId xmlns:a16="http://schemas.microsoft.com/office/drawing/2014/main" id="{90AF86D2-CE1F-3978-3C4B-2EA491DC3E15}"/>
                </a:ext>
              </a:extLst>
            </p:cNvPr>
            <p:cNvSpPr/>
            <p:nvPr/>
          </p:nvSpPr>
          <p:spPr>
            <a:xfrm>
              <a:off x="6716465" y="2687499"/>
              <a:ext cx="47452" cy="9144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878BF2B-BAD7-05E2-BA89-71B77BBC8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MAPK Pathway Alterations in LGSOC​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178F14D-9AC4-2FA8-55D6-13AE7342AE1E}"/>
              </a:ext>
            </a:extLst>
          </p:cNvPr>
          <p:cNvGrpSpPr/>
          <p:nvPr/>
        </p:nvGrpSpPr>
        <p:grpSpPr>
          <a:xfrm>
            <a:off x="3619179" y="1152604"/>
            <a:ext cx="3484278" cy="1121869"/>
            <a:chOff x="2607675" y="1025792"/>
            <a:chExt cx="3484278" cy="1121869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61F0F132-699B-19D9-3145-A667D2156999}"/>
                </a:ext>
              </a:extLst>
            </p:cNvPr>
            <p:cNvGrpSpPr/>
            <p:nvPr/>
          </p:nvGrpSpPr>
          <p:grpSpPr>
            <a:xfrm>
              <a:off x="2722970" y="1078264"/>
              <a:ext cx="3368983" cy="1012853"/>
              <a:chOff x="3515989" y="-949466"/>
              <a:chExt cx="3368983" cy="1012853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5265DD3-821A-FB19-2821-963A430729AE}"/>
                  </a:ext>
                </a:extLst>
              </p:cNvPr>
              <p:cNvSpPr txBox="1"/>
              <p:nvPr/>
            </p:nvSpPr>
            <p:spPr>
              <a:xfrm>
                <a:off x="3706151" y="-697264"/>
                <a:ext cx="1432291" cy="7606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Hotspot mutation</a:t>
                </a:r>
                <a:b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Splice-site</a:t>
                </a:r>
                <a:b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Missense SNV</a:t>
                </a:r>
                <a:b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Truncating SNV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EFEB7EC-19FE-403B-9BF2-DA76A1E81ADA}"/>
                  </a:ext>
                </a:extLst>
              </p:cNvPr>
              <p:cNvSpPr txBox="1"/>
              <p:nvPr/>
            </p:nvSpPr>
            <p:spPr>
              <a:xfrm>
                <a:off x="5452681" y="-697264"/>
                <a:ext cx="1432291" cy="7606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Fusion</a:t>
                </a:r>
                <a:b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Frame-shift indel</a:t>
                </a:r>
                <a:b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Amplification</a:t>
                </a:r>
                <a:b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Deletion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DA5B373-DF84-20A1-AC99-6189C69B6B05}"/>
                  </a:ext>
                </a:extLst>
              </p:cNvPr>
              <p:cNvSpPr txBox="1"/>
              <p:nvPr/>
            </p:nvSpPr>
            <p:spPr>
              <a:xfrm>
                <a:off x="3544312" y="-949466"/>
                <a:ext cx="3042605" cy="237367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Alteration type</a:t>
                </a: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56645585-348B-6AFF-9F4B-1808A4249A50}"/>
                  </a:ext>
                </a:extLst>
              </p:cNvPr>
              <p:cNvSpPr/>
              <p:nvPr/>
            </p:nvSpPr>
            <p:spPr>
              <a:xfrm>
                <a:off x="3515989" y="-679731"/>
                <a:ext cx="129473" cy="129473"/>
              </a:xfrm>
              <a:prstGeom prst="rect">
                <a:avLst/>
              </a:prstGeom>
              <a:solidFill>
                <a:schemeClr val="accent1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0C38FAF7-41C7-8BF7-5552-6A30B4233A59}"/>
                  </a:ext>
                </a:extLst>
              </p:cNvPr>
              <p:cNvSpPr/>
              <p:nvPr/>
            </p:nvSpPr>
            <p:spPr>
              <a:xfrm>
                <a:off x="3515989" y="-496312"/>
                <a:ext cx="129473" cy="129473"/>
              </a:xfrm>
              <a:prstGeom prst="rect">
                <a:avLst/>
              </a:prstGeom>
              <a:solidFill>
                <a:schemeClr val="accent2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FF791E41-341D-924A-5B04-4D2A905FB5F1}"/>
                  </a:ext>
                </a:extLst>
              </p:cNvPr>
              <p:cNvSpPr/>
              <p:nvPr/>
            </p:nvSpPr>
            <p:spPr>
              <a:xfrm>
                <a:off x="3515989" y="-129473"/>
                <a:ext cx="129473" cy="129473"/>
              </a:xfrm>
              <a:prstGeom prst="rect">
                <a:avLst/>
              </a:prstGeom>
              <a:solidFill>
                <a:schemeClr val="bg2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B78B761-D1A7-A625-A629-40691318C77C}"/>
                  </a:ext>
                </a:extLst>
              </p:cNvPr>
              <p:cNvSpPr/>
              <p:nvPr/>
            </p:nvSpPr>
            <p:spPr>
              <a:xfrm>
                <a:off x="3515989" y="-312893"/>
                <a:ext cx="129473" cy="129473"/>
              </a:xfrm>
              <a:prstGeom prst="rect">
                <a:avLst/>
              </a:prstGeom>
              <a:solidFill>
                <a:schemeClr val="accent4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D4910512-D112-4BE0-4F66-8967DCAD9AD8}"/>
                  </a:ext>
                </a:extLst>
              </p:cNvPr>
              <p:cNvSpPr/>
              <p:nvPr/>
            </p:nvSpPr>
            <p:spPr>
              <a:xfrm>
                <a:off x="5270612" y="-660849"/>
                <a:ext cx="129473" cy="129473"/>
              </a:xfrm>
              <a:prstGeom prst="rect">
                <a:avLst/>
              </a:prstGeom>
              <a:solidFill>
                <a:schemeClr val="accent6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B3FB38D-6CED-4489-43EF-DCA46C39B969}"/>
                  </a:ext>
                </a:extLst>
              </p:cNvPr>
              <p:cNvSpPr/>
              <p:nvPr/>
            </p:nvSpPr>
            <p:spPr>
              <a:xfrm>
                <a:off x="5270612" y="-483724"/>
                <a:ext cx="129473" cy="129473"/>
              </a:xfrm>
              <a:prstGeom prst="rect">
                <a:avLst/>
              </a:prstGeom>
              <a:solidFill>
                <a:schemeClr val="accent3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7700D1B-E87F-78D7-8A34-4EAAA69B416C}"/>
                  </a:ext>
                </a:extLst>
              </p:cNvPr>
              <p:cNvSpPr/>
              <p:nvPr/>
            </p:nvSpPr>
            <p:spPr>
              <a:xfrm>
                <a:off x="5270612" y="-306599"/>
                <a:ext cx="129473" cy="129473"/>
              </a:xfrm>
              <a:prstGeom prst="rect">
                <a:avLst/>
              </a:prstGeom>
              <a:solidFill>
                <a:schemeClr val="accent5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13E1EF4-B337-59AF-9C5D-AC1D903F51E7}"/>
                  </a:ext>
                </a:extLst>
              </p:cNvPr>
              <p:cNvSpPr/>
              <p:nvPr/>
            </p:nvSpPr>
            <p:spPr>
              <a:xfrm>
                <a:off x="5270612" y="-129473"/>
                <a:ext cx="129473" cy="129473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0AEC525-4F23-5D9A-3131-FDD3C66E25FF}"/>
                </a:ext>
              </a:extLst>
            </p:cNvPr>
            <p:cNvSpPr/>
            <p:nvPr/>
          </p:nvSpPr>
          <p:spPr>
            <a:xfrm>
              <a:off x="2607675" y="1025792"/>
              <a:ext cx="3473183" cy="1121869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A561C85E-4F5F-3744-4960-75DF1DEC06FD}"/>
              </a:ext>
            </a:extLst>
          </p:cNvPr>
          <p:cNvSpPr txBox="1"/>
          <p:nvPr/>
        </p:nvSpPr>
        <p:spPr>
          <a:xfrm>
            <a:off x="833480" y="2315367"/>
            <a:ext cx="6133762" cy="31558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Low-Grade </a:t>
            </a:r>
            <a:r>
              <a:rPr lang="en-US" sz="1600" b="1" dirty="0">
                <a:solidFill>
                  <a:srgbClr val="161616"/>
                </a:solidFill>
                <a:latin typeface="Poppins"/>
              </a:rPr>
              <a:t>O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varian </a:t>
            </a:r>
            <a:r>
              <a:rPr lang="en-US" sz="1600" b="1" dirty="0">
                <a:solidFill>
                  <a:srgbClr val="161616"/>
                </a:solidFill>
                <a:latin typeface="Poppins"/>
              </a:rPr>
              <a:t>C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ancers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(n = 119)</a:t>
            </a:r>
          </a:p>
        </p:txBody>
      </p:sp>
      <p:grpSp>
        <p:nvGrpSpPr>
          <p:cNvPr id="3551" name="Group 3550">
            <a:extLst>
              <a:ext uri="{FF2B5EF4-FFF2-40B4-BE49-F238E27FC236}">
                <a16:creationId xmlns:a16="http://schemas.microsoft.com/office/drawing/2014/main" id="{BCB1C352-5115-4E75-5665-B7509666702C}"/>
              </a:ext>
            </a:extLst>
          </p:cNvPr>
          <p:cNvGrpSpPr/>
          <p:nvPr/>
        </p:nvGrpSpPr>
        <p:grpSpPr>
          <a:xfrm>
            <a:off x="7553726" y="2887417"/>
            <a:ext cx="4117739" cy="1604323"/>
            <a:chOff x="7553726" y="1552391"/>
            <a:chExt cx="4117739" cy="1604323"/>
          </a:xfrm>
        </p:grpSpPr>
        <p:grpSp>
          <p:nvGrpSpPr>
            <p:cNvPr id="2500" name="Group 2499">
              <a:extLst>
                <a:ext uri="{FF2B5EF4-FFF2-40B4-BE49-F238E27FC236}">
                  <a16:creationId xmlns:a16="http://schemas.microsoft.com/office/drawing/2014/main" id="{27062BBE-86A1-A70D-6323-D47CC12CB713}"/>
                </a:ext>
              </a:extLst>
            </p:cNvPr>
            <p:cNvGrpSpPr/>
            <p:nvPr/>
          </p:nvGrpSpPr>
          <p:grpSpPr>
            <a:xfrm>
              <a:off x="8254999" y="2903484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501" name="Rectangle 2500">
                <a:extLst>
                  <a:ext uri="{FF2B5EF4-FFF2-40B4-BE49-F238E27FC236}">
                    <a16:creationId xmlns:a16="http://schemas.microsoft.com/office/drawing/2014/main" id="{B3A62A3F-0AC3-FE47-341F-266B35CBE47B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2" name="Rectangle 2501">
                <a:extLst>
                  <a:ext uri="{FF2B5EF4-FFF2-40B4-BE49-F238E27FC236}">
                    <a16:creationId xmlns:a16="http://schemas.microsoft.com/office/drawing/2014/main" id="{230A37FE-9178-B878-EB7B-AABB23EABCBA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3" name="Rectangle 2502">
                <a:extLst>
                  <a:ext uri="{FF2B5EF4-FFF2-40B4-BE49-F238E27FC236}">
                    <a16:creationId xmlns:a16="http://schemas.microsoft.com/office/drawing/2014/main" id="{7FD17D8B-0CA7-4FBD-076A-58F24F313EF4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4" name="Rectangle 2503">
                <a:extLst>
                  <a:ext uri="{FF2B5EF4-FFF2-40B4-BE49-F238E27FC236}">
                    <a16:creationId xmlns:a16="http://schemas.microsoft.com/office/drawing/2014/main" id="{CEDB12FF-5100-2BEB-5C50-B544A05D36F2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5" name="Rectangle 2504">
                <a:extLst>
                  <a:ext uri="{FF2B5EF4-FFF2-40B4-BE49-F238E27FC236}">
                    <a16:creationId xmlns:a16="http://schemas.microsoft.com/office/drawing/2014/main" id="{1B1DCAB1-BA6D-3F8C-90C8-A1D0CD6E0A8C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6" name="Rectangle 2505">
                <a:extLst>
                  <a:ext uri="{FF2B5EF4-FFF2-40B4-BE49-F238E27FC236}">
                    <a16:creationId xmlns:a16="http://schemas.microsoft.com/office/drawing/2014/main" id="{D8E2595C-655F-6374-9AF7-9B04606A4388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7" name="Rectangle 2506">
                <a:extLst>
                  <a:ext uri="{FF2B5EF4-FFF2-40B4-BE49-F238E27FC236}">
                    <a16:creationId xmlns:a16="http://schemas.microsoft.com/office/drawing/2014/main" id="{770AF425-007C-4F7E-DA30-CCECCD68549D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8" name="Rectangle 2507">
                <a:extLst>
                  <a:ext uri="{FF2B5EF4-FFF2-40B4-BE49-F238E27FC236}">
                    <a16:creationId xmlns:a16="http://schemas.microsoft.com/office/drawing/2014/main" id="{B6EA5EF5-00CE-522F-0ED0-5F2DF79ED911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09" name="Rectangle 2508">
                <a:extLst>
                  <a:ext uri="{FF2B5EF4-FFF2-40B4-BE49-F238E27FC236}">
                    <a16:creationId xmlns:a16="http://schemas.microsoft.com/office/drawing/2014/main" id="{B3DE1C57-E3EC-6DE2-E249-D4B3763CBCC3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0" name="Rectangle 2509">
                <a:extLst>
                  <a:ext uri="{FF2B5EF4-FFF2-40B4-BE49-F238E27FC236}">
                    <a16:creationId xmlns:a16="http://schemas.microsoft.com/office/drawing/2014/main" id="{467D8398-DEF9-6C41-AAF4-FF7C7EF8432E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1" name="Rectangle 2510">
                <a:extLst>
                  <a:ext uri="{FF2B5EF4-FFF2-40B4-BE49-F238E27FC236}">
                    <a16:creationId xmlns:a16="http://schemas.microsoft.com/office/drawing/2014/main" id="{11AEBE07-0FC3-7648-B008-6CE333E8414D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2" name="Rectangle 2511">
                <a:extLst>
                  <a:ext uri="{FF2B5EF4-FFF2-40B4-BE49-F238E27FC236}">
                    <a16:creationId xmlns:a16="http://schemas.microsoft.com/office/drawing/2014/main" id="{9EDC29D1-ED2A-50D1-F525-F1A259FFBD5F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3" name="Rectangle 2512">
                <a:extLst>
                  <a:ext uri="{FF2B5EF4-FFF2-40B4-BE49-F238E27FC236}">
                    <a16:creationId xmlns:a16="http://schemas.microsoft.com/office/drawing/2014/main" id="{F1FA1C51-EDF6-4514-34BB-32D13F878CBF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4" name="Rectangle 2513">
                <a:extLst>
                  <a:ext uri="{FF2B5EF4-FFF2-40B4-BE49-F238E27FC236}">
                    <a16:creationId xmlns:a16="http://schemas.microsoft.com/office/drawing/2014/main" id="{FD2A02CB-E7A4-E8FC-6391-BD74B3A910F6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5" name="Rectangle 2514">
                <a:extLst>
                  <a:ext uri="{FF2B5EF4-FFF2-40B4-BE49-F238E27FC236}">
                    <a16:creationId xmlns:a16="http://schemas.microsoft.com/office/drawing/2014/main" id="{EDEE7B95-65EC-39DF-1AE0-2BE2D22096F9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6" name="Rectangle 2515">
                <a:extLst>
                  <a:ext uri="{FF2B5EF4-FFF2-40B4-BE49-F238E27FC236}">
                    <a16:creationId xmlns:a16="http://schemas.microsoft.com/office/drawing/2014/main" id="{3F10612C-51CC-00F7-D935-5D4683FEBA19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7" name="Rectangle 2516">
                <a:extLst>
                  <a:ext uri="{FF2B5EF4-FFF2-40B4-BE49-F238E27FC236}">
                    <a16:creationId xmlns:a16="http://schemas.microsoft.com/office/drawing/2014/main" id="{BFBBBF5D-9198-CDEC-C911-80ED605719C5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8" name="Rectangle 2517">
                <a:extLst>
                  <a:ext uri="{FF2B5EF4-FFF2-40B4-BE49-F238E27FC236}">
                    <a16:creationId xmlns:a16="http://schemas.microsoft.com/office/drawing/2014/main" id="{DEF51632-7AB0-116E-7E6C-DC5C95C58288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19" name="Rectangle 2518">
                <a:extLst>
                  <a:ext uri="{FF2B5EF4-FFF2-40B4-BE49-F238E27FC236}">
                    <a16:creationId xmlns:a16="http://schemas.microsoft.com/office/drawing/2014/main" id="{F3069ED0-83C8-7018-5AAF-63B93005BF4F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0" name="Rectangle 2519">
                <a:extLst>
                  <a:ext uri="{FF2B5EF4-FFF2-40B4-BE49-F238E27FC236}">
                    <a16:creationId xmlns:a16="http://schemas.microsoft.com/office/drawing/2014/main" id="{A4117478-C36F-2D79-1CD8-804782D26042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1" name="Rectangle 2520">
                <a:extLst>
                  <a:ext uri="{FF2B5EF4-FFF2-40B4-BE49-F238E27FC236}">
                    <a16:creationId xmlns:a16="http://schemas.microsoft.com/office/drawing/2014/main" id="{440AF6CE-64D3-3C69-5C8B-D56F4BCA13DD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2" name="Rectangle 2521">
                <a:extLst>
                  <a:ext uri="{FF2B5EF4-FFF2-40B4-BE49-F238E27FC236}">
                    <a16:creationId xmlns:a16="http://schemas.microsoft.com/office/drawing/2014/main" id="{BB1C0D9F-2010-9684-A0D2-7C440AD56BA7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3" name="Rectangle 2522">
                <a:extLst>
                  <a:ext uri="{FF2B5EF4-FFF2-40B4-BE49-F238E27FC236}">
                    <a16:creationId xmlns:a16="http://schemas.microsoft.com/office/drawing/2014/main" id="{4916450D-9539-26F3-2982-2BBB8112C0E9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4" name="Rectangle 2523">
                <a:extLst>
                  <a:ext uri="{FF2B5EF4-FFF2-40B4-BE49-F238E27FC236}">
                    <a16:creationId xmlns:a16="http://schemas.microsoft.com/office/drawing/2014/main" id="{65BD673E-4170-108F-EE4F-984D1B0EB99D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5" name="Rectangle 2524">
                <a:extLst>
                  <a:ext uri="{FF2B5EF4-FFF2-40B4-BE49-F238E27FC236}">
                    <a16:creationId xmlns:a16="http://schemas.microsoft.com/office/drawing/2014/main" id="{845FB17C-4A69-F4F9-D81C-53E603C331AF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6" name="Rectangle 2525">
                <a:extLst>
                  <a:ext uri="{FF2B5EF4-FFF2-40B4-BE49-F238E27FC236}">
                    <a16:creationId xmlns:a16="http://schemas.microsoft.com/office/drawing/2014/main" id="{692ED7A8-17B0-B3B0-68AE-5F7244593787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7" name="Rectangle 2526">
                <a:extLst>
                  <a:ext uri="{FF2B5EF4-FFF2-40B4-BE49-F238E27FC236}">
                    <a16:creationId xmlns:a16="http://schemas.microsoft.com/office/drawing/2014/main" id="{9E6E5D5C-2BA8-B8EF-3A91-05FFDEB749A5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8" name="Rectangle 2527">
                <a:extLst>
                  <a:ext uri="{FF2B5EF4-FFF2-40B4-BE49-F238E27FC236}">
                    <a16:creationId xmlns:a16="http://schemas.microsoft.com/office/drawing/2014/main" id="{C1D92820-F261-78FD-F496-9CF7092B3D27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29" name="Rectangle 2528">
                <a:extLst>
                  <a:ext uri="{FF2B5EF4-FFF2-40B4-BE49-F238E27FC236}">
                    <a16:creationId xmlns:a16="http://schemas.microsoft.com/office/drawing/2014/main" id="{6E031FEA-3D50-0FD0-1E9E-2CAF45A6DFCB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0" name="Rectangle 2529">
                <a:extLst>
                  <a:ext uri="{FF2B5EF4-FFF2-40B4-BE49-F238E27FC236}">
                    <a16:creationId xmlns:a16="http://schemas.microsoft.com/office/drawing/2014/main" id="{D63F9BF4-0BD4-98C0-5C83-8776DCEB2400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1" name="Rectangle 2530">
                <a:extLst>
                  <a:ext uri="{FF2B5EF4-FFF2-40B4-BE49-F238E27FC236}">
                    <a16:creationId xmlns:a16="http://schemas.microsoft.com/office/drawing/2014/main" id="{CCC01E6E-A1FF-2711-E6FE-82EB9BEE241B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2" name="Rectangle 2531">
                <a:extLst>
                  <a:ext uri="{FF2B5EF4-FFF2-40B4-BE49-F238E27FC236}">
                    <a16:creationId xmlns:a16="http://schemas.microsoft.com/office/drawing/2014/main" id="{EE67A802-A1DB-5B7D-E643-20EF2505ABA9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3" name="Rectangle 2532">
                <a:extLst>
                  <a:ext uri="{FF2B5EF4-FFF2-40B4-BE49-F238E27FC236}">
                    <a16:creationId xmlns:a16="http://schemas.microsoft.com/office/drawing/2014/main" id="{D3FCF7A8-4680-38C7-8C94-2680BD6A0E84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4" name="Rectangle 2533">
                <a:extLst>
                  <a:ext uri="{FF2B5EF4-FFF2-40B4-BE49-F238E27FC236}">
                    <a16:creationId xmlns:a16="http://schemas.microsoft.com/office/drawing/2014/main" id="{E74394EA-07F7-896C-1F70-2F7290186FAD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5" name="Rectangle 2534">
                <a:extLst>
                  <a:ext uri="{FF2B5EF4-FFF2-40B4-BE49-F238E27FC236}">
                    <a16:creationId xmlns:a16="http://schemas.microsoft.com/office/drawing/2014/main" id="{C4969149-7A33-D9ED-9390-F89C5C80BECC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6" name="Rectangle 2535">
                <a:extLst>
                  <a:ext uri="{FF2B5EF4-FFF2-40B4-BE49-F238E27FC236}">
                    <a16:creationId xmlns:a16="http://schemas.microsoft.com/office/drawing/2014/main" id="{6EC365DC-A1C5-8E5D-830D-4E16E1E103D6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7" name="Rectangle 2536">
                <a:extLst>
                  <a:ext uri="{FF2B5EF4-FFF2-40B4-BE49-F238E27FC236}">
                    <a16:creationId xmlns:a16="http://schemas.microsoft.com/office/drawing/2014/main" id="{C7F3DD38-05A8-4B73-D949-8888BF75BE36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8" name="Rectangle 2537">
                <a:extLst>
                  <a:ext uri="{FF2B5EF4-FFF2-40B4-BE49-F238E27FC236}">
                    <a16:creationId xmlns:a16="http://schemas.microsoft.com/office/drawing/2014/main" id="{C32E16E4-842B-E998-6726-E65828F2DF49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39" name="Rectangle 2538">
                <a:extLst>
                  <a:ext uri="{FF2B5EF4-FFF2-40B4-BE49-F238E27FC236}">
                    <a16:creationId xmlns:a16="http://schemas.microsoft.com/office/drawing/2014/main" id="{3D6687BB-ABC6-BBC2-E389-F3A7997D40A0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0" name="Rectangle 2539">
                <a:extLst>
                  <a:ext uri="{FF2B5EF4-FFF2-40B4-BE49-F238E27FC236}">
                    <a16:creationId xmlns:a16="http://schemas.microsoft.com/office/drawing/2014/main" id="{9C7EB7A5-8299-FEC2-DDAE-537FDA73472C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1" name="Rectangle 2540">
                <a:extLst>
                  <a:ext uri="{FF2B5EF4-FFF2-40B4-BE49-F238E27FC236}">
                    <a16:creationId xmlns:a16="http://schemas.microsoft.com/office/drawing/2014/main" id="{CC0E6625-B2C0-C1A7-BAE3-AD3F51034328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2" name="Rectangle 2541">
                <a:extLst>
                  <a:ext uri="{FF2B5EF4-FFF2-40B4-BE49-F238E27FC236}">
                    <a16:creationId xmlns:a16="http://schemas.microsoft.com/office/drawing/2014/main" id="{4CCA8269-0128-7A54-8852-8E26976A403E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3" name="Rectangle 2542">
                <a:extLst>
                  <a:ext uri="{FF2B5EF4-FFF2-40B4-BE49-F238E27FC236}">
                    <a16:creationId xmlns:a16="http://schemas.microsoft.com/office/drawing/2014/main" id="{9AC23B1F-2454-6BF4-50CB-504B98E008CC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4" name="Rectangle 2543">
                <a:extLst>
                  <a:ext uri="{FF2B5EF4-FFF2-40B4-BE49-F238E27FC236}">
                    <a16:creationId xmlns:a16="http://schemas.microsoft.com/office/drawing/2014/main" id="{8548D8EB-E0CA-3F4E-863F-99726C28E194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5" name="Rectangle 2544">
                <a:extLst>
                  <a:ext uri="{FF2B5EF4-FFF2-40B4-BE49-F238E27FC236}">
                    <a16:creationId xmlns:a16="http://schemas.microsoft.com/office/drawing/2014/main" id="{A9DBE7BB-E9D3-FECB-1886-64E68E78D66C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6" name="Rectangle 2545">
                <a:extLst>
                  <a:ext uri="{FF2B5EF4-FFF2-40B4-BE49-F238E27FC236}">
                    <a16:creationId xmlns:a16="http://schemas.microsoft.com/office/drawing/2014/main" id="{818586AF-ED57-3E2E-6F44-C05D26CB790D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7" name="Rectangle 2546">
                <a:extLst>
                  <a:ext uri="{FF2B5EF4-FFF2-40B4-BE49-F238E27FC236}">
                    <a16:creationId xmlns:a16="http://schemas.microsoft.com/office/drawing/2014/main" id="{8507F699-F647-500C-E258-C2C41100988F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8" name="Rectangle 2547">
                <a:extLst>
                  <a:ext uri="{FF2B5EF4-FFF2-40B4-BE49-F238E27FC236}">
                    <a16:creationId xmlns:a16="http://schemas.microsoft.com/office/drawing/2014/main" id="{CE55B7EA-D900-2A28-0B2F-505AFFFAE6E4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49" name="Rectangle 2548">
                <a:extLst>
                  <a:ext uri="{FF2B5EF4-FFF2-40B4-BE49-F238E27FC236}">
                    <a16:creationId xmlns:a16="http://schemas.microsoft.com/office/drawing/2014/main" id="{F112806A-BE56-C715-BD6D-6F7FFBD93291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0" name="Rectangle 2549">
                <a:extLst>
                  <a:ext uri="{FF2B5EF4-FFF2-40B4-BE49-F238E27FC236}">
                    <a16:creationId xmlns:a16="http://schemas.microsoft.com/office/drawing/2014/main" id="{621A1D2D-E41F-DEA0-CB92-8A98BC206058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1" name="Rectangle 2550">
                <a:extLst>
                  <a:ext uri="{FF2B5EF4-FFF2-40B4-BE49-F238E27FC236}">
                    <a16:creationId xmlns:a16="http://schemas.microsoft.com/office/drawing/2014/main" id="{D2CF9A03-E978-4B84-FA1C-219D4ED34D6A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2" name="Rectangle 2551">
                <a:extLst>
                  <a:ext uri="{FF2B5EF4-FFF2-40B4-BE49-F238E27FC236}">
                    <a16:creationId xmlns:a16="http://schemas.microsoft.com/office/drawing/2014/main" id="{C423D2CF-FA11-FD3B-D5D4-97EAE8B5CCD6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3" name="Rectangle 2552">
                <a:extLst>
                  <a:ext uri="{FF2B5EF4-FFF2-40B4-BE49-F238E27FC236}">
                    <a16:creationId xmlns:a16="http://schemas.microsoft.com/office/drawing/2014/main" id="{D350E0FD-AD07-D36E-170A-EF246EEFDEAE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4" name="Rectangle 2553">
                <a:extLst>
                  <a:ext uri="{FF2B5EF4-FFF2-40B4-BE49-F238E27FC236}">
                    <a16:creationId xmlns:a16="http://schemas.microsoft.com/office/drawing/2014/main" id="{7EF9615B-24F3-F132-3707-452DD8940528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5" name="Rectangle 2554">
                <a:extLst>
                  <a:ext uri="{FF2B5EF4-FFF2-40B4-BE49-F238E27FC236}">
                    <a16:creationId xmlns:a16="http://schemas.microsoft.com/office/drawing/2014/main" id="{F29FEE70-3460-08C2-301B-497AC5E99ADE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6" name="Rectangle 2555">
                <a:extLst>
                  <a:ext uri="{FF2B5EF4-FFF2-40B4-BE49-F238E27FC236}">
                    <a16:creationId xmlns:a16="http://schemas.microsoft.com/office/drawing/2014/main" id="{9DBF390E-856E-AAB1-2A3E-E187645303DD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7" name="Rectangle 2556">
                <a:extLst>
                  <a:ext uri="{FF2B5EF4-FFF2-40B4-BE49-F238E27FC236}">
                    <a16:creationId xmlns:a16="http://schemas.microsoft.com/office/drawing/2014/main" id="{0FC94326-3753-A453-5785-CAEBD1BB4B4E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8" name="Rectangle 2557">
                <a:extLst>
                  <a:ext uri="{FF2B5EF4-FFF2-40B4-BE49-F238E27FC236}">
                    <a16:creationId xmlns:a16="http://schemas.microsoft.com/office/drawing/2014/main" id="{D1FE8978-AFFA-3745-A1E1-8A14893B5264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59" name="Rectangle 2558">
                <a:extLst>
                  <a:ext uri="{FF2B5EF4-FFF2-40B4-BE49-F238E27FC236}">
                    <a16:creationId xmlns:a16="http://schemas.microsoft.com/office/drawing/2014/main" id="{77318A0D-72D2-09AB-7928-DF2A21415049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0" name="Rectangle 2559">
                <a:extLst>
                  <a:ext uri="{FF2B5EF4-FFF2-40B4-BE49-F238E27FC236}">
                    <a16:creationId xmlns:a16="http://schemas.microsoft.com/office/drawing/2014/main" id="{E6662DEF-4B86-AA35-40F1-2A067A077348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1" name="Rectangle 2560">
                <a:extLst>
                  <a:ext uri="{FF2B5EF4-FFF2-40B4-BE49-F238E27FC236}">
                    <a16:creationId xmlns:a16="http://schemas.microsoft.com/office/drawing/2014/main" id="{3464301A-06D1-51D0-61AF-074A538F61AB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2" name="Rectangle 2561">
                <a:extLst>
                  <a:ext uri="{FF2B5EF4-FFF2-40B4-BE49-F238E27FC236}">
                    <a16:creationId xmlns:a16="http://schemas.microsoft.com/office/drawing/2014/main" id="{BC4C14AF-3895-5DE2-60DE-B37743956107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3" name="Rectangle 2562">
                <a:extLst>
                  <a:ext uri="{FF2B5EF4-FFF2-40B4-BE49-F238E27FC236}">
                    <a16:creationId xmlns:a16="http://schemas.microsoft.com/office/drawing/2014/main" id="{E91B32B2-3A11-9CF6-45E2-24164002C77F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4" name="Rectangle 2563">
                <a:extLst>
                  <a:ext uri="{FF2B5EF4-FFF2-40B4-BE49-F238E27FC236}">
                    <a16:creationId xmlns:a16="http://schemas.microsoft.com/office/drawing/2014/main" id="{2BF28D3B-34E4-DFC5-7E63-959858A295A8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5" name="Rectangle 2564">
                <a:extLst>
                  <a:ext uri="{FF2B5EF4-FFF2-40B4-BE49-F238E27FC236}">
                    <a16:creationId xmlns:a16="http://schemas.microsoft.com/office/drawing/2014/main" id="{78FD20B4-4224-638F-416A-295AB0E7F90B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566" name="Group 2565">
              <a:extLst>
                <a:ext uri="{FF2B5EF4-FFF2-40B4-BE49-F238E27FC236}">
                  <a16:creationId xmlns:a16="http://schemas.microsoft.com/office/drawing/2014/main" id="{6EA7D02B-E878-A508-EC3E-C86C1A08F488}"/>
                </a:ext>
              </a:extLst>
            </p:cNvPr>
            <p:cNvGrpSpPr/>
            <p:nvPr/>
          </p:nvGrpSpPr>
          <p:grpSpPr>
            <a:xfrm>
              <a:off x="8254999" y="2786377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567" name="Rectangle 2566">
                <a:extLst>
                  <a:ext uri="{FF2B5EF4-FFF2-40B4-BE49-F238E27FC236}">
                    <a16:creationId xmlns:a16="http://schemas.microsoft.com/office/drawing/2014/main" id="{0B110929-DE79-F5E0-8BE0-A58DA2AEB264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8" name="Rectangle 2567">
                <a:extLst>
                  <a:ext uri="{FF2B5EF4-FFF2-40B4-BE49-F238E27FC236}">
                    <a16:creationId xmlns:a16="http://schemas.microsoft.com/office/drawing/2014/main" id="{7F27CE3B-4EB0-77BD-5621-44F577C6AA79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69" name="Rectangle 2568">
                <a:extLst>
                  <a:ext uri="{FF2B5EF4-FFF2-40B4-BE49-F238E27FC236}">
                    <a16:creationId xmlns:a16="http://schemas.microsoft.com/office/drawing/2014/main" id="{37915E98-BDF8-F510-AF66-70EEAB8EB0CF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0" name="Rectangle 2569">
                <a:extLst>
                  <a:ext uri="{FF2B5EF4-FFF2-40B4-BE49-F238E27FC236}">
                    <a16:creationId xmlns:a16="http://schemas.microsoft.com/office/drawing/2014/main" id="{07B0E439-8FC8-9766-27C7-FE83B8215408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1" name="Rectangle 2570">
                <a:extLst>
                  <a:ext uri="{FF2B5EF4-FFF2-40B4-BE49-F238E27FC236}">
                    <a16:creationId xmlns:a16="http://schemas.microsoft.com/office/drawing/2014/main" id="{7F12A2F2-C39E-756E-E8F2-89EA72EBD90B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2" name="Rectangle 2571">
                <a:extLst>
                  <a:ext uri="{FF2B5EF4-FFF2-40B4-BE49-F238E27FC236}">
                    <a16:creationId xmlns:a16="http://schemas.microsoft.com/office/drawing/2014/main" id="{A5FF162D-A742-40CE-3FA5-7F2B90F24C00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3" name="Rectangle 2572">
                <a:extLst>
                  <a:ext uri="{FF2B5EF4-FFF2-40B4-BE49-F238E27FC236}">
                    <a16:creationId xmlns:a16="http://schemas.microsoft.com/office/drawing/2014/main" id="{845770A3-3B25-785F-3882-CCAB59C4544D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4" name="Rectangle 2573">
                <a:extLst>
                  <a:ext uri="{FF2B5EF4-FFF2-40B4-BE49-F238E27FC236}">
                    <a16:creationId xmlns:a16="http://schemas.microsoft.com/office/drawing/2014/main" id="{238E9029-667A-4779-0500-52F151F0CDCD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5" name="Rectangle 2574">
                <a:extLst>
                  <a:ext uri="{FF2B5EF4-FFF2-40B4-BE49-F238E27FC236}">
                    <a16:creationId xmlns:a16="http://schemas.microsoft.com/office/drawing/2014/main" id="{64B2C027-52AA-5D6B-2ECE-C498161CED97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6" name="Rectangle 2575">
                <a:extLst>
                  <a:ext uri="{FF2B5EF4-FFF2-40B4-BE49-F238E27FC236}">
                    <a16:creationId xmlns:a16="http://schemas.microsoft.com/office/drawing/2014/main" id="{A8DD1833-2792-1933-4827-AEBF4D2C0A1D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7" name="Rectangle 2576">
                <a:extLst>
                  <a:ext uri="{FF2B5EF4-FFF2-40B4-BE49-F238E27FC236}">
                    <a16:creationId xmlns:a16="http://schemas.microsoft.com/office/drawing/2014/main" id="{071A8D2E-155C-0CFD-C04A-D96DF2EE85C6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8" name="Rectangle 2577">
                <a:extLst>
                  <a:ext uri="{FF2B5EF4-FFF2-40B4-BE49-F238E27FC236}">
                    <a16:creationId xmlns:a16="http://schemas.microsoft.com/office/drawing/2014/main" id="{03A690C6-0F78-9EBA-CD0E-B4154FE75A5D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79" name="Rectangle 2578">
                <a:extLst>
                  <a:ext uri="{FF2B5EF4-FFF2-40B4-BE49-F238E27FC236}">
                    <a16:creationId xmlns:a16="http://schemas.microsoft.com/office/drawing/2014/main" id="{A0490416-F055-097F-5D70-B380F6452585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0" name="Rectangle 2579">
                <a:extLst>
                  <a:ext uri="{FF2B5EF4-FFF2-40B4-BE49-F238E27FC236}">
                    <a16:creationId xmlns:a16="http://schemas.microsoft.com/office/drawing/2014/main" id="{E456C3EC-6A3A-5888-1A68-2D80569AC7C2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1" name="Rectangle 2580">
                <a:extLst>
                  <a:ext uri="{FF2B5EF4-FFF2-40B4-BE49-F238E27FC236}">
                    <a16:creationId xmlns:a16="http://schemas.microsoft.com/office/drawing/2014/main" id="{DB345838-016D-C3EE-533E-5FA9AFB39D78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2" name="Rectangle 2581">
                <a:extLst>
                  <a:ext uri="{FF2B5EF4-FFF2-40B4-BE49-F238E27FC236}">
                    <a16:creationId xmlns:a16="http://schemas.microsoft.com/office/drawing/2014/main" id="{66F65333-64D7-C76A-08BE-845E9529DD86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3" name="Rectangle 2582">
                <a:extLst>
                  <a:ext uri="{FF2B5EF4-FFF2-40B4-BE49-F238E27FC236}">
                    <a16:creationId xmlns:a16="http://schemas.microsoft.com/office/drawing/2014/main" id="{FAC44DD5-D655-A78D-B136-2783C5AA59A1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4" name="Rectangle 2583">
                <a:extLst>
                  <a:ext uri="{FF2B5EF4-FFF2-40B4-BE49-F238E27FC236}">
                    <a16:creationId xmlns:a16="http://schemas.microsoft.com/office/drawing/2014/main" id="{51A87599-72AC-ED3F-F85E-FC630541BBE9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5" name="Rectangle 2584">
                <a:extLst>
                  <a:ext uri="{FF2B5EF4-FFF2-40B4-BE49-F238E27FC236}">
                    <a16:creationId xmlns:a16="http://schemas.microsoft.com/office/drawing/2014/main" id="{5B086803-AC68-BB92-1AA8-B1118FE165CA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6" name="Rectangle 2585">
                <a:extLst>
                  <a:ext uri="{FF2B5EF4-FFF2-40B4-BE49-F238E27FC236}">
                    <a16:creationId xmlns:a16="http://schemas.microsoft.com/office/drawing/2014/main" id="{346E82B1-66D0-0A7C-E9E4-F27A795F294E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7" name="Rectangle 2586">
                <a:extLst>
                  <a:ext uri="{FF2B5EF4-FFF2-40B4-BE49-F238E27FC236}">
                    <a16:creationId xmlns:a16="http://schemas.microsoft.com/office/drawing/2014/main" id="{0EEEA3B5-AD9B-3B49-EA7D-C8B9AC3650E8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8" name="Rectangle 2587">
                <a:extLst>
                  <a:ext uri="{FF2B5EF4-FFF2-40B4-BE49-F238E27FC236}">
                    <a16:creationId xmlns:a16="http://schemas.microsoft.com/office/drawing/2014/main" id="{EBC361EE-3258-9854-849D-94FCFFF0BA59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89" name="Rectangle 2588">
                <a:extLst>
                  <a:ext uri="{FF2B5EF4-FFF2-40B4-BE49-F238E27FC236}">
                    <a16:creationId xmlns:a16="http://schemas.microsoft.com/office/drawing/2014/main" id="{92667DD0-4181-171B-00CE-1181121D1BF6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0" name="Rectangle 2589">
                <a:extLst>
                  <a:ext uri="{FF2B5EF4-FFF2-40B4-BE49-F238E27FC236}">
                    <a16:creationId xmlns:a16="http://schemas.microsoft.com/office/drawing/2014/main" id="{9220D4F9-CCF7-DBD7-25DC-6899F36714F6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1" name="Rectangle 2590">
                <a:extLst>
                  <a:ext uri="{FF2B5EF4-FFF2-40B4-BE49-F238E27FC236}">
                    <a16:creationId xmlns:a16="http://schemas.microsoft.com/office/drawing/2014/main" id="{BB9A961B-4F31-F07A-7222-2A3FE6EE807D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2" name="Rectangle 2591">
                <a:extLst>
                  <a:ext uri="{FF2B5EF4-FFF2-40B4-BE49-F238E27FC236}">
                    <a16:creationId xmlns:a16="http://schemas.microsoft.com/office/drawing/2014/main" id="{BF009DDD-D38E-7935-94E3-006E99611C76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3" name="Rectangle 2592">
                <a:extLst>
                  <a:ext uri="{FF2B5EF4-FFF2-40B4-BE49-F238E27FC236}">
                    <a16:creationId xmlns:a16="http://schemas.microsoft.com/office/drawing/2014/main" id="{481872E4-7233-5784-668C-285E7D47E4D3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4" name="Rectangle 2593">
                <a:extLst>
                  <a:ext uri="{FF2B5EF4-FFF2-40B4-BE49-F238E27FC236}">
                    <a16:creationId xmlns:a16="http://schemas.microsoft.com/office/drawing/2014/main" id="{92E92508-656F-32F0-01C7-C6F3ED148174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5" name="Rectangle 2594">
                <a:extLst>
                  <a:ext uri="{FF2B5EF4-FFF2-40B4-BE49-F238E27FC236}">
                    <a16:creationId xmlns:a16="http://schemas.microsoft.com/office/drawing/2014/main" id="{45B96B5D-2E3C-A565-54B6-ABCE288DBB0D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6" name="Rectangle 2595">
                <a:extLst>
                  <a:ext uri="{FF2B5EF4-FFF2-40B4-BE49-F238E27FC236}">
                    <a16:creationId xmlns:a16="http://schemas.microsoft.com/office/drawing/2014/main" id="{9A4F1BDB-CE4E-DFE6-2218-27296143F7D5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7" name="Rectangle 2596">
                <a:extLst>
                  <a:ext uri="{FF2B5EF4-FFF2-40B4-BE49-F238E27FC236}">
                    <a16:creationId xmlns:a16="http://schemas.microsoft.com/office/drawing/2014/main" id="{0EC4C802-9EE5-34C3-28D2-5EE2CD328B1B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8" name="Rectangle 2597">
                <a:extLst>
                  <a:ext uri="{FF2B5EF4-FFF2-40B4-BE49-F238E27FC236}">
                    <a16:creationId xmlns:a16="http://schemas.microsoft.com/office/drawing/2014/main" id="{0373CEF4-7EB9-5D46-1234-5688CE820944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99" name="Rectangle 2598">
                <a:extLst>
                  <a:ext uri="{FF2B5EF4-FFF2-40B4-BE49-F238E27FC236}">
                    <a16:creationId xmlns:a16="http://schemas.microsoft.com/office/drawing/2014/main" id="{41AEEF61-E189-F713-1C0E-6910A1DC3786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0" name="Rectangle 2599">
                <a:extLst>
                  <a:ext uri="{FF2B5EF4-FFF2-40B4-BE49-F238E27FC236}">
                    <a16:creationId xmlns:a16="http://schemas.microsoft.com/office/drawing/2014/main" id="{15B87475-CDE3-E0F2-B5C1-BD594B19685D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1" name="Rectangle 2600">
                <a:extLst>
                  <a:ext uri="{FF2B5EF4-FFF2-40B4-BE49-F238E27FC236}">
                    <a16:creationId xmlns:a16="http://schemas.microsoft.com/office/drawing/2014/main" id="{0FF4622C-017F-53A6-8AC4-42E40269CDDC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2" name="Rectangle 2601">
                <a:extLst>
                  <a:ext uri="{FF2B5EF4-FFF2-40B4-BE49-F238E27FC236}">
                    <a16:creationId xmlns:a16="http://schemas.microsoft.com/office/drawing/2014/main" id="{012179D4-5041-722E-ED96-020A87AF79AA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3" name="Rectangle 2602">
                <a:extLst>
                  <a:ext uri="{FF2B5EF4-FFF2-40B4-BE49-F238E27FC236}">
                    <a16:creationId xmlns:a16="http://schemas.microsoft.com/office/drawing/2014/main" id="{30042DC1-D596-03F0-4997-1A58D78F6003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4" name="Rectangle 2603">
                <a:extLst>
                  <a:ext uri="{FF2B5EF4-FFF2-40B4-BE49-F238E27FC236}">
                    <a16:creationId xmlns:a16="http://schemas.microsoft.com/office/drawing/2014/main" id="{CF8F23BE-8E9A-5259-0C2F-422CE687FFFF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5" name="Rectangle 2604">
                <a:extLst>
                  <a:ext uri="{FF2B5EF4-FFF2-40B4-BE49-F238E27FC236}">
                    <a16:creationId xmlns:a16="http://schemas.microsoft.com/office/drawing/2014/main" id="{152E46AF-E79D-AF4D-C40C-E643DF37C203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6" name="Rectangle 2605">
                <a:extLst>
                  <a:ext uri="{FF2B5EF4-FFF2-40B4-BE49-F238E27FC236}">
                    <a16:creationId xmlns:a16="http://schemas.microsoft.com/office/drawing/2014/main" id="{ADB77676-DAF8-325F-D8DC-CD7B5C977A4E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7" name="Rectangle 2606">
                <a:extLst>
                  <a:ext uri="{FF2B5EF4-FFF2-40B4-BE49-F238E27FC236}">
                    <a16:creationId xmlns:a16="http://schemas.microsoft.com/office/drawing/2014/main" id="{7265FF7C-F5CB-0D54-3520-BE0FF3682070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8" name="Rectangle 2607">
                <a:extLst>
                  <a:ext uri="{FF2B5EF4-FFF2-40B4-BE49-F238E27FC236}">
                    <a16:creationId xmlns:a16="http://schemas.microsoft.com/office/drawing/2014/main" id="{568DA581-DFE9-10B9-F82C-F268A98165F3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09" name="Rectangle 2608">
                <a:extLst>
                  <a:ext uri="{FF2B5EF4-FFF2-40B4-BE49-F238E27FC236}">
                    <a16:creationId xmlns:a16="http://schemas.microsoft.com/office/drawing/2014/main" id="{C6306520-8F44-5F61-7391-89C959320E6F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0" name="Rectangle 2609">
                <a:extLst>
                  <a:ext uri="{FF2B5EF4-FFF2-40B4-BE49-F238E27FC236}">
                    <a16:creationId xmlns:a16="http://schemas.microsoft.com/office/drawing/2014/main" id="{0433DDF3-519A-8F8D-C64E-43B82138BF1D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1" name="Rectangle 2610">
                <a:extLst>
                  <a:ext uri="{FF2B5EF4-FFF2-40B4-BE49-F238E27FC236}">
                    <a16:creationId xmlns:a16="http://schemas.microsoft.com/office/drawing/2014/main" id="{78D75FB8-BBA9-E8E7-3A0C-EE8A7992251A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2" name="Rectangle 2611">
                <a:extLst>
                  <a:ext uri="{FF2B5EF4-FFF2-40B4-BE49-F238E27FC236}">
                    <a16:creationId xmlns:a16="http://schemas.microsoft.com/office/drawing/2014/main" id="{0763777E-07D0-DC8C-51D0-9BF3BE1EA74A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3" name="Rectangle 2612">
                <a:extLst>
                  <a:ext uri="{FF2B5EF4-FFF2-40B4-BE49-F238E27FC236}">
                    <a16:creationId xmlns:a16="http://schemas.microsoft.com/office/drawing/2014/main" id="{37E8017E-1E04-1C8E-150C-2F7FCA35DA2A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4" name="Rectangle 2613">
                <a:extLst>
                  <a:ext uri="{FF2B5EF4-FFF2-40B4-BE49-F238E27FC236}">
                    <a16:creationId xmlns:a16="http://schemas.microsoft.com/office/drawing/2014/main" id="{5847E9BE-119F-AF9A-C2B9-F39CC9E33CD0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5" name="Rectangle 2614">
                <a:extLst>
                  <a:ext uri="{FF2B5EF4-FFF2-40B4-BE49-F238E27FC236}">
                    <a16:creationId xmlns:a16="http://schemas.microsoft.com/office/drawing/2014/main" id="{4A753E5A-7707-0E03-085D-5B9DD491E4D6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6" name="Rectangle 2615">
                <a:extLst>
                  <a:ext uri="{FF2B5EF4-FFF2-40B4-BE49-F238E27FC236}">
                    <a16:creationId xmlns:a16="http://schemas.microsoft.com/office/drawing/2014/main" id="{F5BFD2E9-D15A-B5CA-F095-6A7707C09845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7" name="Rectangle 2616">
                <a:extLst>
                  <a:ext uri="{FF2B5EF4-FFF2-40B4-BE49-F238E27FC236}">
                    <a16:creationId xmlns:a16="http://schemas.microsoft.com/office/drawing/2014/main" id="{98E28DE1-4CEF-CF3B-01CD-648E5ACFDB1F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8" name="Rectangle 2617">
                <a:extLst>
                  <a:ext uri="{FF2B5EF4-FFF2-40B4-BE49-F238E27FC236}">
                    <a16:creationId xmlns:a16="http://schemas.microsoft.com/office/drawing/2014/main" id="{63B04BCA-C039-75A8-5585-DEF4E2D8DCA7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19" name="Rectangle 2618">
                <a:extLst>
                  <a:ext uri="{FF2B5EF4-FFF2-40B4-BE49-F238E27FC236}">
                    <a16:creationId xmlns:a16="http://schemas.microsoft.com/office/drawing/2014/main" id="{49F88CA8-5356-A828-26EE-A0F4FBA9A8CE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0" name="Rectangle 2619">
                <a:extLst>
                  <a:ext uri="{FF2B5EF4-FFF2-40B4-BE49-F238E27FC236}">
                    <a16:creationId xmlns:a16="http://schemas.microsoft.com/office/drawing/2014/main" id="{911E593B-F4F0-570E-B130-51C140E23D00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1" name="Rectangle 2620">
                <a:extLst>
                  <a:ext uri="{FF2B5EF4-FFF2-40B4-BE49-F238E27FC236}">
                    <a16:creationId xmlns:a16="http://schemas.microsoft.com/office/drawing/2014/main" id="{28457D09-D464-B85F-1710-E1CFF133D288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2" name="Rectangle 2621">
                <a:extLst>
                  <a:ext uri="{FF2B5EF4-FFF2-40B4-BE49-F238E27FC236}">
                    <a16:creationId xmlns:a16="http://schemas.microsoft.com/office/drawing/2014/main" id="{CF65582C-7F35-9DFD-67E9-63B662351A77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3" name="Rectangle 2622">
                <a:extLst>
                  <a:ext uri="{FF2B5EF4-FFF2-40B4-BE49-F238E27FC236}">
                    <a16:creationId xmlns:a16="http://schemas.microsoft.com/office/drawing/2014/main" id="{91A7EF68-783A-D109-995D-6AD9B9A50695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4" name="Rectangle 2623">
                <a:extLst>
                  <a:ext uri="{FF2B5EF4-FFF2-40B4-BE49-F238E27FC236}">
                    <a16:creationId xmlns:a16="http://schemas.microsoft.com/office/drawing/2014/main" id="{D5C0CBC1-1FB7-CCB0-23F7-5F935DA33D16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5" name="Rectangle 2624">
                <a:extLst>
                  <a:ext uri="{FF2B5EF4-FFF2-40B4-BE49-F238E27FC236}">
                    <a16:creationId xmlns:a16="http://schemas.microsoft.com/office/drawing/2014/main" id="{95D7E1B5-7E4D-18B0-21B2-D255E60BA2CD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6" name="Rectangle 2625">
                <a:extLst>
                  <a:ext uri="{FF2B5EF4-FFF2-40B4-BE49-F238E27FC236}">
                    <a16:creationId xmlns:a16="http://schemas.microsoft.com/office/drawing/2014/main" id="{C292656F-562F-47A0-2083-F675D8375D48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7" name="Rectangle 2626">
                <a:extLst>
                  <a:ext uri="{FF2B5EF4-FFF2-40B4-BE49-F238E27FC236}">
                    <a16:creationId xmlns:a16="http://schemas.microsoft.com/office/drawing/2014/main" id="{A1170E35-8E2C-AC07-A0DA-70CE827C910D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8" name="Rectangle 2627">
                <a:extLst>
                  <a:ext uri="{FF2B5EF4-FFF2-40B4-BE49-F238E27FC236}">
                    <a16:creationId xmlns:a16="http://schemas.microsoft.com/office/drawing/2014/main" id="{3500E926-046C-8F84-0AD3-4211B716CDFE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29" name="Rectangle 2628">
                <a:extLst>
                  <a:ext uri="{FF2B5EF4-FFF2-40B4-BE49-F238E27FC236}">
                    <a16:creationId xmlns:a16="http://schemas.microsoft.com/office/drawing/2014/main" id="{89CF1687-1A71-CD67-7183-0DEFD19FDE99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0" name="Rectangle 2629">
                <a:extLst>
                  <a:ext uri="{FF2B5EF4-FFF2-40B4-BE49-F238E27FC236}">
                    <a16:creationId xmlns:a16="http://schemas.microsoft.com/office/drawing/2014/main" id="{9ECFA4D4-1D1D-8F55-718A-B962C76D77F1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1" name="Rectangle 2630">
                <a:extLst>
                  <a:ext uri="{FF2B5EF4-FFF2-40B4-BE49-F238E27FC236}">
                    <a16:creationId xmlns:a16="http://schemas.microsoft.com/office/drawing/2014/main" id="{D8420568-604F-F63E-7FFB-313AFA47FF3A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368" name="Group 2367">
              <a:extLst>
                <a:ext uri="{FF2B5EF4-FFF2-40B4-BE49-F238E27FC236}">
                  <a16:creationId xmlns:a16="http://schemas.microsoft.com/office/drawing/2014/main" id="{6B34873D-A122-42A0-9248-67398A9406FB}"/>
                </a:ext>
              </a:extLst>
            </p:cNvPr>
            <p:cNvGrpSpPr/>
            <p:nvPr/>
          </p:nvGrpSpPr>
          <p:grpSpPr>
            <a:xfrm>
              <a:off x="8254999" y="2669270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369" name="Rectangle 2368">
                <a:extLst>
                  <a:ext uri="{FF2B5EF4-FFF2-40B4-BE49-F238E27FC236}">
                    <a16:creationId xmlns:a16="http://schemas.microsoft.com/office/drawing/2014/main" id="{AE2E37A3-F137-6359-8C5F-25635A75ED00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0" name="Rectangle 2369">
                <a:extLst>
                  <a:ext uri="{FF2B5EF4-FFF2-40B4-BE49-F238E27FC236}">
                    <a16:creationId xmlns:a16="http://schemas.microsoft.com/office/drawing/2014/main" id="{141759E8-CD6E-8427-E996-27F0BDAE36DA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1" name="Rectangle 2370">
                <a:extLst>
                  <a:ext uri="{FF2B5EF4-FFF2-40B4-BE49-F238E27FC236}">
                    <a16:creationId xmlns:a16="http://schemas.microsoft.com/office/drawing/2014/main" id="{4FFE80FB-050C-1006-DDF6-2C41CEDCC167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2" name="Rectangle 2371">
                <a:extLst>
                  <a:ext uri="{FF2B5EF4-FFF2-40B4-BE49-F238E27FC236}">
                    <a16:creationId xmlns:a16="http://schemas.microsoft.com/office/drawing/2014/main" id="{831ED957-25D8-D31C-DCFF-5E0902F221E5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3" name="Rectangle 2372">
                <a:extLst>
                  <a:ext uri="{FF2B5EF4-FFF2-40B4-BE49-F238E27FC236}">
                    <a16:creationId xmlns:a16="http://schemas.microsoft.com/office/drawing/2014/main" id="{65748C46-70E8-E208-8F28-9E6DFE6C40F3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4" name="Rectangle 2373">
                <a:extLst>
                  <a:ext uri="{FF2B5EF4-FFF2-40B4-BE49-F238E27FC236}">
                    <a16:creationId xmlns:a16="http://schemas.microsoft.com/office/drawing/2014/main" id="{818FD34D-40D1-BB40-6722-7810AE352D02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5" name="Rectangle 2374">
                <a:extLst>
                  <a:ext uri="{FF2B5EF4-FFF2-40B4-BE49-F238E27FC236}">
                    <a16:creationId xmlns:a16="http://schemas.microsoft.com/office/drawing/2014/main" id="{C69501CF-E18A-53B0-BD22-07BC36B11BC7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6" name="Rectangle 2375">
                <a:extLst>
                  <a:ext uri="{FF2B5EF4-FFF2-40B4-BE49-F238E27FC236}">
                    <a16:creationId xmlns:a16="http://schemas.microsoft.com/office/drawing/2014/main" id="{84D7EBA8-BCA7-5C5F-AF17-ECB4DF100A98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7" name="Rectangle 2376">
                <a:extLst>
                  <a:ext uri="{FF2B5EF4-FFF2-40B4-BE49-F238E27FC236}">
                    <a16:creationId xmlns:a16="http://schemas.microsoft.com/office/drawing/2014/main" id="{A520CAC3-45C8-AA3B-B444-F7441FE1BFF1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8" name="Rectangle 2377">
                <a:extLst>
                  <a:ext uri="{FF2B5EF4-FFF2-40B4-BE49-F238E27FC236}">
                    <a16:creationId xmlns:a16="http://schemas.microsoft.com/office/drawing/2014/main" id="{4093AAA1-616C-589A-FB4D-6D2811F650AD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79" name="Rectangle 2378">
                <a:extLst>
                  <a:ext uri="{FF2B5EF4-FFF2-40B4-BE49-F238E27FC236}">
                    <a16:creationId xmlns:a16="http://schemas.microsoft.com/office/drawing/2014/main" id="{DA6CCC1B-6919-F051-4032-D3BF5E00343E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0" name="Rectangle 2379">
                <a:extLst>
                  <a:ext uri="{FF2B5EF4-FFF2-40B4-BE49-F238E27FC236}">
                    <a16:creationId xmlns:a16="http://schemas.microsoft.com/office/drawing/2014/main" id="{C24B76FD-E068-E0E6-D1F0-007828DB64AD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1" name="Rectangle 2380">
                <a:extLst>
                  <a:ext uri="{FF2B5EF4-FFF2-40B4-BE49-F238E27FC236}">
                    <a16:creationId xmlns:a16="http://schemas.microsoft.com/office/drawing/2014/main" id="{381CBCA0-5BFD-5ABB-AF3E-B6F44D2F7C3A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2" name="Rectangle 2381">
                <a:extLst>
                  <a:ext uri="{FF2B5EF4-FFF2-40B4-BE49-F238E27FC236}">
                    <a16:creationId xmlns:a16="http://schemas.microsoft.com/office/drawing/2014/main" id="{715251BF-1A1F-31D7-E0D9-E5604FA29BDA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3" name="Rectangle 2382">
                <a:extLst>
                  <a:ext uri="{FF2B5EF4-FFF2-40B4-BE49-F238E27FC236}">
                    <a16:creationId xmlns:a16="http://schemas.microsoft.com/office/drawing/2014/main" id="{7D8DCA02-7343-FA7D-0399-B2DA4DC82E3B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4" name="Rectangle 2383">
                <a:extLst>
                  <a:ext uri="{FF2B5EF4-FFF2-40B4-BE49-F238E27FC236}">
                    <a16:creationId xmlns:a16="http://schemas.microsoft.com/office/drawing/2014/main" id="{7F8EB980-C41A-DA03-52ED-EE3D209D3C0D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5" name="Rectangle 2384">
                <a:extLst>
                  <a:ext uri="{FF2B5EF4-FFF2-40B4-BE49-F238E27FC236}">
                    <a16:creationId xmlns:a16="http://schemas.microsoft.com/office/drawing/2014/main" id="{BE30D30E-BD5E-5E54-CDD5-A186FF625287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6" name="Rectangle 2385">
                <a:extLst>
                  <a:ext uri="{FF2B5EF4-FFF2-40B4-BE49-F238E27FC236}">
                    <a16:creationId xmlns:a16="http://schemas.microsoft.com/office/drawing/2014/main" id="{0DA13E11-44FA-40C8-1927-611E1B2EAD08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7" name="Rectangle 2386">
                <a:extLst>
                  <a:ext uri="{FF2B5EF4-FFF2-40B4-BE49-F238E27FC236}">
                    <a16:creationId xmlns:a16="http://schemas.microsoft.com/office/drawing/2014/main" id="{175D0EBB-F804-BECB-6236-BC838027238D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8" name="Rectangle 2387">
                <a:extLst>
                  <a:ext uri="{FF2B5EF4-FFF2-40B4-BE49-F238E27FC236}">
                    <a16:creationId xmlns:a16="http://schemas.microsoft.com/office/drawing/2014/main" id="{72CF45EF-8DFA-177B-5E12-C35988C24DC2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89" name="Rectangle 2388">
                <a:extLst>
                  <a:ext uri="{FF2B5EF4-FFF2-40B4-BE49-F238E27FC236}">
                    <a16:creationId xmlns:a16="http://schemas.microsoft.com/office/drawing/2014/main" id="{A1B5334A-746D-5E0B-703A-8A7213CF9447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0" name="Rectangle 2389">
                <a:extLst>
                  <a:ext uri="{FF2B5EF4-FFF2-40B4-BE49-F238E27FC236}">
                    <a16:creationId xmlns:a16="http://schemas.microsoft.com/office/drawing/2014/main" id="{2A97483C-BD37-0B70-832D-1BB68C7236B7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1" name="Rectangle 2390">
                <a:extLst>
                  <a:ext uri="{FF2B5EF4-FFF2-40B4-BE49-F238E27FC236}">
                    <a16:creationId xmlns:a16="http://schemas.microsoft.com/office/drawing/2014/main" id="{C56462A0-339E-AFD0-8CFB-14E9FF4791E1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2" name="Rectangle 2391">
                <a:extLst>
                  <a:ext uri="{FF2B5EF4-FFF2-40B4-BE49-F238E27FC236}">
                    <a16:creationId xmlns:a16="http://schemas.microsoft.com/office/drawing/2014/main" id="{6ACBBA2D-C8AA-4831-1F57-E498FC59A462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3" name="Rectangle 2392">
                <a:extLst>
                  <a:ext uri="{FF2B5EF4-FFF2-40B4-BE49-F238E27FC236}">
                    <a16:creationId xmlns:a16="http://schemas.microsoft.com/office/drawing/2014/main" id="{97B3BA17-3B84-6B1A-FA32-1AFDC225F7E1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4" name="Rectangle 2393">
                <a:extLst>
                  <a:ext uri="{FF2B5EF4-FFF2-40B4-BE49-F238E27FC236}">
                    <a16:creationId xmlns:a16="http://schemas.microsoft.com/office/drawing/2014/main" id="{6CDE19A0-A18C-76E5-E591-5031D47ACB91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5" name="Rectangle 2394">
                <a:extLst>
                  <a:ext uri="{FF2B5EF4-FFF2-40B4-BE49-F238E27FC236}">
                    <a16:creationId xmlns:a16="http://schemas.microsoft.com/office/drawing/2014/main" id="{52331498-26B6-980D-73CD-2DF5B7E70CEA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6" name="Rectangle 2395">
                <a:extLst>
                  <a:ext uri="{FF2B5EF4-FFF2-40B4-BE49-F238E27FC236}">
                    <a16:creationId xmlns:a16="http://schemas.microsoft.com/office/drawing/2014/main" id="{0EB297AE-8A26-86AF-2750-E15C5ACCA4F8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7" name="Rectangle 2396">
                <a:extLst>
                  <a:ext uri="{FF2B5EF4-FFF2-40B4-BE49-F238E27FC236}">
                    <a16:creationId xmlns:a16="http://schemas.microsoft.com/office/drawing/2014/main" id="{C8BECADA-369C-9694-54D9-CCFEF4CB8DD5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8" name="Rectangle 2397">
                <a:extLst>
                  <a:ext uri="{FF2B5EF4-FFF2-40B4-BE49-F238E27FC236}">
                    <a16:creationId xmlns:a16="http://schemas.microsoft.com/office/drawing/2014/main" id="{94958563-BE13-F773-5A48-85EDFDA3F3BA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99" name="Rectangle 2398">
                <a:extLst>
                  <a:ext uri="{FF2B5EF4-FFF2-40B4-BE49-F238E27FC236}">
                    <a16:creationId xmlns:a16="http://schemas.microsoft.com/office/drawing/2014/main" id="{E15784CE-448C-9937-B28A-2D1B8F1A0939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0" name="Rectangle 2399">
                <a:extLst>
                  <a:ext uri="{FF2B5EF4-FFF2-40B4-BE49-F238E27FC236}">
                    <a16:creationId xmlns:a16="http://schemas.microsoft.com/office/drawing/2014/main" id="{A64EE239-0785-2DF0-BA9C-8512941C7E20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1" name="Rectangle 2400">
                <a:extLst>
                  <a:ext uri="{FF2B5EF4-FFF2-40B4-BE49-F238E27FC236}">
                    <a16:creationId xmlns:a16="http://schemas.microsoft.com/office/drawing/2014/main" id="{23A76A17-720B-14DB-B51F-2D9703A817FF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2" name="Rectangle 2401">
                <a:extLst>
                  <a:ext uri="{FF2B5EF4-FFF2-40B4-BE49-F238E27FC236}">
                    <a16:creationId xmlns:a16="http://schemas.microsoft.com/office/drawing/2014/main" id="{1B0FE6A9-DC5B-1614-AA36-157641DA81E8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3" name="Rectangle 2402">
                <a:extLst>
                  <a:ext uri="{FF2B5EF4-FFF2-40B4-BE49-F238E27FC236}">
                    <a16:creationId xmlns:a16="http://schemas.microsoft.com/office/drawing/2014/main" id="{B6D34714-0AC3-AEDC-531C-646749465063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4" name="Rectangle 2403">
                <a:extLst>
                  <a:ext uri="{FF2B5EF4-FFF2-40B4-BE49-F238E27FC236}">
                    <a16:creationId xmlns:a16="http://schemas.microsoft.com/office/drawing/2014/main" id="{61AECC47-F574-17D3-CD7A-D05693489B8E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5" name="Rectangle 2404">
                <a:extLst>
                  <a:ext uri="{FF2B5EF4-FFF2-40B4-BE49-F238E27FC236}">
                    <a16:creationId xmlns:a16="http://schemas.microsoft.com/office/drawing/2014/main" id="{D3C65DED-F01D-7EC2-A86E-9DEA897D81CD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6" name="Rectangle 2405">
                <a:extLst>
                  <a:ext uri="{FF2B5EF4-FFF2-40B4-BE49-F238E27FC236}">
                    <a16:creationId xmlns:a16="http://schemas.microsoft.com/office/drawing/2014/main" id="{0057DA9A-0FC5-5ECB-1964-C0AFFEBE1017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7" name="Rectangle 2406">
                <a:extLst>
                  <a:ext uri="{FF2B5EF4-FFF2-40B4-BE49-F238E27FC236}">
                    <a16:creationId xmlns:a16="http://schemas.microsoft.com/office/drawing/2014/main" id="{78829253-E054-30D6-567B-1D6E2CBA4ECF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8" name="Rectangle 2407">
                <a:extLst>
                  <a:ext uri="{FF2B5EF4-FFF2-40B4-BE49-F238E27FC236}">
                    <a16:creationId xmlns:a16="http://schemas.microsoft.com/office/drawing/2014/main" id="{82C62FA7-EEDA-972C-F2C2-38458A57E6A1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09" name="Rectangle 2408">
                <a:extLst>
                  <a:ext uri="{FF2B5EF4-FFF2-40B4-BE49-F238E27FC236}">
                    <a16:creationId xmlns:a16="http://schemas.microsoft.com/office/drawing/2014/main" id="{7BA7B297-FED6-FAAE-382C-4DD5AB7405A4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0" name="Rectangle 2409">
                <a:extLst>
                  <a:ext uri="{FF2B5EF4-FFF2-40B4-BE49-F238E27FC236}">
                    <a16:creationId xmlns:a16="http://schemas.microsoft.com/office/drawing/2014/main" id="{3ADD3B90-C5E4-0080-A4A0-D5EC1CE884E9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1" name="Rectangle 2410">
                <a:extLst>
                  <a:ext uri="{FF2B5EF4-FFF2-40B4-BE49-F238E27FC236}">
                    <a16:creationId xmlns:a16="http://schemas.microsoft.com/office/drawing/2014/main" id="{F1062786-5F86-3996-39A9-BADA9E292F3B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2" name="Rectangle 2411">
                <a:extLst>
                  <a:ext uri="{FF2B5EF4-FFF2-40B4-BE49-F238E27FC236}">
                    <a16:creationId xmlns:a16="http://schemas.microsoft.com/office/drawing/2014/main" id="{BFBE1EBB-AC26-F51E-90E4-4EC400ADA634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3" name="Rectangle 2412">
                <a:extLst>
                  <a:ext uri="{FF2B5EF4-FFF2-40B4-BE49-F238E27FC236}">
                    <a16:creationId xmlns:a16="http://schemas.microsoft.com/office/drawing/2014/main" id="{543EC3DF-C711-9DD3-B371-9C415AA124EF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4" name="Rectangle 2413">
                <a:extLst>
                  <a:ext uri="{FF2B5EF4-FFF2-40B4-BE49-F238E27FC236}">
                    <a16:creationId xmlns:a16="http://schemas.microsoft.com/office/drawing/2014/main" id="{CFB16CDE-E804-A0AC-3FD5-B4E3766E9121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5" name="Rectangle 2414">
                <a:extLst>
                  <a:ext uri="{FF2B5EF4-FFF2-40B4-BE49-F238E27FC236}">
                    <a16:creationId xmlns:a16="http://schemas.microsoft.com/office/drawing/2014/main" id="{14635737-C706-07DC-8E7D-717C43874BEB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6" name="Rectangle 2415">
                <a:extLst>
                  <a:ext uri="{FF2B5EF4-FFF2-40B4-BE49-F238E27FC236}">
                    <a16:creationId xmlns:a16="http://schemas.microsoft.com/office/drawing/2014/main" id="{FAEE847F-EB0F-0A24-56D8-5C2C1DBCEE76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7" name="Rectangle 2416">
                <a:extLst>
                  <a:ext uri="{FF2B5EF4-FFF2-40B4-BE49-F238E27FC236}">
                    <a16:creationId xmlns:a16="http://schemas.microsoft.com/office/drawing/2014/main" id="{2FD4B107-10BD-C4B0-3FB8-D5576A392726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8" name="Rectangle 2417">
                <a:extLst>
                  <a:ext uri="{FF2B5EF4-FFF2-40B4-BE49-F238E27FC236}">
                    <a16:creationId xmlns:a16="http://schemas.microsoft.com/office/drawing/2014/main" id="{26624B57-DB89-C997-E171-DA0ACF9B802E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19" name="Rectangle 2418">
                <a:extLst>
                  <a:ext uri="{FF2B5EF4-FFF2-40B4-BE49-F238E27FC236}">
                    <a16:creationId xmlns:a16="http://schemas.microsoft.com/office/drawing/2014/main" id="{66863646-FDBF-58CA-4CDE-D9692AD4615C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0" name="Rectangle 2419">
                <a:extLst>
                  <a:ext uri="{FF2B5EF4-FFF2-40B4-BE49-F238E27FC236}">
                    <a16:creationId xmlns:a16="http://schemas.microsoft.com/office/drawing/2014/main" id="{37AED086-CD8D-EA64-F552-08F043F1985D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1" name="Rectangle 2420">
                <a:extLst>
                  <a:ext uri="{FF2B5EF4-FFF2-40B4-BE49-F238E27FC236}">
                    <a16:creationId xmlns:a16="http://schemas.microsoft.com/office/drawing/2014/main" id="{0D8F4B24-A1AB-C640-2D3E-04C202941048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2" name="Rectangle 2421">
                <a:extLst>
                  <a:ext uri="{FF2B5EF4-FFF2-40B4-BE49-F238E27FC236}">
                    <a16:creationId xmlns:a16="http://schemas.microsoft.com/office/drawing/2014/main" id="{BC2890F8-29F2-4FDD-9685-2D945F50ABEE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3" name="Rectangle 2422">
                <a:extLst>
                  <a:ext uri="{FF2B5EF4-FFF2-40B4-BE49-F238E27FC236}">
                    <a16:creationId xmlns:a16="http://schemas.microsoft.com/office/drawing/2014/main" id="{B1FE6E3D-F623-1484-AC54-3A7C1586AC3C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4" name="Rectangle 2423">
                <a:extLst>
                  <a:ext uri="{FF2B5EF4-FFF2-40B4-BE49-F238E27FC236}">
                    <a16:creationId xmlns:a16="http://schemas.microsoft.com/office/drawing/2014/main" id="{16A067DE-0A94-B999-4FC7-0821CD30A73A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5" name="Rectangle 2424">
                <a:extLst>
                  <a:ext uri="{FF2B5EF4-FFF2-40B4-BE49-F238E27FC236}">
                    <a16:creationId xmlns:a16="http://schemas.microsoft.com/office/drawing/2014/main" id="{C08B6A69-AFF8-0FAC-2ED4-98C5AAB249AE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6" name="Rectangle 2425">
                <a:extLst>
                  <a:ext uri="{FF2B5EF4-FFF2-40B4-BE49-F238E27FC236}">
                    <a16:creationId xmlns:a16="http://schemas.microsoft.com/office/drawing/2014/main" id="{D9367BBB-E943-0542-D695-AA5B2A694E74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7" name="Rectangle 2426">
                <a:extLst>
                  <a:ext uri="{FF2B5EF4-FFF2-40B4-BE49-F238E27FC236}">
                    <a16:creationId xmlns:a16="http://schemas.microsoft.com/office/drawing/2014/main" id="{20120730-592F-4864-BF76-45C5B58E06E2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8" name="Rectangle 2427">
                <a:extLst>
                  <a:ext uri="{FF2B5EF4-FFF2-40B4-BE49-F238E27FC236}">
                    <a16:creationId xmlns:a16="http://schemas.microsoft.com/office/drawing/2014/main" id="{8968FE4A-FBBA-740E-D37B-17F072834332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29" name="Rectangle 2428">
                <a:extLst>
                  <a:ext uri="{FF2B5EF4-FFF2-40B4-BE49-F238E27FC236}">
                    <a16:creationId xmlns:a16="http://schemas.microsoft.com/office/drawing/2014/main" id="{79D8ACC5-BCE6-5099-87F8-2E0650F9081D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0" name="Rectangle 2429">
                <a:extLst>
                  <a:ext uri="{FF2B5EF4-FFF2-40B4-BE49-F238E27FC236}">
                    <a16:creationId xmlns:a16="http://schemas.microsoft.com/office/drawing/2014/main" id="{9618B898-FFA7-5EB6-03B2-0A4492F74AF0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1" name="Rectangle 2430">
                <a:extLst>
                  <a:ext uri="{FF2B5EF4-FFF2-40B4-BE49-F238E27FC236}">
                    <a16:creationId xmlns:a16="http://schemas.microsoft.com/office/drawing/2014/main" id="{14213727-B717-7D1D-3C21-B61499FF7D51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2" name="Rectangle 2431">
                <a:extLst>
                  <a:ext uri="{FF2B5EF4-FFF2-40B4-BE49-F238E27FC236}">
                    <a16:creationId xmlns:a16="http://schemas.microsoft.com/office/drawing/2014/main" id="{E851A4BA-B954-03AB-A636-E9042AC1BCBB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3" name="Rectangle 2432">
                <a:extLst>
                  <a:ext uri="{FF2B5EF4-FFF2-40B4-BE49-F238E27FC236}">
                    <a16:creationId xmlns:a16="http://schemas.microsoft.com/office/drawing/2014/main" id="{578E1F8B-919D-704E-9E48-28051155098E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434" name="Group 2433">
              <a:extLst>
                <a:ext uri="{FF2B5EF4-FFF2-40B4-BE49-F238E27FC236}">
                  <a16:creationId xmlns:a16="http://schemas.microsoft.com/office/drawing/2014/main" id="{D0F60E78-9C4D-BE65-015E-38BB069479C1}"/>
                </a:ext>
              </a:extLst>
            </p:cNvPr>
            <p:cNvGrpSpPr/>
            <p:nvPr/>
          </p:nvGrpSpPr>
          <p:grpSpPr>
            <a:xfrm>
              <a:off x="8254999" y="2552163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435" name="Rectangle 2434">
                <a:extLst>
                  <a:ext uri="{FF2B5EF4-FFF2-40B4-BE49-F238E27FC236}">
                    <a16:creationId xmlns:a16="http://schemas.microsoft.com/office/drawing/2014/main" id="{4D1DDF3B-A55F-C621-2B87-BD6CC6535AA6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6" name="Rectangle 2435">
                <a:extLst>
                  <a:ext uri="{FF2B5EF4-FFF2-40B4-BE49-F238E27FC236}">
                    <a16:creationId xmlns:a16="http://schemas.microsoft.com/office/drawing/2014/main" id="{90179CCD-E3DB-12AD-A6EC-25D6CAADC34D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7" name="Rectangle 2436">
                <a:extLst>
                  <a:ext uri="{FF2B5EF4-FFF2-40B4-BE49-F238E27FC236}">
                    <a16:creationId xmlns:a16="http://schemas.microsoft.com/office/drawing/2014/main" id="{3433421C-91ED-B205-3E2F-876B687BF8F8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8" name="Rectangle 2437">
                <a:extLst>
                  <a:ext uri="{FF2B5EF4-FFF2-40B4-BE49-F238E27FC236}">
                    <a16:creationId xmlns:a16="http://schemas.microsoft.com/office/drawing/2014/main" id="{2D8C86A0-BACA-7264-2163-C4D3C6F972DF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39" name="Rectangle 2438">
                <a:extLst>
                  <a:ext uri="{FF2B5EF4-FFF2-40B4-BE49-F238E27FC236}">
                    <a16:creationId xmlns:a16="http://schemas.microsoft.com/office/drawing/2014/main" id="{AF8A42F9-4325-3EF8-AA14-774021D163AF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0" name="Rectangle 2439">
                <a:extLst>
                  <a:ext uri="{FF2B5EF4-FFF2-40B4-BE49-F238E27FC236}">
                    <a16:creationId xmlns:a16="http://schemas.microsoft.com/office/drawing/2014/main" id="{D976AC89-D28B-387E-1029-CAEDCCE00FBD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1" name="Rectangle 2440">
                <a:extLst>
                  <a:ext uri="{FF2B5EF4-FFF2-40B4-BE49-F238E27FC236}">
                    <a16:creationId xmlns:a16="http://schemas.microsoft.com/office/drawing/2014/main" id="{96823909-ACB1-CCDC-CFD9-F6E71EF950A0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2" name="Rectangle 2441">
                <a:extLst>
                  <a:ext uri="{FF2B5EF4-FFF2-40B4-BE49-F238E27FC236}">
                    <a16:creationId xmlns:a16="http://schemas.microsoft.com/office/drawing/2014/main" id="{DE1B06E6-FEC5-C678-7303-A6245271C60F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3" name="Rectangle 2442">
                <a:extLst>
                  <a:ext uri="{FF2B5EF4-FFF2-40B4-BE49-F238E27FC236}">
                    <a16:creationId xmlns:a16="http://schemas.microsoft.com/office/drawing/2014/main" id="{9A91543A-5FA0-07B8-4A2D-30B9218D7415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4" name="Rectangle 2443">
                <a:extLst>
                  <a:ext uri="{FF2B5EF4-FFF2-40B4-BE49-F238E27FC236}">
                    <a16:creationId xmlns:a16="http://schemas.microsoft.com/office/drawing/2014/main" id="{DC056DA0-C826-8E29-255B-09F8F302901E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5" name="Rectangle 2444">
                <a:extLst>
                  <a:ext uri="{FF2B5EF4-FFF2-40B4-BE49-F238E27FC236}">
                    <a16:creationId xmlns:a16="http://schemas.microsoft.com/office/drawing/2014/main" id="{7BC7D034-8B4B-A99F-76AB-A27D13909A1A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6" name="Rectangle 2445">
                <a:extLst>
                  <a:ext uri="{FF2B5EF4-FFF2-40B4-BE49-F238E27FC236}">
                    <a16:creationId xmlns:a16="http://schemas.microsoft.com/office/drawing/2014/main" id="{243BF26C-05EA-D83B-0082-0238010F1327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7" name="Rectangle 2446">
                <a:extLst>
                  <a:ext uri="{FF2B5EF4-FFF2-40B4-BE49-F238E27FC236}">
                    <a16:creationId xmlns:a16="http://schemas.microsoft.com/office/drawing/2014/main" id="{754C7E42-4CB5-0C77-F78E-45BEFAABE500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8" name="Rectangle 2447">
                <a:extLst>
                  <a:ext uri="{FF2B5EF4-FFF2-40B4-BE49-F238E27FC236}">
                    <a16:creationId xmlns:a16="http://schemas.microsoft.com/office/drawing/2014/main" id="{FBD763A5-C274-7C45-E840-CE6D914BD242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49" name="Rectangle 2448">
                <a:extLst>
                  <a:ext uri="{FF2B5EF4-FFF2-40B4-BE49-F238E27FC236}">
                    <a16:creationId xmlns:a16="http://schemas.microsoft.com/office/drawing/2014/main" id="{F791478B-F9F1-82E7-4BA2-D29B90BD7937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0" name="Rectangle 2449">
                <a:extLst>
                  <a:ext uri="{FF2B5EF4-FFF2-40B4-BE49-F238E27FC236}">
                    <a16:creationId xmlns:a16="http://schemas.microsoft.com/office/drawing/2014/main" id="{7CBC40EA-F354-208E-7BD7-B323000A319A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1" name="Rectangle 2450">
                <a:extLst>
                  <a:ext uri="{FF2B5EF4-FFF2-40B4-BE49-F238E27FC236}">
                    <a16:creationId xmlns:a16="http://schemas.microsoft.com/office/drawing/2014/main" id="{234D2A8F-A33C-498F-5A25-6B161E250745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2" name="Rectangle 2451">
                <a:extLst>
                  <a:ext uri="{FF2B5EF4-FFF2-40B4-BE49-F238E27FC236}">
                    <a16:creationId xmlns:a16="http://schemas.microsoft.com/office/drawing/2014/main" id="{279255D0-8941-A6CC-68C6-8F427421DC2A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3" name="Rectangle 2452">
                <a:extLst>
                  <a:ext uri="{FF2B5EF4-FFF2-40B4-BE49-F238E27FC236}">
                    <a16:creationId xmlns:a16="http://schemas.microsoft.com/office/drawing/2014/main" id="{4DEE5E00-1EB1-B49F-2D74-A863B5F04FA4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4" name="Rectangle 2453">
                <a:extLst>
                  <a:ext uri="{FF2B5EF4-FFF2-40B4-BE49-F238E27FC236}">
                    <a16:creationId xmlns:a16="http://schemas.microsoft.com/office/drawing/2014/main" id="{57A3AE83-6434-AB0D-A7DE-72EDD3AE52FC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5" name="Rectangle 2454">
                <a:extLst>
                  <a:ext uri="{FF2B5EF4-FFF2-40B4-BE49-F238E27FC236}">
                    <a16:creationId xmlns:a16="http://schemas.microsoft.com/office/drawing/2014/main" id="{9450CF8E-2649-E616-9D41-CAB54CCC2B65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6" name="Rectangle 2455">
                <a:extLst>
                  <a:ext uri="{FF2B5EF4-FFF2-40B4-BE49-F238E27FC236}">
                    <a16:creationId xmlns:a16="http://schemas.microsoft.com/office/drawing/2014/main" id="{2B39EEEE-B1E9-5ED5-061E-86EDDA6B8E53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7" name="Rectangle 2456">
                <a:extLst>
                  <a:ext uri="{FF2B5EF4-FFF2-40B4-BE49-F238E27FC236}">
                    <a16:creationId xmlns:a16="http://schemas.microsoft.com/office/drawing/2014/main" id="{C26256F7-63B0-169F-E4B6-2AF44D619B7B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8" name="Rectangle 2457">
                <a:extLst>
                  <a:ext uri="{FF2B5EF4-FFF2-40B4-BE49-F238E27FC236}">
                    <a16:creationId xmlns:a16="http://schemas.microsoft.com/office/drawing/2014/main" id="{DC8106E3-3C9C-30AF-EA1E-BEAC35941F18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59" name="Rectangle 2458">
                <a:extLst>
                  <a:ext uri="{FF2B5EF4-FFF2-40B4-BE49-F238E27FC236}">
                    <a16:creationId xmlns:a16="http://schemas.microsoft.com/office/drawing/2014/main" id="{39698BC1-E261-B221-6188-96F5D0E3D92A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0" name="Rectangle 2459">
                <a:extLst>
                  <a:ext uri="{FF2B5EF4-FFF2-40B4-BE49-F238E27FC236}">
                    <a16:creationId xmlns:a16="http://schemas.microsoft.com/office/drawing/2014/main" id="{E02E0A8F-E2A4-6C3C-900B-78DC55994638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1" name="Rectangle 2460">
                <a:extLst>
                  <a:ext uri="{FF2B5EF4-FFF2-40B4-BE49-F238E27FC236}">
                    <a16:creationId xmlns:a16="http://schemas.microsoft.com/office/drawing/2014/main" id="{8D75F9C2-583D-DEFF-7BAB-F0DB8B0C6085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2" name="Rectangle 2461">
                <a:extLst>
                  <a:ext uri="{FF2B5EF4-FFF2-40B4-BE49-F238E27FC236}">
                    <a16:creationId xmlns:a16="http://schemas.microsoft.com/office/drawing/2014/main" id="{99362E48-8741-8E38-63AD-5A16FCAF5D1F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3" name="Rectangle 2462">
                <a:extLst>
                  <a:ext uri="{FF2B5EF4-FFF2-40B4-BE49-F238E27FC236}">
                    <a16:creationId xmlns:a16="http://schemas.microsoft.com/office/drawing/2014/main" id="{9AE06FBD-CDF5-66C7-9B1C-233D1FFB0924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4" name="Rectangle 2463">
                <a:extLst>
                  <a:ext uri="{FF2B5EF4-FFF2-40B4-BE49-F238E27FC236}">
                    <a16:creationId xmlns:a16="http://schemas.microsoft.com/office/drawing/2014/main" id="{718DA46D-51D1-6876-71B6-BB00CD6248DF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5" name="Rectangle 2464">
                <a:extLst>
                  <a:ext uri="{FF2B5EF4-FFF2-40B4-BE49-F238E27FC236}">
                    <a16:creationId xmlns:a16="http://schemas.microsoft.com/office/drawing/2014/main" id="{1B00D1EC-781A-19F1-82BD-54EDC8501090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6" name="Rectangle 2465">
                <a:extLst>
                  <a:ext uri="{FF2B5EF4-FFF2-40B4-BE49-F238E27FC236}">
                    <a16:creationId xmlns:a16="http://schemas.microsoft.com/office/drawing/2014/main" id="{18746F44-8FFA-38F8-0948-32BC59F622E4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7" name="Rectangle 2466">
                <a:extLst>
                  <a:ext uri="{FF2B5EF4-FFF2-40B4-BE49-F238E27FC236}">
                    <a16:creationId xmlns:a16="http://schemas.microsoft.com/office/drawing/2014/main" id="{1E6BB366-4702-C57B-D946-1DB8CB0B6D36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8" name="Rectangle 2467">
                <a:extLst>
                  <a:ext uri="{FF2B5EF4-FFF2-40B4-BE49-F238E27FC236}">
                    <a16:creationId xmlns:a16="http://schemas.microsoft.com/office/drawing/2014/main" id="{DD6FBE3D-EED9-5601-75F3-978B24AFFA02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69" name="Rectangle 2468">
                <a:extLst>
                  <a:ext uri="{FF2B5EF4-FFF2-40B4-BE49-F238E27FC236}">
                    <a16:creationId xmlns:a16="http://schemas.microsoft.com/office/drawing/2014/main" id="{04A81E76-1585-661A-1D25-ED8F8415F6DD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0" name="Rectangle 2469">
                <a:extLst>
                  <a:ext uri="{FF2B5EF4-FFF2-40B4-BE49-F238E27FC236}">
                    <a16:creationId xmlns:a16="http://schemas.microsoft.com/office/drawing/2014/main" id="{7724D67C-44D6-A985-6361-C613F1406AAF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1" name="Rectangle 2470">
                <a:extLst>
                  <a:ext uri="{FF2B5EF4-FFF2-40B4-BE49-F238E27FC236}">
                    <a16:creationId xmlns:a16="http://schemas.microsoft.com/office/drawing/2014/main" id="{4A6B776B-36A2-48AD-4108-CA55C09EF003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2" name="Rectangle 2471">
                <a:extLst>
                  <a:ext uri="{FF2B5EF4-FFF2-40B4-BE49-F238E27FC236}">
                    <a16:creationId xmlns:a16="http://schemas.microsoft.com/office/drawing/2014/main" id="{CE2537AD-1028-9978-416B-85B5F06E8CD4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3" name="Rectangle 2472">
                <a:extLst>
                  <a:ext uri="{FF2B5EF4-FFF2-40B4-BE49-F238E27FC236}">
                    <a16:creationId xmlns:a16="http://schemas.microsoft.com/office/drawing/2014/main" id="{C7FD0713-2E95-9A3E-32F8-C4BFF67497C0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4" name="Rectangle 2473">
                <a:extLst>
                  <a:ext uri="{FF2B5EF4-FFF2-40B4-BE49-F238E27FC236}">
                    <a16:creationId xmlns:a16="http://schemas.microsoft.com/office/drawing/2014/main" id="{7EAB09B3-1E84-4B1F-2B8C-51417963416F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5" name="Rectangle 2474">
                <a:extLst>
                  <a:ext uri="{FF2B5EF4-FFF2-40B4-BE49-F238E27FC236}">
                    <a16:creationId xmlns:a16="http://schemas.microsoft.com/office/drawing/2014/main" id="{D408E9D0-897A-ED4A-2577-153E37F06DA0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6" name="Rectangle 2475">
                <a:extLst>
                  <a:ext uri="{FF2B5EF4-FFF2-40B4-BE49-F238E27FC236}">
                    <a16:creationId xmlns:a16="http://schemas.microsoft.com/office/drawing/2014/main" id="{9150B0D7-32B7-FA31-D728-44975D86ECD2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7" name="Rectangle 2476">
                <a:extLst>
                  <a:ext uri="{FF2B5EF4-FFF2-40B4-BE49-F238E27FC236}">
                    <a16:creationId xmlns:a16="http://schemas.microsoft.com/office/drawing/2014/main" id="{DC815DFE-A6FB-19DC-7A26-8B94A88D05B1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8" name="Rectangle 2477">
                <a:extLst>
                  <a:ext uri="{FF2B5EF4-FFF2-40B4-BE49-F238E27FC236}">
                    <a16:creationId xmlns:a16="http://schemas.microsoft.com/office/drawing/2014/main" id="{60486B0A-3F6D-9ED0-BE74-4B53D0E8349C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79" name="Rectangle 2478">
                <a:extLst>
                  <a:ext uri="{FF2B5EF4-FFF2-40B4-BE49-F238E27FC236}">
                    <a16:creationId xmlns:a16="http://schemas.microsoft.com/office/drawing/2014/main" id="{07241786-3703-A33E-1A13-EC7190D6DF17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0" name="Rectangle 2479">
                <a:extLst>
                  <a:ext uri="{FF2B5EF4-FFF2-40B4-BE49-F238E27FC236}">
                    <a16:creationId xmlns:a16="http://schemas.microsoft.com/office/drawing/2014/main" id="{9027DE51-ACD1-5844-DB9F-391C35FA7AF9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solidFill>
                <a:schemeClr val="bg2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1" name="Rectangle 2480">
                <a:extLst>
                  <a:ext uri="{FF2B5EF4-FFF2-40B4-BE49-F238E27FC236}">
                    <a16:creationId xmlns:a16="http://schemas.microsoft.com/office/drawing/2014/main" id="{848DE9CB-305F-2D8F-409D-65248E15A4E2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2" name="Rectangle 2481">
                <a:extLst>
                  <a:ext uri="{FF2B5EF4-FFF2-40B4-BE49-F238E27FC236}">
                    <a16:creationId xmlns:a16="http://schemas.microsoft.com/office/drawing/2014/main" id="{A07BB248-ACD0-40F1-1B8F-FE85EEE30063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3" name="Rectangle 2482">
                <a:extLst>
                  <a:ext uri="{FF2B5EF4-FFF2-40B4-BE49-F238E27FC236}">
                    <a16:creationId xmlns:a16="http://schemas.microsoft.com/office/drawing/2014/main" id="{89846E96-ED52-D5D3-59CF-E584911A30A5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4" name="Rectangle 2483">
                <a:extLst>
                  <a:ext uri="{FF2B5EF4-FFF2-40B4-BE49-F238E27FC236}">
                    <a16:creationId xmlns:a16="http://schemas.microsoft.com/office/drawing/2014/main" id="{FA8B06E4-F90C-AFB7-37D4-BB17AC06505B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5" name="Rectangle 2484">
                <a:extLst>
                  <a:ext uri="{FF2B5EF4-FFF2-40B4-BE49-F238E27FC236}">
                    <a16:creationId xmlns:a16="http://schemas.microsoft.com/office/drawing/2014/main" id="{45C17F0B-BC9E-9E30-D2A2-1BDBE19374F9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6" name="Rectangle 2485">
                <a:extLst>
                  <a:ext uri="{FF2B5EF4-FFF2-40B4-BE49-F238E27FC236}">
                    <a16:creationId xmlns:a16="http://schemas.microsoft.com/office/drawing/2014/main" id="{9904A6FF-22B4-4E74-F3AE-72ADF0D61012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7" name="Rectangle 2486">
                <a:extLst>
                  <a:ext uri="{FF2B5EF4-FFF2-40B4-BE49-F238E27FC236}">
                    <a16:creationId xmlns:a16="http://schemas.microsoft.com/office/drawing/2014/main" id="{1F79945A-9DFA-0FFD-4D88-78451DB76F79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8" name="Rectangle 2487">
                <a:extLst>
                  <a:ext uri="{FF2B5EF4-FFF2-40B4-BE49-F238E27FC236}">
                    <a16:creationId xmlns:a16="http://schemas.microsoft.com/office/drawing/2014/main" id="{01569221-EC74-6F07-9E11-1F8920D59732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89" name="Rectangle 2488">
                <a:extLst>
                  <a:ext uri="{FF2B5EF4-FFF2-40B4-BE49-F238E27FC236}">
                    <a16:creationId xmlns:a16="http://schemas.microsoft.com/office/drawing/2014/main" id="{7ED7C9EB-E62C-AD69-2E96-4198EDE56D0C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0" name="Rectangle 2489">
                <a:extLst>
                  <a:ext uri="{FF2B5EF4-FFF2-40B4-BE49-F238E27FC236}">
                    <a16:creationId xmlns:a16="http://schemas.microsoft.com/office/drawing/2014/main" id="{C623F8E0-1F0E-2483-250B-E1CF4FF1DB6B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1" name="Rectangle 2490">
                <a:extLst>
                  <a:ext uri="{FF2B5EF4-FFF2-40B4-BE49-F238E27FC236}">
                    <a16:creationId xmlns:a16="http://schemas.microsoft.com/office/drawing/2014/main" id="{A19F0180-A256-A7A0-A226-808A669368AC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2" name="Rectangle 2491">
                <a:extLst>
                  <a:ext uri="{FF2B5EF4-FFF2-40B4-BE49-F238E27FC236}">
                    <a16:creationId xmlns:a16="http://schemas.microsoft.com/office/drawing/2014/main" id="{825EF663-D8D6-F2E8-3DB2-2C7990C28448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3" name="Rectangle 2492">
                <a:extLst>
                  <a:ext uri="{FF2B5EF4-FFF2-40B4-BE49-F238E27FC236}">
                    <a16:creationId xmlns:a16="http://schemas.microsoft.com/office/drawing/2014/main" id="{2118E8FD-6A84-9388-0E2F-02D5871F96AA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4" name="Rectangle 2493">
                <a:extLst>
                  <a:ext uri="{FF2B5EF4-FFF2-40B4-BE49-F238E27FC236}">
                    <a16:creationId xmlns:a16="http://schemas.microsoft.com/office/drawing/2014/main" id="{903A704A-51E6-D97D-C868-A0A778E911CA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5" name="Rectangle 2494">
                <a:extLst>
                  <a:ext uri="{FF2B5EF4-FFF2-40B4-BE49-F238E27FC236}">
                    <a16:creationId xmlns:a16="http://schemas.microsoft.com/office/drawing/2014/main" id="{112D1B2A-B233-BBC6-CD12-C55D8331F37D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6" name="Rectangle 2495">
                <a:extLst>
                  <a:ext uri="{FF2B5EF4-FFF2-40B4-BE49-F238E27FC236}">
                    <a16:creationId xmlns:a16="http://schemas.microsoft.com/office/drawing/2014/main" id="{666C88B6-818C-8C93-940E-08F0B4BABD43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7" name="Rectangle 2496">
                <a:extLst>
                  <a:ext uri="{FF2B5EF4-FFF2-40B4-BE49-F238E27FC236}">
                    <a16:creationId xmlns:a16="http://schemas.microsoft.com/office/drawing/2014/main" id="{BE29AADA-1E16-8C96-8E6A-55B7417AEDF3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8" name="Rectangle 2497">
                <a:extLst>
                  <a:ext uri="{FF2B5EF4-FFF2-40B4-BE49-F238E27FC236}">
                    <a16:creationId xmlns:a16="http://schemas.microsoft.com/office/drawing/2014/main" id="{39EEE24F-3EEB-E656-C4AA-1EAFE8DF7165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499" name="Rectangle 2498">
                <a:extLst>
                  <a:ext uri="{FF2B5EF4-FFF2-40B4-BE49-F238E27FC236}">
                    <a16:creationId xmlns:a16="http://schemas.microsoft.com/office/drawing/2014/main" id="{0C508246-886D-DAE5-C16D-51B3279A1EBE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236" name="Group 2235">
              <a:extLst>
                <a:ext uri="{FF2B5EF4-FFF2-40B4-BE49-F238E27FC236}">
                  <a16:creationId xmlns:a16="http://schemas.microsoft.com/office/drawing/2014/main" id="{ADEA736B-6FFC-76F4-6F70-57B8B098C5B5}"/>
                </a:ext>
              </a:extLst>
            </p:cNvPr>
            <p:cNvGrpSpPr/>
            <p:nvPr/>
          </p:nvGrpSpPr>
          <p:grpSpPr>
            <a:xfrm>
              <a:off x="8254999" y="2435056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237" name="Rectangle 2236">
                <a:extLst>
                  <a:ext uri="{FF2B5EF4-FFF2-40B4-BE49-F238E27FC236}">
                    <a16:creationId xmlns:a16="http://schemas.microsoft.com/office/drawing/2014/main" id="{960FCD89-77BF-5053-A81D-C92B6CC2B045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8" name="Rectangle 2237">
                <a:extLst>
                  <a:ext uri="{FF2B5EF4-FFF2-40B4-BE49-F238E27FC236}">
                    <a16:creationId xmlns:a16="http://schemas.microsoft.com/office/drawing/2014/main" id="{23DC8170-4C76-C039-7A16-B959A039884C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9" name="Rectangle 2238">
                <a:extLst>
                  <a:ext uri="{FF2B5EF4-FFF2-40B4-BE49-F238E27FC236}">
                    <a16:creationId xmlns:a16="http://schemas.microsoft.com/office/drawing/2014/main" id="{C414A70E-C19D-18B9-8516-80131639B447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0" name="Rectangle 2239">
                <a:extLst>
                  <a:ext uri="{FF2B5EF4-FFF2-40B4-BE49-F238E27FC236}">
                    <a16:creationId xmlns:a16="http://schemas.microsoft.com/office/drawing/2014/main" id="{3D67F2AA-502F-90A1-C931-927D344E24B4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1" name="Rectangle 2240">
                <a:extLst>
                  <a:ext uri="{FF2B5EF4-FFF2-40B4-BE49-F238E27FC236}">
                    <a16:creationId xmlns:a16="http://schemas.microsoft.com/office/drawing/2014/main" id="{38903729-1982-E5FC-909B-E2A4C7C525FB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2" name="Rectangle 2241">
                <a:extLst>
                  <a:ext uri="{FF2B5EF4-FFF2-40B4-BE49-F238E27FC236}">
                    <a16:creationId xmlns:a16="http://schemas.microsoft.com/office/drawing/2014/main" id="{0A341A4B-1680-3C1A-5A81-0D0280059585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3" name="Rectangle 2242">
                <a:extLst>
                  <a:ext uri="{FF2B5EF4-FFF2-40B4-BE49-F238E27FC236}">
                    <a16:creationId xmlns:a16="http://schemas.microsoft.com/office/drawing/2014/main" id="{B305DE29-C023-2777-F810-8794095FC1E8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4" name="Rectangle 2243">
                <a:extLst>
                  <a:ext uri="{FF2B5EF4-FFF2-40B4-BE49-F238E27FC236}">
                    <a16:creationId xmlns:a16="http://schemas.microsoft.com/office/drawing/2014/main" id="{E06E530F-35CF-67E1-CBC9-6A5F2B40CAF8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5" name="Rectangle 2244">
                <a:extLst>
                  <a:ext uri="{FF2B5EF4-FFF2-40B4-BE49-F238E27FC236}">
                    <a16:creationId xmlns:a16="http://schemas.microsoft.com/office/drawing/2014/main" id="{923DD919-47BD-6C89-A9BE-094EBAE1DC59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6" name="Rectangle 2245">
                <a:extLst>
                  <a:ext uri="{FF2B5EF4-FFF2-40B4-BE49-F238E27FC236}">
                    <a16:creationId xmlns:a16="http://schemas.microsoft.com/office/drawing/2014/main" id="{DEB24563-1458-9ED2-31A3-87FA321940C9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7" name="Rectangle 2246">
                <a:extLst>
                  <a:ext uri="{FF2B5EF4-FFF2-40B4-BE49-F238E27FC236}">
                    <a16:creationId xmlns:a16="http://schemas.microsoft.com/office/drawing/2014/main" id="{E99BF66C-98EA-A181-31C1-3B1F0D463BBC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8" name="Rectangle 2247">
                <a:extLst>
                  <a:ext uri="{FF2B5EF4-FFF2-40B4-BE49-F238E27FC236}">
                    <a16:creationId xmlns:a16="http://schemas.microsoft.com/office/drawing/2014/main" id="{190AD38B-1B5B-155B-8364-FEDEFB82EBD5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49" name="Rectangle 2248">
                <a:extLst>
                  <a:ext uri="{FF2B5EF4-FFF2-40B4-BE49-F238E27FC236}">
                    <a16:creationId xmlns:a16="http://schemas.microsoft.com/office/drawing/2014/main" id="{95665784-71F9-FA17-A937-5A4ADB50CE51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0" name="Rectangle 2249">
                <a:extLst>
                  <a:ext uri="{FF2B5EF4-FFF2-40B4-BE49-F238E27FC236}">
                    <a16:creationId xmlns:a16="http://schemas.microsoft.com/office/drawing/2014/main" id="{3F1C9CA8-A9EC-75A0-52AF-DA926ACACB1A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1" name="Rectangle 2250">
                <a:extLst>
                  <a:ext uri="{FF2B5EF4-FFF2-40B4-BE49-F238E27FC236}">
                    <a16:creationId xmlns:a16="http://schemas.microsoft.com/office/drawing/2014/main" id="{A63D01BF-D6E7-7A40-154F-FC34F6D277DE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2" name="Rectangle 2251">
                <a:extLst>
                  <a:ext uri="{FF2B5EF4-FFF2-40B4-BE49-F238E27FC236}">
                    <a16:creationId xmlns:a16="http://schemas.microsoft.com/office/drawing/2014/main" id="{5DF3434F-C4B9-BDB4-7F55-EC3DCEB5F0C3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3" name="Rectangle 2252">
                <a:extLst>
                  <a:ext uri="{FF2B5EF4-FFF2-40B4-BE49-F238E27FC236}">
                    <a16:creationId xmlns:a16="http://schemas.microsoft.com/office/drawing/2014/main" id="{01BF60CE-53D1-1D57-CE9A-8B62A79003B3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4" name="Rectangle 2253">
                <a:extLst>
                  <a:ext uri="{FF2B5EF4-FFF2-40B4-BE49-F238E27FC236}">
                    <a16:creationId xmlns:a16="http://schemas.microsoft.com/office/drawing/2014/main" id="{234A5F25-4548-69BF-A78B-D1335D869E4F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5" name="Rectangle 2254">
                <a:extLst>
                  <a:ext uri="{FF2B5EF4-FFF2-40B4-BE49-F238E27FC236}">
                    <a16:creationId xmlns:a16="http://schemas.microsoft.com/office/drawing/2014/main" id="{55E34C3E-C3A8-C33B-6DDC-47648D5D9A10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6" name="Rectangle 2255">
                <a:extLst>
                  <a:ext uri="{FF2B5EF4-FFF2-40B4-BE49-F238E27FC236}">
                    <a16:creationId xmlns:a16="http://schemas.microsoft.com/office/drawing/2014/main" id="{50885C17-CA5A-50DF-0AA8-7295876776B0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7" name="Rectangle 2256">
                <a:extLst>
                  <a:ext uri="{FF2B5EF4-FFF2-40B4-BE49-F238E27FC236}">
                    <a16:creationId xmlns:a16="http://schemas.microsoft.com/office/drawing/2014/main" id="{C9976C08-8435-A5E5-9861-958788869056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8" name="Rectangle 2257">
                <a:extLst>
                  <a:ext uri="{FF2B5EF4-FFF2-40B4-BE49-F238E27FC236}">
                    <a16:creationId xmlns:a16="http://schemas.microsoft.com/office/drawing/2014/main" id="{B45A2182-769D-1853-1254-8BAD227269F6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59" name="Rectangle 2258">
                <a:extLst>
                  <a:ext uri="{FF2B5EF4-FFF2-40B4-BE49-F238E27FC236}">
                    <a16:creationId xmlns:a16="http://schemas.microsoft.com/office/drawing/2014/main" id="{D948EEFC-23E3-13A3-CC65-9416CCD1D82C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0" name="Rectangle 2259">
                <a:extLst>
                  <a:ext uri="{FF2B5EF4-FFF2-40B4-BE49-F238E27FC236}">
                    <a16:creationId xmlns:a16="http://schemas.microsoft.com/office/drawing/2014/main" id="{26AC45E4-BAF3-76E4-17D5-1A4389875BDA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1" name="Rectangle 2260">
                <a:extLst>
                  <a:ext uri="{FF2B5EF4-FFF2-40B4-BE49-F238E27FC236}">
                    <a16:creationId xmlns:a16="http://schemas.microsoft.com/office/drawing/2014/main" id="{15EC42E1-BDE1-213E-3FAB-AEF3B736BCFB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2" name="Rectangle 2261">
                <a:extLst>
                  <a:ext uri="{FF2B5EF4-FFF2-40B4-BE49-F238E27FC236}">
                    <a16:creationId xmlns:a16="http://schemas.microsoft.com/office/drawing/2014/main" id="{BE70ED12-242B-B006-E257-6AC425703528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3" name="Rectangle 2262">
                <a:extLst>
                  <a:ext uri="{FF2B5EF4-FFF2-40B4-BE49-F238E27FC236}">
                    <a16:creationId xmlns:a16="http://schemas.microsoft.com/office/drawing/2014/main" id="{A3E50329-1BFB-773A-4CBA-47C73B8D04FF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4" name="Rectangle 2263">
                <a:extLst>
                  <a:ext uri="{FF2B5EF4-FFF2-40B4-BE49-F238E27FC236}">
                    <a16:creationId xmlns:a16="http://schemas.microsoft.com/office/drawing/2014/main" id="{904DEC07-1C0D-4A18-4F20-BA4ABE9C36F6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5" name="Rectangle 2264">
                <a:extLst>
                  <a:ext uri="{FF2B5EF4-FFF2-40B4-BE49-F238E27FC236}">
                    <a16:creationId xmlns:a16="http://schemas.microsoft.com/office/drawing/2014/main" id="{72776DAE-5665-DD7C-8454-DC46A2BCA608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6" name="Rectangle 2265">
                <a:extLst>
                  <a:ext uri="{FF2B5EF4-FFF2-40B4-BE49-F238E27FC236}">
                    <a16:creationId xmlns:a16="http://schemas.microsoft.com/office/drawing/2014/main" id="{CA3137F0-A31B-B89B-ED39-367BDA81B5AF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7" name="Rectangle 2266">
                <a:extLst>
                  <a:ext uri="{FF2B5EF4-FFF2-40B4-BE49-F238E27FC236}">
                    <a16:creationId xmlns:a16="http://schemas.microsoft.com/office/drawing/2014/main" id="{48223656-24B8-45AB-67E1-CFAFE078DBFA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8" name="Rectangle 2267">
                <a:extLst>
                  <a:ext uri="{FF2B5EF4-FFF2-40B4-BE49-F238E27FC236}">
                    <a16:creationId xmlns:a16="http://schemas.microsoft.com/office/drawing/2014/main" id="{38C1700E-DDA7-F43C-AD95-BEF68EDC0C25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69" name="Rectangle 2268">
                <a:extLst>
                  <a:ext uri="{FF2B5EF4-FFF2-40B4-BE49-F238E27FC236}">
                    <a16:creationId xmlns:a16="http://schemas.microsoft.com/office/drawing/2014/main" id="{98D60B27-BB32-9C43-E4C9-3416D0D4B4A0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0" name="Rectangle 2269">
                <a:extLst>
                  <a:ext uri="{FF2B5EF4-FFF2-40B4-BE49-F238E27FC236}">
                    <a16:creationId xmlns:a16="http://schemas.microsoft.com/office/drawing/2014/main" id="{4AC87D56-F065-495C-BA28-D0140B8BD12B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1" name="Rectangle 2270">
                <a:extLst>
                  <a:ext uri="{FF2B5EF4-FFF2-40B4-BE49-F238E27FC236}">
                    <a16:creationId xmlns:a16="http://schemas.microsoft.com/office/drawing/2014/main" id="{0DAA0211-9319-85C2-56DE-11FCFACFC69F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2" name="Rectangle 2271">
                <a:extLst>
                  <a:ext uri="{FF2B5EF4-FFF2-40B4-BE49-F238E27FC236}">
                    <a16:creationId xmlns:a16="http://schemas.microsoft.com/office/drawing/2014/main" id="{01EF26C9-C197-29C3-11B4-FC3AC5CF07A4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solidFill>
                <a:schemeClr val="accent1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3" name="Rectangle 2272">
                <a:extLst>
                  <a:ext uri="{FF2B5EF4-FFF2-40B4-BE49-F238E27FC236}">
                    <a16:creationId xmlns:a16="http://schemas.microsoft.com/office/drawing/2014/main" id="{2834DB1A-879F-AFA9-29D7-5DACB98B4AA1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solidFill>
                <a:schemeClr val="accent2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4" name="Rectangle 2273">
                <a:extLst>
                  <a:ext uri="{FF2B5EF4-FFF2-40B4-BE49-F238E27FC236}">
                    <a16:creationId xmlns:a16="http://schemas.microsoft.com/office/drawing/2014/main" id="{B643747C-0575-1E53-B589-94A46ABB79A4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5" name="Rectangle 2274">
                <a:extLst>
                  <a:ext uri="{FF2B5EF4-FFF2-40B4-BE49-F238E27FC236}">
                    <a16:creationId xmlns:a16="http://schemas.microsoft.com/office/drawing/2014/main" id="{EE7C59FF-96A4-ADEA-BA13-7164B5D8107D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6" name="Rectangle 2275">
                <a:extLst>
                  <a:ext uri="{FF2B5EF4-FFF2-40B4-BE49-F238E27FC236}">
                    <a16:creationId xmlns:a16="http://schemas.microsoft.com/office/drawing/2014/main" id="{0E729856-7769-2F66-7633-7F2F0F454168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7" name="Rectangle 2276">
                <a:extLst>
                  <a:ext uri="{FF2B5EF4-FFF2-40B4-BE49-F238E27FC236}">
                    <a16:creationId xmlns:a16="http://schemas.microsoft.com/office/drawing/2014/main" id="{171FDF36-A816-D5B6-9482-965B2258A98C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8" name="Rectangle 2277">
                <a:extLst>
                  <a:ext uri="{FF2B5EF4-FFF2-40B4-BE49-F238E27FC236}">
                    <a16:creationId xmlns:a16="http://schemas.microsoft.com/office/drawing/2014/main" id="{03D6B30B-6A31-CE9A-1854-E34D9E6BC530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79" name="Rectangle 2278">
                <a:extLst>
                  <a:ext uri="{FF2B5EF4-FFF2-40B4-BE49-F238E27FC236}">
                    <a16:creationId xmlns:a16="http://schemas.microsoft.com/office/drawing/2014/main" id="{97F46CAE-1EAC-35AE-2DB0-A67D213239CE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0" name="Rectangle 2279">
                <a:extLst>
                  <a:ext uri="{FF2B5EF4-FFF2-40B4-BE49-F238E27FC236}">
                    <a16:creationId xmlns:a16="http://schemas.microsoft.com/office/drawing/2014/main" id="{B12B3701-35F0-DB12-E9CE-7FBE1EE74ADB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1" name="Rectangle 2280">
                <a:extLst>
                  <a:ext uri="{FF2B5EF4-FFF2-40B4-BE49-F238E27FC236}">
                    <a16:creationId xmlns:a16="http://schemas.microsoft.com/office/drawing/2014/main" id="{E8BA741E-DB44-1261-0AA2-0F26B335DF62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2" name="Rectangle 2281">
                <a:extLst>
                  <a:ext uri="{FF2B5EF4-FFF2-40B4-BE49-F238E27FC236}">
                    <a16:creationId xmlns:a16="http://schemas.microsoft.com/office/drawing/2014/main" id="{EF37713E-6D64-F9B0-EDC3-BAEC45CA2C7D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3" name="Rectangle 2282">
                <a:extLst>
                  <a:ext uri="{FF2B5EF4-FFF2-40B4-BE49-F238E27FC236}">
                    <a16:creationId xmlns:a16="http://schemas.microsoft.com/office/drawing/2014/main" id="{A2A07991-2B8A-83B9-3A6F-21CA5BDF31CE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4" name="Rectangle 2283">
                <a:extLst>
                  <a:ext uri="{FF2B5EF4-FFF2-40B4-BE49-F238E27FC236}">
                    <a16:creationId xmlns:a16="http://schemas.microsoft.com/office/drawing/2014/main" id="{8B4594FB-4361-63A0-1182-D6049389856C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5" name="Rectangle 2284">
                <a:extLst>
                  <a:ext uri="{FF2B5EF4-FFF2-40B4-BE49-F238E27FC236}">
                    <a16:creationId xmlns:a16="http://schemas.microsoft.com/office/drawing/2014/main" id="{D8BDA4FE-66DB-D78A-B56C-600937156B2E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6" name="Rectangle 2285">
                <a:extLst>
                  <a:ext uri="{FF2B5EF4-FFF2-40B4-BE49-F238E27FC236}">
                    <a16:creationId xmlns:a16="http://schemas.microsoft.com/office/drawing/2014/main" id="{586B3499-52C6-CF55-5AB3-CE10903E5789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7" name="Rectangle 2286">
                <a:extLst>
                  <a:ext uri="{FF2B5EF4-FFF2-40B4-BE49-F238E27FC236}">
                    <a16:creationId xmlns:a16="http://schemas.microsoft.com/office/drawing/2014/main" id="{2912991D-5E12-D9C4-C8A1-D1FD6817EB77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8" name="Rectangle 2287">
                <a:extLst>
                  <a:ext uri="{FF2B5EF4-FFF2-40B4-BE49-F238E27FC236}">
                    <a16:creationId xmlns:a16="http://schemas.microsoft.com/office/drawing/2014/main" id="{65A397FD-8F6B-6D79-CE13-9A0F330F3EA1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89" name="Rectangle 2288">
                <a:extLst>
                  <a:ext uri="{FF2B5EF4-FFF2-40B4-BE49-F238E27FC236}">
                    <a16:creationId xmlns:a16="http://schemas.microsoft.com/office/drawing/2014/main" id="{519130B0-A38A-F94C-13ED-3ABEA1D23ECB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0" name="Rectangle 2289">
                <a:extLst>
                  <a:ext uri="{FF2B5EF4-FFF2-40B4-BE49-F238E27FC236}">
                    <a16:creationId xmlns:a16="http://schemas.microsoft.com/office/drawing/2014/main" id="{DEE56A12-ADFB-21FF-A44A-393800E551B9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1" name="Rectangle 2290">
                <a:extLst>
                  <a:ext uri="{FF2B5EF4-FFF2-40B4-BE49-F238E27FC236}">
                    <a16:creationId xmlns:a16="http://schemas.microsoft.com/office/drawing/2014/main" id="{7AD1DC7C-64D2-EA1E-0A1E-5141E82A1100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2" name="Rectangle 2291">
                <a:extLst>
                  <a:ext uri="{FF2B5EF4-FFF2-40B4-BE49-F238E27FC236}">
                    <a16:creationId xmlns:a16="http://schemas.microsoft.com/office/drawing/2014/main" id="{01B68448-43F9-BE9E-14F4-5039BB9BCA5D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3" name="Rectangle 2292">
                <a:extLst>
                  <a:ext uri="{FF2B5EF4-FFF2-40B4-BE49-F238E27FC236}">
                    <a16:creationId xmlns:a16="http://schemas.microsoft.com/office/drawing/2014/main" id="{EF660E42-1636-CD0E-3B3F-E62746E78980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4" name="Rectangle 2293">
                <a:extLst>
                  <a:ext uri="{FF2B5EF4-FFF2-40B4-BE49-F238E27FC236}">
                    <a16:creationId xmlns:a16="http://schemas.microsoft.com/office/drawing/2014/main" id="{F25CDA15-2107-5322-F24C-891BE8A14B87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5" name="Rectangle 2294">
                <a:extLst>
                  <a:ext uri="{FF2B5EF4-FFF2-40B4-BE49-F238E27FC236}">
                    <a16:creationId xmlns:a16="http://schemas.microsoft.com/office/drawing/2014/main" id="{FC545357-F051-6A28-7451-5B81F079FC05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6" name="Rectangle 2295">
                <a:extLst>
                  <a:ext uri="{FF2B5EF4-FFF2-40B4-BE49-F238E27FC236}">
                    <a16:creationId xmlns:a16="http://schemas.microsoft.com/office/drawing/2014/main" id="{C6D76AE3-5CFC-41C8-8840-0C6B38B83E99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7" name="Rectangle 2296">
                <a:extLst>
                  <a:ext uri="{FF2B5EF4-FFF2-40B4-BE49-F238E27FC236}">
                    <a16:creationId xmlns:a16="http://schemas.microsoft.com/office/drawing/2014/main" id="{074B61BA-F319-3731-ECBB-AA91CAAFB032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8" name="Rectangle 2297">
                <a:extLst>
                  <a:ext uri="{FF2B5EF4-FFF2-40B4-BE49-F238E27FC236}">
                    <a16:creationId xmlns:a16="http://schemas.microsoft.com/office/drawing/2014/main" id="{2E45A033-9069-C796-0844-E609AA7EBF36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99" name="Rectangle 2298">
                <a:extLst>
                  <a:ext uri="{FF2B5EF4-FFF2-40B4-BE49-F238E27FC236}">
                    <a16:creationId xmlns:a16="http://schemas.microsoft.com/office/drawing/2014/main" id="{1D6CD482-3202-95D9-B5C1-7CA2DEA9B095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0" name="Rectangle 2299">
                <a:extLst>
                  <a:ext uri="{FF2B5EF4-FFF2-40B4-BE49-F238E27FC236}">
                    <a16:creationId xmlns:a16="http://schemas.microsoft.com/office/drawing/2014/main" id="{3DBFDAF4-F9C4-2CEF-BEFB-1429730B604C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1" name="Rectangle 2300">
                <a:extLst>
                  <a:ext uri="{FF2B5EF4-FFF2-40B4-BE49-F238E27FC236}">
                    <a16:creationId xmlns:a16="http://schemas.microsoft.com/office/drawing/2014/main" id="{1D196F97-93CB-38D0-60AB-60BF98BD7E89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302" name="Group 2301">
              <a:extLst>
                <a:ext uri="{FF2B5EF4-FFF2-40B4-BE49-F238E27FC236}">
                  <a16:creationId xmlns:a16="http://schemas.microsoft.com/office/drawing/2014/main" id="{B471AB7D-D021-9928-0609-D2F46B890AAC}"/>
                </a:ext>
              </a:extLst>
            </p:cNvPr>
            <p:cNvGrpSpPr/>
            <p:nvPr/>
          </p:nvGrpSpPr>
          <p:grpSpPr>
            <a:xfrm>
              <a:off x="8254999" y="2317949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303" name="Rectangle 2302">
                <a:extLst>
                  <a:ext uri="{FF2B5EF4-FFF2-40B4-BE49-F238E27FC236}">
                    <a16:creationId xmlns:a16="http://schemas.microsoft.com/office/drawing/2014/main" id="{1ED5AEFE-666C-1EF1-3972-AA8B3B25A663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4" name="Rectangle 2303">
                <a:extLst>
                  <a:ext uri="{FF2B5EF4-FFF2-40B4-BE49-F238E27FC236}">
                    <a16:creationId xmlns:a16="http://schemas.microsoft.com/office/drawing/2014/main" id="{8A31EEDD-401B-D576-D975-A0DA8E099FBC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5" name="Rectangle 2304">
                <a:extLst>
                  <a:ext uri="{FF2B5EF4-FFF2-40B4-BE49-F238E27FC236}">
                    <a16:creationId xmlns:a16="http://schemas.microsoft.com/office/drawing/2014/main" id="{5C602AE1-9357-C315-9A8D-2E719A5E74D2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6" name="Rectangle 2305">
                <a:extLst>
                  <a:ext uri="{FF2B5EF4-FFF2-40B4-BE49-F238E27FC236}">
                    <a16:creationId xmlns:a16="http://schemas.microsoft.com/office/drawing/2014/main" id="{997AAF0D-CCCD-CE81-7E54-89B31E89EF13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7" name="Rectangle 2306">
                <a:extLst>
                  <a:ext uri="{FF2B5EF4-FFF2-40B4-BE49-F238E27FC236}">
                    <a16:creationId xmlns:a16="http://schemas.microsoft.com/office/drawing/2014/main" id="{9C249196-31CF-5214-CB3E-8C3994D3E6D7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8" name="Rectangle 2307">
                <a:extLst>
                  <a:ext uri="{FF2B5EF4-FFF2-40B4-BE49-F238E27FC236}">
                    <a16:creationId xmlns:a16="http://schemas.microsoft.com/office/drawing/2014/main" id="{2483C47B-412E-44E0-47B7-17EEC3898997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09" name="Rectangle 2308">
                <a:extLst>
                  <a:ext uri="{FF2B5EF4-FFF2-40B4-BE49-F238E27FC236}">
                    <a16:creationId xmlns:a16="http://schemas.microsoft.com/office/drawing/2014/main" id="{A1168BCD-0956-4FCC-04BB-57E7CC5EFCFC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0" name="Rectangle 2309">
                <a:extLst>
                  <a:ext uri="{FF2B5EF4-FFF2-40B4-BE49-F238E27FC236}">
                    <a16:creationId xmlns:a16="http://schemas.microsoft.com/office/drawing/2014/main" id="{50B5D494-B9C5-3AD5-048B-FF23AC3036B1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1" name="Rectangle 2310">
                <a:extLst>
                  <a:ext uri="{FF2B5EF4-FFF2-40B4-BE49-F238E27FC236}">
                    <a16:creationId xmlns:a16="http://schemas.microsoft.com/office/drawing/2014/main" id="{6BD74718-223A-9B98-CA13-54D13B3735A6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2" name="Rectangle 2311">
                <a:extLst>
                  <a:ext uri="{FF2B5EF4-FFF2-40B4-BE49-F238E27FC236}">
                    <a16:creationId xmlns:a16="http://schemas.microsoft.com/office/drawing/2014/main" id="{EB36103E-00B4-0FF3-4072-A4839DCFD5E9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3" name="Rectangle 2312">
                <a:extLst>
                  <a:ext uri="{FF2B5EF4-FFF2-40B4-BE49-F238E27FC236}">
                    <a16:creationId xmlns:a16="http://schemas.microsoft.com/office/drawing/2014/main" id="{2E811E52-7277-3015-3D72-4162D4230D99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4" name="Rectangle 2313">
                <a:extLst>
                  <a:ext uri="{FF2B5EF4-FFF2-40B4-BE49-F238E27FC236}">
                    <a16:creationId xmlns:a16="http://schemas.microsoft.com/office/drawing/2014/main" id="{5CD823EB-99FE-7D17-E073-348E10613DB5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5" name="Rectangle 2314">
                <a:extLst>
                  <a:ext uri="{FF2B5EF4-FFF2-40B4-BE49-F238E27FC236}">
                    <a16:creationId xmlns:a16="http://schemas.microsoft.com/office/drawing/2014/main" id="{50CC3218-286E-B384-90D6-83F8730BE94F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6" name="Rectangle 2315">
                <a:extLst>
                  <a:ext uri="{FF2B5EF4-FFF2-40B4-BE49-F238E27FC236}">
                    <a16:creationId xmlns:a16="http://schemas.microsoft.com/office/drawing/2014/main" id="{82243F41-CDAD-8AC0-4FCA-0DA7976A7775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7" name="Rectangle 2316">
                <a:extLst>
                  <a:ext uri="{FF2B5EF4-FFF2-40B4-BE49-F238E27FC236}">
                    <a16:creationId xmlns:a16="http://schemas.microsoft.com/office/drawing/2014/main" id="{2D585214-E281-538D-B06A-3AA81CCAFBF8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8" name="Rectangle 2317">
                <a:extLst>
                  <a:ext uri="{FF2B5EF4-FFF2-40B4-BE49-F238E27FC236}">
                    <a16:creationId xmlns:a16="http://schemas.microsoft.com/office/drawing/2014/main" id="{A2077B92-EAA8-E820-4FD5-61376FDBD303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19" name="Rectangle 2318">
                <a:extLst>
                  <a:ext uri="{FF2B5EF4-FFF2-40B4-BE49-F238E27FC236}">
                    <a16:creationId xmlns:a16="http://schemas.microsoft.com/office/drawing/2014/main" id="{070D9D19-039E-A764-8A08-9DD6DBCBDBE0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0" name="Rectangle 2319">
                <a:extLst>
                  <a:ext uri="{FF2B5EF4-FFF2-40B4-BE49-F238E27FC236}">
                    <a16:creationId xmlns:a16="http://schemas.microsoft.com/office/drawing/2014/main" id="{23CA9224-68E8-7B13-50E5-F166966014C6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1" name="Rectangle 2320">
                <a:extLst>
                  <a:ext uri="{FF2B5EF4-FFF2-40B4-BE49-F238E27FC236}">
                    <a16:creationId xmlns:a16="http://schemas.microsoft.com/office/drawing/2014/main" id="{587658DF-9CB4-8FDE-CEEF-1FFEC079F177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2" name="Rectangle 2321">
                <a:extLst>
                  <a:ext uri="{FF2B5EF4-FFF2-40B4-BE49-F238E27FC236}">
                    <a16:creationId xmlns:a16="http://schemas.microsoft.com/office/drawing/2014/main" id="{C59D3994-6A58-82D8-4F7D-17D8B048413B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3" name="Rectangle 2322">
                <a:extLst>
                  <a:ext uri="{FF2B5EF4-FFF2-40B4-BE49-F238E27FC236}">
                    <a16:creationId xmlns:a16="http://schemas.microsoft.com/office/drawing/2014/main" id="{55618ACE-6152-E886-DA1D-5349A2565AFA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4" name="Rectangle 2323">
                <a:extLst>
                  <a:ext uri="{FF2B5EF4-FFF2-40B4-BE49-F238E27FC236}">
                    <a16:creationId xmlns:a16="http://schemas.microsoft.com/office/drawing/2014/main" id="{DC76042F-3BAE-8377-36EE-56DF6AFF04AC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5" name="Rectangle 2324">
                <a:extLst>
                  <a:ext uri="{FF2B5EF4-FFF2-40B4-BE49-F238E27FC236}">
                    <a16:creationId xmlns:a16="http://schemas.microsoft.com/office/drawing/2014/main" id="{9B6F971B-2F28-AE8B-81F1-2D47B03357D7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6" name="Rectangle 2325">
                <a:extLst>
                  <a:ext uri="{FF2B5EF4-FFF2-40B4-BE49-F238E27FC236}">
                    <a16:creationId xmlns:a16="http://schemas.microsoft.com/office/drawing/2014/main" id="{78936808-BEC8-2FFC-EA00-53655BF3F55E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7" name="Rectangle 2326">
                <a:extLst>
                  <a:ext uri="{FF2B5EF4-FFF2-40B4-BE49-F238E27FC236}">
                    <a16:creationId xmlns:a16="http://schemas.microsoft.com/office/drawing/2014/main" id="{26F456AF-8C2F-9287-B07F-5855BD721A54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8" name="Rectangle 2327">
                <a:extLst>
                  <a:ext uri="{FF2B5EF4-FFF2-40B4-BE49-F238E27FC236}">
                    <a16:creationId xmlns:a16="http://schemas.microsoft.com/office/drawing/2014/main" id="{9FFDCBBD-5988-926C-A41C-8E669008E8C9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29" name="Rectangle 2328">
                <a:extLst>
                  <a:ext uri="{FF2B5EF4-FFF2-40B4-BE49-F238E27FC236}">
                    <a16:creationId xmlns:a16="http://schemas.microsoft.com/office/drawing/2014/main" id="{30582810-D110-0FEE-5047-655E8AE59CA3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0" name="Rectangle 2329">
                <a:extLst>
                  <a:ext uri="{FF2B5EF4-FFF2-40B4-BE49-F238E27FC236}">
                    <a16:creationId xmlns:a16="http://schemas.microsoft.com/office/drawing/2014/main" id="{9EA169D8-EA47-39D6-306E-6DFBE4C2C881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1" name="Rectangle 2330">
                <a:extLst>
                  <a:ext uri="{FF2B5EF4-FFF2-40B4-BE49-F238E27FC236}">
                    <a16:creationId xmlns:a16="http://schemas.microsoft.com/office/drawing/2014/main" id="{9C74B5D7-6956-71C5-81DB-E05CD62FE66F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2" name="Rectangle 2331">
                <a:extLst>
                  <a:ext uri="{FF2B5EF4-FFF2-40B4-BE49-F238E27FC236}">
                    <a16:creationId xmlns:a16="http://schemas.microsoft.com/office/drawing/2014/main" id="{0EF478ED-37BE-AE66-11BE-D50CA29D3513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3" name="Rectangle 2332">
                <a:extLst>
                  <a:ext uri="{FF2B5EF4-FFF2-40B4-BE49-F238E27FC236}">
                    <a16:creationId xmlns:a16="http://schemas.microsoft.com/office/drawing/2014/main" id="{C20E6EF3-F24A-2235-D0AC-2EC23FCDE535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4" name="Rectangle 2333">
                <a:extLst>
                  <a:ext uri="{FF2B5EF4-FFF2-40B4-BE49-F238E27FC236}">
                    <a16:creationId xmlns:a16="http://schemas.microsoft.com/office/drawing/2014/main" id="{FA648025-4AB1-B1BE-5BB8-C240B66128FB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5" name="Rectangle 2334">
                <a:extLst>
                  <a:ext uri="{FF2B5EF4-FFF2-40B4-BE49-F238E27FC236}">
                    <a16:creationId xmlns:a16="http://schemas.microsoft.com/office/drawing/2014/main" id="{124A0DED-0484-C4AA-8F76-37F257BC10B0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6" name="Rectangle 2335">
                <a:extLst>
                  <a:ext uri="{FF2B5EF4-FFF2-40B4-BE49-F238E27FC236}">
                    <a16:creationId xmlns:a16="http://schemas.microsoft.com/office/drawing/2014/main" id="{2C239276-FFD3-BAAB-B5E4-1D90BB82E07C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7" name="Rectangle 2336">
                <a:extLst>
                  <a:ext uri="{FF2B5EF4-FFF2-40B4-BE49-F238E27FC236}">
                    <a16:creationId xmlns:a16="http://schemas.microsoft.com/office/drawing/2014/main" id="{50D6A948-5563-0532-2083-BC0D21A25A26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8" name="Rectangle 2337">
                <a:extLst>
                  <a:ext uri="{FF2B5EF4-FFF2-40B4-BE49-F238E27FC236}">
                    <a16:creationId xmlns:a16="http://schemas.microsoft.com/office/drawing/2014/main" id="{C576047C-5C4C-2274-58EC-3627ABC57549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39" name="Rectangle 2338">
                <a:extLst>
                  <a:ext uri="{FF2B5EF4-FFF2-40B4-BE49-F238E27FC236}">
                    <a16:creationId xmlns:a16="http://schemas.microsoft.com/office/drawing/2014/main" id="{79051AE1-3B0B-2731-7E95-5C4F1DC948BB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0" name="Rectangle 2339">
                <a:extLst>
                  <a:ext uri="{FF2B5EF4-FFF2-40B4-BE49-F238E27FC236}">
                    <a16:creationId xmlns:a16="http://schemas.microsoft.com/office/drawing/2014/main" id="{531AE043-D6A6-DBC7-DFA6-03F28AE3F5B0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1" name="Rectangle 2340">
                <a:extLst>
                  <a:ext uri="{FF2B5EF4-FFF2-40B4-BE49-F238E27FC236}">
                    <a16:creationId xmlns:a16="http://schemas.microsoft.com/office/drawing/2014/main" id="{4C9AAF84-44BD-6E71-B631-7EF1423021AE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2" name="Rectangle 2341">
                <a:extLst>
                  <a:ext uri="{FF2B5EF4-FFF2-40B4-BE49-F238E27FC236}">
                    <a16:creationId xmlns:a16="http://schemas.microsoft.com/office/drawing/2014/main" id="{FA8804A6-AA06-A41E-FB71-C53F52091988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3" name="Rectangle 2342">
                <a:extLst>
                  <a:ext uri="{FF2B5EF4-FFF2-40B4-BE49-F238E27FC236}">
                    <a16:creationId xmlns:a16="http://schemas.microsoft.com/office/drawing/2014/main" id="{D0DA9F2B-AD20-9750-7CF0-7EB6B813BCFF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4" name="Rectangle 2343">
                <a:extLst>
                  <a:ext uri="{FF2B5EF4-FFF2-40B4-BE49-F238E27FC236}">
                    <a16:creationId xmlns:a16="http://schemas.microsoft.com/office/drawing/2014/main" id="{477504E9-E7B4-1CA8-7D0A-59F8BC3F1C3C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5" name="Rectangle 2344">
                <a:extLst>
                  <a:ext uri="{FF2B5EF4-FFF2-40B4-BE49-F238E27FC236}">
                    <a16:creationId xmlns:a16="http://schemas.microsoft.com/office/drawing/2014/main" id="{B8659527-DD34-E51D-F1C8-61BE656DAF07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6" name="Rectangle 2345">
                <a:extLst>
                  <a:ext uri="{FF2B5EF4-FFF2-40B4-BE49-F238E27FC236}">
                    <a16:creationId xmlns:a16="http://schemas.microsoft.com/office/drawing/2014/main" id="{B529CEDF-0AC7-2FE1-AF1C-C648D7647CC8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7" name="Rectangle 2346">
                <a:extLst>
                  <a:ext uri="{FF2B5EF4-FFF2-40B4-BE49-F238E27FC236}">
                    <a16:creationId xmlns:a16="http://schemas.microsoft.com/office/drawing/2014/main" id="{23506B5E-9DD8-A323-B6BE-63A591F2B3F6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8" name="Rectangle 2347">
                <a:extLst>
                  <a:ext uri="{FF2B5EF4-FFF2-40B4-BE49-F238E27FC236}">
                    <a16:creationId xmlns:a16="http://schemas.microsoft.com/office/drawing/2014/main" id="{20C06A1D-8C7E-6A85-C809-E46281DE8624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49" name="Rectangle 2348">
                <a:extLst>
                  <a:ext uri="{FF2B5EF4-FFF2-40B4-BE49-F238E27FC236}">
                    <a16:creationId xmlns:a16="http://schemas.microsoft.com/office/drawing/2014/main" id="{E05F81BC-2771-531B-7BCA-EB1F456C6902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0" name="Rectangle 2349">
                <a:extLst>
                  <a:ext uri="{FF2B5EF4-FFF2-40B4-BE49-F238E27FC236}">
                    <a16:creationId xmlns:a16="http://schemas.microsoft.com/office/drawing/2014/main" id="{6E793C01-7AA8-6620-66A0-B45333A59345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1" name="Rectangle 2350">
                <a:extLst>
                  <a:ext uri="{FF2B5EF4-FFF2-40B4-BE49-F238E27FC236}">
                    <a16:creationId xmlns:a16="http://schemas.microsoft.com/office/drawing/2014/main" id="{3EEBDC01-754E-7ABA-8F87-98D6B69FB578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2" name="Rectangle 2351">
                <a:extLst>
                  <a:ext uri="{FF2B5EF4-FFF2-40B4-BE49-F238E27FC236}">
                    <a16:creationId xmlns:a16="http://schemas.microsoft.com/office/drawing/2014/main" id="{26ECBD21-A8F1-0E43-6438-D03EF706B423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solidFill>
                <a:schemeClr val="accent6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3" name="Rectangle 2352">
                <a:extLst>
                  <a:ext uri="{FF2B5EF4-FFF2-40B4-BE49-F238E27FC236}">
                    <a16:creationId xmlns:a16="http://schemas.microsoft.com/office/drawing/2014/main" id="{18192E91-57D3-A125-1836-BF1A99CE21C2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4" name="Rectangle 2353">
                <a:extLst>
                  <a:ext uri="{FF2B5EF4-FFF2-40B4-BE49-F238E27FC236}">
                    <a16:creationId xmlns:a16="http://schemas.microsoft.com/office/drawing/2014/main" id="{9570C1B4-2E44-80C7-B37C-43C0829743B8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5" name="Rectangle 2354">
                <a:extLst>
                  <a:ext uri="{FF2B5EF4-FFF2-40B4-BE49-F238E27FC236}">
                    <a16:creationId xmlns:a16="http://schemas.microsoft.com/office/drawing/2014/main" id="{91187DB5-8482-1331-A76A-23C18A89130D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solidFill>
                <a:schemeClr val="accent6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6" name="Rectangle 2355">
                <a:extLst>
                  <a:ext uri="{FF2B5EF4-FFF2-40B4-BE49-F238E27FC236}">
                    <a16:creationId xmlns:a16="http://schemas.microsoft.com/office/drawing/2014/main" id="{9E566CDE-6464-ED37-F22F-F1B9E9052E18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7" name="Rectangle 2356">
                <a:extLst>
                  <a:ext uri="{FF2B5EF4-FFF2-40B4-BE49-F238E27FC236}">
                    <a16:creationId xmlns:a16="http://schemas.microsoft.com/office/drawing/2014/main" id="{DA9A2957-5F9C-C8C9-5EAA-1B49AE861291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8" name="Rectangle 2357">
                <a:extLst>
                  <a:ext uri="{FF2B5EF4-FFF2-40B4-BE49-F238E27FC236}">
                    <a16:creationId xmlns:a16="http://schemas.microsoft.com/office/drawing/2014/main" id="{5D875ABD-CAC1-C2CD-132E-0E788B706A97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59" name="Rectangle 2358">
                <a:extLst>
                  <a:ext uri="{FF2B5EF4-FFF2-40B4-BE49-F238E27FC236}">
                    <a16:creationId xmlns:a16="http://schemas.microsoft.com/office/drawing/2014/main" id="{4ED283FE-E2BA-E7BE-3073-BD4B2BFCF37B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0" name="Rectangle 2359">
                <a:extLst>
                  <a:ext uri="{FF2B5EF4-FFF2-40B4-BE49-F238E27FC236}">
                    <a16:creationId xmlns:a16="http://schemas.microsoft.com/office/drawing/2014/main" id="{0DEE718E-C6D6-E2A7-7F8D-611D419F8EC3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1" name="Rectangle 2360">
                <a:extLst>
                  <a:ext uri="{FF2B5EF4-FFF2-40B4-BE49-F238E27FC236}">
                    <a16:creationId xmlns:a16="http://schemas.microsoft.com/office/drawing/2014/main" id="{2EAEE015-E617-D1DB-25D6-AFF0ED6E526E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2" name="Rectangle 2361">
                <a:extLst>
                  <a:ext uri="{FF2B5EF4-FFF2-40B4-BE49-F238E27FC236}">
                    <a16:creationId xmlns:a16="http://schemas.microsoft.com/office/drawing/2014/main" id="{86C0189D-6F71-2868-6857-DD284C4388A4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3" name="Rectangle 2362">
                <a:extLst>
                  <a:ext uri="{FF2B5EF4-FFF2-40B4-BE49-F238E27FC236}">
                    <a16:creationId xmlns:a16="http://schemas.microsoft.com/office/drawing/2014/main" id="{C2FC4ADF-38E1-4939-90B3-1F8972DD5383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4" name="Rectangle 2363">
                <a:extLst>
                  <a:ext uri="{FF2B5EF4-FFF2-40B4-BE49-F238E27FC236}">
                    <a16:creationId xmlns:a16="http://schemas.microsoft.com/office/drawing/2014/main" id="{FE8BE0FC-26A9-F7F4-7FE0-34FD03B4E362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5" name="Rectangle 2364">
                <a:extLst>
                  <a:ext uri="{FF2B5EF4-FFF2-40B4-BE49-F238E27FC236}">
                    <a16:creationId xmlns:a16="http://schemas.microsoft.com/office/drawing/2014/main" id="{78BCE5B0-713C-4A30-0BC6-14530BE22703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6" name="Rectangle 2365">
                <a:extLst>
                  <a:ext uri="{FF2B5EF4-FFF2-40B4-BE49-F238E27FC236}">
                    <a16:creationId xmlns:a16="http://schemas.microsoft.com/office/drawing/2014/main" id="{B5A2DFA0-034F-CFA4-FF89-898DA57E8992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367" name="Rectangle 2366">
                <a:extLst>
                  <a:ext uri="{FF2B5EF4-FFF2-40B4-BE49-F238E27FC236}">
                    <a16:creationId xmlns:a16="http://schemas.microsoft.com/office/drawing/2014/main" id="{B51533F2-AC94-EB31-A0EA-F379112CEC6C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170" name="Group 2169">
              <a:extLst>
                <a:ext uri="{FF2B5EF4-FFF2-40B4-BE49-F238E27FC236}">
                  <a16:creationId xmlns:a16="http://schemas.microsoft.com/office/drawing/2014/main" id="{DA487963-FA2F-15E1-DC19-802B88B7E581}"/>
                </a:ext>
              </a:extLst>
            </p:cNvPr>
            <p:cNvGrpSpPr/>
            <p:nvPr/>
          </p:nvGrpSpPr>
          <p:grpSpPr>
            <a:xfrm>
              <a:off x="8254999" y="2200842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171" name="Rectangle 2170">
                <a:extLst>
                  <a:ext uri="{FF2B5EF4-FFF2-40B4-BE49-F238E27FC236}">
                    <a16:creationId xmlns:a16="http://schemas.microsoft.com/office/drawing/2014/main" id="{EE6F562D-6CE7-F54D-1287-BDBF6C369B5B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2" name="Rectangle 2171">
                <a:extLst>
                  <a:ext uri="{FF2B5EF4-FFF2-40B4-BE49-F238E27FC236}">
                    <a16:creationId xmlns:a16="http://schemas.microsoft.com/office/drawing/2014/main" id="{6CC5B2D4-CC6F-4889-E908-0BBF475251A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3" name="Rectangle 2172">
                <a:extLst>
                  <a:ext uri="{FF2B5EF4-FFF2-40B4-BE49-F238E27FC236}">
                    <a16:creationId xmlns:a16="http://schemas.microsoft.com/office/drawing/2014/main" id="{EA1870B2-0DB0-F381-FD8A-75393B11C0C3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4" name="Rectangle 2173">
                <a:extLst>
                  <a:ext uri="{FF2B5EF4-FFF2-40B4-BE49-F238E27FC236}">
                    <a16:creationId xmlns:a16="http://schemas.microsoft.com/office/drawing/2014/main" id="{42997F44-A384-3AC5-37C2-2F02A97178B0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5" name="Rectangle 2174">
                <a:extLst>
                  <a:ext uri="{FF2B5EF4-FFF2-40B4-BE49-F238E27FC236}">
                    <a16:creationId xmlns:a16="http://schemas.microsoft.com/office/drawing/2014/main" id="{2B61BFC5-7A30-440A-8467-6BBF97FF31B6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6" name="Rectangle 2175">
                <a:extLst>
                  <a:ext uri="{FF2B5EF4-FFF2-40B4-BE49-F238E27FC236}">
                    <a16:creationId xmlns:a16="http://schemas.microsoft.com/office/drawing/2014/main" id="{EDF67F35-21FE-FF9C-2A17-7FF9F730DD57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7" name="Rectangle 2176">
                <a:extLst>
                  <a:ext uri="{FF2B5EF4-FFF2-40B4-BE49-F238E27FC236}">
                    <a16:creationId xmlns:a16="http://schemas.microsoft.com/office/drawing/2014/main" id="{BFA87A60-64AF-CCD9-5BF7-5E5480CFCCD2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8" name="Rectangle 2177">
                <a:extLst>
                  <a:ext uri="{FF2B5EF4-FFF2-40B4-BE49-F238E27FC236}">
                    <a16:creationId xmlns:a16="http://schemas.microsoft.com/office/drawing/2014/main" id="{BEDDFADE-90BE-E518-1873-1A46E60114CD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79" name="Rectangle 2178">
                <a:extLst>
                  <a:ext uri="{FF2B5EF4-FFF2-40B4-BE49-F238E27FC236}">
                    <a16:creationId xmlns:a16="http://schemas.microsoft.com/office/drawing/2014/main" id="{288EC39F-10E7-E550-15D9-3BA5C0A3066E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0" name="Rectangle 2179">
                <a:extLst>
                  <a:ext uri="{FF2B5EF4-FFF2-40B4-BE49-F238E27FC236}">
                    <a16:creationId xmlns:a16="http://schemas.microsoft.com/office/drawing/2014/main" id="{59C0E3EA-7A3D-5D67-06CF-8F1163ABFF26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1" name="Rectangle 2180">
                <a:extLst>
                  <a:ext uri="{FF2B5EF4-FFF2-40B4-BE49-F238E27FC236}">
                    <a16:creationId xmlns:a16="http://schemas.microsoft.com/office/drawing/2014/main" id="{807E9F93-E3A9-C0DD-513B-CBC1BFF180DF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2" name="Rectangle 2181">
                <a:extLst>
                  <a:ext uri="{FF2B5EF4-FFF2-40B4-BE49-F238E27FC236}">
                    <a16:creationId xmlns:a16="http://schemas.microsoft.com/office/drawing/2014/main" id="{440846CF-28FF-8D8B-A8EB-8F1FBF1C97F9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3" name="Rectangle 2182">
                <a:extLst>
                  <a:ext uri="{FF2B5EF4-FFF2-40B4-BE49-F238E27FC236}">
                    <a16:creationId xmlns:a16="http://schemas.microsoft.com/office/drawing/2014/main" id="{BAE59643-A760-BE35-5290-EB5A07757DCB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4" name="Rectangle 2183">
                <a:extLst>
                  <a:ext uri="{FF2B5EF4-FFF2-40B4-BE49-F238E27FC236}">
                    <a16:creationId xmlns:a16="http://schemas.microsoft.com/office/drawing/2014/main" id="{2607C6A8-CD4C-8709-F5AD-B1A68C388A01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5" name="Rectangle 2184">
                <a:extLst>
                  <a:ext uri="{FF2B5EF4-FFF2-40B4-BE49-F238E27FC236}">
                    <a16:creationId xmlns:a16="http://schemas.microsoft.com/office/drawing/2014/main" id="{39F4C340-C7E4-6402-98E0-BB8275EFC17C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6" name="Rectangle 2185">
                <a:extLst>
                  <a:ext uri="{FF2B5EF4-FFF2-40B4-BE49-F238E27FC236}">
                    <a16:creationId xmlns:a16="http://schemas.microsoft.com/office/drawing/2014/main" id="{9B69B7FB-1261-FF94-2918-8641C4BAFD51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7" name="Rectangle 2186">
                <a:extLst>
                  <a:ext uri="{FF2B5EF4-FFF2-40B4-BE49-F238E27FC236}">
                    <a16:creationId xmlns:a16="http://schemas.microsoft.com/office/drawing/2014/main" id="{11F1DE66-0303-8264-9CBF-B2A9E5C2F7FA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8" name="Rectangle 2187">
                <a:extLst>
                  <a:ext uri="{FF2B5EF4-FFF2-40B4-BE49-F238E27FC236}">
                    <a16:creationId xmlns:a16="http://schemas.microsoft.com/office/drawing/2014/main" id="{4A071F7B-6DB7-290D-0852-ADDA9C8CD44D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89" name="Rectangle 2188">
                <a:extLst>
                  <a:ext uri="{FF2B5EF4-FFF2-40B4-BE49-F238E27FC236}">
                    <a16:creationId xmlns:a16="http://schemas.microsoft.com/office/drawing/2014/main" id="{C7A6602C-8C4D-8D87-D59A-900DDCA959B8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0" name="Rectangle 2189">
                <a:extLst>
                  <a:ext uri="{FF2B5EF4-FFF2-40B4-BE49-F238E27FC236}">
                    <a16:creationId xmlns:a16="http://schemas.microsoft.com/office/drawing/2014/main" id="{69F9BD00-254F-ED35-9D6F-48B68BF3C517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1" name="Rectangle 2190">
                <a:extLst>
                  <a:ext uri="{FF2B5EF4-FFF2-40B4-BE49-F238E27FC236}">
                    <a16:creationId xmlns:a16="http://schemas.microsoft.com/office/drawing/2014/main" id="{2AC74135-2C51-7CF4-D312-BFD33CBB1010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2" name="Rectangle 2191">
                <a:extLst>
                  <a:ext uri="{FF2B5EF4-FFF2-40B4-BE49-F238E27FC236}">
                    <a16:creationId xmlns:a16="http://schemas.microsoft.com/office/drawing/2014/main" id="{4A31FDBD-C025-63BB-3236-590965891558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3" name="Rectangle 2192">
                <a:extLst>
                  <a:ext uri="{FF2B5EF4-FFF2-40B4-BE49-F238E27FC236}">
                    <a16:creationId xmlns:a16="http://schemas.microsoft.com/office/drawing/2014/main" id="{C1EB335C-E6A0-74AA-6289-0417407271D1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4" name="Rectangle 2193">
                <a:extLst>
                  <a:ext uri="{FF2B5EF4-FFF2-40B4-BE49-F238E27FC236}">
                    <a16:creationId xmlns:a16="http://schemas.microsoft.com/office/drawing/2014/main" id="{E57CFEDF-2D08-EE5C-B0D4-661BCECAE5E3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5" name="Rectangle 2194">
                <a:extLst>
                  <a:ext uri="{FF2B5EF4-FFF2-40B4-BE49-F238E27FC236}">
                    <a16:creationId xmlns:a16="http://schemas.microsoft.com/office/drawing/2014/main" id="{BF75C8CD-6522-5996-292A-CAF7F25A912B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6" name="Rectangle 2195">
                <a:extLst>
                  <a:ext uri="{FF2B5EF4-FFF2-40B4-BE49-F238E27FC236}">
                    <a16:creationId xmlns:a16="http://schemas.microsoft.com/office/drawing/2014/main" id="{F88444E5-438D-B823-B6E6-AC0F00C2984A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7" name="Rectangle 2196">
                <a:extLst>
                  <a:ext uri="{FF2B5EF4-FFF2-40B4-BE49-F238E27FC236}">
                    <a16:creationId xmlns:a16="http://schemas.microsoft.com/office/drawing/2014/main" id="{541C9781-9C56-AEA1-D907-4926AD9DE1EB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8" name="Rectangle 2197">
                <a:extLst>
                  <a:ext uri="{FF2B5EF4-FFF2-40B4-BE49-F238E27FC236}">
                    <a16:creationId xmlns:a16="http://schemas.microsoft.com/office/drawing/2014/main" id="{420D6668-AF3E-2B57-AE36-1DC820520159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99" name="Rectangle 2198">
                <a:extLst>
                  <a:ext uri="{FF2B5EF4-FFF2-40B4-BE49-F238E27FC236}">
                    <a16:creationId xmlns:a16="http://schemas.microsoft.com/office/drawing/2014/main" id="{8DE5D9E7-1700-8FB9-035F-3E59452DC25E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0" name="Rectangle 2199">
                <a:extLst>
                  <a:ext uri="{FF2B5EF4-FFF2-40B4-BE49-F238E27FC236}">
                    <a16:creationId xmlns:a16="http://schemas.microsoft.com/office/drawing/2014/main" id="{EF6C7652-B5AE-FF5D-94D0-E5AF0FFC87CA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1" name="Rectangle 2200">
                <a:extLst>
                  <a:ext uri="{FF2B5EF4-FFF2-40B4-BE49-F238E27FC236}">
                    <a16:creationId xmlns:a16="http://schemas.microsoft.com/office/drawing/2014/main" id="{5C58A173-5B3B-CF53-27FF-27603211598B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2" name="Rectangle 2201">
                <a:extLst>
                  <a:ext uri="{FF2B5EF4-FFF2-40B4-BE49-F238E27FC236}">
                    <a16:creationId xmlns:a16="http://schemas.microsoft.com/office/drawing/2014/main" id="{4A3095F2-0EF5-5EBB-4046-B145C7CE7A1D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3" name="Rectangle 2202">
                <a:extLst>
                  <a:ext uri="{FF2B5EF4-FFF2-40B4-BE49-F238E27FC236}">
                    <a16:creationId xmlns:a16="http://schemas.microsoft.com/office/drawing/2014/main" id="{D4E34CED-D682-F463-9FDD-962EF9FACEA2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4" name="Rectangle 2203">
                <a:extLst>
                  <a:ext uri="{FF2B5EF4-FFF2-40B4-BE49-F238E27FC236}">
                    <a16:creationId xmlns:a16="http://schemas.microsoft.com/office/drawing/2014/main" id="{72575511-0002-BBED-C36D-A015A657D5C2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5" name="Rectangle 2204">
                <a:extLst>
                  <a:ext uri="{FF2B5EF4-FFF2-40B4-BE49-F238E27FC236}">
                    <a16:creationId xmlns:a16="http://schemas.microsoft.com/office/drawing/2014/main" id="{1C3932D1-836B-AACA-482B-BD823111BC42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6" name="Rectangle 2205">
                <a:extLst>
                  <a:ext uri="{FF2B5EF4-FFF2-40B4-BE49-F238E27FC236}">
                    <a16:creationId xmlns:a16="http://schemas.microsoft.com/office/drawing/2014/main" id="{6F0782E8-08F2-9F87-57C7-164AA2F0B2A0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7" name="Rectangle 2206">
                <a:extLst>
                  <a:ext uri="{FF2B5EF4-FFF2-40B4-BE49-F238E27FC236}">
                    <a16:creationId xmlns:a16="http://schemas.microsoft.com/office/drawing/2014/main" id="{1F2C9DE0-3324-4371-91D3-2882D139AAC6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8" name="Rectangle 2207">
                <a:extLst>
                  <a:ext uri="{FF2B5EF4-FFF2-40B4-BE49-F238E27FC236}">
                    <a16:creationId xmlns:a16="http://schemas.microsoft.com/office/drawing/2014/main" id="{7C0279F0-10DE-542A-FBFD-6ACB648C24F6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09" name="Rectangle 2208">
                <a:extLst>
                  <a:ext uri="{FF2B5EF4-FFF2-40B4-BE49-F238E27FC236}">
                    <a16:creationId xmlns:a16="http://schemas.microsoft.com/office/drawing/2014/main" id="{61C1E4AA-7648-DC4E-B6E7-DEED8ABAC72D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0" name="Rectangle 2209">
                <a:extLst>
                  <a:ext uri="{FF2B5EF4-FFF2-40B4-BE49-F238E27FC236}">
                    <a16:creationId xmlns:a16="http://schemas.microsoft.com/office/drawing/2014/main" id="{522253B0-2FD4-BC61-8174-661C2C6C1964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1" name="Rectangle 2210">
                <a:extLst>
                  <a:ext uri="{FF2B5EF4-FFF2-40B4-BE49-F238E27FC236}">
                    <a16:creationId xmlns:a16="http://schemas.microsoft.com/office/drawing/2014/main" id="{DDE279B7-FFBC-6B83-79AC-4A93F891ADF1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2" name="Rectangle 2211">
                <a:extLst>
                  <a:ext uri="{FF2B5EF4-FFF2-40B4-BE49-F238E27FC236}">
                    <a16:creationId xmlns:a16="http://schemas.microsoft.com/office/drawing/2014/main" id="{4AF0DE93-4784-C611-4B37-3884D58FE9E8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3" name="Rectangle 2212">
                <a:extLst>
                  <a:ext uri="{FF2B5EF4-FFF2-40B4-BE49-F238E27FC236}">
                    <a16:creationId xmlns:a16="http://schemas.microsoft.com/office/drawing/2014/main" id="{300A4721-0512-094A-34F5-5A62C94E171A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4" name="Rectangle 2213">
                <a:extLst>
                  <a:ext uri="{FF2B5EF4-FFF2-40B4-BE49-F238E27FC236}">
                    <a16:creationId xmlns:a16="http://schemas.microsoft.com/office/drawing/2014/main" id="{770EA26F-DF53-C2B5-9786-786D801204A1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5" name="Rectangle 2214">
                <a:extLst>
                  <a:ext uri="{FF2B5EF4-FFF2-40B4-BE49-F238E27FC236}">
                    <a16:creationId xmlns:a16="http://schemas.microsoft.com/office/drawing/2014/main" id="{93F0C2BB-4F56-A48C-DBA8-3E5FE81EA6D6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6" name="Rectangle 2215">
                <a:extLst>
                  <a:ext uri="{FF2B5EF4-FFF2-40B4-BE49-F238E27FC236}">
                    <a16:creationId xmlns:a16="http://schemas.microsoft.com/office/drawing/2014/main" id="{B0119125-0133-DD34-BA1C-C0E7671AA179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7" name="Rectangle 2216">
                <a:extLst>
                  <a:ext uri="{FF2B5EF4-FFF2-40B4-BE49-F238E27FC236}">
                    <a16:creationId xmlns:a16="http://schemas.microsoft.com/office/drawing/2014/main" id="{10082A5D-1C5C-1FEF-74A4-042B35BCCFBD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8" name="Rectangle 2217">
                <a:extLst>
                  <a:ext uri="{FF2B5EF4-FFF2-40B4-BE49-F238E27FC236}">
                    <a16:creationId xmlns:a16="http://schemas.microsoft.com/office/drawing/2014/main" id="{4D0481EB-89B1-2F05-55DC-5F70B91869F6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19" name="Rectangle 2218">
                <a:extLst>
                  <a:ext uri="{FF2B5EF4-FFF2-40B4-BE49-F238E27FC236}">
                    <a16:creationId xmlns:a16="http://schemas.microsoft.com/office/drawing/2014/main" id="{BF52B82A-C58C-C8F6-EF8A-74FDA014804E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0" name="Rectangle 2219">
                <a:extLst>
                  <a:ext uri="{FF2B5EF4-FFF2-40B4-BE49-F238E27FC236}">
                    <a16:creationId xmlns:a16="http://schemas.microsoft.com/office/drawing/2014/main" id="{7C316A8B-9AB9-45FF-D28A-1E9D28EDF6D6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1" name="Rectangle 2220">
                <a:extLst>
                  <a:ext uri="{FF2B5EF4-FFF2-40B4-BE49-F238E27FC236}">
                    <a16:creationId xmlns:a16="http://schemas.microsoft.com/office/drawing/2014/main" id="{EE6E742C-B4AD-1CEC-F95D-BFFC6A01B77A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2" name="Rectangle 2221">
                <a:extLst>
                  <a:ext uri="{FF2B5EF4-FFF2-40B4-BE49-F238E27FC236}">
                    <a16:creationId xmlns:a16="http://schemas.microsoft.com/office/drawing/2014/main" id="{1D52552C-7004-4AB5-8B84-FC9194FD0482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3" name="Rectangle 2222">
                <a:extLst>
                  <a:ext uri="{FF2B5EF4-FFF2-40B4-BE49-F238E27FC236}">
                    <a16:creationId xmlns:a16="http://schemas.microsoft.com/office/drawing/2014/main" id="{110CB606-67AD-EB49-5F57-9FB97B1ECEB6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4" name="Rectangle 2223">
                <a:extLst>
                  <a:ext uri="{FF2B5EF4-FFF2-40B4-BE49-F238E27FC236}">
                    <a16:creationId xmlns:a16="http://schemas.microsoft.com/office/drawing/2014/main" id="{86216EE9-01AB-893A-7A4E-004ACC29C60D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5" name="Rectangle 2224">
                <a:extLst>
                  <a:ext uri="{FF2B5EF4-FFF2-40B4-BE49-F238E27FC236}">
                    <a16:creationId xmlns:a16="http://schemas.microsoft.com/office/drawing/2014/main" id="{B23ADE17-CA98-C888-33FD-221F71EACD59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6" name="Rectangle 2225">
                <a:extLst>
                  <a:ext uri="{FF2B5EF4-FFF2-40B4-BE49-F238E27FC236}">
                    <a16:creationId xmlns:a16="http://schemas.microsoft.com/office/drawing/2014/main" id="{64D88002-A85A-08AF-4378-10B55F5763E2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7" name="Rectangle 2226">
                <a:extLst>
                  <a:ext uri="{FF2B5EF4-FFF2-40B4-BE49-F238E27FC236}">
                    <a16:creationId xmlns:a16="http://schemas.microsoft.com/office/drawing/2014/main" id="{3799F38E-1341-D5A9-A2C6-54A99BC9310E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8" name="Rectangle 2227">
                <a:extLst>
                  <a:ext uri="{FF2B5EF4-FFF2-40B4-BE49-F238E27FC236}">
                    <a16:creationId xmlns:a16="http://schemas.microsoft.com/office/drawing/2014/main" id="{BD42C470-BCE0-C23F-C5A3-CA3D00950CDD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29" name="Rectangle 2228">
                <a:extLst>
                  <a:ext uri="{FF2B5EF4-FFF2-40B4-BE49-F238E27FC236}">
                    <a16:creationId xmlns:a16="http://schemas.microsoft.com/office/drawing/2014/main" id="{670F62D2-13A7-8051-4DC1-7F887F4D11B3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0" name="Rectangle 2229">
                <a:extLst>
                  <a:ext uri="{FF2B5EF4-FFF2-40B4-BE49-F238E27FC236}">
                    <a16:creationId xmlns:a16="http://schemas.microsoft.com/office/drawing/2014/main" id="{11FB6EE3-1EF5-C307-474E-419692461CA7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1" name="Rectangle 2230">
                <a:extLst>
                  <a:ext uri="{FF2B5EF4-FFF2-40B4-BE49-F238E27FC236}">
                    <a16:creationId xmlns:a16="http://schemas.microsoft.com/office/drawing/2014/main" id="{C95916C3-D6A5-D45E-93AA-476A96748F10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2" name="Rectangle 2231">
                <a:extLst>
                  <a:ext uri="{FF2B5EF4-FFF2-40B4-BE49-F238E27FC236}">
                    <a16:creationId xmlns:a16="http://schemas.microsoft.com/office/drawing/2014/main" id="{02EACDFB-D6CA-B748-0301-43C7925A671B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3" name="Rectangle 2232">
                <a:extLst>
                  <a:ext uri="{FF2B5EF4-FFF2-40B4-BE49-F238E27FC236}">
                    <a16:creationId xmlns:a16="http://schemas.microsoft.com/office/drawing/2014/main" id="{3EFF5F5C-2F0D-E008-ACAB-07A2CE1C0C1A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4" name="Rectangle 2233">
                <a:extLst>
                  <a:ext uri="{FF2B5EF4-FFF2-40B4-BE49-F238E27FC236}">
                    <a16:creationId xmlns:a16="http://schemas.microsoft.com/office/drawing/2014/main" id="{B4B72A42-C28E-580D-2883-32CEBEFD19E8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35" name="Rectangle 2234">
                <a:extLst>
                  <a:ext uri="{FF2B5EF4-FFF2-40B4-BE49-F238E27FC236}">
                    <a16:creationId xmlns:a16="http://schemas.microsoft.com/office/drawing/2014/main" id="{77349783-FBA8-8F31-C212-847293B75E96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104" name="Group 2103">
              <a:extLst>
                <a:ext uri="{FF2B5EF4-FFF2-40B4-BE49-F238E27FC236}">
                  <a16:creationId xmlns:a16="http://schemas.microsoft.com/office/drawing/2014/main" id="{618EA542-E0F2-45F9-1689-9B33318B9852}"/>
                </a:ext>
              </a:extLst>
            </p:cNvPr>
            <p:cNvGrpSpPr/>
            <p:nvPr/>
          </p:nvGrpSpPr>
          <p:grpSpPr>
            <a:xfrm>
              <a:off x="8254999" y="2083735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105" name="Rectangle 2104">
                <a:extLst>
                  <a:ext uri="{FF2B5EF4-FFF2-40B4-BE49-F238E27FC236}">
                    <a16:creationId xmlns:a16="http://schemas.microsoft.com/office/drawing/2014/main" id="{5D1CC95A-545E-05F9-0ACE-1437E030CAED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6" name="Rectangle 2105">
                <a:extLst>
                  <a:ext uri="{FF2B5EF4-FFF2-40B4-BE49-F238E27FC236}">
                    <a16:creationId xmlns:a16="http://schemas.microsoft.com/office/drawing/2014/main" id="{C787AF26-0E16-7474-5C10-165B5351ACFF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7" name="Rectangle 2106">
                <a:extLst>
                  <a:ext uri="{FF2B5EF4-FFF2-40B4-BE49-F238E27FC236}">
                    <a16:creationId xmlns:a16="http://schemas.microsoft.com/office/drawing/2014/main" id="{8FE8CDB6-C7DA-4210-82B4-AF7853C09035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8" name="Rectangle 2107">
                <a:extLst>
                  <a:ext uri="{FF2B5EF4-FFF2-40B4-BE49-F238E27FC236}">
                    <a16:creationId xmlns:a16="http://schemas.microsoft.com/office/drawing/2014/main" id="{F27F8284-6076-EE97-C390-F839726770B4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9" name="Rectangle 2108">
                <a:extLst>
                  <a:ext uri="{FF2B5EF4-FFF2-40B4-BE49-F238E27FC236}">
                    <a16:creationId xmlns:a16="http://schemas.microsoft.com/office/drawing/2014/main" id="{BE7A3685-934C-C164-89EA-3F175905B428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0" name="Rectangle 2109">
                <a:extLst>
                  <a:ext uri="{FF2B5EF4-FFF2-40B4-BE49-F238E27FC236}">
                    <a16:creationId xmlns:a16="http://schemas.microsoft.com/office/drawing/2014/main" id="{0DCA57B4-B883-EB38-B9AA-B13401E6DF3B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1" name="Rectangle 2110">
                <a:extLst>
                  <a:ext uri="{FF2B5EF4-FFF2-40B4-BE49-F238E27FC236}">
                    <a16:creationId xmlns:a16="http://schemas.microsoft.com/office/drawing/2014/main" id="{65E26CD4-9AB5-E829-5EF9-2FC6EF002571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2" name="Rectangle 2111">
                <a:extLst>
                  <a:ext uri="{FF2B5EF4-FFF2-40B4-BE49-F238E27FC236}">
                    <a16:creationId xmlns:a16="http://schemas.microsoft.com/office/drawing/2014/main" id="{9053598E-9ACE-D558-AC60-7C93FB8DFD3C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3" name="Rectangle 2112">
                <a:extLst>
                  <a:ext uri="{FF2B5EF4-FFF2-40B4-BE49-F238E27FC236}">
                    <a16:creationId xmlns:a16="http://schemas.microsoft.com/office/drawing/2014/main" id="{ADDE245B-5C6D-FEB5-7D12-39E5138DF0B0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4" name="Rectangle 2113">
                <a:extLst>
                  <a:ext uri="{FF2B5EF4-FFF2-40B4-BE49-F238E27FC236}">
                    <a16:creationId xmlns:a16="http://schemas.microsoft.com/office/drawing/2014/main" id="{42685575-194B-D81E-38C0-9F812E938E1D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5" name="Rectangle 2114">
                <a:extLst>
                  <a:ext uri="{FF2B5EF4-FFF2-40B4-BE49-F238E27FC236}">
                    <a16:creationId xmlns:a16="http://schemas.microsoft.com/office/drawing/2014/main" id="{7DD4B3A3-9F94-6E13-EE4C-5195EE46AEF8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6" name="Rectangle 2115">
                <a:extLst>
                  <a:ext uri="{FF2B5EF4-FFF2-40B4-BE49-F238E27FC236}">
                    <a16:creationId xmlns:a16="http://schemas.microsoft.com/office/drawing/2014/main" id="{5D85176D-2875-1208-1DDF-715F7BC04044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7" name="Rectangle 2116">
                <a:extLst>
                  <a:ext uri="{FF2B5EF4-FFF2-40B4-BE49-F238E27FC236}">
                    <a16:creationId xmlns:a16="http://schemas.microsoft.com/office/drawing/2014/main" id="{CC09ADD0-AB9F-AA87-9CD8-4D3683ABA11C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8" name="Rectangle 2117">
                <a:extLst>
                  <a:ext uri="{FF2B5EF4-FFF2-40B4-BE49-F238E27FC236}">
                    <a16:creationId xmlns:a16="http://schemas.microsoft.com/office/drawing/2014/main" id="{3F01266F-AE10-4351-802D-073963AFBBF6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9" name="Rectangle 2118">
                <a:extLst>
                  <a:ext uri="{FF2B5EF4-FFF2-40B4-BE49-F238E27FC236}">
                    <a16:creationId xmlns:a16="http://schemas.microsoft.com/office/drawing/2014/main" id="{ABE91345-BC51-8742-5751-E82F57782951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0" name="Rectangle 2119">
                <a:extLst>
                  <a:ext uri="{FF2B5EF4-FFF2-40B4-BE49-F238E27FC236}">
                    <a16:creationId xmlns:a16="http://schemas.microsoft.com/office/drawing/2014/main" id="{1F2E3912-A030-4E39-78B8-E3EFC131BD71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1" name="Rectangle 2120">
                <a:extLst>
                  <a:ext uri="{FF2B5EF4-FFF2-40B4-BE49-F238E27FC236}">
                    <a16:creationId xmlns:a16="http://schemas.microsoft.com/office/drawing/2014/main" id="{75622BD0-3259-D793-7B78-0B27E23A0860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2" name="Rectangle 2121">
                <a:extLst>
                  <a:ext uri="{FF2B5EF4-FFF2-40B4-BE49-F238E27FC236}">
                    <a16:creationId xmlns:a16="http://schemas.microsoft.com/office/drawing/2014/main" id="{5ACB8DE7-409F-5432-D820-E6B702F7125A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3" name="Rectangle 2122">
                <a:extLst>
                  <a:ext uri="{FF2B5EF4-FFF2-40B4-BE49-F238E27FC236}">
                    <a16:creationId xmlns:a16="http://schemas.microsoft.com/office/drawing/2014/main" id="{B133F5ED-9DED-138A-3652-095753D7DDE0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4" name="Rectangle 2123">
                <a:extLst>
                  <a:ext uri="{FF2B5EF4-FFF2-40B4-BE49-F238E27FC236}">
                    <a16:creationId xmlns:a16="http://schemas.microsoft.com/office/drawing/2014/main" id="{2244D87D-63A4-F408-1BFB-EDA898F3B7A0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5" name="Rectangle 2124">
                <a:extLst>
                  <a:ext uri="{FF2B5EF4-FFF2-40B4-BE49-F238E27FC236}">
                    <a16:creationId xmlns:a16="http://schemas.microsoft.com/office/drawing/2014/main" id="{87C173A4-C305-3D04-DBB6-B5C926174AD2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6" name="Rectangle 2125">
                <a:extLst>
                  <a:ext uri="{FF2B5EF4-FFF2-40B4-BE49-F238E27FC236}">
                    <a16:creationId xmlns:a16="http://schemas.microsoft.com/office/drawing/2014/main" id="{91802490-8488-7387-D596-00D45BDFADB6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7" name="Rectangle 2126">
                <a:extLst>
                  <a:ext uri="{FF2B5EF4-FFF2-40B4-BE49-F238E27FC236}">
                    <a16:creationId xmlns:a16="http://schemas.microsoft.com/office/drawing/2014/main" id="{A4B04CC6-D1B3-9041-DD45-1D09F7B5D2E2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8" name="Rectangle 2127">
                <a:extLst>
                  <a:ext uri="{FF2B5EF4-FFF2-40B4-BE49-F238E27FC236}">
                    <a16:creationId xmlns:a16="http://schemas.microsoft.com/office/drawing/2014/main" id="{56B09A6C-FC41-32FD-153C-EBD677DD4C16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29" name="Rectangle 2128">
                <a:extLst>
                  <a:ext uri="{FF2B5EF4-FFF2-40B4-BE49-F238E27FC236}">
                    <a16:creationId xmlns:a16="http://schemas.microsoft.com/office/drawing/2014/main" id="{DC2EEE1F-D30C-F916-D310-AA42EE4288E2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0" name="Rectangle 2129">
                <a:extLst>
                  <a:ext uri="{FF2B5EF4-FFF2-40B4-BE49-F238E27FC236}">
                    <a16:creationId xmlns:a16="http://schemas.microsoft.com/office/drawing/2014/main" id="{678C6584-7912-F590-1485-63B21716E251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1" name="Rectangle 2130">
                <a:extLst>
                  <a:ext uri="{FF2B5EF4-FFF2-40B4-BE49-F238E27FC236}">
                    <a16:creationId xmlns:a16="http://schemas.microsoft.com/office/drawing/2014/main" id="{895F4CF2-B732-FA20-0954-DB2DD5C267AF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2" name="Rectangle 2131">
                <a:extLst>
                  <a:ext uri="{FF2B5EF4-FFF2-40B4-BE49-F238E27FC236}">
                    <a16:creationId xmlns:a16="http://schemas.microsoft.com/office/drawing/2014/main" id="{C62E83C0-8A57-875D-7609-E0765BB8E344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3" name="Rectangle 2132">
                <a:extLst>
                  <a:ext uri="{FF2B5EF4-FFF2-40B4-BE49-F238E27FC236}">
                    <a16:creationId xmlns:a16="http://schemas.microsoft.com/office/drawing/2014/main" id="{64E60780-6746-90A9-01EA-A8778BCE6F94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4" name="Rectangle 2133">
                <a:extLst>
                  <a:ext uri="{FF2B5EF4-FFF2-40B4-BE49-F238E27FC236}">
                    <a16:creationId xmlns:a16="http://schemas.microsoft.com/office/drawing/2014/main" id="{4E330CDB-D0CF-0206-CDA7-E49C3F33F593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5" name="Rectangle 2134">
                <a:extLst>
                  <a:ext uri="{FF2B5EF4-FFF2-40B4-BE49-F238E27FC236}">
                    <a16:creationId xmlns:a16="http://schemas.microsoft.com/office/drawing/2014/main" id="{B537E2C7-B3AF-6D8B-151D-BF982725D809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6" name="Rectangle 2135">
                <a:extLst>
                  <a:ext uri="{FF2B5EF4-FFF2-40B4-BE49-F238E27FC236}">
                    <a16:creationId xmlns:a16="http://schemas.microsoft.com/office/drawing/2014/main" id="{E9ABB079-FCF3-41BB-A570-78789101EDD7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7" name="Rectangle 2136">
                <a:extLst>
                  <a:ext uri="{FF2B5EF4-FFF2-40B4-BE49-F238E27FC236}">
                    <a16:creationId xmlns:a16="http://schemas.microsoft.com/office/drawing/2014/main" id="{7150CF4A-611B-4A08-8ED9-D115907E8BAC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8" name="Rectangle 2137">
                <a:extLst>
                  <a:ext uri="{FF2B5EF4-FFF2-40B4-BE49-F238E27FC236}">
                    <a16:creationId xmlns:a16="http://schemas.microsoft.com/office/drawing/2014/main" id="{D4081C87-62AD-3509-72F8-4C83A7E9C9C1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39" name="Rectangle 2138">
                <a:extLst>
                  <a:ext uri="{FF2B5EF4-FFF2-40B4-BE49-F238E27FC236}">
                    <a16:creationId xmlns:a16="http://schemas.microsoft.com/office/drawing/2014/main" id="{84B4F2E2-621E-3082-CF84-FCAF38686CB6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0" name="Rectangle 2139">
                <a:extLst>
                  <a:ext uri="{FF2B5EF4-FFF2-40B4-BE49-F238E27FC236}">
                    <a16:creationId xmlns:a16="http://schemas.microsoft.com/office/drawing/2014/main" id="{8FB77DAF-4F4D-51AA-95B0-0EB38F3D20CB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1" name="Rectangle 2140">
                <a:extLst>
                  <a:ext uri="{FF2B5EF4-FFF2-40B4-BE49-F238E27FC236}">
                    <a16:creationId xmlns:a16="http://schemas.microsoft.com/office/drawing/2014/main" id="{8897C1B9-5E47-222D-C4EE-ECE80377C6CC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2" name="Rectangle 2141">
                <a:extLst>
                  <a:ext uri="{FF2B5EF4-FFF2-40B4-BE49-F238E27FC236}">
                    <a16:creationId xmlns:a16="http://schemas.microsoft.com/office/drawing/2014/main" id="{C39E9683-7D46-3170-5DCC-056F2924CA07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3" name="Rectangle 2142">
                <a:extLst>
                  <a:ext uri="{FF2B5EF4-FFF2-40B4-BE49-F238E27FC236}">
                    <a16:creationId xmlns:a16="http://schemas.microsoft.com/office/drawing/2014/main" id="{3E74C129-D0FD-4DF1-0746-9405BE67EEE7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4" name="Rectangle 2143">
                <a:extLst>
                  <a:ext uri="{FF2B5EF4-FFF2-40B4-BE49-F238E27FC236}">
                    <a16:creationId xmlns:a16="http://schemas.microsoft.com/office/drawing/2014/main" id="{2E1C5463-7C75-EC33-1386-DA706B3F2F88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5" name="Rectangle 2144">
                <a:extLst>
                  <a:ext uri="{FF2B5EF4-FFF2-40B4-BE49-F238E27FC236}">
                    <a16:creationId xmlns:a16="http://schemas.microsoft.com/office/drawing/2014/main" id="{D31B4584-C0D7-A42D-11D6-A8B055AB4CDC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6" name="Rectangle 2145">
                <a:extLst>
                  <a:ext uri="{FF2B5EF4-FFF2-40B4-BE49-F238E27FC236}">
                    <a16:creationId xmlns:a16="http://schemas.microsoft.com/office/drawing/2014/main" id="{7740C93A-F9FA-76DC-C9B6-28325D2BF19E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7" name="Rectangle 2146">
                <a:extLst>
                  <a:ext uri="{FF2B5EF4-FFF2-40B4-BE49-F238E27FC236}">
                    <a16:creationId xmlns:a16="http://schemas.microsoft.com/office/drawing/2014/main" id="{266995F0-773A-1DF3-746C-1F7BCC3450FF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8" name="Rectangle 2147">
                <a:extLst>
                  <a:ext uri="{FF2B5EF4-FFF2-40B4-BE49-F238E27FC236}">
                    <a16:creationId xmlns:a16="http://schemas.microsoft.com/office/drawing/2014/main" id="{1C6E0CC8-7E01-8907-BFC1-8DA0DF29FA99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49" name="Rectangle 2148">
                <a:extLst>
                  <a:ext uri="{FF2B5EF4-FFF2-40B4-BE49-F238E27FC236}">
                    <a16:creationId xmlns:a16="http://schemas.microsoft.com/office/drawing/2014/main" id="{A0785431-2416-60A3-F955-C3E700614A72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0" name="Rectangle 2149">
                <a:extLst>
                  <a:ext uri="{FF2B5EF4-FFF2-40B4-BE49-F238E27FC236}">
                    <a16:creationId xmlns:a16="http://schemas.microsoft.com/office/drawing/2014/main" id="{EAB5EE6F-893E-5DA4-5B52-EC00821F5B98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1" name="Rectangle 2150">
                <a:extLst>
                  <a:ext uri="{FF2B5EF4-FFF2-40B4-BE49-F238E27FC236}">
                    <a16:creationId xmlns:a16="http://schemas.microsoft.com/office/drawing/2014/main" id="{9C7B3E8F-DEBE-44EB-2D80-479242284EBA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2" name="Rectangle 2151">
                <a:extLst>
                  <a:ext uri="{FF2B5EF4-FFF2-40B4-BE49-F238E27FC236}">
                    <a16:creationId xmlns:a16="http://schemas.microsoft.com/office/drawing/2014/main" id="{5F7B56AD-FA9E-197D-90B4-351248D2FFD7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3" name="Rectangle 2152">
                <a:extLst>
                  <a:ext uri="{FF2B5EF4-FFF2-40B4-BE49-F238E27FC236}">
                    <a16:creationId xmlns:a16="http://schemas.microsoft.com/office/drawing/2014/main" id="{0355791C-C612-E569-E040-EF71A47D77B2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4" name="Rectangle 2153">
                <a:extLst>
                  <a:ext uri="{FF2B5EF4-FFF2-40B4-BE49-F238E27FC236}">
                    <a16:creationId xmlns:a16="http://schemas.microsoft.com/office/drawing/2014/main" id="{133AF136-6191-1FA6-E694-1614DF10C9BF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5" name="Rectangle 2154">
                <a:extLst>
                  <a:ext uri="{FF2B5EF4-FFF2-40B4-BE49-F238E27FC236}">
                    <a16:creationId xmlns:a16="http://schemas.microsoft.com/office/drawing/2014/main" id="{6660CD88-ABE0-4016-5CFE-49698DF08765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6" name="Rectangle 2155">
                <a:extLst>
                  <a:ext uri="{FF2B5EF4-FFF2-40B4-BE49-F238E27FC236}">
                    <a16:creationId xmlns:a16="http://schemas.microsoft.com/office/drawing/2014/main" id="{89A145E1-689E-D474-EA06-9C3C0985F149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7" name="Rectangle 2156">
                <a:extLst>
                  <a:ext uri="{FF2B5EF4-FFF2-40B4-BE49-F238E27FC236}">
                    <a16:creationId xmlns:a16="http://schemas.microsoft.com/office/drawing/2014/main" id="{F2358F4F-72B1-830C-8325-B5C29A38AE76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8" name="Rectangle 2157">
                <a:extLst>
                  <a:ext uri="{FF2B5EF4-FFF2-40B4-BE49-F238E27FC236}">
                    <a16:creationId xmlns:a16="http://schemas.microsoft.com/office/drawing/2014/main" id="{E553181A-55A1-E170-59BB-F0BADC90F74F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59" name="Rectangle 2158">
                <a:extLst>
                  <a:ext uri="{FF2B5EF4-FFF2-40B4-BE49-F238E27FC236}">
                    <a16:creationId xmlns:a16="http://schemas.microsoft.com/office/drawing/2014/main" id="{2FEA3E2C-1130-CA36-40F9-6044A0AD3DD1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0" name="Rectangle 2159">
                <a:extLst>
                  <a:ext uri="{FF2B5EF4-FFF2-40B4-BE49-F238E27FC236}">
                    <a16:creationId xmlns:a16="http://schemas.microsoft.com/office/drawing/2014/main" id="{3D545AA3-94D6-5E20-C948-83301305974B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1" name="Rectangle 2160">
                <a:extLst>
                  <a:ext uri="{FF2B5EF4-FFF2-40B4-BE49-F238E27FC236}">
                    <a16:creationId xmlns:a16="http://schemas.microsoft.com/office/drawing/2014/main" id="{EE8FB0D9-EBD9-78A7-F2F1-A86BF5A671F9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2" name="Rectangle 2161">
                <a:extLst>
                  <a:ext uri="{FF2B5EF4-FFF2-40B4-BE49-F238E27FC236}">
                    <a16:creationId xmlns:a16="http://schemas.microsoft.com/office/drawing/2014/main" id="{975131A1-A9A6-93D9-8400-C82309E271C9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3" name="Rectangle 2162">
                <a:extLst>
                  <a:ext uri="{FF2B5EF4-FFF2-40B4-BE49-F238E27FC236}">
                    <a16:creationId xmlns:a16="http://schemas.microsoft.com/office/drawing/2014/main" id="{152D75DF-C61C-63FA-743D-29ED44E2ABD0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4" name="Rectangle 2163">
                <a:extLst>
                  <a:ext uri="{FF2B5EF4-FFF2-40B4-BE49-F238E27FC236}">
                    <a16:creationId xmlns:a16="http://schemas.microsoft.com/office/drawing/2014/main" id="{C01C3BBA-7DC2-5C86-431B-B3F10058742D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5" name="Rectangle 2164">
                <a:extLst>
                  <a:ext uri="{FF2B5EF4-FFF2-40B4-BE49-F238E27FC236}">
                    <a16:creationId xmlns:a16="http://schemas.microsoft.com/office/drawing/2014/main" id="{423B5EFB-074D-FF99-6FEB-72B5A4F4C3DE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6" name="Rectangle 2165">
                <a:extLst>
                  <a:ext uri="{FF2B5EF4-FFF2-40B4-BE49-F238E27FC236}">
                    <a16:creationId xmlns:a16="http://schemas.microsoft.com/office/drawing/2014/main" id="{45709E3B-EF0B-B206-50EF-5D8BDDB8D0EF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7" name="Rectangle 2166">
                <a:extLst>
                  <a:ext uri="{FF2B5EF4-FFF2-40B4-BE49-F238E27FC236}">
                    <a16:creationId xmlns:a16="http://schemas.microsoft.com/office/drawing/2014/main" id="{11A28481-EC0E-AFCA-9544-08532DA83261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8" name="Rectangle 2167">
                <a:extLst>
                  <a:ext uri="{FF2B5EF4-FFF2-40B4-BE49-F238E27FC236}">
                    <a16:creationId xmlns:a16="http://schemas.microsoft.com/office/drawing/2014/main" id="{B5ED0277-923A-CD2D-8BC8-2658F9A53CBD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69" name="Rectangle 2168">
                <a:extLst>
                  <a:ext uri="{FF2B5EF4-FFF2-40B4-BE49-F238E27FC236}">
                    <a16:creationId xmlns:a16="http://schemas.microsoft.com/office/drawing/2014/main" id="{A61FD40F-D0B4-DDC2-1F42-161E2267E96F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038" name="Group 2037">
              <a:extLst>
                <a:ext uri="{FF2B5EF4-FFF2-40B4-BE49-F238E27FC236}">
                  <a16:creationId xmlns:a16="http://schemas.microsoft.com/office/drawing/2014/main" id="{3E4FD123-A60D-8ACD-FB3F-0060C8E6456B}"/>
                </a:ext>
              </a:extLst>
            </p:cNvPr>
            <p:cNvGrpSpPr/>
            <p:nvPr/>
          </p:nvGrpSpPr>
          <p:grpSpPr>
            <a:xfrm>
              <a:off x="8254999" y="1966628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039" name="Rectangle 2038">
                <a:extLst>
                  <a:ext uri="{FF2B5EF4-FFF2-40B4-BE49-F238E27FC236}">
                    <a16:creationId xmlns:a16="http://schemas.microsoft.com/office/drawing/2014/main" id="{03917E91-D02F-F96B-BF11-FA65FB2AFB73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0" name="Rectangle 2039">
                <a:extLst>
                  <a:ext uri="{FF2B5EF4-FFF2-40B4-BE49-F238E27FC236}">
                    <a16:creationId xmlns:a16="http://schemas.microsoft.com/office/drawing/2014/main" id="{BBF0330E-878F-2FD2-674A-67DAC26CD60E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1" name="Rectangle 2040">
                <a:extLst>
                  <a:ext uri="{FF2B5EF4-FFF2-40B4-BE49-F238E27FC236}">
                    <a16:creationId xmlns:a16="http://schemas.microsoft.com/office/drawing/2014/main" id="{D4571062-A9B5-CE68-4355-3FDDAC296A43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2" name="Rectangle 2041">
                <a:extLst>
                  <a:ext uri="{FF2B5EF4-FFF2-40B4-BE49-F238E27FC236}">
                    <a16:creationId xmlns:a16="http://schemas.microsoft.com/office/drawing/2014/main" id="{899DB41F-B08A-571C-85F7-9808AC573D8F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3" name="Rectangle 2042">
                <a:extLst>
                  <a:ext uri="{FF2B5EF4-FFF2-40B4-BE49-F238E27FC236}">
                    <a16:creationId xmlns:a16="http://schemas.microsoft.com/office/drawing/2014/main" id="{2CBFE8FB-3CA3-5969-2B9E-CEF27B2AD0E8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4" name="Rectangle 2043">
                <a:extLst>
                  <a:ext uri="{FF2B5EF4-FFF2-40B4-BE49-F238E27FC236}">
                    <a16:creationId xmlns:a16="http://schemas.microsoft.com/office/drawing/2014/main" id="{2A864251-007D-67C8-1CB1-87312C91AA4D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5" name="Rectangle 2044">
                <a:extLst>
                  <a:ext uri="{FF2B5EF4-FFF2-40B4-BE49-F238E27FC236}">
                    <a16:creationId xmlns:a16="http://schemas.microsoft.com/office/drawing/2014/main" id="{CAE48D30-6052-CFCD-CE19-169405B11B3A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6" name="Rectangle 2045">
                <a:extLst>
                  <a:ext uri="{FF2B5EF4-FFF2-40B4-BE49-F238E27FC236}">
                    <a16:creationId xmlns:a16="http://schemas.microsoft.com/office/drawing/2014/main" id="{3A8C2799-5096-A66D-2CE9-2E2758C2159D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7" name="Rectangle 2046">
                <a:extLst>
                  <a:ext uri="{FF2B5EF4-FFF2-40B4-BE49-F238E27FC236}">
                    <a16:creationId xmlns:a16="http://schemas.microsoft.com/office/drawing/2014/main" id="{884760EA-C8B1-F29E-EA21-22CA9612C80C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8" name="Rectangle 2047">
                <a:extLst>
                  <a:ext uri="{FF2B5EF4-FFF2-40B4-BE49-F238E27FC236}">
                    <a16:creationId xmlns:a16="http://schemas.microsoft.com/office/drawing/2014/main" id="{98B447B7-9BD7-1FE0-49F8-DD9DF111F5C5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49" name="Rectangle 2048">
                <a:extLst>
                  <a:ext uri="{FF2B5EF4-FFF2-40B4-BE49-F238E27FC236}">
                    <a16:creationId xmlns:a16="http://schemas.microsoft.com/office/drawing/2014/main" id="{15C00622-041E-57EE-1C79-56B9CE258A5C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0" name="Rectangle 2049">
                <a:extLst>
                  <a:ext uri="{FF2B5EF4-FFF2-40B4-BE49-F238E27FC236}">
                    <a16:creationId xmlns:a16="http://schemas.microsoft.com/office/drawing/2014/main" id="{56B661C5-1FF5-D4BC-8836-4D88F36EBB3F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1" name="Rectangle 2050">
                <a:extLst>
                  <a:ext uri="{FF2B5EF4-FFF2-40B4-BE49-F238E27FC236}">
                    <a16:creationId xmlns:a16="http://schemas.microsoft.com/office/drawing/2014/main" id="{6657D857-3E72-0A97-5175-E564D3FB3DDB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2" name="Rectangle 2051">
                <a:extLst>
                  <a:ext uri="{FF2B5EF4-FFF2-40B4-BE49-F238E27FC236}">
                    <a16:creationId xmlns:a16="http://schemas.microsoft.com/office/drawing/2014/main" id="{7604BD53-1015-1CBE-753A-633A504A68B5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3" name="Rectangle 2052">
                <a:extLst>
                  <a:ext uri="{FF2B5EF4-FFF2-40B4-BE49-F238E27FC236}">
                    <a16:creationId xmlns:a16="http://schemas.microsoft.com/office/drawing/2014/main" id="{41399B61-809B-9551-FA4E-181CBDCB8F0F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4" name="Rectangle 2053">
                <a:extLst>
                  <a:ext uri="{FF2B5EF4-FFF2-40B4-BE49-F238E27FC236}">
                    <a16:creationId xmlns:a16="http://schemas.microsoft.com/office/drawing/2014/main" id="{74A4D735-5E4D-FC18-0B36-5E4B4CBB26D6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5" name="Rectangle 2054">
                <a:extLst>
                  <a:ext uri="{FF2B5EF4-FFF2-40B4-BE49-F238E27FC236}">
                    <a16:creationId xmlns:a16="http://schemas.microsoft.com/office/drawing/2014/main" id="{294D1006-C956-42BD-04A6-41DF4B8F87B2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6" name="Rectangle 2055">
                <a:extLst>
                  <a:ext uri="{FF2B5EF4-FFF2-40B4-BE49-F238E27FC236}">
                    <a16:creationId xmlns:a16="http://schemas.microsoft.com/office/drawing/2014/main" id="{D84805F9-8E60-E4DA-6C0C-2BE200F73DF9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7" name="Rectangle 2056">
                <a:extLst>
                  <a:ext uri="{FF2B5EF4-FFF2-40B4-BE49-F238E27FC236}">
                    <a16:creationId xmlns:a16="http://schemas.microsoft.com/office/drawing/2014/main" id="{A08AF3A8-EACC-0FF2-B198-98F8F5BC8998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8" name="Rectangle 2057">
                <a:extLst>
                  <a:ext uri="{FF2B5EF4-FFF2-40B4-BE49-F238E27FC236}">
                    <a16:creationId xmlns:a16="http://schemas.microsoft.com/office/drawing/2014/main" id="{B2E32609-B59C-0C52-B04D-ECDE0A873B93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59" name="Rectangle 2058">
                <a:extLst>
                  <a:ext uri="{FF2B5EF4-FFF2-40B4-BE49-F238E27FC236}">
                    <a16:creationId xmlns:a16="http://schemas.microsoft.com/office/drawing/2014/main" id="{35051B18-3E62-C709-5D08-9C887D313AE5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0" name="Rectangle 2059">
                <a:extLst>
                  <a:ext uri="{FF2B5EF4-FFF2-40B4-BE49-F238E27FC236}">
                    <a16:creationId xmlns:a16="http://schemas.microsoft.com/office/drawing/2014/main" id="{6A7293E8-313B-CFFD-7563-89141528B021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1" name="Rectangle 2060">
                <a:extLst>
                  <a:ext uri="{FF2B5EF4-FFF2-40B4-BE49-F238E27FC236}">
                    <a16:creationId xmlns:a16="http://schemas.microsoft.com/office/drawing/2014/main" id="{BF93805D-354E-0BE1-4B2F-06510C022090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2" name="Rectangle 2061">
                <a:extLst>
                  <a:ext uri="{FF2B5EF4-FFF2-40B4-BE49-F238E27FC236}">
                    <a16:creationId xmlns:a16="http://schemas.microsoft.com/office/drawing/2014/main" id="{B3481B7E-F46D-95B7-323F-3E7FAA28B3BE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3" name="Rectangle 2062">
                <a:extLst>
                  <a:ext uri="{FF2B5EF4-FFF2-40B4-BE49-F238E27FC236}">
                    <a16:creationId xmlns:a16="http://schemas.microsoft.com/office/drawing/2014/main" id="{70FF8FAB-5762-BFB4-4EEC-A6804B0ABECD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4" name="Rectangle 2063">
                <a:extLst>
                  <a:ext uri="{FF2B5EF4-FFF2-40B4-BE49-F238E27FC236}">
                    <a16:creationId xmlns:a16="http://schemas.microsoft.com/office/drawing/2014/main" id="{AD935DE6-6FD7-6128-54D9-9F9B2C7BDF3F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5" name="Rectangle 2064">
                <a:extLst>
                  <a:ext uri="{FF2B5EF4-FFF2-40B4-BE49-F238E27FC236}">
                    <a16:creationId xmlns:a16="http://schemas.microsoft.com/office/drawing/2014/main" id="{147FC71B-2329-0D68-1844-9C2735D2C894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6" name="Rectangle 2065">
                <a:extLst>
                  <a:ext uri="{FF2B5EF4-FFF2-40B4-BE49-F238E27FC236}">
                    <a16:creationId xmlns:a16="http://schemas.microsoft.com/office/drawing/2014/main" id="{669E2BFD-A20F-0CF2-D33E-EBD070C4AEA6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7" name="Rectangle 2066">
                <a:extLst>
                  <a:ext uri="{FF2B5EF4-FFF2-40B4-BE49-F238E27FC236}">
                    <a16:creationId xmlns:a16="http://schemas.microsoft.com/office/drawing/2014/main" id="{1336F6EC-2F9C-6A6B-FC7F-901E91FCD26D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8" name="Rectangle 2067">
                <a:extLst>
                  <a:ext uri="{FF2B5EF4-FFF2-40B4-BE49-F238E27FC236}">
                    <a16:creationId xmlns:a16="http://schemas.microsoft.com/office/drawing/2014/main" id="{DFD4A2CA-2B77-80E2-C5BC-D87DBFAD8443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69" name="Rectangle 2068">
                <a:extLst>
                  <a:ext uri="{FF2B5EF4-FFF2-40B4-BE49-F238E27FC236}">
                    <a16:creationId xmlns:a16="http://schemas.microsoft.com/office/drawing/2014/main" id="{C8D342ED-1AC3-46B2-B391-47E9115CA8C3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0" name="Rectangle 2069">
                <a:extLst>
                  <a:ext uri="{FF2B5EF4-FFF2-40B4-BE49-F238E27FC236}">
                    <a16:creationId xmlns:a16="http://schemas.microsoft.com/office/drawing/2014/main" id="{60746D89-F566-CA2D-AC79-FDA972EC197E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1" name="Rectangle 2070">
                <a:extLst>
                  <a:ext uri="{FF2B5EF4-FFF2-40B4-BE49-F238E27FC236}">
                    <a16:creationId xmlns:a16="http://schemas.microsoft.com/office/drawing/2014/main" id="{5DF4D742-7C49-AB58-C1B3-E5DBC435FA96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2" name="Rectangle 2071">
                <a:extLst>
                  <a:ext uri="{FF2B5EF4-FFF2-40B4-BE49-F238E27FC236}">
                    <a16:creationId xmlns:a16="http://schemas.microsoft.com/office/drawing/2014/main" id="{19736428-2956-B31B-06CA-6E186F5F4E49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3" name="Rectangle 2072">
                <a:extLst>
                  <a:ext uri="{FF2B5EF4-FFF2-40B4-BE49-F238E27FC236}">
                    <a16:creationId xmlns:a16="http://schemas.microsoft.com/office/drawing/2014/main" id="{4571CB76-43CA-0352-DEF6-46069DA7E68C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4" name="Rectangle 2073">
                <a:extLst>
                  <a:ext uri="{FF2B5EF4-FFF2-40B4-BE49-F238E27FC236}">
                    <a16:creationId xmlns:a16="http://schemas.microsoft.com/office/drawing/2014/main" id="{0EDAC57C-87AC-8A9F-51B3-E175F53EE829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5" name="Rectangle 2074">
                <a:extLst>
                  <a:ext uri="{FF2B5EF4-FFF2-40B4-BE49-F238E27FC236}">
                    <a16:creationId xmlns:a16="http://schemas.microsoft.com/office/drawing/2014/main" id="{0BEEBD7B-0B26-E782-54D3-0FB8E3FE180E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6" name="Rectangle 2075">
                <a:extLst>
                  <a:ext uri="{FF2B5EF4-FFF2-40B4-BE49-F238E27FC236}">
                    <a16:creationId xmlns:a16="http://schemas.microsoft.com/office/drawing/2014/main" id="{DCA64A4B-2C52-D04D-4764-DB6AC2EE7344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7" name="Rectangle 2076">
                <a:extLst>
                  <a:ext uri="{FF2B5EF4-FFF2-40B4-BE49-F238E27FC236}">
                    <a16:creationId xmlns:a16="http://schemas.microsoft.com/office/drawing/2014/main" id="{B208D38B-23E6-3AF7-F4CE-15C6EDDB0CB0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8" name="Rectangle 2077">
                <a:extLst>
                  <a:ext uri="{FF2B5EF4-FFF2-40B4-BE49-F238E27FC236}">
                    <a16:creationId xmlns:a16="http://schemas.microsoft.com/office/drawing/2014/main" id="{D72C24D9-3001-CD05-0469-C7EA66192E5F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79" name="Rectangle 2078">
                <a:extLst>
                  <a:ext uri="{FF2B5EF4-FFF2-40B4-BE49-F238E27FC236}">
                    <a16:creationId xmlns:a16="http://schemas.microsoft.com/office/drawing/2014/main" id="{45873D9A-B5A4-B7C7-0B41-3E00B57AE8D9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0" name="Rectangle 2079">
                <a:extLst>
                  <a:ext uri="{FF2B5EF4-FFF2-40B4-BE49-F238E27FC236}">
                    <a16:creationId xmlns:a16="http://schemas.microsoft.com/office/drawing/2014/main" id="{A072D4EA-4F82-1C7C-8A4D-2D7DB7B574C8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1" name="Rectangle 2080">
                <a:extLst>
                  <a:ext uri="{FF2B5EF4-FFF2-40B4-BE49-F238E27FC236}">
                    <a16:creationId xmlns:a16="http://schemas.microsoft.com/office/drawing/2014/main" id="{86B8BDAA-17F0-6963-060A-DAD8FC3F2F6C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2" name="Rectangle 2081">
                <a:extLst>
                  <a:ext uri="{FF2B5EF4-FFF2-40B4-BE49-F238E27FC236}">
                    <a16:creationId xmlns:a16="http://schemas.microsoft.com/office/drawing/2014/main" id="{6187D45D-BFBE-80D5-6B53-C61D7564CCD0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3" name="Rectangle 2082">
                <a:extLst>
                  <a:ext uri="{FF2B5EF4-FFF2-40B4-BE49-F238E27FC236}">
                    <a16:creationId xmlns:a16="http://schemas.microsoft.com/office/drawing/2014/main" id="{F6D7FF20-507B-E12F-0CAC-F46E4B01C06C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4" name="Rectangle 2083">
                <a:extLst>
                  <a:ext uri="{FF2B5EF4-FFF2-40B4-BE49-F238E27FC236}">
                    <a16:creationId xmlns:a16="http://schemas.microsoft.com/office/drawing/2014/main" id="{E79EA87C-DE74-9CA1-CA15-3800FEC771C0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5" name="Rectangle 2084">
                <a:extLst>
                  <a:ext uri="{FF2B5EF4-FFF2-40B4-BE49-F238E27FC236}">
                    <a16:creationId xmlns:a16="http://schemas.microsoft.com/office/drawing/2014/main" id="{1826AAD1-383A-27D5-4F10-F94734E45B83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6" name="Rectangle 2085">
                <a:extLst>
                  <a:ext uri="{FF2B5EF4-FFF2-40B4-BE49-F238E27FC236}">
                    <a16:creationId xmlns:a16="http://schemas.microsoft.com/office/drawing/2014/main" id="{DD5704F5-F0E8-1C51-3816-C4470145941E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7" name="Rectangle 2086">
                <a:extLst>
                  <a:ext uri="{FF2B5EF4-FFF2-40B4-BE49-F238E27FC236}">
                    <a16:creationId xmlns:a16="http://schemas.microsoft.com/office/drawing/2014/main" id="{B43C07B4-5FB3-0B0A-3248-CDA3698F1DB5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8" name="Rectangle 2087">
                <a:extLst>
                  <a:ext uri="{FF2B5EF4-FFF2-40B4-BE49-F238E27FC236}">
                    <a16:creationId xmlns:a16="http://schemas.microsoft.com/office/drawing/2014/main" id="{77C81451-CB6B-0E04-403E-A059D34B128F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9" name="Rectangle 2088">
                <a:extLst>
                  <a:ext uri="{FF2B5EF4-FFF2-40B4-BE49-F238E27FC236}">
                    <a16:creationId xmlns:a16="http://schemas.microsoft.com/office/drawing/2014/main" id="{E382FE15-8550-C82C-F551-2BFFEFA994E6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0" name="Rectangle 2089">
                <a:extLst>
                  <a:ext uri="{FF2B5EF4-FFF2-40B4-BE49-F238E27FC236}">
                    <a16:creationId xmlns:a16="http://schemas.microsoft.com/office/drawing/2014/main" id="{C165A102-730E-7776-324A-0F4FDF55FF91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1" name="Rectangle 2090">
                <a:extLst>
                  <a:ext uri="{FF2B5EF4-FFF2-40B4-BE49-F238E27FC236}">
                    <a16:creationId xmlns:a16="http://schemas.microsoft.com/office/drawing/2014/main" id="{193269BA-2B17-B2A2-96A9-525CDA2734BB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2" name="Rectangle 2091">
                <a:extLst>
                  <a:ext uri="{FF2B5EF4-FFF2-40B4-BE49-F238E27FC236}">
                    <a16:creationId xmlns:a16="http://schemas.microsoft.com/office/drawing/2014/main" id="{776CA8BF-5167-838A-9BC2-1DF095EDD8C5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3" name="Rectangle 2092">
                <a:extLst>
                  <a:ext uri="{FF2B5EF4-FFF2-40B4-BE49-F238E27FC236}">
                    <a16:creationId xmlns:a16="http://schemas.microsoft.com/office/drawing/2014/main" id="{D83A17BF-EBA1-7F06-14C1-AF029DE31259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4" name="Rectangle 2093">
                <a:extLst>
                  <a:ext uri="{FF2B5EF4-FFF2-40B4-BE49-F238E27FC236}">
                    <a16:creationId xmlns:a16="http://schemas.microsoft.com/office/drawing/2014/main" id="{77678FAC-3639-19AB-311A-EBD695436889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5" name="Rectangle 2094">
                <a:extLst>
                  <a:ext uri="{FF2B5EF4-FFF2-40B4-BE49-F238E27FC236}">
                    <a16:creationId xmlns:a16="http://schemas.microsoft.com/office/drawing/2014/main" id="{2ED2A3F5-8376-5930-B684-0336595A5C74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6" name="Rectangle 2095">
                <a:extLst>
                  <a:ext uri="{FF2B5EF4-FFF2-40B4-BE49-F238E27FC236}">
                    <a16:creationId xmlns:a16="http://schemas.microsoft.com/office/drawing/2014/main" id="{059CE875-01A4-CB15-1A71-41581CED00C5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7" name="Rectangle 2096">
                <a:extLst>
                  <a:ext uri="{FF2B5EF4-FFF2-40B4-BE49-F238E27FC236}">
                    <a16:creationId xmlns:a16="http://schemas.microsoft.com/office/drawing/2014/main" id="{05AE5925-146C-ADF5-DB50-8D5AF1E62EFB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8" name="Rectangle 2097">
                <a:extLst>
                  <a:ext uri="{FF2B5EF4-FFF2-40B4-BE49-F238E27FC236}">
                    <a16:creationId xmlns:a16="http://schemas.microsoft.com/office/drawing/2014/main" id="{46AD5A2E-6412-54E4-20DC-AEF8E989C726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99" name="Rectangle 2098">
                <a:extLst>
                  <a:ext uri="{FF2B5EF4-FFF2-40B4-BE49-F238E27FC236}">
                    <a16:creationId xmlns:a16="http://schemas.microsoft.com/office/drawing/2014/main" id="{9FB0480B-194A-43F7-4456-652798C5CDB7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0" name="Rectangle 2099">
                <a:extLst>
                  <a:ext uri="{FF2B5EF4-FFF2-40B4-BE49-F238E27FC236}">
                    <a16:creationId xmlns:a16="http://schemas.microsoft.com/office/drawing/2014/main" id="{0ED86A7C-BE7E-D982-634D-906F3DF15580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1" name="Rectangle 2100">
                <a:extLst>
                  <a:ext uri="{FF2B5EF4-FFF2-40B4-BE49-F238E27FC236}">
                    <a16:creationId xmlns:a16="http://schemas.microsoft.com/office/drawing/2014/main" id="{139AE893-5AE3-7253-B31F-F7042BAFDBB8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2" name="Rectangle 2101">
                <a:extLst>
                  <a:ext uri="{FF2B5EF4-FFF2-40B4-BE49-F238E27FC236}">
                    <a16:creationId xmlns:a16="http://schemas.microsoft.com/office/drawing/2014/main" id="{A335E49B-DD3C-B504-F451-BFAF10A53BB6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03" name="Rectangle 2102">
                <a:extLst>
                  <a:ext uri="{FF2B5EF4-FFF2-40B4-BE49-F238E27FC236}">
                    <a16:creationId xmlns:a16="http://schemas.microsoft.com/office/drawing/2014/main" id="{A5140CF2-BC8C-0507-2E59-ECA492527682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972" name="Group 1971">
              <a:extLst>
                <a:ext uri="{FF2B5EF4-FFF2-40B4-BE49-F238E27FC236}">
                  <a16:creationId xmlns:a16="http://schemas.microsoft.com/office/drawing/2014/main" id="{3AE8BAE8-E190-DF32-1994-9A0BA2E7EBC2}"/>
                </a:ext>
              </a:extLst>
            </p:cNvPr>
            <p:cNvGrpSpPr/>
            <p:nvPr/>
          </p:nvGrpSpPr>
          <p:grpSpPr>
            <a:xfrm>
              <a:off x="8254999" y="1849521"/>
              <a:ext cx="3036569" cy="104775"/>
              <a:chOff x="8261350" y="615950"/>
              <a:chExt cx="3036569" cy="111125"/>
            </a:xfrm>
            <a:solidFill>
              <a:schemeClr val="accent5"/>
            </a:solidFill>
          </p:grpSpPr>
          <p:sp>
            <p:nvSpPr>
              <p:cNvPr id="1973" name="Rectangle 1972">
                <a:extLst>
                  <a:ext uri="{FF2B5EF4-FFF2-40B4-BE49-F238E27FC236}">
                    <a16:creationId xmlns:a16="http://schemas.microsoft.com/office/drawing/2014/main" id="{F62DB44E-864A-DC06-B60B-B4056A27AD90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4" name="Rectangle 1973">
                <a:extLst>
                  <a:ext uri="{FF2B5EF4-FFF2-40B4-BE49-F238E27FC236}">
                    <a16:creationId xmlns:a16="http://schemas.microsoft.com/office/drawing/2014/main" id="{621B2173-B0A3-CF86-BBA1-425A2862FE9B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5" name="Rectangle 1974">
                <a:extLst>
                  <a:ext uri="{FF2B5EF4-FFF2-40B4-BE49-F238E27FC236}">
                    <a16:creationId xmlns:a16="http://schemas.microsoft.com/office/drawing/2014/main" id="{EB6B8C39-6620-63CE-9699-E42599EA7DBA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6" name="Rectangle 1975">
                <a:extLst>
                  <a:ext uri="{FF2B5EF4-FFF2-40B4-BE49-F238E27FC236}">
                    <a16:creationId xmlns:a16="http://schemas.microsoft.com/office/drawing/2014/main" id="{93907B76-4633-30F9-68C0-4DC8C2F68483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7" name="Rectangle 1976">
                <a:extLst>
                  <a:ext uri="{FF2B5EF4-FFF2-40B4-BE49-F238E27FC236}">
                    <a16:creationId xmlns:a16="http://schemas.microsoft.com/office/drawing/2014/main" id="{6842EE71-B97A-6A93-EB5D-A3D7CD9E78CE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8" name="Rectangle 1977">
                <a:extLst>
                  <a:ext uri="{FF2B5EF4-FFF2-40B4-BE49-F238E27FC236}">
                    <a16:creationId xmlns:a16="http://schemas.microsoft.com/office/drawing/2014/main" id="{55FF4FC3-EB1E-DCE1-2D58-2B873411EDA0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9" name="Rectangle 1978">
                <a:extLst>
                  <a:ext uri="{FF2B5EF4-FFF2-40B4-BE49-F238E27FC236}">
                    <a16:creationId xmlns:a16="http://schemas.microsoft.com/office/drawing/2014/main" id="{C287F7B1-F3FE-D5E0-2BE9-047F7680060A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0" name="Rectangle 1979">
                <a:extLst>
                  <a:ext uri="{FF2B5EF4-FFF2-40B4-BE49-F238E27FC236}">
                    <a16:creationId xmlns:a16="http://schemas.microsoft.com/office/drawing/2014/main" id="{A0D05EA2-E62D-CF4E-9EFA-5E45EA167E49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1" name="Rectangle 1980">
                <a:extLst>
                  <a:ext uri="{FF2B5EF4-FFF2-40B4-BE49-F238E27FC236}">
                    <a16:creationId xmlns:a16="http://schemas.microsoft.com/office/drawing/2014/main" id="{1FDD89A9-A4A1-E8EB-B4A2-8BE22F2F4EAD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2" name="Rectangle 1981">
                <a:extLst>
                  <a:ext uri="{FF2B5EF4-FFF2-40B4-BE49-F238E27FC236}">
                    <a16:creationId xmlns:a16="http://schemas.microsoft.com/office/drawing/2014/main" id="{4766DAF6-111B-6E7E-8E09-F8AADB0EC749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3" name="Rectangle 1982">
                <a:extLst>
                  <a:ext uri="{FF2B5EF4-FFF2-40B4-BE49-F238E27FC236}">
                    <a16:creationId xmlns:a16="http://schemas.microsoft.com/office/drawing/2014/main" id="{3FD66A6C-2180-1091-E121-01207A7BD248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4" name="Rectangle 1983">
                <a:extLst>
                  <a:ext uri="{FF2B5EF4-FFF2-40B4-BE49-F238E27FC236}">
                    <a16:creationId xmlns:a16="http://schemas.microsoft.com/office/drawing/2014/main" id="{449F1484-C1EE-1BE0-B43B-3426E90BD39E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5" name="Rectangle 1984">
                <a:extLst>
                  <a:ext uri="{FF2B5EF4-FFF2-40B4-BE49-F238E27FC236}">
                    <a16:creationId xmlns:a16="http://schemas.microsoft.com/office/drawing/2014/main" id="{2727BCB4-936C-FFB7-ECAE-3A12E05C3487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6" name="Rectangle 1985">
                <a:extLst>
                  <a:ext uri="{FF2B5EF4-FFF2-40B4-BE49-F238E27FC236}">
                    <a16:creationId xmlns:a16="http://schemas.microsoft.com/office/drawing/2014/main" id="{9AB85455-8C47-F456-E737-7404E5633E54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7" name="Rectangle 1986">
                <a:extLst>
                  <a:ext uri="{FF2B5EF4-FFF2-40B4-BE49-F238E27FC236}">
                    <a16:creationId xmlns:a16="http://schemas.microsoft.com/office/drawing/2014/main" id="{CB1B40DA-5999-9231-3B6F-01B72B27FB35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8" name="Rectangle 1987">
                <a:extLst>
                  <a:ext uri="{FF2B5EF4-FFF2-40B4-BE49-F238E27FC236}">
                    <a16:creationId xmlns:a16="http://schemas.microsoft.com/office/drawing/2014/main" id="{D4A44295-9814-1F26-873C-85A7472F4845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89" name="Rectangle 1988">
                <a:extLst>
                  <a:ext uri="{FF2B5EF4-FFF2-40B4-BE49-F238E27FC236}">
                    <a16:creationId xmlns:a16="http://schemas.microsoft.com/office/drawing/2014/main" id="{14673F5A-B60B-399A-F669-DEF5CF96EB14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0" name="Rectangle 1989">
                <a:extLst>
                  <a:ext uri="{FF2B5EF4-FFF2-40B4-BE49-F238E27FC236}">
                    <a16:creationId xmlns:a16="http://schemas.microsoft.com/office/drawing/2014/main" id="{8D32F455-142F-90CC-98D0-C4B1E45F8E2B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1" name="Rectangle 1990">
                <a:extLst>
                  <a:ext uri="{FF2B5EF4-FFF2-40B4-BE49-F238E27FC236}">
                    <a16:creationId xmlns:a16="http://schemas.microsoft.com/office/drawing/2014/main" id="{EB435498-724A-A528-4843-FC03CCB61AF6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2" name="Rectangle 1991">
                <a:extLst>
                  <a:ext uri="{FF2B5EF4-FFF2-40B4-BE49-F238E27FC236}">
                    <a16:creationId xmlns:a16="http://schemas.microsoft.com/office/drawing/2014/main" id="{0C5EC700-E4C8-B999-EDF6-019853301BB2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3" name="Rectangle 1992">
                <a:extLst>
                  <a:ext uri="{FF2B5EF4-FFF2-40B4-BE49-F238E27FC236}">
                    <a16:creationId xmlns:a16="http://schemas.microsoft.com/office/drawing/2014/main" id="{222D444A-5B66-D3B5-EB71-5AFB1F455178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4" name="Rectangle 1993">
                <a:extLst>
                  <a:ext uri="{FF2B5EF4-FFF2-40B4-BE49-F238E27FC236}">
                    <a16:creationId xmlns:a16="http://schemas.microsoft.com/office/drawing/2014/main" id="{4A51D3D0-B988-53CB-A256-4B69E89767AA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5" name="Rectangle 1994">
                <a:extLst>
                  <a:ext uri="{FF2B5EF4-FFF2-40B4-BE49-F238E27FC236}">
                    <a16:creationId xmlns:a16="http://schemas.microsoft.com/office/drawing/2014/main" id="{B38C3F87-1F54-91F4-7C56-E1DC99E3F594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6" name="Rectangle 1995">
                <a:extLst>
                  <a:ext uri="{FF2B5EF4-FFF2-40B4-BE49-F238E27FC236}">
                    <a16:creationId xmlns:a16="http://schemas.microsoft.com/office/drawing/2014/main" id="{5D041747-2DE1-3E28-40C4-B3476C06CE23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7" name="Rectangle 1996">
                <a:extLst>
                  <a:ext uri="{FF2B5EF4-FFF2-40B4-BE49-F238E27FC236}">
                    <a16:creationId xmlns:a16="http://schemas.microsoft.com/office/drawing/2014/main" id="{49B09465-4171-0EC8-F67D-3D8D2B15CDB5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8" name="Rectangle 1997">
                <a:extLst>
                  <a:ext uri="{FF2B5EF4-FFF2-40B4-BE49-F238E27FC236}">
                    <a16:creationId xmlns:a16="http://schemas.microsoft.com/office/drawing/2014/main" id="{D36E5F7F-9986-0867-4FAA-0CB6442E087C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99" name="Rectangle 1998">
                <a:extLst>
                  <a:ext uri="{FF2B5EF4-FFF2-40B4-BE49-F238E27FC236}">
                    <a16:creationId xmlns:a16="http://schemas.microsoft.com/office/drawing/2014/main" id="{7D287FE3-AC2C-CEDA-24D2-2F0705533C49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0" name="Rectangle 1999">
                <a:extLst>
                  <a:ext uri="{FF2B5EF4-FFF2-40B4-BE49-F238E27FC236}">
                    <a16:creationId xmlns:a16="http://schemas.microsoft.com/office/drawing/2014/main" id="{91812CD2-A03B-45C6-7749-E5DE0B9F2C18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1" name="Rectangle 2000">
                <a:extLst>
                  <a:ext uri="{FF2B5EF4-FFF2-40B4-BE49-F238E27FC236}">
                    <a16:creationId xmlns:a16="http://schemas.microsoft.com/office/drawing/2014/main" id="{62BC0404-EE10-67CC-EEE3-83B214218232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2" name="Rectangle 2001">
                <a:extLst>
                  <a:ext uri="{FF2B5EF4-FFF2-40B4-BE49-F238E27FC236}">
                    <a16:creationId xmlns:a16="http://schemas.microsoft.com/office/drawing/2014/main" id="{5AF347CB-554A-FF41-8C1C-A8932B6345A6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3" name="Rectangle 2002">
                <a:extLst>
                  <a:ext uri="{FF2B5EF4-FFF2-40B4-BE49-F238E27FC236}">
                    <a16:creationId xmlns:a16="http://schemas.microsoft.com/office/drawing/2014/main" id="{14F52999-963E-DC77-D290-3EC50EB8E4A1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4" name="Rectangle 2003">
                <a:extLst>
                  <a:ext uri="{FF2B5EF4-FFF2-40B4-BE49-F238E27FC236}">
                    <a16:creationId xmlns:a16="http://schemas.microsoft.com/office/drawing/2014/main" id="{8E5DF460-C7D3-A268-A3E1-6B3405D2004E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5" name="Rectangle 2004">
                <a:extLst>
                  <a:ext uri="{FF2B5EF4-FFF2-40B4-BE49-F238E27FC236}">
                    <a16:creationId xmlns:a16="http://schemas.microsoft.com/office/drawing/2014/main" id="{35CA1BEF-5708-FA2B-E284-F24F426802A6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6" name="Rectangle 2005">
                <a:extLst>
                  <a:ext uri="{FF2B5EF4-FFF2-40B4-BE49-F238E27FC236}">
                    <a16:creationId xmlns:a16="http://schemas.microsoft.com/office/drawing/2014/main" id="{2A0F22A6-54FB-014C-5FBC-E3E365BBACE2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7" name="Rectangle 2006">
                <a:extLst>
                  <a:ext uri="{FF2B5EF4-FFF2-40B4-BE49-F238E27FC236}">
                    <a16:creationId xmlns:a16="http://schemas.microsoft.com/office/drawing/2014/main" id="{0935DE99-D080-E943-7A72-D9F232B5338D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8" name="Rectangle 2007">
                <a:extLst>
                  <a:ext uri="{FF2B5EF4-FFF2-40B4-BE49-F238E27FC236}">
                    <a16:creationId xmlns:a16="http://schemas.microsoft.com/office/drawing/2014/main" id="{D11C0155-CD9D-3106-ED61-20B54F5CFEDD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09" name="Rectangle 2008">
                <a:extLst>
                  <a:ext uri="{FF2B5EF4-FFF2-40B4-BE49-F238E27FC236}">
                    <a16:creationId xmlns:a16="http://schemas.microsoft.com/office/drawing/2014/main" id="{5056D00C-2AAE-28A2-674A-69874A80546B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0" name="Rectangle 2009">
                <a:extLst>
                  <a:ext uri="{FF2B5EF4-FFF2-40B4-BE49-F238E27FC236}">
                    <a16:creationId xmlns:a16="http://schemas.microsoft.com/office/drawing/2014/main" id="{F94EB168-14BB-56EA-E8BB-9950555FD2C9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1" name="Rectangle 2010">
                <a:extLst>
                  <a:ext uri="{FF2B5EF4-FFF2-40B4-BE49-F238E27FC236}">
                    <a16:creationId xmlns:a16="http://schemas.microsoft.com/office/drawing/2014/main" id="{93380B0F-9D1C-5493-8370-0B10053F385D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2" name="Rectangle 2011">
                <a:extLst>
                  <a:ext uri="{FF2B5EF4-FFF2-40B4-BE49-F238E27FC236}">
                    <a16:creationId xmlns:a16="http://schemas.microsoft.com/office/drawing/2014/main" id="{F9DA8B57-BAC7-7F93-073A-37C627D7690B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3" name="Rectangle 2012">
                <a:extLst>
                  <a:ext uri="{FF2B5EF4-FFF2-40B4-BE49-F238E27FC236}">
                    <a16:creationId xmlns:a16="http://schemas.microsoft.com/office/drawing/2014/main" id="{376A3625-95BE-CAC9-D345-37C426E26AB4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4" name="Rectangle 2013">
                <a:extLst>
                  <a:ext uri="{FF2B5EF4-FFF2-40B4-BE49-F238E27FC236}">
                    <a16:creationId xmlns:a16="http://schemas.microsoft.com/office/drawing/2014/main" id="{29703268-1FB2-A042-EC33-3D08F5BADC34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5" name="Rectangle 2014">
                <a:extLst>
                  <a:ext uri="{FF2B5EF4-FFF2-40B4-BE49-F238E27FC236}">
                    <a16:creationId xmlns:a16="http://schemas.microsoft.com/office/drawing/2014/main" id="{D38D8A6E-08E5-294C-2474-1D8891D1155D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6" name="Rectangle 2015">
                <a:extLst>
                  <a:ext uri="{FF2B5EF4-FFF2-40B4-BE49-F238E27FC236}">
                    <a16:creationId xmlns:a16="http://schemas.microsoft.com/office/drawing/2014/main" id="{E349BB1B-7436-B837-BCE6-34AE8E70DA48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7" name="Rectangle 2016">
                <a:extLst>
                  <a:ext uri="{FF2B5EF4-FFF2-40B4-BE49-F238E27FC236}">
                    <a16:creationId xmlns:a16="http://schemas.microsoft.com/office/drawing/2014/main" id="{7B16E16C-ADCE-2050-28D7-596134AE1EA0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8" name="Rectangle 2017">
                <a:extLst>
                  <a:ext uri="{FF2B5EF4-FFF2-40B4-BE49-F238E27FC236}">
                    <a16:creationId xmlns:a16="http://schemas.microsoft.com/office/drawing/2014/main" id="{2B53CC5C-1501-ED92-E5B1-F3DD640E8002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19" name="Rectangle 2018">
                <a:extLst>
                  <a:ext uri="{FF2B5EF4-FFF2-40B4-BE49-F238E27FC236}">
                    <a16:creationId xmlns:a16="http://schemas.microsoft.com/office/drawing/2014/main" id="{39F52D86-C2B7-3DF9-B08D-5962B452AD2A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0" name="Rectangle 2019">
                <a:extLst>
                  <a:ext uri="{FF2B5EF4-FFF2-40B4-BE49-F238E27FC236}">
                    <a16:creationId xmlns:a16="http://schemas.microsoft.com/office/drawing/2014/main" id="{8AC06B9B-E860-BF6E-6FAB-FA768E8A1870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1" name="Rectangle 2020">
                <a:extLst>
                  <a:ext uri="{FF2B5EF4-FFF2-40B4-BE49-F238E27FC236}">
                    <a16:creationId xmlns:a16="http://schemas.microsoft.com/office/drawing/2014/main" id="{33A8AF9B-4821-42EC-E1F6-9322DD64915B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2" name="Rectangle 2021">
                <a:extLst>
                  <a:ext uri="{FF2B5EF4-FFF2-40B4-BE49-F238E27FC236}">
                    <a16:creationId xmlns:a16="http://schemas.microsoft.com/office/drawing/2014/main" id="{8E3CBD4C-AA6C-2CE3-DCD6-FBB3CA24F4D0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3" name="Rectangle 2022">
                <a:extLst>
                  <a:ext uri="{FF2B5EF4-FFF2-40B4-BE49-F238E27FC236}">
                    <a16:creationId xmlns:a16="http://schemas.microsoft.com/office/drawing/2014/main" id="{814F7767-E9C8-E5AE-FBA1-236681679F9C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4" name="Rectangle 2023">
                <a:extLst>
                  <a:ext uri="{FF2B5EF4-FFF2-40B4-BE49-F238E27FC236}">
                    <a16:creationId xmlns:a16="http://schemas.microsoft.com/office/drawing/2014/main" id="{1A3B5527-8E67-4C32-5CDB-0C8A4BE18EF9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5" name="Rectangle 2024">
                <a:extLst>
                  <a:ext uri="{FF2B5EF4-FFF2-40B4-BE49-F238E27FC236}">
                    <a16:creationId xmlns:a16="http://schemas.microsoft.com/office/drawing/2014/main" id="{0CEC3355-E7C7-8732-15F2-D7A38DC81899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6" name="Rectangle 2025">
                <a:extLst>
                  <a:ext uri="{FF2B5EF4-FFF2-40B4-BE49-F238E27FC236}">
                    <a16:creationId xmlns:a16="http://schemas.microsoft.com/office/drawing/2014/main" id="{EC4C2F1F-BBF4-206C-5A4B-D7F6B3F69F5F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7" name="Rectangle 2026">
                <a:extLst>
                  <a:ext uri="{FF2B5EF4-FFF2-40B4-BE49-F238E27FC236}">
                    <a16:creationId xmlns:a16="http://schemas.microsoft.com/office/drawing/2014/main" id="{451A189B-0835-70E1-6124-DE766E29160A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8" name="Rectangle 2027">
                <a:extLst>
                  <a:ext uri="{FF2B5EF4-FFF2-40B4-BE49-F238E27FC236}">
                    <a16:creationId xmlns:a16="http://schemas.microsoft.com/office/drawing/2014/main" id="{5C07AB5C-CFCB-3D3E-1827-D67AA6D67781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29" name="Rectangle 2028">
                <a:extLst>
                  <a:ext uri="{FF2B5EF4-FFF2-40B4-BE49-F238E27FC236}">
                    <a16:creationId xmlns:a16="http://schemas.microsoft.com/office/drawing/2014/main" id="{50729BC9-71B6-AA81-856B-A495D3698B49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0" name="Rectangle 2029">
                <a:extLst>
                  <a:ext uri="{FF2B5EF4-FFF2-40B4-BE49-F238E27FC236}">
                    <a16:creationId xmlns:a16="http://schemas.microsoft.com/office/drawing/2014/main" id="{8C4E7279-52BC-4B3D-F565-AE57D2264314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1" name="Rectangle 2030">
                <a:extLst>
                  <a:ext uri="{FF2B5EF4-FFF2-40B4-BE49-F238E27FC236}">
                    <a16:creationId xmlns:a16="http://schemas.microsoft.com/office/drawing/2014/main" id="{CDED8AF9-865E-3825-80E3-E94A32597AF5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2" name="Rectangle 2031">
                <a:extLst>
                  <a:ext uri="{FF2B5EF4-FFF2-40B4-BE49-F238E27FC236}">
                    <a16:creationId xmlns:a16="http://schemas.microsoft.com/office/drawing/2014/main" id="{83951729-7147-970F-C16C-85BBB27E3F46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3" name="Rectangle 2032">
                <a:extLst>
                  <a:ext uri="{FF2B5EF4-FFF2-40B4-BE49-F238E27FC236}">
                    <a16:creationId xmlns:a16="http://schemas.microsoft.com/office/drawing/2014/main" id="{63440723-702B-BBEE-DBA7-3541172870C3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4" name="Rectangle 2033">
                <a:extLst>
                  <a:ext uri="{FF2B5EF4-FFF2-40B4-BE49-F238E27FC236}">
                    <a16:creationId xmlns:a16="http://schemas.microsoft.com/office/drawing/2014/main" id="{2F75912E-7192-150F-B717-D8B58A20C955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5" name="Rectangle 2034">
                <a:extLst>
                  <a:ext uri="{FF2B5EF4-FFF2-40B4-BE49-F238E27FC236}">
                    <a16:creationId xmlns:a16="http://schemas.microsoft.com/office/drawing/2014/main" id="{5D551B8F-EC31-547B-3240-BBEC26005893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6" name="Rectangle 2035">
                <a:extLst>
                  <a:ext uri="{FF2B5EF4-FFF2-40B4-BE49-F238E27FC236}">
                    <a16:creationId xmlns:a16="http://schemas.microsoft.com/office/drawing/2014/main" id="{0B88B032-484D-EAEE-9FE9-DAEF6F72617A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37" name="Rectangle 2036">
                <a:extLst>
                  <a:ext uri="{FF2B5EF4-FFF2-40B4-BE49-F238E27FC236}">
                    <a16:creationId xmlns:a16="http://schemas.microsoft.com/office/drawing/2014/main" id="{5975AD77-A67E-4313-7207-F2338C3ED323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1370" name="TextBox 1369">
              <a:extLst>
                <a:ext uri="{FF2B5EF4-FFF2-40B4-BE49-F238E27FC236}">
                  <a16:creationId xmlns:a16="http://schemas.microsoft.com/office/drawing/2014/main" id="{CED86EAF-30BC-E15A-9285-A062E67D8C4F}"/>
                </a:ext>
              </a:extLst>
            </p:cNvPr>
            <p:cNvSpPr txBox="1"/>
            <p:nvPr/>
          </p:nvSpPr>
          <p:spPr>
            <a:xfrm>
              <a:off x="8250517" y="1552391"/>
              <a:ext cx="3053976" cy="31558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Platinum Sensitive (n = 66)</a:t>
              </a:r>
            </a:p>
          </p:txBody>
        </p:sp>
        <p:grpSp>
          <p:nvGrpSpPr>
            <p:cNvPr id="2698" name="Group 2697">
              <a:extLst>
                <a:ext uri="{FF2B5EF4-FFF2-40B4-BE49-F238E27FC236}">
                  <a16:creationId xmlns:a16="http://schemas.microsoft.com/office/drawing/2014/main" id="{D787747B-5272-79E3-728F-13DF2B08F62E}"/>
                </a:ext>
              </a:extLst>
            </p:cNvPr>
            <p:cNvGrpSpPr/>
            <p:nvPr/>
          </p:nvGrpSpPr>
          <p:grpSpPr>
            <a:xfrm>
              <a:off x="11304369" y="1851123"/>
              <a:ext cx="367096" cy="1276721"/>
              <a:chOff x="11304369" y="1851123"/>
              <a:chExt cx="367096" cy="1276721"/>
            </a:xfrm>
          </p:grpSpPr>
          <p:sp>
            <p:nvSpPr>
              <p:cNvPr id="1373" name="TextBox 1372">
                <a:extLst>
                  <a:ext uri="{FF2B5EF4-FFF2-40B4-BE49-F238E27FC236}">
                    <a16:creationId xmlns:a16="http://schemas.microsoft.com/office/drawing/2014/main" id="{4065AF73-EE4C-B44D-4491-62354E85223B}"/>
                  </a:ext>
                </a:extLst>
              </p:cNvPr>
              <p:cNvSpPr txBox="1"/>
              <p:nvPr/>
            </p:nvSpPr>
            <p:spPr>
              <a:xfrm>
                <a:off x="11387814" y="1851123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42%</a:t>
                </a:r>
              </a:p>
            </p:txBody>
          </p:sp>
          <p:sp>
            <p:nvSpPr>
              <p:cNvPr id="1374" name="TextBox 1373">
                <a:extLst>
                  <a:ext uri="{FF2B5EF4-FFF2-40B4-BE49-F238E27FC236}">
                    <a16:creationId xmlns:a16="http://schemas.microsoft.com/office/drawing/2014/main" id="{3BA506FC-3801-E3C0-67A6-14112C2616E5}"/>
                  </a:ext>
                </a:extLst>
              </p:cNvPr>
              <p:cNvSpPr txBox="1"/>
              <p:nvPr/>
            </p:nvSpPr>
            <p:spPr>
              <a:xfrm>
                <a:off x="11387814" y="1968624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14%</a:t>
                </a:r>
              </a:p>
            </p:txBody>
          </p:sp>
          <p:sp>
            <p:nvSpPr>
              <p:cNvPr id="1375" name="TextBox 1374">
                <a:extLst>
                  <a:ext uri="{FF2B5EF4-FFF2-40B4-BE49-F238E27FC236}">
                    <a16:creationId xmlns:a16="http://schemas.microsoft.com/office/drawing/2014/main" id="{A4D6C7CE-E37B-0F7A-CD19-278AB6C41820}"/>
                  </a:ext>
                </a:extLst>
              </p:cNvPr>
              <p:cNvSpPr txBox="1"/>
              <p:nvPr/>
            </p:nvSpPr>
            <p:spPr>
              <a:xfrm>
                <a:off x="11387814" y="2086125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12%</a:t>
                </a:r>
              </a:p>
            </p:txBody>
          </p:sp>
          <p:sp>
            <p:nvSpPr>
              <p:cNvPr id="1376" name="TextBox 1375">
                <a:extLst>
                  <a:ext uri="{FF2B5EF4-FFF2-40B4-BE49-F238E27FC236}">
                    <a16:creationId xmlns:a16="http://schemas.microsoft.com/office/drawing/2014/main" id="{7967D94A-2B87-EE77-1C90-6FDE4D8ED011}"/>
                  </a:ext>
                </a:extLst>
              </p:cNvPr>
              <p:cNvSpPr txBox="1"/>
              <p:nvPr/>
            </p:nvSpPr>
            <p:spPr>
              <a:xfrm>
                <a:off x="11387814" y="2203626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8%</a:t>
                </a:r>
              </a:p>
            </p:txBody>
          </p:sp>
          <p:sp>
            <p:nvSpPr>
              <p:cNvPr id="1377" name="TextBox 1376">
                <a:extLst>
                  <a:ext uri="{FF2B5EF4-FFF2-40B4-BE49-F238E27FC236}">
                    <a16:creationId xmlns:a16="http://schemas.microsoft.com/office/drawing/2014/main" id="{ACD3364E-E116-BF7E-757B-A4F69BD16F3A}"/>
                  </a:ext>
                </a:extLst>
              </p:cNvPr>
              <p:cNvSpPr txBox="1"/>
              <p:nvPr/>
            </p:nvSpPr>
            <p:spPr>
              <a:xfrm>
                <a:off x="11387814" y="2321127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6%</a:t>
                </a:r>
              </a:p>
            </p:txBody>
          </p:sp>
          <p:sp>
            <p:nvSpPr>
              <p:cNvPr id="1378" name="TextBox 1377">
                <a:extLst>
                  <a:ext uri="{FF2B5EF4-FFF2-40B4-BE49-F238E27FC236}">
                    <a16:creationId xmlns:a16="http://schemas.microsoft.com/office/drawing/2014/main" id="{A32E482E-CC3C-7831-F78C-158001CB8F07}"/>
                  </a:ext>
                </a:extLst>
              </p:cNvPr>
              <p:cNvSpPr txBox="1"/>
              <p:nvPr/>
            </p:nvSpPr>
            <p:spPr>
              <a:xfrm>
                <a:off x="11387814" y="2556129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5%</a:t>
                </a:r>
              </a:p>
            </p:txBody>
          </p:sp>
          <p:sp>
            <p:nvSpPr>
              <p:cNvPr id="1379" name="TextBox 1378">
                <a:extLst>
                  <a:ext uri="{FF2B5EF4-FFF2-40B4-BE49-F238E27FC236}">
                    <a16:creationId xmlns:a16="http://schemas.microsoft.com/office/drawing/2014/main" id="{E5C1F056-E95A-741E-C35B-2178E47E64FF}"/>
                  </a:ext>
                </a:extLst>
              </p:cNvPr>
              <p:cNvSpPr txBox="1"/>
              <p:nvPr/>
            </p:nvSpPr>
            <p:spPr>
              <a:xfrm>
                <a:off x="11387814" y="2438628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6%</a:t>
                </a:r>
              </a:p>
            </p:txBody>
          </p:sp>
          <p:cxnSp>
            <p:nvCxnSpPr>
              <p:cNvPr id="1387" name="Straight Connector 1386">
                <a:extLst>
                  <a:ext uri="{FF2B5EF4-FFF2-40B4-BE49-F238E27FC236}">
                    <a16:creationId xmlns:a16="http://schemas.microsoft.com/office/drawing/2014/main" id="{9F422391-A15D-22F1-D2C3-8A2E618526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189836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8" name="Straight Connector 1387">
                <a:extLst>
                  <a:ext uri="{FF2B5EF4-FFF2-40B4-BE49-F238E27FC236}">
                    <a16:creationId xmlns:a16="http://schemas.microsoft.com/office/drawing/2014/main" id="{DA1A84AB-8C0D-733A-FEFC-AB2769D791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01534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9" name="Straight Connector 1388">
                <a:extLst>
                  <a:ext uri="{FF2B5EF4-FFF2-40B4-BE49-F238E27FC236}">
                    <a16:creationId xmlns:a16="http://schemas.microsoft.com/office/drawing/2014/main" id="{D694BDD3-399B-469F-5ED5-93C6C975CA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13231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0" name="Straight Connector 1389">
                <a:extLst>
                  <a:ext uri="{FF2B5EF4-FFF2-40B4-BE49-F238E27FC236}">
                    <a16:creationId xmlns:a16="http://schemas.microsoft.com/office/drawing/2014/main" id="{4C2381D7-6457-2F00-CD0A-3C598EC895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24929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1" name="Straight Connector 1390">
                <a:extLst>
                  <a:ext uri="{FF2B5EF4-FFF2-40B4-BE49-F238E27FC236}">
                    <a16:creationId xmlns:a16="http://schemas.microsoft.com/office/drawing/2014/main" id="{5BB62609-07EB-A9B1-F570-E7D0D7EF9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36626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2" name="Straight Connector 1391">
                <a:extLst>
                  <a:ext uri="{FF2B5EF4-FFF2-40B4-BE49-F238E27FC236}">
                    <a16:creationId xmlns:a16="http://schemas.microsoft.com/office/drawing/2014/main" id="{89DF9329-7A99-1850-DBB5-3ABA67F002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48324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3" name="Straight Connector 1392">
                <a:extLst>
                  <a:ext uri="{FF2B5EF4-FFF2-40B4-BE49-F238E27FC236}">
                    <a16:creationId xmlns:a16="http://schemas.microsoft.com/office/drawing/2014/main" id="{62C4463F-7DFC-3FB8-FB21-28D1A644A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60021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14" name="TextBox 1413">
                <a:extLst>
                  <a:ext uri="{FF2B5EF4-FFF2-40B4-BE49-F238E27FC236}">
                    <a16:creationId xmlns:a16="http://schemas.microsoft.com/office/drawing/2014/main" id="{619941C2-2501-74AB-151A-C6BA3623EDC4}"/>
                  </a:ext>
                </a:extLst>
              </p:cNvPr>
              <p:cNvSpPr txBox="1"/>
              <p:nvPr/>
            </p:nvSpPr>
            <p:spPr>
              <a:xfrm>
                <a:off x="11390802" y="2673630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5%</a:t>
                </a:r>
              </a:p>
            </p:txBody>
          </p:sp>
          <p:sp>
            <p:nvSpPr>
              <p:cNvPr id="1415" name="TextBox 1414">
                <a:extLst>
                  <a:ext uri="{FF2B5EF4-FFF2-40B4-BE49-F238E27FC236}">
                    <a16:creationId xmlns:a16="http://schemas.microsoft.com/office/drawing/2014/main" id="{74299F64-9870-5CD5-3343-46FC70FB263F}"/>
                  </a:ext>
                </a:extLst>
              </p:cNvPr>
              <p:cNvSpPr txBox="1"/>
              <p:nvPr/>
            </p:nvSpPr>
            <p:spPr>
              <a:xfrm>
                <a:off x="11390802" y="2791131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3%</a:t>
                </a:r>
              </a:p>
            </p:txBody>
          </p:sp>
          <p:sp>
            <p:nvSpPr>
              <p:cNvPr id="1416" name="TextBox 1415">
                <a:extLst>
                  <a:ext uri="{FF2B5EF4-FFF2-40B4-BE49-F238E27FC236}">
                    <a16:creationId xmlns:a16="http://schemas.microsoft.com/office/drawing/2014/main" id="{8511B1A5-45E8-CD3F-901A-D41A27A5FD3C}"/>
                  </a:ext>
                </a:extLst>
              </p:cNvPr>
              <p:cNvSpPr txBox="1"/>
              <p:nvPr/>
            </p:nvSpPr>
            <p:spPr>
              <a:xfrm>
                <a:off x="11390802" y="3026132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3%</a:t>
                </a:r>
              </a:p>
            </p:txBody>
          </p:sp>
          <p:sp>
            <p:nvSpPr>
              <p:cNvPr id="1417" name="TextBox 1416">
                <a:extLst>
                  <a:ext uri="{FF2B5EF4-FFF2-40B4-BE49-F238E27FC236}">
                    <a16:creationId xmlns:a16="http://schemas.microsoft.com/office/drawing/2014/main" id="{C3802F33-8BFA-7500-6BCB-CCA31B43AFBB}"/>
                  </a:ext>
                </a:extLst>
              </p:cNvPr>
              <p:cNvSpPr txBox="1"/>
              <p:nvPr/>
            </p:nvSpPr>
            <p:spPr>
              <a:xfrm>
                <a:off x="11390802" y="2908632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3%</a:t>
                </a:r>
              </a:p>
            </p:txBody>
          </p:sp>
          <p:cxnSp>
            <p:nvCxnSpPr>
              <p:cNvPr id="1418" name="Straight Connector 1417">
                <a:extLst>
                  <a:ext uri="{FF2B5EF4-FFF2-40B4-BE49-F238E27FC236}">
                    <a16:creationId xmlns:a16="http://schemas.microsoft.com/office/drawing/2014/main" id="{11F81AFC-BF8B-4CFC-43B9-AD32F3E1E7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71719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9" name="Straight Connector 1418">
                <a:extLst>
                  <a:ext uri="{FF2B5EF4-FFF2-40B4-BE49-F238E27FC236}">
                    <a16:creationId xmlns:a16="http://schemas.microsoft.com/office/drawing/2014/main" id="{58FD65AE-39C6-EC19-C170-96D0EB93EB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83416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0" name="Straight Connector 1419">
                <a:extLst>
                  <a:ext uri="{FF2B5EF4-FFF2-40B4-BE49-F238E27FC236}">
                    <a16:creationId xmlns:a16="http://schemas.microsoft.com/office/drawing/2014/main" id="{D3AC7684-AF9E-9058-C83A-B15C8413C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295114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1" name="Straight Connector 1420">
                <a:extLst>
                  <a:ext uri="{FF2B5EF4-FFF2-40B4-BE49-F238E27FC236}">
                    <a16:creationId xmlns:a16="http://schemas.microsoft.com/office/drawing/2014/main" id="{A06E8641-58A9-8467-7C0A-55A11614D8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4369" y="306811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32" name="Group 2631">
              <a:extLst>
                <a:ext uri="{FF2B5EF4-FFF2-40B4-BE49-F238E27FC236}">
                  <a16:creationId xmlns:a16="http://schemas.microsoft.com/office/drawing/2014/main" id="{1C8CB1D6-4DF8-517C-B678-C4EEA2115C26}"/>
                </a:ext>
              </a:extLst>
            </p:cNvPr>
            <p:cNvGrpSpPr/>
            <p:nvPr/>
          </p:nvGrpSpPr>
          <p:grpSpPr>
            <a:xfrm>
              <a:off x="8254999" y="3020594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633" name="Rectangle 2632">
                <a:extLst>
                  <a:ext uri="{FF2B5EF4-FFF2-40B4-BE49-F238E27FC236}">
                    <a16:creationId xmlns:a16="http://schemas.microsoft.com/office/drawing/2014/main" id="{B934AE68-3DDC-81A1-44A5-62BF768DF70E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4" name="Rectangle 2633">
                <a:extLst>
                  <a:ext uri="{FF2B5EF4-FFF2-40B4-BE49-F238E27FC236}">
                    <a16:creationId xmlns:a16="http://schemas.microsoft.com/office/drawing/2014/main" id="{A059385C-926E-6C70-7884-FB79F2922E9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5" name="Rectangle 2634">
                <a:extLst>
                  <a:ext uri="{FF2B5EF4-FFF2-40B4-BE49-F238E27FC236}">
                    <a16:creationId xmlns:a16="http://schemas.microsoft.com/office/drawing/2014/main" id="{FC2FB5F7-778F-4BF6-5F61-8A6D50967E12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6" name="Rectangle 2635">
                <a:extLst>
                  <a:ext uri="{FF2B5EF4-FFF2-40B4-BE49-F238E27FC236}">
                    <a16:creationId xmlns:a16="http://schemas.microsoft.com/office/drawing/2014/main" id="{BE8162AC-CD63-B2C3-8B2D-3ECB99AB6053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7" name="Rectangle 2636">
                <a:extLst>
                  <a:ext uri="{FF2B5EF4-FFF2-40B4-BE49-F238E27FC236}">
                    <a16:creationId xmlns:a16="http://schemas.microsoft.com/office/drawing/2014/main" id="{3BCA7D3A-76EE-81BC-7150-EE9432779237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8" name="Rectangle 2637">
                <a:extLst>
                  <a:ext uri="{FF2B5EF4-FFF2-40B4-BE49-F238E27FC236}">
                    <a16:creationId xmlns:a16="http://schemas.microsoft.com/office/drawing/2014/main" id="{ACCD254B-E1AD-F5CB-93FF-AB5F4AC5D193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39" name="Rectangle 2638">
                <a:extLst>
                  <a:ext uri="{FF2B5EF4-FFF2-40B4-BE49-F238E27FC236}">
                    <a16:creationId xmlns:a16="http://schemas.microsoft.com/office/drawing/2014/main" id="{D0E36395-5446-AD08-713B-FB5ADCB552E8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0" name="Rectangle 2639">
                <a:extLst>
                  <a:ext uri="{FF2B5EF4-FFF2-40B4-BE49-F238E27FC236}">
                    <a16:creationId xmlns:a16="http://schemas.microsoft.com/office/drawing/2014/main" id="{8B48F646-9023-BD73-6F17-909B14E221CD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1" name="Rectangle 2640">
                <a:extLst>
                  <a:ext uri="{FF2B5EF4-FFF2-40B4-BE49-F238E27FC236}">
                    <a16:creationId xmlns:a16="http://schemas.microsoft.com/office/drawing/2014/main" id="{C19F34DC-29A2-6DF3-318C-BCCA3ECAC9AC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2" name="Rectangle 2641">
                <a:extLst>
                  <a:ext uri="{FF2B5EF4-FFF2-40B4-BE49-F238E27FC236}">
                    <a16:creationId xmlns:a16="http://schemas.microsoft.com/office/drawing/2014/main" id="{1BBDC734-5B22-F01E-3F1B-84CC980AD297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3" name="Rectangle 2642">
                <a:extLst>
                  <a:ext uri="{FF2B5EF4-FFF2-40B4-BE49-F238E27FC236}">
                    <a16:creationId xmlns:a16="http://schemas.microsoft.com/office/drawing/2014/main" id="{E893A28A-E56A-02D9-48B9-2E64EB4053B7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4" name="Rectangle 2643">
                <a:extLst>
                  <a:ext uri="{FF2B5EF4-FFF2-40B4-BE49-F238E27FC236}">
                    <a16:creationId xmlns:a16="http://schemas.microsoft.com/office/drawing/2014/main" id="{40C21F78-78DC-7439-77CA-5F30FC3F1A41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5" name="Rectangle 2644">
                <a:extLst>
                  <a:ext uri="{FF2B5EF4-FFF2-40B4-BE49-F238E27FC236}">
                    <a16:creationId xmlns:a16="http://schemas.microsoft.com/office/drawing/2014/main" id="{545BE219-8BB0-2CF7-110F-179C264F3C8A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6" name="Rectangle 2645">
                <a:extLst>
                  <a:ext uri="{FF2B5EF4-FFF2-40B4-BE49-F238E27FC236}">
                    <a16:creationId xmlns:a16="http://schemas.microsoft.com/office/drawing/2014/main" id="{14D2E88C-30B8-3A18-E284-CBEFCF14F113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7" name="Rectangle 2646">
                <a:extLst>
                  <a:ext uri="{FF2B5EF4-FFF2-40B4-BE49-F238E27FC236}">
                    <a16:creationId xmlns:a16="http://schemas.microsoft.com/office/drawing/2014/main" id="{080AC5AB-93D0-57BB-DE9E-B05F79C3D205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8" name="Rectangle 2647">
                <a:extLst>
                  <a:ext uri="{FF2B5EF4-FFF2-40B4-BE49-F238E27FC236}">
                    <a16:creationId xmlns:a16="http://schemas.microsoft.com/office/drawing/2014/main" id="{B9A4607E-A6D2-58F2-8BE8-8352529A0330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49" name="Rectangle 2648">
                <a:extLst>
                  <a:ext uri="{FF2B5EF4-FFF2-40B4-BE49-F238E27FC236}">
                    <a16:creationId xmlns:a16="http://schemas.microsoft.com/office/drawing/2014/main" id="{CF034441-302A-706A-C4E2-DA264E514CFF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0" name="Rectangle 2649">
                <a:extLst>
                  <a:ext uri="{FF2B5EF4-FFF2-40B4-BE49-F238E27FC236}">
                    <a16:creationId xmlns:a16="http://schemas.microsoft.com/office/drawing/2014/main" id="{6BAAE568-2147-AF42-0FE8-67CD6D2D5C6A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1" name="Rectangle 2650">
                <a:extLst>
                  <a:ext uri="{FF2B5EF4-FFF2-40B4-BE49-F238E27FC236}">
                    <a16:creationId xmlns:a16="http://schemas.microsoft.com/office/drawing/2014/main" id="{D0C70DC5-2EFF-895D-AF30-CF13AA15A32E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2" name="Rectangle 2651">
                <a:extLst>
                  <a:ext uri="{FF2B5EF4-FFF2-40B4-BE49-F238E27FC236}">
                    <a16:creationId xmlns:a16="http://schemas.microsoft.com/office/drawing/2014/main" id="{CA89A0A1-88E1-8124-43A9-D798F9016F84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3" name="Rectangle 2652">
                <a:extLst>
                  <a:ext uri="{FF2B5EF4-FFF2-40B4-BE49-F238E27FC236}">
                    <a16:creationId xmlns:a16="http://schemas.microsoft.com/office/drawing/2014/main" id="{79C9752A-95A2-199B-0EB0-C2BD7C866414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4" name="Rectangle 2653">
                <a:extLst>
                  <a:ext uri="{FF2B5EF4-FFF2-40B4-BE49-F238E27FC236}">
                    <a16:creationId xmlns:a16="http://schemas.microsoft.com/office/drawing/2014/main" id="{60B811E3-D192-E733-E133-FB1689C6FF38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5" name="Rectangle 2654">
                <a:extLst>
                  <a:ext uri="{FF2B5EF4-FFF2-40B4-BE49-F238E27FC236}">
                    <a16:creationId xmlns:a16="http://schemas.microsoft.com/office/drawing/2014/main" id="{F077C4A9-C41D-050D-9687-8208040EAC7A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6" name="Rectangle 2655">
                <a:extLst>
                  <a:ext uri="{FF2B5EF4-FFF2-40B4-BE49-F238E27FC236}">
                    <a16:creationId xmlns:a16="http://schemas.microsoft.com/office/drawing/2014/main" id="{61BE3036-CFC6-B476-6544-BC2E7E124F4D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7" name="Rectangle 2656">
                <a:extLst>
                  <a:ext uri="{FF2B5EF4-FFF2-40B4-BE49-F238E27FC236}">
                    <a16:creationId xmlns:a16="http://schemas.microsoft.com/office/drawing/2014/main" id="{5DB6F216-72C2-10E8-879C-4F2ED4580495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8" name="Rectangle 2657">
                <a:extLst>
                  <a:ext uri="{FF2B5EF4-FFF2-40B4-BE49-F238E27FC236}">
                    <a16:creationId xmlns:a16="http://schemas.microsoft.com/office/drawing/2014/main" id="{F96E5629-B1C9-4608-6DDA-05970A0BF566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59" name="Rectangle 2658">
                <a:extLst>
                  <a:ext uri="{FF2B5EF4-FFF2-40B4-BE49-F238E27FC236}">
                    <a16:creationId xmlns:a16="http://schemas.microsoft.com/office/drawing/2014/main" id="{7369D7E8-0183-86CC-0328-3068AE0CA83A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0" name="Rectangle 2659">
                <a:extLst>
                  <a:ext uri="{FF2B5EF4-FFF2-40B4-BE49-F238E27FC236}">
                    <a16:creationId xmlns:a16="http://schemas.microsoft.com/office/drawing/2014/main" id="{E42E7B60-1E23-9A7F-7FAA-9776AC616E13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1" name="Rectangle 2660">
                <a:extLst>
                  <a:ext uri="{FF2B5EF4-FFF2-40B4-BE49-F238E27FC236}">
                    <a16:creationId xmlns:a16="http://schemas.microsoft.com/office/drawing/2014/main" id="{2B113CB5-BE8F-B2CA-B318-18A6A6BFBC04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2" name="Rectangle 2661">
                <a:extLst>
                  <a:ext uri="{FF2B5EF4-FFF2-40B4-BE49-F238E27FC236}">
                    <a16:creationId xmlns:a16="http://schemas.microsoft.com/office/drawing/2014/main" id="{3FE92924-6337-10A9-D6F3-89E6006AD2E3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3" name="Rectangle 2662">
                <a:extLst>
                  <a:ext uri="{FF2B5EF4-FFF2-40B4-BE49-F238E27FC236}">
                    <a16:creationId xmlns:a16="http://schemas.microsoft.com/office/drawing/2014/main" id="{151689EE-A063-A250-C322-EE803B3C6125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4" name="Rectangle 2663">
                <a:extLst>
                  <a:ext uri="{FF2B5EF4-FFF2-40B4-BE49-F238E27FC236}">
                    <a16:creationId xmlns:a16="http://schemas.microsoft.com/office/drawing/2014/main" id="{12E985D6-D974-DB8E-C0DE-B39BF2963073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5" name="Rectangle 2664">
                <a:extLst>
                  <a:ext uri="{FF2B5EF4-FFF2-40B4-BE49-F238E27FC236}">
                    <a16:creationId xmlns:a16="http://schemas.microsoft.com/office/drawing/2014/main" id="{AB2AD720-D919-EE7F-05E1-B61832A25D4B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6" name="Rectangle 2665">
                <a:extLst>
                  <a:ext uri="{FF2B5EF4-FFF2-40B4-BE49-F238E27FC236}">
                    <a16:creationId xmlns:a16="http://schemas.microsoft.com/office/drawing/2014/main" id="{1E942DE8-9EB8-6E4A-47E4-19CF43D2DE4F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7" name="Rectangle 2666">
                <a:extLst>
                  <a:ext uri="{FF2B5EF4-FFF2-40B4-BE49-F238E27FC236}">
                    <a16:creationId xmlns:a16="http://schemas.microsoft.com/office/drawing/2014/main" id="{FED128D6-9A5A-2DA0-AFEF-77514AEA4690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8" name="Rectangle 2667">
                <a:extLst>
                  <a:ext uri="{FF2B5EF4-FFF2-40B4-BE49-F238E27FC236}">
                    <a16:creationId xmlns:a16="http://schemas.microsoft.com/office/drawing/2014/main" id="{786A3692-A73C-EE96-3C1B-46D3A604A829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69" name="Rectangle 2668">
                <a:extLst>
                  <a:ext uri="{FF2B5EF4-FFF2-40B4-BE49-F238E27FC236}">
                    <a16:creationId xmlns:a16="http://schemas.microsoft.com/office/drawing/2014/main" id="{3BDEF5F1-5814-8FE7-A453-118A63DD904F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0" name="Rectangle 2669">
                <a:extLst>
                  <a:ext uri="{FF2B5EF4-FFF2-40B4-BE49-F238E27FC236}">
                    <a16:creationId xmlns:a16="http://schemas.microsoft.com/office/drawing/2014/main" id="{054E1D20-02CB-3498-1769-7DF2A619A7DD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1" name="Rectangle 2670">
                <a:extLst>
                  <a:ext uri="{FF2B5EF4-FFF2-40B4-BE49-F238E27FC236}">
                    <a16:creationId xmlns:a16="http://schemas.microsoft.com/office/drawing/2014/main" id="{6B0106C2-370E-E0AA-8F5B-B12F53A18E7B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2" name="Rectangle 2671">
                <a:extLst>
                  <a:ext uri="{FF2B5EF4-FFF2-40B4-BE49-F238E27FC236}">
                    <a16:creationId xmlns:a16="http://schemas.microsoft.com/office/drawing/2014/main" id="{EDDC582D-D3EA-4AF4-E7BD-A5A18894E71B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3" name="Rectangle 2672">
                <a:extLst>
                  <a:ext uri="{FF2B5EF4-FFF2-40B4-BE49-F238E27FC236}">
                    <a16:creationId xmlns:a16="http://schemas.microsoft.com/office/drawing/2014/main" id="{AC6F840F-7ACE-A2DF-6AFF-63690D68F95D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4" name="Rectangle 2673">
                <a:extLst>
                  <a:ext uri="{FF2B5EF4-FFF2-40B4-BE49-F238E27FC236}">
                    <a16:creationId xmlns:a16="http://schemas.microsoft.com/office/drawing/2014/main" id="{726DCA73-62A8-C344-D047-25E734F41596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5" name="Rectangle 2674">
                <a:extLst>
                  <a:ext uri="{FF2B5EF4-FFF2-40B4-BE49-F238E27FC236}">
                    <a16:creationId xmlns:a16="http://schemas.microsoft.com/office/drawing/2014/main" id="{31B14DA3-186F-AF1F-1C7D-A29E1D094B4E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6" name="Rectangle 2675">
                <a:extLst>
                  <a:ext uri="{FF2B5EF4-FFF2-40B4-BE49-F238E27FC236}">
                    <a16:creationId xmlns:a16="http://schemas.microsoft.com/office/drawing/2014/main" id="{82C871B4-94D2-B8A2-418F-507701EBFB05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7" name="Rectangle 2676">
                <a:extLst>
                  <a:ext uri="{FF2B5EF4-FFF2-40B4-BE49-F238E27FC236}">
                    <a16:creationId xmlns:a16="http://schemas.microsoft.com/office/drawing/2014/main" id="{3F8555DF-8535-FB90-D3B9-6682EA1C9FE5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8" name="Rectangle 2677">
                <a:extLst>
                  <a:ext uri="{FF2B5EF4-FFF2-40B4-BE49-F238E27FC236}">
                    <a16:creationId xmlns:a16="http://schemas.microsoft.com/office/drawing/2014/main" id="{B03E2F42-91A0-F365-4DE5-BE5F71373D2D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79" name="Rectangle 2678">
                <a:extLst>
                  <a:ext uri="{FF2B5EF4-FFF2-40B4-BE49-F238E27FC236}">
                    <a16:creationId xmlns:a16="http://schemas.microsoft.com/office/drawing/2014/main" id="{CB929364-A1D6-1C2A-0092-FD2E2D91EC86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0" name="Rectangle 2679">
                <a:extLst>
                  <a:ext uri="{FF2B5EF4-FFF2-40B4-BE49-F238E27FC236}">
                    <a16:creationId xmlns:a16="http://schemas.microsoft.com/office/drawing/2014/main" id="{E005227F-D4F5-5D3E-289D-C289337B7AAE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1" name="Rectangle 2680">
                <a:extLst>
                  <a:ext uri="{FF2B5EF4-FFF2-40B4-BE49-F238E27FC236}">
                    <a16:creationId xmlns:a16="http://schemas.microsoft.com/office/drawing/2014/main" id="{976B91E9-AAD7-B2BA-8BC5-C3044850A511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2" name="Rectangle 2681">
                <a:extLst>
                  <a:ext uri="{FF2B5EF4-FFF2-40B4-BE49-F238E27FC236}">
                    <a16:creationId xmlns:a16="http://schemas.microsoft.com/office/drawing/2014/main" id="{C159CA91-FCAE-8E07-49F7-CBACF12384F6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3" name="Rectangle 2682">
                <a:extLst>
                  <a:ext uri="{FF2B5EF4-FFF2-40B4-BE49-F238E27FC236}">
                    <a16:creationId xmlns:a16="http://schemas.microsoft.com/office/drawing/2014/main" id="{3B1854DA-6CF5-535E-E4FF-3AB69525598F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4" name="Rectangle 2683">
                <a:extLst>
                  <a:ext uri="{FF2B5EF4-FFF2-40B4-BE49-F238E27FC236}">
                    <a16:creationId xmlns:a16="http://schemas.microsoft.com/office/drawing/2014/main" id="{F4E317ED-1BCE-3430-638E-C1BD94B72287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5" name="Rectangle 2684">
                <a:extLst>
                  <a:ext uri="{FF2B5EF4-FFF2-40B4-BE49-F238E27FC236}">
                    <a16:creationId xmlns:a16="http://schemas.microsoft.com/office/drawing/2014/main" id="{23C1C39B-7020-8065-CF19-46B355802553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6" name="Rectangle 2685">
                <a:extLst>
                  <a:ext uri="{FF2B5EF4-FFF2-40B4-BE49-F238E27FC236}">
                    <a16:creationId xmlns:a16="http://schemas.microsoft.com/office/drawing/2014/main" id="{C251B154-15DF-54E2-765D-6AA78C1FB00E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7" name="Rectangle 2686">
                <a:extLst>
                  <a:ext uri="{FF2B5EF4-FFF2-40B4-BE49-F238E27FC236}">
                    <a16:creationId xmlns:a16="http://schemas.microsoft.com/office/drawing/2014/main" id="{9313685F-B23E-DD9F-236C-9204DCF8715C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8" name="Rectangle 2687">
                <a:extLst>
                  <a:ext uri="{FF2B5EF4-FFF2-40B4-BE49-F238E27FC236}">
                    <a16:creationId xmlns:a16="http://schemas.microsoft.com/office/drawing/2014/main" id="{23C421C7-FA81-94E0-0403-CC5653FD795C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89" name="Rectangle 2688">
                <a:extLst>
                  <a:ext uri="{FF2B5EF4-FFF2-40B4-BE49-F238E27FC236}">
                    <a16:creationId xmlns:a16="http://schemas.microsoft.com/office/drawing/2014/main" id="{6E093DBA-4BC7-06B5-65B4-09C232B45E9F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0" name="Rectangle 2689">
                <a:extLst>
                  <a:ext uri="{FF2B5EF4-FFF2-40B4-BE49-F238E27FC236}">
                    <a16:creationId xmlns:a16="http://schemas.microsoft.com/office/drawing/2014/main" id="{A5EEFB02-6D15-340E-0E81-0CFC16874570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1" name="Rectangle 2690">
                <a:extLst>
                  <a:ext uri="{FF2B5EF4-FFF2-40B4-BE49-F238E27FC236}">
                    <a16:creationId xmlns:a16="http://schemas.microsoft.com/office/drawing/2014/main" id="{C411E86B-82F9-FCD6-EB2E-C438CC20CA81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2" name="Rectangle 2691">
                <a:extLst>
                  <a:ext uri="{FF2B5EF4-FFF2-40B4-BE49-F238E27FC236}">
                    <a16:creationId xmlns:a16="http://schemas.microsoft.com/office/drawing/2014/main" id="{644B8730-8690-DC57-B184-3B06C933FA56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3" name="Rectangle 2692">
                <a:extLst>
                  <a:ext uri="{FF2B5EF4-FFF2-40B4-BE49-F238E27FC236}">
                    <a16:creationId xmlns:a16="http://schemas.microsoft.com/office/drawing/2014/main" id="{38111AB3-EF07-96E0-7E92-C95FDFB3241A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4" name="Rectangle 2693">
                <a:extLst>
                  <a:ext uri="{FF2B5EF4-FFF2-40B4-BE49-F238E27FC236}">
                    <a16:creationId xmlns:a16="http://schemas.microsoft.com/office/drawing/2014/main" id="{3BBA78B4-45D7-C0C9-CA35-7CD550AFD8A6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5" name="Rectangle 2694">
                <a:extLst>
                  <a:ext uri="{FF2B5EF4-FFF2-40B4-BE49-F238E27FC236}">
                    <a16:creationId xmlns:a16="http://schemas.microsoft.com/office/drawing/2014/main" id="{FDD35F91-9743-1133-14EF-A4B8220BFC90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6" name="Rectangle 2695">
                <a:extLst>
                  <a:ext uri="{FF2B5EF4-FFF2-40B4-BE49-F238E27FC236}">
                    <a16:creationId xmlns:a16="http://schemas.microsoft.com/office/drawing/2014/main" id="{DE1E899C-001E-903D-830E-8A907C6D8FEF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697" name="Rectangle 2696">
                <a:extLst>
                  <a:ext uri="{FF2B5EF4-FFF2-40B4-BE49-F238E27FC236}">
                    <a16:creationId xmlns:a16="http://schemas.microsoft.com/office/drawing/2014/main" id="{AD175665-2D50-1426-4019-036E3A71A243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699" name="Group 2698">
              <a:extLst>
                <a:ext uri="{FF2B5EF4-FFF2-40B4-BE49-F238E27FC236}">
                  <a16:creationId xmlns:a16="http://schemas.microsoft.com/office/drawing/2014/main" id="{00A0F4F1-2C3A-CFE2-0975-C87108EE7AFE}"/>
                </a:ext>
              </a:extLst>
            </p:cNvPr>
            <p:cNvGrpSpPr/>
            <p:nvPr/>
          </p:nvGrpSpPr>
          <p:grpSpPr>
            <a:xfrm>
              <a:off x="7553726" y="1833436"/>
              <a:ext cx="696432" cy="1323278"/>
              <a:chOff x="7553726" y="1833436"/>
              <a:chExt cx="696432" cy="1323278"/>
            </a:xfrm>
          </p:grpSpPr>
          <p:sp>
            <p:nvSpPr>
              <p:cNvPr id="1380" name="TextBox 1379">
                <a:extLst>
                  <a:ext uri="{FF2B5EF4-FFF2-40B4-BE49-F238E27FC236}">
                    <a16:creationId xmlns:a16="http://schemas.microsoft.com/office/drawing/2014/main" id="{A8254808-2B43-22D5-D3BA-6F823FC8A9BE}"/>
                  </a:ext>
                </a:extLst>
              </p:cNvPr>
              <p:cNvSpPr txBox="1"/>
              <p:nvPr/>
            </p:nvSpPr>
            <p:spPr>
              <a:xfrm>
                <a:off x="7553726" y="1833436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KRAS</a:t>
                </a:r>
              </a:p>
            </p:txBody>
          </p:sp>
          <p:sp>
            <p:nvSpPr>
              <p:cNvPr id="1381" name="TextBox 1380">
                <a:extLst>
                  <a:ext uri="{FF2B5EF4-FFF2-40B4-BE49-F238E27FC236}">
                    <a16:creationId xmlns:a16="http://schemas.microsoft.com/office/drawing/2014/main" id="{3D010EE4-52A9-6071-7619-DABD7464A12B}"/>
                  </a:ext>
                </a:extLst>
              </p:cNvPr>
              <p:cNvSpPr txBox="1"/>
              <p:nvPr/>
            </p:nvSpPr>
            <p:spPr>
              <a:xfrm>
                <a:off x="7553726" y="195287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BRAF</a:t>
                </a:r>
              </a:p>
            </p:txBody>
          </p:sp>
          <p:sp>
            <p:nvSpPr>
              <p:cNvPr id="1382" name="TextBox 1381">
                <a:extLst>
                  <a:ext uri="{FF2B5EF4-FFF2-40B4-BE49-F238E27FC236}">
                    <a16:creationId xmlns:a16="http://schemas.microsoft.com/office/drawing/2014/main" id="{1255DE5F-1F8F-D918-6A61-24402BD187BD}"/>
                  </a:ext>
                </a:extLst>
              </p:cNvPr>
              <p:cNvSpPr txBox="1"/>
              <p:nvPr/>
            </p:nvSpPr>
            <p:spPr>
              <a:xfrm>
                <a:off x="7553726" y="2072306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EIF1AX</a:t>
                </a:r>
              </a:p>
            </p:txBody>
          </p:sp>
          <p:sp>
            <p:nvSpPr>
              <p:cNvPr id="1383" name="TextBox 1382">
                <a:extLst>
                  <a:ext uri="{FF2B5EF4-FFF2-40B4-BE49-F238E27FC236}">
                    <a16:creationId xmlns:a16="http://schemas.microsoft.com/office/drawing/2014/main" id="{2CEF7FFE-7100-50DB-64B8-A9605EFF7EC1}"/>
                  </a:ext>
                </a:extLst>
              </p:cNvPr>
              <p:cNvSpPr txBox="1"/>
              <p:nvPr/>
            </p:nvSpPr>
            <p:spPr>
              <a:xfrm>
                <a:off x="7553726" y="219174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NRAS</a:t>
                </a:r>
              </a:p>
            </p:txBody>
          </p:sp>
          <p:sp>
            <p:nvSpPr>
              <p:cNvPr id="1384" name="TextBox 1383">
                <a:extLst>
                  <a:ext uri="{FF2B5EF4-FFF2-40B4-BE49-F238E27FC236}">
                    <a16:creationId xmlns:a16="http://schemas.microsoft.com/office/drawing/2014/main" id="{A57E66F2-D12A-A026-8159-EEACC6C44BDE}"/>
                  </a:ext>
                </a:extLst>
              </p:cNvPr>
              <p:cNvSpPr txBox="1"/>
              <p:nvPr/>
            </p:nvSpPr>
            <p:spPr>
              <a:xfrm>
                <a:off x="7553726" y="2311176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CDKN2A</a:t>
                </a:r>
              </a:p>
            </p:txBody>
          </p:sp>
          <p:sp>
            <p:nvSpPr>
              <p:cNvPr id="1385" name="TextBox 1384">
                <a:extLst>
                  <a:ext uri="{FF2B5EF4-FFF2-40B4-BE49-F238E27FC236}">
                    <a16:creationId xmlns:a16="http://schemas.microsoft.com/office/drawing/2014/main" id="{38F1FCE2-61D4-51BF-A1A8-7D10B8425788}"/>
                  </a:ext>
                </a:extLst>
              </p:cNvPr>
              <p:cNvSpPr txBox="1"/>
              <p:nvPr/>
            </p:nvSpPr>
            <p:spPr>
              <a:xfrm>
                <a:off x="7553726" y="243061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ERBB2</a:t>
                </a:r>
              </a:p>
            </p:txBody>
          </p:sp>
          <p:sp>
            <p:nvSpPr>
              <p:cNvPr id="1386" name="TextBox 1385">
                <a:extLst>
                  <a:ext uri="{FF2B5EF4-FFF2-40B4-BE49-F238E27FC236}">
                    <a16:creationId xmlns:a16="http://schemas.microsoft.com/office/drawing/2014/main" id="{F1917F52-1E3F-694D-1F28-3792CE41D092}"/>
                  </a:ext>
                </a:extLst>
              </p:cNvPr>
              <p:cNvSpPr txBox="1"/>
              <p:nvPr/>
            </p:nvSpPr>
            <p:spPr>
              <a:xfrm>
                <a:off x="7553726" y="2550046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KMT2D</a:t>
                </a:r>
              </a:p>
            </p:txBody>
          </p:sp>
          <p:sp>
            <p:nvSpPr>
              <p:cNvPr id="1409" name="TextBox 1408">
                <a:extLst>
                  <a:ext uri="{FF2B5EF4-FFF2-40B4-BE49-F238E27FC236}">
                    <a16:creationId xmlns:a16="http://schemas.microsoft.com/office/drawing/2014/main" id="{F0C774C6-B248-FC47-9856-C2FADD5BA8FE}"/>
                  </a:ext>
                </a:extLst>
              </p:cNvPr>
              <p:cNvSpPr txBox="1"/>
              <p:nvPr/>
            </p:nvSpPr>
            <p:spPr>
              <a:xfrm>
                <a:off x="7553726" y="266948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ARID1B</a:t>
                </a:r>
              </a:p>
            </p:txBody>
          </p:sp>
          <p:sp>
            <p:nvSpPr>
              <p:cNvPr id="1410" name="TextBox 1409">
                <a:extLst>
                  <a:ext uri="{FF2B5EF4-FFF2-40B4-BE49-F238E27FC236}">
                    <a16:creationId xmlns:a16="http://schemas.microsoft.com/office/drawing/2014/main" id="{DFD2457D-7B00-DB08-5B2C-3CFF30385AE6}"/>
                  </a:ext>
                </a:extLst>
              </p:cNvPr>
              <p:cNvSpPr txBox="1"/>
              <p:nvPr/>
            </p:nvSpPr>
            <p:spPr>
              <a:xfrm>
                <a:off x="7553726" y="2788916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CTCF</a:t>
                </a:r>
              </a:p>
            </p:txBody>
          </p:sp>
          <p:sp>
            <p:nvSpPr>
              <p:cNvPr id="1411" name="TextBox 1410">
                <a:extLst>
                  <a:ext uri="{FF2B5EF4-FFF2-40B4-BE49-F238E27FC236}">
                    <a16:creationId xmlns:a16="http://schemas.microsoft.com/office/drawing/2014/main" id="{962C2594-EBFC-43EF-F2EF-16894D70B826}"/>
                  </a:ext>
                </a:extLst>
              </p:cNvPr>
              <p:cNvSpPr txBox="1"/>
              <p:nvPr/>
            </p:nvSpPr>
            <p:spPr>
              <a:xfrm>
                <a:off x="7553726" y="290835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FLCN</a:t>
                </a:r>
              </a:p>
            </p:txBody>
          </p:sp>
          <p:sp>
            <p:nvSpPr>
              <p:cNvPr id="1412" name="TextBox 1411">
                <a:extLst>
                  <a:ext uri="{FF2B5EF4-FFF2-40B4-BE49-F238E27FC236}">
                    <a16:creationId xmlns:a16="http://schemas.microsoft.com/office/drawing/2014/main" id="{D9E4E6E8-0BF4-73E8-4AD8-B2A6D8F26AB7}"/>
                  </a:ext>
                </a:extLst>
              </p:cNvPr>
              <p:cNvSpPr txBox="1"/>
              <p:nvPr/>
            </p:nvSpPr>
            <p:spPr>
              <a:xfrm>
                <a:off x="7553726" y="3027790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TERT</a:t>
                </a:r>
              </a:p>
            </p:txBody>
          </p:sp>
          <p:grpSp>
            <p:nvGrpSpPr>
              <p:cNvPr id="1413" name="Group 1412">
                <a:extLst>
                  <a:ext uri="{FF2B5EF4-FFF2-40B4-BE49-F238E27FC236}">
                    <a16:creationId xmlns:a16="http://schemas.microsoft.com/office/drawing/2014/main" id="{89AFF466-8F45-E7EE-C064-F13A8FB1C048}"/>
                  </a:ext>
                </a:extLst>
              </p:cNvPr>
              <p:cNvGrpSpPr/>
              <p:nvPr/>
            </p:nvGrpSpPr>
            <p:grpSpPr>
              <a:xfrm>
                <a:off x="8186150" y="1898366"/>
                <a:ext cx="64008" cy="1177143"/>
                <a:chOff x="8186150" y="1898366"/>
                <a:chExt cx="64008" cy="1177143"/>
              </a:xfrm>
            </p:grpSpPr>
            <p:cxnSp>
              <p:nvCxnSpPr>
                <p:cNvPr id="1394" name="Straight Connector 1393">
                  <a:extLst>
                    <a:ext uri="{FF2B5EF4-FFF2-40B4-BE49-F238E27FC236}">
                      <a16:creationId xmlns:a16="http://schemas.microsoft.com/office/drawing/2014/main" id="{15C85723-29CD-F03C-DFAB-5E96AAA19BB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1898366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5" name="Straight Connector 1394">
                  <a:extLst>
                    <a:ext uri="{FF2B5EF4-FFF2-40B4-BE49-F238E27FC236}">
                      <a16:creationId xmlns:a16="http://schemas.microsoft.com/office/drawing/2014/main" id="{7ECA2A4A-1084-CDE5-C823-4026B6097EF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016080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6" name="Straight Connector 1395">
                  <a:extLst>
                    <a:ext uri="{FF2B5EF4-FFF2-40B4-BE49-F238E27FC236}">
                      <a16:creationId xmlns:a16="http://schemas.microsoft.com/office/drawing/2014/main" id="{29395FDD-1F33-D6F9-4809-FC28E847A3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133794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7" name="Straight Connector 1396">
                  <a:extLst>
                    <a:ext uri="{FF2B5EF4-FFF2-40B4-BE49-F238E27FC236}">
                      <a16:creationId xmlns:a16="http://schemas.microsoft.com/office/drawing/2014/main" id="{6D4E576F-F9AB-1D94-9D9B-E43020C0F17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251508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8" name="Straight Connector 1397">
                  <a:extLst>
                    <a:ext uri="{FF2B5EF4-FFF2-40B4-BE49-F238E27FC236}">
                      <a16:creationId xmlns:a16="http://schemas.microsoft.com/office/drawing/2014/main" id="{D7D704DF-1A23-F2FD-42A1-D6881E2D8C9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369222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9" name="Straight Connector 1398">
                  <a:extLst>
                    <a:ext uri="{FF2B5EF4-FFF2-40B4-BE49-F238E27FC236}">
                      <a16:creationId xmlns:a16="http://schemas.microsoft.com/office/drawing/2014/main" id="{5BABDBCC-5E27-6302-D542-D85EDE224B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486936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0" name="Straight Connector 1399">
                  <a:extLst>
                    <a:ext uri="{FF2B5EF4-FFF2-40B4-BE49-F238E27FC236}">
                      <a16:creationId xmlns:a16="http://schemas.microsoft.com/office/drawing/2014/main" id="{3A8261EB-6EA2-3935-CF7D-A7D7D4DF1A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604650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5" name="Straight Connector 1404">
                  <a:extLst>
                    <a:ext uri="{FF2B5EF4-FFF2-40B4-BE49-F238E27FC236}">
                      <a16:creationId xmlns:a16="http://schemas.microsoft.com/office/drawing/2014/main" id="{50570591-218F-3C1F-85D1-4203C4F6F44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722364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6" name="Straight Connector 1405">
                  <a:extLst>
                    <a:ext uri="{FF2B5EF4-FFF2-40B4-BE49-F238E27FC236}">
                      <a16:creationId xmlns:a16="http://schemas.microsoft.com/office/drawing/2014/main" id="{FA230B78-15E0-FFA1-B48F-141B1427EEE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840078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7" name="Straight Connector 1406">
                  <a:extLst>
                    <a:ext uri="{FF2B5EF4-FFF2-40B4-BE49-F238E27FC236}">
                      <a16:creationId xmlns:a16="http://schemas.microsoft.com/office/drawing/2014/main" id="{105EC0CD-5319-431C-6958-E37BC32F84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2957792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8" name="Straight Connector 1407">
                  <a:extLst>
                    <a:ext uri="{FF2B5EF4-FFF2-40B4-BE49-F238E27FC236}">
                      <a16:creationId xmlns:a16="http://schemas.microsoft.com/office/drawing/2014/main" id="{EDD14AFB-797A-81FB-C32A-7F3BE9DF8C7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86150" y="3075509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72" name="Group 1371">
              <a:extLst>
                <a:ext uri="{FF2B5EF4-FFF2-40B4-BE49-F238E27FC236}">
                  <a16:creationId xmlns:a16="http://schemas.microsoft.com/office/drawing/2014/main" id="{B158B9BD-E8E6-7F2B-FF60-E7AE5211951C}"/>
                </a:ext>
              </a:extLst>
            </p:cNvPr>
            <p:cNvGrpSpPr/>
            <p:nvPr/>
          </p:nvGrpSpPr>
          <p:grpSpPr>
            <a:xfrm>
              <a:off x="8242133" y="1837297"/>
              <a:ext cx="3058458" cy="1294373"/>
              <a:chOff x="756660" y="2678464"/>
              <a:chExt cx="6184094" cy="3417536"/>
            </a:xfrm>
          </p:grpSpPr>
          <p:grpSp>
            <p:nvGrpSpPr>
              <p:cNvPr id="1401" name="Group 1400">
                <a:extLst>
                  <a:ext uri="{FF2B5EF4-FFF2-40B4-BE49-F238E27FC236}">
                    <a16:creationId xmlns:a16="http://schemas.microsoft.com/office/drawing/2014/main" id="{AD431AFC-8C42-AED1-BD34-4C6DC5EE0759}"/>
                  </a:ext>
                </a:extLst>
              </p:cNvPr>
              <p:cNvGrpSpPr/>
              <p:nvPr/>
            </p:nvGrpSpPr>
            <p:grpSpPr>
              <a:xfrm>
                <a:off x="756660" y="2678464"/>
                <a:ext cx="6184094" cy="3409444"/>
                <a:chOff x="748568" y="2686556"/>
                <a:chExt cx="6184094" cy="3409444"/>
              </a:xfrm>
            </p:grpSpPr>
            <p:cxnSp>
              <p:nvCxnSpPr>
                <p:cNvPr id="1403" name="Straight Connector 1402">
                  <a:extLst>
                    <a:ext uri="{FF2B5EF4-FFF2-40B4-BE49-F238E27FC236}">
                      <a16:creationId xmlns:a16="http://schemas.microsoft.com/office/drawing/2014/main" id="{CFFB9F8A-0CC5-A4BF-8289-2494F2E172B4}"/>
                    </a:ext>
                  </a:extLst>
                </p:cNvPr>
                <p:cNvCxnSpPr/>
                <p:nvPr/>
              </p:nvCxnSpPr>
              <p:spPr>
                <a:xfrm>
                  <a:off x="760651" y="2686556"/>
                  <a:ext cx="0" cy="34094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4" name="Straight Connector 1403">
                  <a:extLst>
                    <a:ext uri="{FF2B5EF4-FFF2-40B4-BE49-F238E27FC236}">
                      <a16:creationId xmlns:a16="http://schemas.microsoft.com/office/drawing/2014/main" id="{D0327BEE-8E1E-1FD6-3BC5-1518F9CFA0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48568" y="6096000"/>
                  <a:ext cx="6184094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02" name="Straight Connector 1401">
                <a:extLst>
                  <a:ext uri="{FF2B5EF4-FFF2-40B4-BE49-F238E27FC236}">
                    <a16:creationId xmlns:a16="http://schemas.microsoft.com/office/drawing/2014/main" id="{1B6C91F3-8DCF-CDE1-A5AE-35705EA3B2F6}"/>
                  </a:ext>
                </a:extLst>
              </p:cNvPr>
              <p:cNvCxnSpPr/>
              <p:nvPr/>
            </p:nvCxnSpPr>
            <p:spPr>
              <a:xfrm flipV="1">
                <a:off x="6934874" y="2686556"/>
                <a:ext cx="0" cy="340944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19" name="Group 3618">
            <a:extLst>
              <a:ext uri="{FF2B5EF4-FFF2-40B4-BE49-F238E27FC236}">
                <a16:creationId xmlns:a16="http://schemas.microsoft.com/office/drawing/2014/main" id="{E1BBC43B-7EAF-D351-D375-410685C07919}"/>
              </a:ext>
            </a:extLst>
          </p:cNvPr>
          <p:cNvGrpSpPr/>
          <p:nvPr/>
        </p:nvGrpSpPr>
        <p:grpSpPr>
          <a:xfrm>
            <a:off x="7556715" y="549584"/>
            <a:ext cx="4114751" cy="1144449"/>
            <a:chOff x="7556715" y="549584"/>
            <a:chExt cx="4114751" cy="1144449"/>
          </a:xfrm>
        </p:grpSpPr>
        <p:grpSp>
          <p:nvGrpSpPr>
            <p:cNvPr id="1840" name="Group 1839">
              <a:extLst>
                <a:ext uri="{FF2B5EF4-FFF2-40B4-BE49-F238E27FC236}">
                  <a16:creationId xmlns:a16="http://schemas.microsoft.com/office/drawing/2014/main" id="{48672DB1-725B-B841-1574-D3972A0C5993}"/>
                </a:ext>
              </a:extLst>
            </p:cNvPr>
            <p:cNvGrpSpPr/>
            <p:nvPr/>
          </p:nvGrpSpPr>
          <p:grpSpPr>
            <a:xfrm>
              <a:off x="8258175" y="1434292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841" name="Rectangle 1840">
                <a:extLst>
                  <a:ext uri="{FF2B5EF4-FFF2-40B4-BE49-F238E27FC236}">
                    <a16:creationId xmlns:a16="http://schemas.microsoft.com/office/drawing/2014/main" id="{DAA19841-27DA-B5D3-9AAA-4B5C54D02B10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2" name="Rectangle 1841">
                <a:extLst>
                  <a:ext uri="{FF2B5EF4-FFF2-40B4-BE49-F238E27FC236}">
                    <a16:creationId xmlns:a16="http://schemas.microsoft.com/office/drawing/2014/main" id="{DA2F876C-D7C8-EA10-2A9F-D67F7B4A66F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3" name="Rectangle 1842">
                <a:extLst>
                  <a:ext uri="{FF2B5EF4-FFF2-40B4-BE49-F238E27FC236}">
                    <a16:creationId xmlns:a16="http://schemas.microsoft.com/office/drawing/2014/main" id="{D80E30B2-3786-713D-6185-9B2F59FF5E3F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4" name="Rectangle 1843">
                <a:extLst>
                  <a:ext uri="{FF2B5EF4-FFF2-40B4-BE49-F238E27FC236}">
                    <a16:creationId xmlns:a16="http://schemas.microsoft.com/office/drawing/2014/main" id="{360D479E-F754-5477-E5B0-3640912955AA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5" name="Rectangle 1844">
                <a:extLst>
                  <a:ext uri="{FF2B5EF4-FFF2-40B4-BE49-F238E27FC236}">
                    <a16:creationId xmlns:a16="http://schemas.microsoft.com/office/drawing/2014/main" id="{AE5034E8-E19B-0743-7203-E04FA80E37B8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6" name="Rectangle 1845">
                <a:extLst>
                  <a:ext uri="{FF2B5EF4-FFF2-40B4-BE49-F238E27FC236}">
                    <a16:creationId xmlns:a16="http://schemas.microsoft.com/office/drawing/2014/main" id="{B1804985-3D69-CB49-6E68-1FD0FC04A2FB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7" name="Rectangle 1846">
                <a:extLst>
                  <a:ext uri="{FF2B5EF4-FFF2-40B4-BE49-F238E27FC236}">
                    <a16:creationId xmlns:a16="http://schemas.microsoft.com/office/drawing/2014/main" id="{1BFE4CA0-C77C-3EC6-6E20-DF9EADCFEAFC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8" name="Rectangle 1847">
                <a:extLst>
                  <a:ext uri="{FF2B5EF4-FFF2-40B4-BE49-F238E27FC236}">
                    <a16:creationId xmlns:a16="http://schemas.microsoft.com/office/drawing/2014/main" id="{C271A20B-CF78-2D4A-0442-638A360EF705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49" name="Rectangle 1848">
                <a:extLst>
                  <a:ext uri="{FF2B5EF4-FFF2-40B4-BE49-F238E27FC236}">
                    <a16:creationId xmlns:a16="http://schemas.microsoft.com/office/drawing/2014/main" id="{18BD00AA-8487-DFA2-DD70-63CB8BF670BD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0" name="Rectangle 1849">
                <a:extLst>
                  <a:ext uri="{FF2B5EF4-FFF2-40B4-BE49-F238E27FC236}">
                    <a16:creationId xmlns:a16="http://schemas.microsoft.com/office/drawing/2014/main" id="{E8F63440-B20A-4222-7021-7103B3F331C3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1" name="Rectangle 1850">
                <a:extLst>
                  <a:ext uri="{FF2B5EF4-FFF2-40B4-BE49-F238E27FC236}">
                    <a16:creationId xmlns:a16="http://schemas.microsoft.com/office/drawing/2014/main" id="{CD436471-A9BA-0121-DDC6-9A35549D1235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2" name="Rectangle 1851">
                <a:extLst>
                  <a:ext uri="{FF2B5EF4-FFF2-40B4-BE49-F238E27FC236}">
                    <a16:creationId xmlns:a16="http://schemas.microsoft.com/office/drawing/2014/main" id="{B6211344-2021-20E5-90F4-53F3FF7CBF1E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3" name="Rectangle 1852">
                <a:extLst>
                  <a:ext uri="{FF2B5EF4-FFF2-40B4-BE49-F238E27FC236}">
                    <a16:creationId xmlns:a16="http://schemas.microsoft.com/office/drawing/2014/main" id="{4AFF51F0-CD88-0DBB-E378-C5F990D6AA15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4" name="Rectangle 1853">
                <a:extLst>
                  <a:ext uri="{FF2B5EF4-FFF2-40B4-BE49-F238E27FC236}">
                    <a16:creationId xmlns:a16="http://schemas.microsoft.com/office/drawing/2014/main" id="{FB13C7BE-DA50-7C9B-5B4D-BF177D6BE2C7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5" name="Rectangle 1854">
                <a:extLst>
                  <a:ext uri="{FF2B5EF4-FFF2-40B4-BE49-F238E27FC236}">
                    <a16:creationId xmlns:a16="http://schemas.microsoft.com/office/drawing/2014/main" id="{1D68A770-CFA8-1416-C8AF-672700B5F2E5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6" name="Rectangle 1855">
                <a:extLst>
                  <a:ext uri="{FF2B5EF4-FFF2-40B4-BE49-F238E27FC236}">
                    <a16:creationId xmlns:a16="http://schemas.microsoft.com/office/drawing/2014/main" id="{36DF1E72-9B6B-5569-8D22-5E321520C7FB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7" name="Rectangle 1856">
                <a:extLst>
                  <a:ext uri="{FF2B5EF4-FFF2-40B4-BE49-F238E27FC236}">
                    <a16:creationId xmlns:a16="http://schemas.microsoft.com/office/drawing/2014/main" id="{F5F361A9-8E2C-B967-6EBA-CE99A2726AD4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8" name="Rectangle 1857">
                <a:extLst>
                  <a:ext uri="{FF2B5EF4-FFF2-40B4-BE49-F238E27FC236}">
                    <a16:creationId xmlns:a16="http://schemas.microsoft.com/office/drawing/2014/main" id="{5E5DC300-8A60-3F3D-CC37-115657614B85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59" name="Rectangle 1858">
                <a:extLst>
                  <a:ext uri="{FF2B5EF4-FFF2-40B4-BE49-F238E27FC236}">
                    <a16:creationId xmlns:a16="http://schemas.microsoft.com/office/drawing/2014/main" id="{6AEC5540-0EE5-6CF4-56D3-424CD6B506E8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0" name="Rectangle 1859">
                <a:extLst>
                  <a:ext uri="{FF2B5EF4-FFF2-40B4-BE49-F238E27FC236}">
                    <a16:creationId xmlns:a16="http://schemas.microsoft.com/office/drawing/2014/main" id="{2096ED2A-25E1-DD6A-E246-38EA566B26B8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1" name="Rectangle 1860">
                <a:extLst>
                  <a:ext uri="{FF2B5EF4-FFF2-40B4-BE49-F238E27FC236}">
                    <a16:creationId xmlns:a16="http://schemas.microsoft.com/office/drawing/2014/main" id="{FE9276A4-547D-571C-B0ED-B81F390C758C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2" name="Rectangle 1861">
                <a:extLst>
                  <a:ext uri="{FF2B5EF4-FFF2-40B4-BE49-F238E27FC236}">
                    <a16:creationId xmlns:a16="http://schemas.microsoft.com/office/drawing/2014/main" id="{E8B57F95-1651-A654-F1C3-DAD4B2C07E87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3" name="Rectangle 1862">
                <a:extLst>
                  <a:ext uri="{FF2B5EF4-FFF2-40B4-BE49-F238E27FC236}">
                    <a16:creationId xmlns:a16="http://schemas.microsoft.com/office/drawing/2014/main" id="{52ED5BBE-E508-BE78-820B-3EBE865AFF05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4" name="Rectangle 1863">
                <a:extLst>
                  <a:ext uri="{FF2B5EF4-FFF2-40B4-BE49-F238E27FC236}">
                    <a16:creationId xmlns:a16="http://schemas.microsoft.com/office/drawing/2014/main" id="{C731FA6D-1F1D-2B5D-F8D9-FE351D06E808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5" name="Rectangle 1864">
                <a:extLst>
                  <a:ext uri="{FF2B5EF4-FFF2-40B4-BE49-F238E27FC236}">
                    <a16:creationId xmlns:a16="http://schemas.microsoft.com/office/drawing/2014/main" id="{5158D2B3-2E59-6FF2-F391-4AC04BD7B3D4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6" name="Rectangle 1865">
                <a:extLst>
                  <a:ext uri="{FF2B5EF4-FFF2-40B4-BE49-F238E27FC236}">
                    <a16:creationId xmlns:a16="http://schemas.microsoft.com/office/drawing/2014/main" id="{D9BBBB3B-5EDC-AA26-052E-D0184668552D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7" name="Rectangle 1866">
                <a:extLst>
                  <a:ext uri="{FF2B5EF4-FFF2-40B4-BE49-F238E27FC236}">
                    <a16:creationId xmlns:a16="http://schemas.microsoft.com/office/drawing/2014/main" id="{9D2FCB82-94A5-0422-A946-77315C14EC12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8" name="Rectangle 1867">
                <a:extLst>
                  <a:ext uri="{FF2B5EF4-FFF2-40B4-BE49-F238E27FC236}">
                    <a16:creationId xmlns:a16="http://schemas.microsoft.com/office/drawing/2014/main" id="{BB41D6AB-CB66-571F-2D76-27EAA40D5E51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69" name="Rectangle 1868">
                <a:extLst>
                  <a:ext uri="{FF2B5EF4-FFF2-40B4-BE49-F238E27FC236}">
                    <a16:creationId xmlns:a16="http://schemas.microsoft.com/office/drawing/2014/main" id="{8505B814-DFE8-2233-C2CE-F7D32BF8F95D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0" name="Rectangle 1869">
                <a:extLst>
                  <a:ext uri="{FF2B5EF4-FFF2-40B4-BE49-F238E27FC236}">
                    <a16:creationId xmlns:a16="http://schemas.microsoft.com/office/drawing/2014/main" id="{AD8FB3DE-305B-2075-BAC0-D8D8FE8CB950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1" name="Rectangle 1870">
                <a:extLst>
                  <a:ext uri="{FF2B5EF4-FFF2-40B4-BE49-F238E27FC236}">
                    <a16:creationId xmlns:a16="http://schemas.microsoft.com/office/drawing/2014/main" id="{237AEE1D-6750-C435-9979-B14E3E8A1AC7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2" name="Rectangle 1871">
                <a:extLst>
                  <a:ext uri="{FF2B5EF4-FFF2-40B4-BE49-F238E27FC236}">
                    <a16:creationId xmlns:a16="http://schemas.microsoft.com/office/drawing/2014/main" id="{331DA590-097C-CE13-5E55-7ECB16F76BF6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3" name="Rectangle 1872">
                <a:extLst>
                  <a:ext uri="{FF2B5EF4-FFF2-40B4-BE49-F238E27FC236}">
                    <a16:creationId xmlns:a16="http://schemas.microsoft.com/office/drawing/2014/main" id="{514755A4-2AE7-40BF-C064-DF2C47FA0C6A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accent2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4" name="Rectangle 1873">
                <a:extLst>
                  <a:ext uri="{FF2B5EF4-FFF2-40B4-BE49-F238E27FC236}">
                    <a16:creationId xmlns:a16="http://schemas.microsoft.com/office/drawing/2014/main" id="{87D37F07-D6FC-CA41-8F15-3B1EC76EBEA0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solidFill>
                <a:schemeClr val="accent1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5" name="Rectangle 1874">
                <a:extLst>
                  <a:ext uri="{FF2B5EF4-FFF2-40B4-BE49-F238E27FC236}">
                    <a16:creationId xmlns:a16="http://schemas.microsoft.com/office/drawing/2014/main" id="{AC3ECDD4-17F2-CC8B-F7CD-74321649C083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6" name="Rectangle 1875">
                <a:extLst>
                  <a:ext uri="{FF2B5EF4-FFF2-40B4-BE49-F238E27FC236}">
                    <a16:creationId xmlns:a16="http://schemas.microsoft.com/office/drawing/2014/main" id="{353BE4C0-2716-5E9B-2A21-23000F42E82A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7" name="Rectangle 1876">
                <a:extLst>
                  <a:ext uri="{FF2B5EF4-FFF2-40B4-BE49-F238E27FC236}">
                    <a16:creationId xmlns:a16="http://schemas.microsoft.com/office/drawing/2014/main" id="{A1BCA8A0-B388-0122-A3BE-445E0EB92936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8" name="Rectangle 1877">
                <a:extLst>
                  <a:ext uri="{FF2B5EF4-FFF2-40B4-BE49-F238E27FC236}">
                    <a16:creationId xmlns:a16="http://schemas.microsoft.com/office/drawing/2014/main" id="{83209762-C3BD-A9DB-74A8-A730264A8FE2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79" name="Rectangle 1878">
                <a:extLst>
                  <a:ext uri="{FF2B5EF4-FFF2-40B4-BE49-F238E27FC236}">
                    <a16:creationId xmlns:a16="http://schemas.microsoft.com/office/drawing/2014/main" id="{E2029C5D-9977-5EE9-85A3-C946F35D7BA4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0" name="Rectangle 1879">
                <a:extLst>
                  <a:ext uri="{FF2B5EF4-FFF2-40B4-BE49-F238E27FC236}">
                    <a16:creationId xmlns:a16="http://schemas.microsoft.com/office/drawing/2014/main" id="{2CFAB26F-E606-256B-7C0C-794F41B73E40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1" name="Rectangle 1880">
                <a:extLst>
                  <a:ext uri="{FF2B5EF4-FFF2-40B4-BE49-F238E27FC236}">
                    <a16:creationId xmlns:a16="http://schemas.microsoft.com/office/drawing/2014/main" id="{7730B2BE-3A38-DB7A-B521-9E3B8C9D516D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2" name="Rectangle 1881">
                <a:extLst>
                  <a:ext uri="{FF2B5EF4-FFF2-40B4-BE49-F238E27FC236}">
                    <a16:creationId xmlns:a16="http://schemas.microsoft.com/office/drawing/2014/main" id="{8035641D-EC3F-E7C4-5955-7CA89FA4938B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3" name="Rectangle 1882">
                <a:extLst>
                  <a:ext uri="{FF2B5EF4-FFF2-40B4-BE49-F238E27FC236}">
                    <a16:creationId xmlns:a16="http://schemas.microsoft.com/office/drawing/2014/main" id="{203E7B6A-371C-DAB2-1771-7FDE57F5019D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4" name="Rectangle 1883">
                <a:extLst>
                  <a:ext uri="{FF2B5EF4-FFF2-40B4-BE49-F238E27FC236}">
                    <a16:creationId xmlns:a16="http://schemas.microsoft.com/office/drawing/2014/main" id="{24E5C00E-1AFD-757F-D5C1-D8D13285B77B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5" name="Rectangle 1884">
                <a:extLst>
                  <a:ext uri="{FF2B5EF4-FFF2-40B4-BE49-F238E27FC236}">
                    <a16:creationId xmlns:a16="http://schemas.microsoft.com/office/drawing/2014/main" id="{3864A905-159C-3608-BE61-5FC030002868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6" name="Rectangle 1885">
                <a:extLst>
                  <a:ext uri="{FF2B5EF4-FFF2-40B4-BE49-F238E27FC236}">
                    <a16:creationId xmlns:a16="http://schemas.microsoft.com/office/drawing/2014/main" id="{7668E0F3-C627-0B7D-1AE3-DCA04B46B31C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7" name="Rectangle 1886">
                <a:extLst>
                  <a:ext uri="{FF2B5EF4-FFF2-40B4-BE49-F238E27FC236}">
                    <a16:creationId xmlns:a16="http://schemas.microsoft.com/office/drawing/2014/main" id="{BE6CFFCE-DE36-35EB-034E-6FC9EBFFFCA6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8" name="Rectangle 1887">
                <a:extLst>
                  <a:ext uri="{FF2B5EF4-FFF2-40B4-BE49-F238E27FC236}">
                    <a16:creationId xmlns:a16="http://schemas.microsoft.com/office/drawing/2014/main" id="{A8F73A1B-AE56-134B-F465-362D85C9FC9C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89" name="Rectangle 1888">
                <a:extLst>
                  <a:ext uri="{FF2B5EF4-FFF2-40B4-BE49-F238E27FC236}">
                    <a16:creationId xmlns:a16="http://schemas.microsoft.com/office/drawing/2014/main" id="{DBFA71C7-BAE8-3454-0AE1-D3D29819175F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0" name="Rectangle 1889">
                <a:extLst>
                  <a:ext uri="{FF2B5EF4-FFF2-40B4-BE49-F238E27FC236}">
                    <a16:creationId xmlns:a16="http://schemas.microsoft.com/office/drawing/2014/main" id="{33C46070-909A-FCE6-ACFD-7750FD838845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1" name="Rectangle 1890">
                <a:extLst>
                  <a:ext uri="{FF2B5EF4-FFF2-40B4-BE49-F238E27FC236}">
                    <a16:creationId xmlns:a16="http://schemas.microsoft.com/office/drawing/2014/main" id="{AEC7D784-66F7-82AD-CBE2-E03EC79BAB79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2" name="Rectangle 1891">
                <a:extLst>
                  <a:ext uri="{FF2B5EF4-FFF2-40B4-BE49-F238E27FC236}">
                    <a16:creationId xmlns:a16="http://schemas.microsoft.com/office/drawing/2014/main" id="{3A4EDC67-0CD7-428E-5D06-4CB6A080B3F5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3" name="Rectangle 1892">
                <a:extLst>
                  <a:ext uri="{FF2B5EF4-FFF2-40B4-BE49-F238E27FC236}">
                    <a16:creationId xmlns:a16="http://schemas.microsoft.com/office/drawing/2014/main" id="{2F048280-6E9E-0648-F13C-9D4510C84387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4" name="Rectangle 1893">
                <a:extLst>
                  <a:ext uri="{FF2B5EF4-FFF2-40B4-BE49-F238E27FC236}">
                    <a16:creationId xmlns:a16="http://schemas.microsoft.com/office/drawing/2014/main" id="{68EE7286-6346-BF2A-544C-07EC280C9154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5" name="Rectangle 1894">
                <a:extLst>
                  <a:ext uri="{FF2B5EF4-FFF2-40B4-BE49-F238E27FC236}">
                    <a16:creationId xmlns:a16="http://schemas.microsoft.com/office/drawing/2014/main" id="{687A5B82-1044-08A0-6147-515774E1D3F9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6" name="Rectangle 1895">
                <a:extLst>
                  <a:ext uri="{FF2B5EF4-FFF2-40B4-BE49-F238E27FC236}">
                    <a16:creationId xmlns:a16="http://schemas.microsoft.com/office/drawing/2014/main" id="{5AD77622-861E-7EB1-F962-8B4C08125D0F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7" name="Rectangle 1896">
                <a:extLst>
                  <a:ext uri="{FF2B5EF4-FFF2-40B4-BE49-F238E27FC236}">
                    <a16:creationId xmlns:a16="http://schemas.microsoft.com/office/drawing/2014/main" id="{C668FE60-5785-A189-CAC7-BB735EBC0DDE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8" name="Rectangle 1897">
                <a:extLst>
                  <a:ext uri="{FF2B5EF4-FFF2-40B4-BE49-F238E27FC236}">
                    <a16:creationId xmlns:a16="http://schemas.microsoft.com/office/drawing/2014/main" id="{16124C3C-4523-C6E2-AD40-49D70959D89C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99" name="Rectangle 1898">
                <a:extLst>
                  <a:ext uri="{FF2B5EF4-FFF2-40B4-BE49-F238E27FC236}">
                    <a16:creationId xmlns:a16="http://schemas.microsoft.com/office/drawing/2014/main" id="{09ED438B-BC92-F3B4-DF80-12025600BE5E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0" name="Rectangle 1899">
                <a:extLst>
                  <a:ext uri="{FF2B5EF4-FFF2-40B4-BE49-F238E27FC236}">
                    <a16:creationId xmlns:a16="http://schemas.microsoft.com/office/drawing/2014/main" id="{6ACA21CB-4CB1-E5C9-BE63-DA5AD2EC50D5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1" name="Rectangle 1900">
                <a:extLst>
                  <a:ext uri="{FF2B5EF4-FFF2-40B4-BE49-F238E27FC236}">
                    <a16:creationId xmlns:a16="http://schemas.microsoft.com/office/drawing/2014/main" id="{D2ECDA62-227B-D00D-6F62-8193B0DBFA54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2" name="Rectangle 1901">
                <a:extLst>
                  <a:ext uri="{FF2B5EF4-FFF2-40B4-BE49-F238E27FC236}">
                    <a16:creationId xmlns:a16="http://schemas.microsoft.com/office/drawing/2014/main" id="{C22FED74-10C1-2B0C-BE59-B4CCADE26D6C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3" name="Rectangle 1902">
                <a:extLst>
                  <a:ext uri="{FF2B5EF4-FFF2-40B4-BE49-F238E27FC236}">
                    <a16:creationId xmlns:a16="http://schemas.microsoft.com/office/drawing/2014/main" id="{9A1A9A1E-DCE2-132B-616C-FBF17278132A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4" name="Rectangle 1903">
                <a:extLst>
                  <a:ext uri="{FF2B5EF4-FFF2-40B4-BE49-F238E27FC236}">
                    <a16:creationId xmlns:a16="http://schemas.microsoft.com/office/drawing/2014/main" id="{71963407-4BB0-5222-4255-A91FDDE574F4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5" name="Rectangle 1904">
                <a:extLst>
                  <a:ext uri="{FF2B5EF4-FFF2-40B4-BE49-F238E27FC236}">
                    <a16:creationId xmlns:a16="http://schemas.microsoft.com/office/drawing/2014/main" id="{C3D5A1B9-0F2B-59CA-7493-81C8F36AB305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774" name="Group 1773">
              <a:extLst>
                <a:ext uri="{FF2B5EF4-FFF2-40B4-BE49-F238E27FC236}">
                  <a16:creationId xmlns:a16="http://schemas.microsoft.com/office/drawing/2014/main" id="{6023AB92-4F47-74BA-2AE4-EFD3D422B104}"/>
                </a:ext>
              </a:extLst>
            </p:cNvPr>
            <p:cNvGrpSpPr/>
            <p:nvPr/>
          </p:nvGrpSpPr>
          <p:grpSpPr>
            <a:xfrm>
              <a:off x="8258175" y="1314700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775" name="Rectangle 1774">
                <a:extLst>
                  <a:ext uri="{FF2B5EF4-FFF2-40B4-BE49-F238E27FC236}">
                    <a16:creationId xmlns:a16="http://schemas.microsoft.com/office/drawing/2014/main" id="{B91D452B-28FC-DC84-2507-E0E5862C1BB8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6" name="Rectangle 1775">
                <a:extLst>
                  <a:ext uri="{FF2B5EF4-FFF2-40B4-BE49-F238E27FC236}">
                    <a16:creationId xmlns:a16="http://schemas.microsoft.com/office/drawing/2014/main" id="{79B345CF-ABD8-7D9D-EB66-3984FBF9D7DF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7" name="Rectangle 1776">
                <a:extLst>
                  <a:ext uri="{FF2B5EF4-FFF2-40B4-BE49-F238E27FC236}">
                    <a16:creationId xmlns:a16="http://schemas.microsoft.com/office/drawing/2014/main" id="{6F856C8F-3C74-0605-6C44-5B1228063B6F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8" name="Rectangle 1777">
                <a:extLst>
                  <a:ext uri="{FF2B5EF4-FFF2-40B4-BE49-F238E27FC236}">
                    <a16:creationId xmlns:a16="http://schemas.microsoft.com/office/drawing/2014/main" id="{3981183E-1A7A-BCFB-2E0D-E670CB12B9F7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9" name="Rectangle 1778">
                <a:extLst>
                  <a:ext uri="{FF2B5EF4-FFF2-40B4-BE49-F238E27FC236}">
                    <a16:creationId xmlns:a16="http://schemas.microsoft.com/office/drawing/2014/main" id="{48D1E00B-0ABB-6521-FFB2-DE0FD3BCE4A5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0" name="Rectangle 1779">
                <a:extLst>
                  <a:ext uri="{FF2B5EF4-FFF2-40B4-BE49-F238E27FC236}">
                    <a16:creationId xmlns:a16="http://schemas.microsoft.com/office/drawing/2014/main" id="{485F8AF4-5C77-489F-1766-9B932E3BD10C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1" name="Rectangle 1780">
                <a:extLst>
                  <a:ext uri="{FF2B5EF4-FFF2-40B4-BE49-F238E27FC236}">
                    <a16:creationId xmlns:a16="http://schemas.microsoft.com/office/drawing/2014/main" id="{46CB14FC-84EF-F127-4821-007A2A000614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2" name="Rectangle 1781">
                <a:extLst>
                  <a:ext uri="{FF2B5EF4-FFF2-40B4-BE49-F238E27FC236}">
                    <a16:creationId xmlns:a16="http://schemas.microsoft.com/office/drawing/2014/main" id="{87384034-D118-7129-F305-49439A52FC4F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3" name="Rectangle 1782">
                <a:extLst>
                  <a:ext uri="{FF2B5EF4-FFF2-40B4-BE49-F238E27FC236}">
                    <a16:creationId xmlns:a16="http://schemas.microsoft.com/office/drawing/2014/main" id="{6816A63C-555E-AE09-4687-485FCC91CC9A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4" name="Rectangle 1783">
                <a:extLst>
                  <a:ext uri="{FF2B5EF4-FFF2-40B4-BE49-F238E27FC236}">
                    <a16:creationId xmlns:a16="http://schemas.microsoft.com/office/drawing/2014/main" id="{4C9D156B-8727-58A5-7643-4CEAD03E0A8E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5" name="Rectangle 1784">
                <a:extLst>
                  <a:ext uri="{FF2B5EF4-FFF2-40B4-BE49-F238E27FC236}">
                    <a16:creationId xmlns:a16="http://schemas.microsoft.com/office/drawing/2014/main" id="{E3D6A259-EBFE-ADFF-DE2F-F6B629C36A2E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6" name="Rectangle 1785">
                <a:extLst>
                  <a:ext uri="{FF2B5EF4-FFF2-40B4-BE49-F238E27FC236}">
                    <a16:creationId xmlns:a16="http://schemas.microsoft.com/office/drawing/2014/main" id="{4A374EB8-CB73-80A2-04EF-7B5064E0AC93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7" name="Rectangle 1786">
                <a:extLst>
                  <a:ext uri="{FF2B5EF4-FFF2-40B4-BE49-F238E27FC236}">
                    <a16:creationId xmlns:a16="http://schemas.microsoft.com/office/drawing/2014/main" id="{9A6F17E8-7C6D-4416-AFDF-EF1106D45435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8" name="Rectangle 1787">
                <a:extLst>
                  <a:ext uri="{FF2B5EF4-FFF2-40B4-BE49-F238E27FC236}">
                    <a16:creationId xmlns:a16="http://schemas.microsoft.com/office/drawing/2014/main" id="{E260331A-C7E4-8181-FE86-32953E3C700E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89" name="Rectangle 1788">
                <a:extLst>
                  <a:ext uri="{FF2B5EF4-FFF2-40B4-BE49-F238E27FC236}">
                    <a16:creationId xmlns:a16="http://schemas.microsoft.com/office/drawing/2014/main" id="{1865AA40-0D19-3C51-0C42-DAC7F58E8A62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0" name="Rectangle 1789">
                <a:extLst>
                  <a:ext uri="{FF2B5EF4-FFF2-40B4-BE49-F238E27FC236}">
                    <a16:creationId xmlns:a16="http://schemas.microsoft.com/office/drawing/2014/main" id="{990B5558-0234-704A-622E-1C20B449B48F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1" name="Rectangle 1790">
                <a:extLst>
                  <a:ext uri="{FF2B5EF4-FFF2-40B4-BE49-F238E27FC236}">
                    <a16:creationId xmlns:a16="http://schemas.microsoft.com/office/drawing/2014/main" id="{0451EEA7-1466-8609-27C3-0D40DA88B95C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2" name="Rectangle 1791">
                <a:extLst>
                  <a:ext uri="{FF2B5EF4-FFF2-40B4-BE49-F238E27FC236}">
                    <a16:creationId xmlns:a16="http://schemas.microsoft.com/office/drawing/2014/main" id="{8D18299C-B7CA-DDC6-B3AD-581399A44ABF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3" name="Rectangle 1792">
                <a:extLst>
                  <a:ext uri="{FF2B5EF4-FFF2-40B4-BE49-F238E27FC236}">
                    <a16:creationId xmlns:a16="http://schemas.microsoft.com/office/drawing/2014/main" id="{26C63FC3-9748-6B92-5B29-C168B5449001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4" name="Rectangle 1793">
                <a:extLst>
                  <a:ext uri="{FF2B5EF4-FFF2-40B4-BE49-F238E27FC236}">
                    <a16:creationId xmlns:a16="http://schemas.microsoft.com/office/drawing/2014/main" id="{35999B49-A407-619A-D800-C101D385E76B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5" name="Rectangle 1794">
                <a:extLst>
                  <a:ext uri="{FF2B5EF4-FFF2-40B4-BE49-F238E27FC236}">
                    <a16:creationId xmlns:a16="http://schemas.microsoft.com/office/drawing/2014/main" id="{A706BDD1-8928-88F0-0B52-4D7564071354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6" name="Rectangle 1795">
                <a:extLst>
                  <a:ext uri="{FF2B5EF4-FFF2-40B4-BE49-F238E27FC236}">
                    <a16:creationId xmlns:a16="http://schemas.microsoft.com/office/drawing/2014/main" id="{B6EEA869-8974-77FD-826C-98F457AF3868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7" name="Rectangle 1796">
                <a:extLst>
                  <a:ext uri="{FF2B5EF4-FFF2-40B4-BE49-F238E27FC236}">
                    <a16:creationId xmlns:a16="http://schemas.microsoft.com/office/drawing/2014/main" id="{8807C804-CF88-733D-374A-0BE9191BEE86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8" name="Rectangle 1797">
                <a:extLst>
                  <a:ext uri="{FF2B5EF4-FFF2-40B4-BE49-F238E27FC236}">
                    <a16:creationId xmlns:a16="http://schemas.microsoft.com/office/drawing/2014/main" id="{6640677D-4F95-B0C9-9E70-7952550BFF81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99" name="Rectangle 1798">
                <a:extLst>
                  <a:ext uri="{FF2B5EF4-FFF2-40B4-BE49-F238E27FC236}">
                    <a16:creationId xmlns:a16="http://schemas.microsoft.com/office/drawing/2014/main" id="{B987EE6E-3031-8C0D-C9D9-F0DE1782D00A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0" name="Rectangle 1799">
                <a:extLst>
                  <a:ext uri="{FF2B5EF4-FFF2-40B4-BE49-F238E27FC236}">
                    <a16:creationId xmlns:a16="http://schemas.microsoft.com/office/drawing/2014/main" id="{2800E9FE-0949-269A-C9F1-68EF8B71CBEC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1" name="Rectangle 1800">
                <a:extLst>
                  <a:ext uri="{FF2B5EF4-FFF2-40B4-BE49-F238E27FC236}">
                    <a16:creationId xmlns:a16="http://schemas.microsoft.com/office/drawing/2014/main" id="{7C849D78-9528-8D5C-CB08-FFAF562F5F8D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2" name="Rectangle 1801">
                <a:extLst>
                  <a:ext uri="{FF2B5EF4-FFF2-40B4-BE49-F238E27FC236}">
                    <a16:creationId xmlns:a16="http://schemas.microsoft.com/office/drawing/2014/main" id="{A1AFB377-B38F-38F1-6B7C-D998B90C97A6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3" name="Rectangle 1802">
                <a:extLst>
                  <a:ext uri="{FF2B5EF4-FFF2-40B4-BE49-F238E27FC236}">
                    <a16:creationId xmlns:a16="http://schemas.microsoft.com/office/drawing/2014/main" id="{ADA83555-1530-2426-28F2-15E2D8931ADD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4" name="Rectangle 1803">
                <a:extLst>
                  <a:ext uri="{FF2B5EF4-FFF2-40B4-BE49-F238E27FC236}">
                    <a16:creationId xmlns:a16="http://schemas.microsoft.com/office/drawing/2014/main" id="{178B3E62-DEDC-F3DE-CA74-9730A680F314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5" name="Rectangle 1804">
                <a:extLst>
                  <a:ext uri="{FF2B5EF4-FFF2-40B4-BE49-F238E27FC236}">
                    <a16:creationId xmlns:a16="http://schemas.microsoft.com/office/drawing/2014/main" id="{6A592049-1C3D-DAD6-CBBB-DBB8033138F1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6" name="Rectangle 1805">
                <a:extLst>
                  <a:ext uri="{FF2B5EF4-FFF2-40B4-BE49-F238E27FC236}">
                    <a16:creationId xmlns:a16="http://schemas.microsoft.com/office/drawing/2014/main" id="{E9C1DD86-9B40-6325-B054-D83B454F9B0C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7" name="Rectangle 1806">
                <a:extLst>
                  <a:ext uri="{FF2B5EF4-FFF2-40B4-BE49-F238E27FC236}">
                    <a16:creationId xmlns:a16="http://schemas.microsoft.com/office/drawing/2014/main" id="{924CC641-D92E-E0D4-97C2-C7DBE943B9A8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8" name="Rectangle 1807">
                <a:extLst>
                  <a:ext uri="{FF2B5EF4-FFF2-40B4-BE49-F238E27FC236}">
                    <a16:creationId xmlns:a16="http://schemas.microsoft.com/office/drawing/2014/main" id="{347B2824-46D6-7602-7AF4-CCC4F289BB35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09" name="Rectangle 1808">
                <a:extLst>
                  <a:ext uri="{FF2B5EF4-FFF2-40B4-BE49-F238E27FC236}">
                    <a16:creationId xmlns:a16="http://schemas.microsoft.com/office/drawing/2014/main" id="{6A94F2AD-3997-87F8-7497-DE3A506B12A6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0" name="Rectangle 1809">
                <a:extLst>
                  <a:ext uri="{FF2B5EF4-FFF2-40B4-BE49-F238E27FC236}">
                    <a16:creationId xmlns:a16="http://schemas.microsoft.com/office/drawing/2014/main" id="{4797D51E-BB93-BBDA-D3AD-5CBD8393A548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1" name="Rectangle 1810">
                <a:extLst>
                  <a:ext uri="{FF2B5EF4-FFF2-40B4-BE49-F238E27FC236}">
                    <a16:creationId xmlns:a16="http://schemas.microsoft.com/office/drawing/2014/main" id="{7AC1847E-A888-BE96-0B4E-C37701C79B16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2" name="Rectangle 1811">
                <a:extLst>
                  <a:ext uri="{FF2B5EF4-FFF2-40B4-BE49-F238E27FC236}">
                    <a16:creationId xmlns:a16="http://schemas.microsoft.com/office/drawing/2014/main" id="{AEA2C88F-2EAC-652E-2C6D-DF030ADF0E5C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3" name="Rectangle 1812">
                <a:extLst>
                  <a:ext uri="{FF2B5EF4-FFF2-40B4-BE49-F238E27FC236}">
                    <a16:creationId xmlns:a16="http://schemas.microsoft.com/office/drawing/2014/main" id="{A969F019-5C0F-077A-CA7D-F8CD7EE926C9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4" name="Rectangle 1813">
                <a:extLst>
                  <a:ext uri="{FF2B5EF4-FFF2-40B4-BE49-F238E27FC236}">
                    <a16:creationId xmlns:a16="http://schemas.microsoft.com/office/drawing/2014/main" id="{71452A6D-7478-8368-0165-582DF405D8DA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5" name="Rectangle 1814">
                <a:extLst>
                  <a:ext uri="{FF2B5EF4-FFF2-40B4-BE49-F238E27FC236}">
                    <a16:creationId xmlns:a16="http://schemas.microsoft.com/office/drawing/2014/main" id="{FAA25FCB-04FA-C308-7A48-75EC35AF9797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6" name="Rectangle 1815">
                <a:extLst>
                  <a:ext uri="{FF2B5EF4-FFF2-40B4-BE49-F238E27FC236}">
                    <a16:creationId xmlns:a16="http://schemas.microsoft.com/office/drawing/2014/main" id="{48BB08CF-4C61-A324-1750-5E36D79AF13F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7" name="Rectangle 1816">
                <a:extLst>
                  <a:ext uri="{FF2B5EF4-FFF2-40B4-BE49-F238E27FC236}">
                    <a16:creationId xmlns:a16="http://schemas.microsoft.com/office/drawing/2014/main" id="{589932FE-6307-14F2-33C3-1EE880193BE7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8" name="Rectangle 1817">
                <a:extLst>
                  <a:ext uri="{FF2B5EF4-FFF2-40B4-BE49-F238E27FC236}">
                    <a16:creationId xmlns:a16="http://schemas.microsoft.com/office/drawing/2014/main" id="{FC237D05-3096-81C8-F212-1493F2CAFB39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19" name="Rectangle 1818">
                <a:extLst>
                  <a:ext uri="{FF2B5EF4-FFF2-40B4-BE49-F238E27FC236}">
                    <a16:creationId xmlns:a16="http://schemas.microsoft.com/office/drawing/2014/main" id="{219E4F79-AEAA-1BDC-7AED-F76EFA110731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0" name="Rectangle 1819">
                <a:extLst>
                  <a:ext uri="{FF2B5EF4-FFF2-40B4-BE49-F238E27FC236}">
                    <a16:creationId xmlns:a16="http://schemas.microsoft.com/office/drawing/2014/main" id="{2DD4731F-EE54-5F27-B169-9A26CA1A5395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1" name="Rectangle 1820">
                <a:extLst>
                  <a:ext uri="{FF2B5EF4-FFF2-40B4-BE49-F238E27FC236}">
                    <a16:creationId xmlns:a16="http://schemas.microsoft.com/office/drawing/2014/main" id="{C43B889A-CB44-9B44-454F-CA0AFF12B786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2" name="Rectangle 1821">
                <a:extLst>
                  <a:ext uri="{FF2B5EF4-FFF2-40B4-BE49-F238E27FC236}">
                    <a16:creationId xmlns:a16="http://schemas.microsoft.com/office/drawing/2014/main" id="{8E70E217-AA62-CCB8-32A5-DCA1D62ADC22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3" name="Rectangle 1822">
                <a:extLst>
                  <a:ext uri="{FF2B5EF4-FFF2-40B4-BE49-F238E27FC236}">
                    <a16:creationId xmlns:a16="http://schemas.microsoft.com/office/drawing/2014/main" id="{785F250D-BC70-3993-4A28-E08488EE0287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4" name="Rectangle 1823">
                <a:extLst>
                  <a:ext uri="{FF2B5EF4-FFF2-40B4-BE49-F238E27FC236}">
                    <a16:creationId xmlns:a16="http://schemas.microsoft.com/office/drawing/2014/main" id="{145B83A5-28F6-FE88-BDED-E0D43065549D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5" name="Rectangle 1824">
                <a:extLst>
                  <a:ext uri="{FF2B5EF4-FFF2-40B4-BE49-F238E27FC236}">
                    <a16:creationId xmlns:a16="http://schemas.microsoft.com/office/drawing/2014/main" id="{BB247470-40B2-A25A-54B9-E91A87C82EEB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6" name="Rectangle 1825">
                <a:extLst>
                  <a:ext uri="{FF2B5EF4-FFF2-40B4-BE49-F238E27FC236}">
                    <a16:creationId xmlns:a16="http://schemas.microsoft.com/office/drawing/2014/main" id="{1F8AFC53-05D7-A0E3-847F-CDAF621FF251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7" name="Rectangle 1826">
                <a:extLst>
                  <a:ext uri="{FF2B5EF4-FFF2-40B4-BE49-F238E27FC236}">
                    <a16:creationId xmlns:a16="http://schemas.microsoft.com/office/drawing/2014/main" id="{4570E4F0-CA1E-A4F2-7CB1-66656F5F169F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8" name="Rectangle 1827">
                <a:extLst>
                  <a:ext uri="{FF2B5EF4-FFF2-40B4-BE49-F238E27FC236}">
                    <a16:creationId xmlns:a16="http://schemas.microsoft.com/office/drawing/2014/main" id="{15723554-CAD1-FC75-DF8C-9A4BF45D865C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29" name="Rectangle 1828">
                <a:extLst>
                  <a:ext uri="{FF2B5EF4-FFF2-40B4-BE49-F238E27FC236}">
                    <a16:creationId xmlns:a16="http://schemas.microsoft.com/office/drawing/2014/main" id="{0337C04A-D836-EDC6-E45E-DF1AA2216860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0" name="Rectangle 1829">
                <a:extLst>
                  <a:ext uri="{FF2B5EF4-FFF2-40B4-BE49-F238E27FC236}">
                    <a16:creationId xmlns:a16="http://schemas.microsoft.com/office/drawing/2014/main" id="{D16D75E5-E8DB-A4A8-A0D5-B81491BB039D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1" name="Rectangle 1830">
                <a:extLst>
                  <a:ext uri="{FF2B5EF4-FFF2-40B4-BE49-F238E27FC236}">
                    <a16:creationId xmlns:a16="http://schemas.microsoft.com/office/drawing/2014/main" id="{EE9A5BA3-04F9-C86D-67B0-E485533E06B9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2" name="Rectangle 1831">
                <a:extLst>
                  <a:ext uri="{FF2B5EF4-FFF2-40B4-BE49-F238E27FC236}">
                    <a16:creationId xmlns:a16="http://schemas.microsoft.com/office/drawing/2014/main" id="{A9C9BCB5-AD5C-E0D3-BEFE-85D3FAFC3B67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3" name="Rectangle 1832">
                <a:extLst>
                  <a:ext uri="{FF2B5EF4-FFF2-40B4-BE49-F238E27FC236}">
                    <a16:creationId xmlns:a16="http://schemas.microsoft.com/office/drawing/2014/main" id="{96D5B0FF-B9C3-F441-EF9E-E7AB7FCE245D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4" name="Rectangle 1833">
                <a:extLst>
                  <a:ext uri="{FF2B5EF4-FFF2-40B4-BE49-F238E27FC236}">
                    <a16:creationId xmlns:a16="http://schemas.microsoft.com/office/drawing/2014/main" id="{A9F84265-3B55-B289-0142-58E791F9C1DA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5" name="Rectangle 1834">
                <a:extLst>
                  <a:ext uri="{FF2B5EF4-FFF2-40B4-BE49-F238E27FC236}">
                    <a16:creationId xmlns:a16="http://schemas.microsoft.com/office/drawing/2014/main" id="{C884AF04-E0B0-3A11-EDCC-F9DC698C195B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6" name="Rectangle 1835">
                <a:extLst>
                  <a:ext uri="{FF2B5EF4-FFF2-40B4-BE49-F238E27FC236}">
                    <a16:creationId xmlns:a16="http://schemas.microsoft.com/office/drawing/2014/main" id="{169ACEDA-9A11-F025-6409-FA7FF16D688A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7" name="Rectangle 1836">
                <a:extLst>
                  <a:ext uri="{FF2B5EF4-FFF2-40B4-BE49-F238E27FC236}">
                    <a16:creationId xmlns:a16="http://schemas.microsoft.com/office/drawing/2014/main" id="{5262DF2C-4CBA-C250-38C7-BC6B100E0460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8" name="Rectangle 1837">
                <a:extLst>
                  <a:ext uri="{FF2B5EF4-FFF2-40B4-BE49-F238E27FC236}">
                    <a16:creationId xmlns:a16="http://schemas.microsoft.com/office/drawing/2014/main" id="{12B04C7F-074A-AF4C-0A93-3BCE02623118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39" name="Rectangle 1838">
                <a:extLst>
                  <a:ext uri="{FF2B5EF4-FFF2-40B4-BE49-F238E27FC236}">
                    <a16:creationId xmlns:a16="http://schemas.microsoft.com/office/drawing/2014/main" id="{F211B951-0032-6A21-2A01-3E1ED5E05561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708" name="Group 1707">
              <a:extLst>
                <a:ext uri="{FF2B5EF4-FFF2-40B4-BE49-F238E27FC236}">
                  <a16:creationId xmlns:a16="http://schemas.microsoft.com/office/drawing/2014/main" id="{314DD033-6E2B-EBCB-F3CB-9CF5F1275403}"/>
                </a:ext>
              </a:extLst>
            </p:cNvPr>
            <p:cNvGrpSpPr/>
            <p:nvPr/>
          </p:nvGrpSpPr>
          <p:grpSpPr>
            <a:xfrm>
              <a:off x="8258175" y="1195108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709" name="Rectangle 1708">
                <a:extLst>
                  <a:ext uri="{FF2B5EF4-FFF2-40B4-BE49-F238E27FC236}">
                    <a16:creationId xmlns:a16="http://schemas.microsoft.com/office/drawing/2014/main" id="{E5B74606-D70A-9884-1587-1D8A9460E84C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0" name="Rectangle 1709">
                <a:extLst>
                  <a:ext uri="{FF2B5EF4-FFF2-40B4-BE49-F238E27FC236}">
                    <a16:creationId xmlns:a16="http://schemas.microsoft.com/office/drawing/2014/main" id="{CDF8978E-EC76-6059-5F22-D2A571843EE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1" name="Rectangle 1710">
                <a:extLst>
                  <a:ext uri="{FF2B5EF4-FFF2-40B4-BE49-F238E27FC236}">
                    <a16:creationId xmlns:a16="http://schemas.microsoft.com/office/drawing/2014/main" id="{B3C97AAF-B088-DCF9-1385-74F54311DADC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2" name="Rectangle 1711">
                <a:extLst>
                  <a:ext uri="{FF2B5EF4-FFF2-40B4-BE49-F238E27FC236}">
                    <a16:creationId xmlns:a16="http://schemas.microsoft.com/office/drawing/2014/main" id="{C3719BA3-6563-EAEC-C4DC-2C60CA83B995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3" name="Rectangle 1712">
                <a:extLst>
                  <a:ext uri="{FF2B5EF4-FFF2-40B4-BE49-F238E27FC236}">
                    <a16:creationId xmlns:a16="http://schemas.microsoft.com/office/drawing/2014/main" id="{9991A490-B729-6E7C-11E2-0BA6376AC6EC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4" name="Rectangle 1713">
                <a:extLst>
                  <a:ext uri="{FF2B5EF4-FFF2-40B4-BE49-F238E27FC236}">
                    <a16:creationId xmlns:a16="http://schemas.microsoft.com/office/drawing/2014/main" id="{10A380E5-D589-07D6-402A-56BC71035A01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5" name="Rectangle 1714">
                <a:extLst>
                  <a:ext uri="{FF2B5EF4-FFF2-40B4-BE49-F238E27FC236}">
                    <a16:creationId xmlns:a16="http://schemas.microsoft.com/office/drawing/2014/main" id="{76C3A499-9E24-0745-8BAA-E1DBB398B34A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6" name="Rectangle 1715">
                <a:extLst>
                  <a:ext uri="{FF2B5EF4-FFF2-40B4-BE49-F238E27FC236}">
                    <a16:creationId xmlns:a16="http://schemas.microsoft.com/office/drawing/2014/main" id="{DB373572-4260-3C76-C56B-6C8F995032D0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7" name="Rectangle 1716">
                <a:extLst>
                  <a:ext uri="{FF2B5EF4-FFF2-40B4-BE49-F238E27FC236}">
                    <a16:creationId xmlns:a16="http://schemas.microsoft.com/office/drawing/2014/main" id="{F14A020C-14B8-6DBB-01F3-910CA28D28EB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8" name="Rectangle 1717">
                <a:extLst>
                  <a:ext uri="{FF2B5EF4-FFF2-40B4-BE49-F238E27FC236}">
                    <a16:creationId xmlns:a16="http://schemas.microsoft.com/office/drawing/2014/main" id="{3A41340D-F428-6771-3AC2-62DD0EF310B1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19" name="Rectangle 1718">
                <a:extLst>
                  <a:ext uri="{FF2B5EF4-FFF2-40B4-BE49-F238E27FC236}">
                    <a16:creationId xmlns:a16="http://schemas.microsoft.com/office/drawing/2014/main" id="{6FB707CB-6238-708F-87EA-B345C8937BDC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0" name="Rectangle 1719">
                <a:extLst>
                  <a:ext uri="{FF2B5EF4-FFF2-40B4-BE49-F238E27FC236}">
                    <a16:creationId xmlns:a16="http://schemas.microsoft.com/office/drawing/2014/main" id="{51F1DF5B-3D7E-CE55-9CD8-CF85C45F3B42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1" name="Rectangle 1720">
                <a:extLst>
                  <a:ext uri="{FF2B5EF4-FFF2-40B4-BE49-F238E27FC236}">
                    <a16:creationId xmlns:a16="http://schemas.microsoft.com/office/drawing/2014/main" id="{E8218C8C-5C1B-9852-C0E0-5F2D5561449C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2" name="Rectangle 1721">
                <a:extLst>
                  <a:ext uri="{FF2B5EF4-FFF2-40B4-BE49-F238E27FC236}">
                    <a16:creationId xmlns:a16="http://schemas.microsoft.com/office/drawing/2014/main" id="{78461C2B-AFB0-9C49-BA3F-F2B14B59F152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3" name="Rectangle 1722">
                <a:extLst>
                  <a:ext uri="{FF2B5EF4-FFF2-40B4-BE49-F238E27FC236}">
                    <a16:creationId xmlns:a16="http://schemas.microsoft.com/office/drawing/2014/main" id="{ACDF6B57-D585-9B04-8A31-5A887F9960CA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4" name="Rectangle 1723">
                <a:extLst>
                  <a:ext uri="{FF2B5EF4-FFF2-40B4-BE49-F238E27FC236}">
                    <a16:creationId xmlns:a16="http://schemas.microsoft.com/office/drawing/2014/main" id="{9402D04A-0650-59E0-120E-7BA59662C695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5" name="Rectangle 1724">
                <a:extLst>
                  <a:ext uri="{FF2B5EF4-FFF2-40B4-BE49-F238E27FC236}">
                    <a16:creationId xmlns:a16="http://schemas.microsoft.com/office/drawing/2014/main" id="{459BCED1-0EF1-9351-D6E9-41A3E7E488F5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6" name="Rectangle 1725">
                <a:extLst>
                  <a:ext uri="{FF2B5EF4-FFF2-40B4-BE49-F238E27FC236}">
                    <a16:creationId xmlns:a16="http://schemas.microsoft.com/office/drawing/2014/main" id="{F9DEF0E4-C6CD-DE24-6557-BF97C5406423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7" name="Rectangle 1726">
                <a:extLst>
                  <a:ext uri="{FF2B5EF4-FFF2-40B4-BE49-F238E27FC236}">
                    <a16:creationId xmlns:a16="http://schemas.microsoft.com/office/drawing/2014/main" id="{A3CF5D19-96C4-C62D-5B03-A40E947170A1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8" name="Rectangle 1727">
                <a:extLst>
                  <a:ext uri="{FF2B5EF4-FFF2-40B4-BE49-F238E27FC236}">
                    <a16:creationId xmlns:a16="http://schemas.microsoft.com/office/drawing/2014/main" id="{6D349B74-9A5F-4774-E3B1-ACF215E0CB73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29" name="Rectangle 1728">
                <a:extLst>
                  <a:ext uri="{FF2B5EF4-FFF2-40B4-BE49-F238E27FC236}">
                    <a16:creationId xmlns:a16="http://schemas.microsoft.com/office/drawing/2014/main" id="{94DCCE9B-BA7F-C4A7-8FD7-1BD18EA71647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0" name="Rectangle 1729">
                <a:extLst>
                  <a:ext uri="{FF2B5EF4-FFF2-40B4-BE49-F238E27FC236}">
                    <a16:creationId xmlns:a16="http://schemas.microsoft.com/office/drawing/2014/main" id="{E4BF275E-FB70-141A-15D0-1957F761F6AF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1" name="Rectangle 1730">
                <a:extLst>
                  <a:ext uri="{FF2B5EF4-FFF2-40B4-BE49-F238E27FC236}">
                    <a16:creationId xmlns:a16="http://schemas.microsoft.com/office/drawing/2014/main" id="{C97549EA-CDFD-7A73-857A-C0926056EF48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2" name="Rectangle 1731">
                <a:extLst>
                  <a:ext uri="{FF2B5EF4-FFF2-40B4-BE49-F238E27FC236}">
                    <a16:creationId xmlns:a16="http://schemas.microsoft.com/office/drawing/2014/main" id="{4B26B262-F8C4-C674-B437-597751D1C91E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3" name="Rectangle 1732">
                <a:extLst>
                  <a:ext uri="{FF2B5EF4-FFF2-40B4-BE49-F238E27FC236}">
                    <a16:creationId xmlns:a16="http://schemas.microsoft.com/office/drawing/2014/main" id="{95669412-8511-3F54-D554-94222491BD80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4" name="Rectangle 1733">
                <a:extLst>
                  <a:ext uri="{FF2B5EF4-FFF2-40B4-BE49-F238E27FC236}">
                    <a16:creationId xmlns:a16="http://schemas.microsoft.com/office/drawing/2014/main" id="{FC835546-7B48-0DA4-F524-F312227D8C13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5" name="Rectangle 1734">
                <a:extLst>
                  <a:ext uri="{FF2B5EF4-FFF2-40B4-BE49-F238E27FC236}">
                    <a16:creationId xmlns:a16="http://schemas.microsoft.com/office/drawing/2014/main" id="{741EE71E-F1F9-FDD1-1E80-0AFCFDF7EB07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6" name="Rectangle 1735">
                <a:extLst>
                  <a:ext uri="{FF2B5EF4-FFF2-40B4-BE49-F238E27FC236}">
                    <a16:creationId xmlns:a16="http://schemas.microsoft.com/office/drawing/2014/main" id="{C2BD8549-D8F1-600D-B0BB-A762ADFAFB1F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7" name="Rectangle 1736">
                <a:extLst>
                  <a:ext uri="{FF2B5EF4-FFF2-40B4-BE49-F238E27FC236}">
                    <a16:creationId xmlns:a16="http://schemas.microsoft.com/office/drawing/2014/main" id="{C8632393-0E2D-18F0-5B7B-867A43E78FE9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8" name="Rectangle 1737">
                <a:extLst>
                  <a:ext uri="{FF2B5EF4-FFF2-40B4-BE49-F238E27FC236}">
                    <a16:creationId xmlns:a16="http://schemas.microsoft.com/office/drawing/2014/main" id="{E297AB01-2C98-2682-AF43-8EC475F4DD00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39" name="Rectangle 1738">
                <a:extLst>
                  <a:ext uri="{FF2B5EF4-FFF2-40B4-BE49-F238E27FC236}">
                    <a16:creationId xmlns:a16="http://schemas.microsoft.com/office/drawing/2014/main" id="{41403148-8A42-63ED-D63F-E6872A166D1B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0" name="Rectangle 1739">
                <a:extLst>
                  <a:ext uri="{FF2B5EF4-FFF2-40B4-BE49-F238E27FC236}">
                    <a16:creationId xmlns:a16="http://schemas.microsoft.com/office/drawing/2014/main" id="{7ECE5201-AD7C-82A2-3E92-991F2895E82F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1" name="Rectangle 1740">
                <a:extLst>
                  <a:ext uri="{FF2B5EF4-FFF2-40B4-BE49-F238E27FC236}">
                    <a16:creationId xmlns:a16="http://schemas.microsoft.com/office/drawing/2014/main" id="{D9324AD8-A5E3-AC31-9A69-13C8D74F4F7B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2" name="Rectangle 1741">
                <a:extLst>
                  <a:ext uri="{FF2B5EF4-FFF2-40B4-BE49-F238E27FC236}">
                    <a16:creationId xmlns:a16="http://schemas.microsoft.com/office/drawing/2014/main" id="{03C30CDC-6BA8-830B-9272-2E8085252F82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3" name="Rectangle 1742">
                <a:extLst>
                  <a:ext uri="{FF2B5EF4-FFF2-40B4-BE49-F238E27FC236}">
                    <a16:creationId xmlns:a16="http://schemas.microsoft.com/office/drawing/2014/main" id="{FC35F41F-6372-211A-1110-B94C9613EFAE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4" name="Rectangle 1743">
                <a:extLst>
                  <a:ext uri="{FF2B5EF4-FFF2-40B4-BE49-F238E27FC236}">
                    <a16:creationId xmlns:a16="http://schemas.microsoft.com/office/drawing/2014/main" id="{50EA7507-F1F5-01CB-E1D9-CC68B92E281D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5" name="Rectangle 1744">
                <a:extLst>
                  <a:ext uri="{FF2B5EF4-FFF2-40B4-BE49-F238E27FC236}">
                    <a16:creationId xmlns:a16="http://schemas.microsoft.com/office/drawing/2014/main" id="{407A4B31-3861-4FCC-30E1-EAD098157499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6" name="Rectangle 1745">
                <a:extLst>
                  <a:ext uri="{FF2B5EF4-FFF2-40B4-BE49-F238E27FC236}">
                    <a16:creationId xmlns:a16="http://schemas.microsoft.com/office/drawing/2014/main" id="{C8DDDB47-F61F-13F8-695F-7E8FB091F534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7" name="Rectangle 1746">
                <a:extLst>
                  <a:ext uri="{FF2B5EF4-FFF2-40B4-BE49-F238E27FC236}">
                    <a16:creationId xmlns:a16="http://schemas.microsoft.com/office/drawing/2014/main" id="{52DFB7FB-F82D-3DCE-AD79-C777E1E93F97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8" name="Rectangle 1747">
                <a:extLst>
                  <a:ext uri="{FF2B5EF4-FFF2-40B4-BE49-F238E27FC236}">
                    <a16:creationId xmlns:a16="http://schemas.microsoft.com/office/drawing/2014/main" id="{32921B72-E9E8-87FF-7109-1D81C6F4707E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49" name="Rectangle 1748">
                <a:extLst>
                  <a:ext uri="{FF2B5EF4-FFF2-40B4-BE49-F238E27FC236}">
                    <a16:creationId xmlns:a16="http://schemas.microsoft.com/office/drawing/2014/main" id="{0E936F12-10A1-A4B6-0EA1-F384BF7F2709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0" name="Rectangle 1749">
                <a:extLst>
                  <a:ext uri="{FF2B5EF4-FFF2-40B4-BE49-F238E27FC236}">
                    <a16:creationId xmlns:a16="http://schemas.microsoft.com/office/drawing/2014/main" id="{F0B59976-405B-52DB-2DD4-66B21775F973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1" name="Rectangle 1750">
                <a:extLst>
                  <a:ext uri="{FF2B5EF4-FFF2-40B4-BE49-F238E27FC236}">
                    <a16:creationId xmlns:a16="http://schemas.microsoft.com/office/drawing/2014/main" id="{C30BAC86-F6A5-07FB-9EB0-AD9FC4E7432D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2" name="Rectangle 1751">
                <a:extLst>
                  <a:ext uri="{FF2B5EF4-FFF2-40B4-BE49-F238E27FC236}">
                    <a16:creationId xmlns:a16="http://schemas.microsoft.com/office/drawing/2014/main" id="{28718549-00DE-207A-E3A4-FBCF2550F961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3" name="Rectangle 1752">
                <a:extLst>
                  <a:ext uri="{FF2B5EF4-FFF2-40B4-BE49-F238E27FC236}">
                    <a16:creationId xmlns:a16="http://schemas.microsoft.com/office/drawing/2014/main" id="{1CF8B49E-8599-BD3B-28D6-C5AF45AF622F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4" name="Rectangle 1753">
                <a:extLst>
                  <a:ext uri="{FF2B5EF4-FFF2-40B4-BE49-F238E27FC236}">
                    <a16:creationId xmlns:a16="http://schemas.microsoft.com/office/drawing/2014/main" id="{85B4FF6B-27F7-EDB1-9FAC-FAC240B61D7E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5" name="Rectangle 1754">
                <a:extLst>
                  <a:ext uri="{FF2B5EF4-FFF2-40B4-BE49-F238E27FC236}">
                    <a16:creationId xmlns:a16="http://schemas.microsoft.com/office/drawing/2014/main" id="{5BBD65A3-485A-9D71-926C-0E1B8DDAFB13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6" name="Rectangle 1755">
                <a:extLst>
                  <a:ext uri="{FF2B5EF4-FFF2-40B4-BE49-F238E27FC236}">
                    <a16:creationId xmlns:a16="http://schemas.microsoft.com/office/drawing/2014/main" id="{A4E65CB5-8D39-C0CC-388E-198ABF8D9917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7" name="Rectangle 1756">
                <a:extLst>
                  <a:ext uri="{FF2B5EF4-FFF2-40B4-BE49-F238E27FC236}">
                    <a16:creationId xmlns:a16="http://schemas.microsoft.com/office/drawing/2014/main" id="{4C95735C-6C20-BAD2-E914-9AAAB71D23DE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8" name="Rectangle 1757">
                <a:extLst>
                  <a:ext uri="{FF2B5EF4-FFF2-40B4-BE49-F238E27FC236}">
                    <a16:creationId xmlns:a16="http://schemas.microsoft.com/office/drawing/2014/main" id="{0C7F1E9B-DE1D-A973-A70B-F28C103072F4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59" name="Rectangle 1758">
                <a:extLst>
                  <a:ext uri="{FF2B5EF4-FFF2-40B4-BE49-F238E27FC236}">
                    <a16:creationId xmlns:a16="http://schemas.microsoft.com/office/drawing/2014/main" id="{51393D29-5E87-2133-24D7-3A6A831903AE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0" name="Rectangle 1759">
                <a:extLst>
                  <a:ext uri="{FF2B5EF4-FFF2-40B4-BE49-F238E27FC236}">
                    <a16:creationId xmlns:a16="http://schemas.microsoft.com/office/drawing/2014/main" id="{47F1DDF2-37EA-3DE0-CCBF-256CE827F3E3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1" name="Rectangle 1760">
                <a:extLst>
                  <a:ext uri="{FF2B5EF4-FFF2-40B4-BE49-F238E27FC236}">
                    <a16:creationId xmlns:a16="http://schemas.microsoft.com/office/drawing/2014/main" id="{682C23B5-FFF0-E6EB-B85C-68B1C1C56A0E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2" name="Rectangle 1761">
                <a:extLst>
                  <a:ext uri="{FF2B5EF4-FFF2-40B4-BE49-F238E27FC236}">
                    <a16:creationId xmlns:a16="http://schemas.microsoft.com/office/drawing/2014/main" id="{08A04E85-386D-0FAF-E3CB-1ABD6587AB6D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3" name="Rectangle 1762">
                <a:extLst>
                  <a:ext uri="{FF2B5EF4-FFF2-40B4-BE49-F238E27FC236}">
                    <a16:creationId xmlns:a16="http://schemas.microsoft.com/office/drawing/2014/main" id="{A01AF645-3E68-72F9-C169-50A3AA31969C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4" name="Rectangle 1763">
                <a:extLst>
                  <a:ext uri="{FF2B5EF4-FFF2-40B4-BE49-F238E27FC236}">
                    <a16:creationId xmlns:a16="http://schemas.microsoft.com/office/drawing/2014/main" id="{BFF498AE-64FC-33D4-B9E6-DADAC51AE299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5" name="Rectangle 1764">
                <a:extLst>
                  <a:ext uri="{FF2B5EF4-FFF2-40B4-BE49-F238E27FC236}">
                    <a16:creationId xmlns:a16="http://schemas.microsoft.com/office/drawing/2014/main" id="{1883B589-3016-DC86-A7E6-FB1B21336E86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6" name="Rectangle 1765">
                <a:extLst>
                  <a:ext uri="{FF2B5EF4-FFF2-40B4-BE49-F238E27FC236}">
                    <a16:creationId xmlns:a16="http://schemas.microsoft.com/office/drawing/2014/main" id="{B77AB46C-A0CF-DD27-A983-14132005F29C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7" name="Rectangle 1766">
                <a:extLst>
                  <a:ext uri="{FF2B5EF4-FFF2-40B4-BE49-F238E27FC236}">
                    <a16:creationId xmlns:a16="http://schemas.microsoft.com/office/drawing/2014/main" id="{CCE48562-12B8-76C9-E188-035A26AC0DF3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8" name="Rectangle 1767">
                <a:extLst>
                  <a:ext uri="{FF2B5EF4-FFF2-40B4-BE49-F238E27FC236}">
                    <a16:creationId xmlns:a16="http://schemas.microsoft.com/office/drawing/2014/main" id="{E4CE33C7-93FC-1BB1-B56B-5DB9B95A0734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69" name="Rectangle 1768">
                <a:extLst>
                  <a:ext uri="{FF2B5EF4-FFF2-40B4-BE49-F238E27FC236}">
                    <a16:creationId xmlns:a16="http://schemas.microsoft.com/office/drawing/2014/main" id="{992D41EC-9961-EA6A-398A-AA63D7E572DE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0" name="Rectangle 1769">
                <a:extLst>
                  <a:ext uri="{FF2B5EF4-FFF2-40B4-BE49-F238E27FC236}">
                    <a16:creationId xmlns:a16="http://schemas.microsoft.com/office/drawing/2014/main" id="{A85923D9-0266-0C5F-76F0-AF1EB629E58B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1" name="Rectangle 1770">
                <a:extLst>
                  <a:ext uri="{FF2B5EF4-FFF2-40B4-BE49-F238E27FC236}">
                    <a16:creationId xmlns:a16="http://schemas.microsoft.com/office/drawing/2014/main" id="{C12AA776-CBFF-D265-31EA-D9AA08EA34E8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2" name="Rectangle 1771">
                <a:extLst>
                  <a:ext uri="{FF2B5EF4-FFF2-40B4-BE49-F238E27FC236}">
                    <a16:creationId xmlns:a16="http://schemas.microsoft.com/office/drawing/2014/main" id="{B378C676-27F1-673B-0D51-534A5F632245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73" name="Rectangle 1772">
                <a:extLst>
                  <a:ext uri="{FF2B5EF4-FFF2-40B4-BE49-F238E27FC236}">
                    <a16:creationId xmlns:a16="http://schemas.microsoft.com/office/drawing/2014/main" id="{6091DB64-1584-CB6E-25C8-1B9F1E045577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642" name="Group 1641">
              <a:extLst>
                <a:ext uri="{FF2B5EF4-FFF2-40B4-BE49-F238E27FC236}">
                  <a16:creationId xmlns:a16="http://schemas.microsoft.com/office/drawing/2014/main" id="{77FC9EBD-B7A8-DD6A-EE32-440F39650A90}"/>
                </a:ext>
              </a:extLst>
            </p:cNvPr>
            <p:cNvGrpSpPr/>
            <p:nvPr/>
          </p:nvGrpSpPr>
          <p:grpSpPr>
            <a:xfrm>
              <a:off x="8258175" y="1075516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643" name="Rectangle 1642">
                <a:extLst>
                  <a:ext uri="{FF2B5EF4-FFF2-40B4-BE49-F238E27FC236}">
                    <a16:creationId xmlns:a16="http://schemas.microsoft.com/office/drawing/2014/main" id="{F6AAE776-5063-3CB7-86B9-B8B6C5FD59EA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4" name="Rectangle 1643">
                <a:extLst>
                  <a:ext uri="{FF2B5EF4-FFF2-40B4-BE49-F238E27FC236}">
                    <a16:creationId xmlns:a16="http://schemas.microsoft.com/office/drawing/2014/main" id="{E3B59B21-6CB8-B777-0C4D-AEB2126FDF44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5" name="Rectangle 1644">
                <a:extLst>
                  <a:ext uri="{FF2B5EF4-FFF2-40B4-BE49-F238E27FC236}">
                    <a16:creationId xmlns:a16="http://schemas.microsoft.com/office/drawing/2014/main" id="{87025C3E-6614-61BB-6947-E761EF1C2B6B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6" name="Rectangle 1645">
                <a:extLst>
                  <a:ext uri="{FF2B5EF4-FFF2-40B4-BE49-F238E27FC236}">
                    <a16:creationId xmlns:a16="http://schemas.microsoft.com/office/drawing/2014/main" id="{296DF87E-B31B-4A9B-AC20-0C18C45D78F6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7" name="Rectangle 1646">
                <a:extLst>
                  <a:ext uri="{FF2B5EF4-FFF2-40B4-BE49-F238E27FC236}">
                    <a16:creationId xmlns:a16="http://schemas.microsoft.com/office/drawing/2014/main" id="{392BF775-DF34-8985-8DD1-85801DCC7E93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8" name="Rectangle 1647">
                <a:extLst>
                  <a:ext uri="{FF2B5EF4-FFF2-40B4-BE49-F238E27FC236}">
                    <a16:creationId xmlns:a16="http://schemas.microsoft.com/office/drawing/2014/main" id="{7E8F68A8-73A9-1A49-6523-13BB58C1B350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9" name="Rectangle 1648">
                <a:extLst>
                  <a:ext uri="{FF2B5EF4-FFF2-40B4-BE49-F238E27FC236}">
                    <a16:creationId xmlns:a16="http://schemas.microsoft.com/office/drawing/2014/main" id="{15631A5A-9C57-8152-F7AF-4B554CF1DDF1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0" name="Rectangle 1649">
                <a:extLst>
                  <a:ext uri="{FF2B5EF4-FFF2-40B4-BE49-F238E27FC236}">
                    <a16:creationId xmlns:a16="http://schemas.microsoft.com/office/drawing/2014/main" id="{545C7A15-8C70-E45C-682E-188F083E4B70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1" name="Rectangle 1650">
                <a:extLst>
                  <a:ext uri="{FF2B5EF4-FFF2-40B4-BE49-F238E27FC236}">
                    <a16:creationId xmlns:a16="http://schemas.microsoft.com/office/drawing/2014/main" id="{4140B73B-7F38-5129-7117-CDDE35881EE3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2" name="Rectangle 1651">
                <a:extLst>
                  <a:ext uri="{FF2B5EF4-FFF2-40B4-BE49-F238E27FC236}">
                    <a16:creationId xmlns:a16="http://schemas.microsoft.com/office/drawing/2014/main" id="{D7C9B50B-FCE0-18AD-3EC6-56C87B741177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3" name="Rectangle 1652">
                <a:extLst>
                  <a:ext uri="{FF2B5EF4-FFF2-40B4-BE49-F238E27FC236}">
                    <a16:creationId xmlns:a16="http://schemas.microsoft.com/office/drawing/2014/main" id="{A78E76A1-FF22-1F71-C863-B59E86919961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4" name="Rectangle 1653">
                <a:extLst>
                  <a:ext uri="{FF2B5EF4-FFF2-40B4-BE49-F238E27FC236}">
                    <a16:creationId xmlns:a16="http://schemas.microsoft.com/office/drawing/2014/main" id="{FDD983A8-20D0-ECAE-6006-A28FDA6D7836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5" name="Rectangle 1654">
                <a:extLst>
                  <a:ext uri="{FF2B5EF4-FFF2-40B4-BE49-F238E27FC236}">
                    <a16:creationId xmlns:a16="http://schemas.microsoft.com/office/drawing/2014/main" id="{F126C326-D796-D60B-BD49-598F9F7EA3E8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6" name="Rectangle 1655">
                <a:extLst>
                  <a:ext uri="{FF2B5EF4-FFF2-40B4-BE49-F238E27FC236}">
                    <a16:creationId xmlns:a16="http://schemas.microsoft.com/office/drawing/2014/main" id="{721FD658-BCD0-76A2-47FE-9CA2F50491F9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7" name="Rectangle 1656">
                <a:extLst>
                  <a:ext uri="{FF2B5EF4-FFF2-40B4-BE49-F238E27FC236}">
                    <a16:creationId xmlns:a16="http://schemas.microsoft.com/office/drawing/2014/main" id="{037DE7CC-F6D6-7E63-866D-2BF4594D0981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8" name="Rectangle 1657">
                <a:extLst>
                  <a:ext uri="{FF2B5EF4-FFF2-40B4-BE49-F238E27FC236}">
                    <a16:creationId xmlns:a16="http://schemas.microsoft.com/office/drawing/2014/main" id="{F29A9EA8-F50A-5911-AB4E-E69F723FE9A2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59" name="Rectangle 1658">
                <a:extLst>
                  <a:ext uri="{FF2B5EF4-FFF2-40B4-BE49-F238E27FC236}">
                    <a16:creationId xmlns:a16="http://schemas.microsoft.com/office/drawing/2014/main" id="{BF5A463E-CA41-3B32-1599-C09CB5077489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0" name="Rectangle 1659">
                <a:extLst>
                  <a:ext uri="{FF2B5EF4-FFF2-40B4-BE49-F238E27FC236}">
                    <a16:creationId xmlns:a16="http://schemas.microsoft.com/office/drawing/2014/main" id="{D493B383-0EA6-8806-761A-1A4AD768FF56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1" name="Rectangle 1660">
                <a:extLst>
                  <a:ext uri="{FF2B5EF4-FFF2-40B4-BE49-F238E27FC236}">
                    <a16:creationId xmlns:a16="http://schemas.microsoft.com/office/drawing/2014/main" id="{5A928265-3DC9-3C03-7996-C6C8540793C8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2" name="Rectangle 1661">
                <a:extLst>
                  <a:ext uri="{FF2B5EF4-FFF2-40B4-BE49-F238E27FC236}">
                    <a16:creationId xmlns:a16="http://schemas.microsoft.com/office/drawing/2014/main" id="{5482937B-9946-3FCE-6C35-1E75DA80DAE1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3" name="Rectangle 1662">
                <a:extLst>
                  <a:ext uri="{FF2B5EF4-FFF2-40B4-BE49-F238E27FC236}">
                    <a16:creationId xmlns:a16="http://schemas.microsoft.com/office/drawing/2014/main" id="{44985541-280E-AA07-313D-A0605CE22377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4" name="Rectangle 1663">
                <a:extLst>
                  <a:ext uri="{FF2B5EF4-FFF2-40B4-BE49-F238E27FC236}">
                    <a16:creationId xmlns:a16="http://schemas.microsoft.com/office/drawing/2014/main" id="{7F14DBEA-747E-1B92-0CC2-F3AF61FBACC6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5" name="Rectangle 1664">
                <a:extLst>
                  <a:ext uri="{FF2B5EF4-FFF2-40B4-BE49-F238E27FC236}">
                    <a16:creationId xmlns:a16="http://schemas.microsoft.com/office/drawing/2014/main" id="{2C032BCA-E0C3-215A-0451-F9BB2D2CCA45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6" name="Rectangle 1665">
                <a:extLst>
                  <a:ext uri="{FF2B5EF4-FFF2-40B4-BE49-F238E27FC236}">
                    <a16:creationId xmlns:a16="http://schemas.microsoft.com/office/drawing/2014/main" id="{98AAFF79-E4DA-CDC0-0904-9E2043BAFAD3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7" name="Rectangle 1666">
                <a:extLst>
                  <a:ext uri="{FF2B5EF4-FFF2-40B4-BE49-F238E27FC236}">
                    <a16:creationId xmlns:a16="http://schemas.microsoft.com/office/drawing/2014/main" id="{F67D3856-481B-95BC-5656-384109395E46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8" name="Rectangle 1667">
                <a:extLst>
                  <a:ext uri="{FF2B5EF4-FFF2-40B4-BE49-F238E27FC236}">
                    <a16:creationId xmlns:a16="http://schemas.microsoft.com/office/drawing/2014/main" id="{92C6300C-4C30-9C38-4676-6B6593F9EF68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69" name="Rectangle 1668">
                <a:extLst>
                  <a:ext uri="{FF2B5EF4-FFF2-40B4-BE49-F238E27FC236}">
                    <a16:creationId xmlns:a16="http://schemas.microsoft.com/office/drawing/2014/main" id="{84317DCB-A5B5-87A4-C914-E0D31E961760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0" name="Rectangle 1669">
                <a:extLst>
                  <a:ext uri="{FF2B5EF4-FFF2-40B4-BE49-F238E27FC236}">
                    <a16:creationId xmlns:a16="http://schemas.microsoft.com/office/drawing/2014/main" id="{A76B0A25-A728-883A-A5CC-4B2E2195CF10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1" name="Rectangle 1670">
                <a:extLst>
                  <a:ext uri="{FF2B5EF4-FFF2-40B4-BE49-F238E27FC236}">
                    <a16:creationId xmlns:a16="http://schemas.microsoft.com/office/drawing/2014/main" id="{75FD9321-9DBC-547B-86F3-4845D2231B94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2" name="Rectangle 1671">
                <a:extLst>
                  <a:ext uri="{FF2B5EF4-FFF2-40B4-BE49-F238E27FC236}">
                    <a16:creationId xmlns:a16="http://schemas.microsoft.com/office/drawing/2014/main" id="{13923CBF-16FC-3E91-35B1-F0B4B15FCC1F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3" name="Rectangle 1672">
                <a:extLst>
                  <a:ext uri="{FF2B5EF4-FFF2-40B4-BE49-F238E27FC236}">
                    <a16:creationId xmlns:a16="http://schemas.microsoft.com/office/drawing/2014/main" id="{1E213057-DBCB-4F27-0A87-0C8123B091F0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4" name="Rectangle 1673">
                <a:extLst>
                  <a:ext uri="{FF2B5EF4-FFF2-40B4-BE49-F238E27FC236}">
                    <a16:creationId xmlns:a16="http://schemas.microsoft.com/office/drawing/2014/main" id="{3F10AC16-0551-44C5-0E49-CF3F4517D2A5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5" name="Rectangle 1674">
                <a:extLst>
                  <a:ext uri="{FF2B5EF4-FFF2-40B4-BE49-F238E27FC236}">
                    <a16:creationId xmlns:a16="http://schemas.microsoft.com/office/drawing/2014/main" id="{90980072-0E67-9502-9EA6-F17FDDF56F6E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6" name="Rectangle 1675">
                <a:extLst>
                  <a:ext uri="{FF2B5EF4-FFF2-40B4-BE49-F238E27FC236}">
                    <a16:creationId xmlns:a16="http://schemas.microsoft.com/office/drawing/2014/main" id="{6447CCD0-171C-4569-A535-20C60B86FE2F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7" name="Rectangle 1676">
                <a:extLst>
                  <a:ext uri="{FF2B5EF4-FFF2-40B4-BE49-F238E27FC236}">
                    <a16:creationId xmlns:a16="http://schemas.microsoft.com/office/drawing/2014/main" id="{7681E42B-5B2A-0E2B-F3EF-1E48FB66E250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8" name="Rectangle 1677">
                <a:extLst>
                  <a:ext uri="{FF2B5EF4-FFF2-40B4-BE49-F238E27FC236}">
                    <a16:creationId xmlns:a16="http://schemas.microsoft.com/office/drawing/2014/main" id="{9FFA34BB-9370-5799-2630-24ECF312D7C9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79" name="Rectangle 1678">
                <a:extLst>
                  <a:ext uri="{FF2B5EF4-FFF2-40B4-BE49-F238E27FC236}">
                    <a16:creationId xmlns:a16="http://schemas.microsoft.com/office/drawing/2014/main" id="{930F2718-DA86-1550-E04B-5D69EB6B9F67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0" name="Rectangle 1679">
                <a:extLst>
                  <a:ext uri="{FF2B5EF4-FFF2-40B4-BE49-F238E27FC236}">
                    <a16:creationId xmlns:a16="http://schemas.microsoft.com/office/drawing/2014/main" id="{75F38E86-CC6E-133D-AB13-E24DF8D23A69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1" name="Rectangle 1680">
                <a:extLst>
                  <a:ext uri="{FF2B5EF4-FFF2-40B4-BE49-F238E27FC236}">
                    <a16:creationId xmlns:a16="http://schemas.microsoft.com/office/drawing/2014/main" id="{D6865B39-9C2D-90E2-6706-B4C42E59BD09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2" name="Rectangle 1681">
                <a:extLst>
                  <a:ext uri="{FF2B5EF4-FFF2-40B4-BE49-F238E27FC236}">
                    <a16:creationId xmlns:a16="http://schemas.microsoft.com/office/drawing/2014/main" id="{3FADE614-920D-776A-0593-DD5756DC19D7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3" name="Rectangle 1682">
                <a:extLst>
                  <a:ext uri="{FF2B5EF4-FFF2-40B4-BE49-F238E27FC236}">
                    <a16:creationId xmlns:a16="http://schemas.microsoft.com/office/drawing/2014/main" id="{D4DF8E13-A6BE-38BE-2560-64403EC43F03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4" name="Rectangle 1683">
                <a:extLst>
                  <a:ext uri="{FF2B5EF4-FFF2-40B4-BE49-F238E27FC236}">
                    <a16:creationId xmlns:a16="http://schemas.microsoft.com/office/drawing/2014/main" id="{147176C4-F1DE-0B15-22CD-55359E5ADAD5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5" name="Rectangle 1684">
                <a:extLst>
                  <a:ext uri="{FF2B5EF4-FFF2-40B4-BE49-F238E27FC236}">
                    <a16:creationId xmlns:a16="http://schemas.microsoft.com/office/drawing/2014/main" id="{CFAF3A8B-8E5A-0658-38F6-9539D9272E50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6" name="Rectangle 1685">
                <a:extLst>
                  <a:ext uri="{FF2B5EF4-FFF2-40B4-BE49-F238E27FC236}">
                    <a16:creationId xmlns:a16="http://schemas.microsoft.com/office/drawing/2014/main" id="{9D12B9AB-0E87-0164-C70F-FC821B863BAD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7" name="Rectangle 1686">
                <a:extLst>
                  <a:ext uri="{FF2B5EF4-FFF2-40B4-BE49-F238E27FC236}">
                    <a16:creationId xmlns:a16="http://schemas.microsoft.com/office/drawing/2014/main" id="{44036571-210C-E9C9-8399-75C02C74D54C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8" name="Rectangle 1687">
                <a:extLst>
                  <a:ext uri="{FF2B5EF4-FFF2-40B4-BE49-F238E27FC236}">
                    <a16:creationId xmlns:a16="http://schemas.microsoft.com/office/drawing/2014/main" id="{AB94A738-38A2-47DC-1847-429BD5C4EC71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89" name="Rectangle 1688">
                <a:extLst>
                  <a:ext uri="{FF2B5EF4-FFF2-40B4-BE49-F238E27FC236}">
                    <a16:creationId xmlns:a16="http://schemas.microsoft.com/office/drawing/2014/main" id="{65E60BA6-F66B-9051-C14A-CC1BB7008D46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0" name="Rectangle 1689">
                <a:extLst>
                  <a:ext uri="{FF2B5EF4-FFF2-40B4-BE49-F238E27FC236}">
                    <a16:creationId xmlns:a16="http://schemas.microsoft.com/office/drawing/2014/main" id="{14D07037-0638-1B43-D4F3-C3CFFE547CED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1" name="Rectangle 1690">
                <a:extLst>
                  <a:ext uri="{FF2B5EF4-FFF2-40B4-BE49-F238E27FC236}">
                    <a16:creationId xmlns:a16="http://schemas.microsoft.com/office/drawing/2014/main" id="{47EC80C4-F3E9-8178-4BBF-EF47F3F82536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2" name="Rectangle 1691">
                <a:extLst>
                  <a:ext uri="{FF2B5EF4-FFF2-40B4-BE49-F238E27FC236}">
                    <a16:creationId xmlns:a16="http://schemas.microsoft.com/office/drawing/2014/main" id="{DE009120-A893-776F-7BCD-94AC78B6A09E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3" name="Rectangle 1692">
                <a:extLst>
                  <a:ext uri="{FF2B5EF4-FFF2-40B4-BE49-F238E27FC236}">
                    <a16:creationId xmlns:a16="http://schemas.microsoft.com/office/drawing/2014/main" id="{F15C3A43-0DC1-BDB7-DFA7-224D40CB0886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4" name="Rectangle 1693">
                <a:extLst>
                  <a:ext uri="{FF2B5EF4-FFF2-40B4-BE49-F238E27FC236}">
                    <a16:creationId xmlns:a16="http://schemas.microsoft.com/office/drawing/2014/main" id="{5029C4D5-A7CD-2B51-72DF-12B0D7A93DFC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5" name="Rectangle 1694">
                <a:extLst>
                  <a:ext uri="{FF2B5EF4-FFF2-40B4-BE49-F238E27FC236}">
                    <a16:creationId xmlns:a16="http://schemas.microsoft.com/office/drawing/2014/main" id="{565BF330-5C9B-A38B-4D79-F172066A3BB7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6" name="Rectangle 1695">
                <a:extLst>
                  <a:ext uri="{FF2B5EF4-FFF2-40B4-BE49-F238E27FC236}">
                    <a16:creationId xmlns:a16="http://schemas.microsoft.com/office/drawing/2014/main" id="{95E4E4AE-A555-41AA-4FAB-6657D8EDE2A9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7" name="Rectangle 1696">
                <a:extLst>
                  <a:ext uri="{FF2B5EF4-FFF2-40B4-BE49-F238E27FC236}">
                    <a16:creationId xmlns:a16="http://schemas.microsoft.com/office/drawing/2014/main" id="{514A4A50-6583-0495-969A-5E887AA33BEE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8" name="Rectangle 1697">
                <a:extLst>
                  <a:ext uri="{FF2B5EF4-FFF2-40B4-BE49-F238E27FC236}">
                    <a16:creationId xmlns:a16="http://schemas.microsoft.com/office/drawing/2014/main" id="{FADBF7D6-6517-AD16-1957-8039D77A39CD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99" name="Rectangle 1698">
                <a:extLst>
                  <a:ext uri="{FF2B5EF4-FFF2-40B4-BE49-F238E27FC236}">
                    <a16:creationId xmlns:a16="http://schemas.microsoft.com/office/drawing/2014/main" id="{5A05D544-9799-1CCF-5B9C-E129824023A9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0" name="Rectangle 1699">
                <a:extLst>
                  <a:ext uri="{FF2B5EF4-FFF2-40B4-BE49-F238E27FC236}">
                    <a16:creationId xmlns:a16="http://schemas.microsoft.com/office/drawing/2014/main" id="{46B7F2CB-F93D-A358-7E2F-9D1437C58EF8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1" name="Rectangle 1700">
                <a:extLst>
                  <a:ext uri="{FF2B5EF4-FFF2-40B4-BE49-F238E27FC236}">
                    <a16:creationId xmlns:a16="http://schemas.microsoft.com/office/drawing/2014/main" id="{1658C354-1C8E-0927-DF7B-702F30D45B00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2" name="Rectangle 1701">
                <a:extLst>
                  <a:ext uri="{FF2B5EF4-FFF2-40B4-BE49-F238E27FC236}">
                    <a16:creationId xmlns:a16="http://schemas.microsoft.com/office/drawing/2014/main" id="{B811A17F-A690-6DB2-E6D2-7495795D2CF8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3" name="Rectangle 1702">
                <a:extLst>
                  <a:ext uri="{FF2B5EF4-FFF2-40B4-BE49-F238E27FC236}">
                    <a16:creationId xmlns:a16="http://schemas.microsoft.com/office/drawing/2014/main" id="{BF70356D-6A0D-E356-7940-34EA627B668A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4" name="Rectangle 1703">
                <a:extLst>
                  <a:ext uri="{FF2B5EF4-FFF2-40B4-BE49-F238E27FC236}">
                    <a16:creationId xmlns:a16="http://schemas.microsoft.com/office/drawing/2014/main" id="{33C1AECF-9444-2281-1416-8DC0DAA622FE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5" name="Rectangle 1704">
                <a:extLst>
                  <a:ext uri="{FF2B5EF4-FFF2-40B4-BE49-F238E27FC236}">
                    <a16:creationId xmlns:a16="http://schemas.microsoft.com/office/drawing/2014/main" id="{A070821E-0C70-0089-911A-ABCECEE17795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6" name="Rectangle 1705">
                <a:extLst>
                  <a:ext uri="{FF2B5EF4-FFF2-40B4-BE49-F238E27FC236}">
                    <a16:creationId xmlns:a16="http://schemas.microsoft.com/office/drawing/2014/main" id="{B6402302-F783-22D7-A694-791800E09924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707" name="Rectangle 1706">
                <a:extLst>
                  <a:ext uri="{FF2B5EF4-FFF2-40B4-BE49-F238E27FC236}">
                    <a16:creationId xmlns:a16="http://schemas.microsoft.com/office/drawing/2014/main" id="{F5481F2D-8C5D-87AC-BF79-FE6111061DE8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575" name="Group 1574">
              <a:extLst>
                <a:ext uri="{FF2B5EF4-FFF2-40B4-BE49-F238E27FC236}">
                  <a16:creationId xmlns:a16="http://schemas.microsoft.com/office/drawing/2014/main" id="{DD07A6E1-4218-5050-D072-E19B140D3B3F}"/>
                </a:ext>
              </a:extLst>
            </p:cNvPr>
            <p:cNvGrpSpPr/>
            <p:nvPr/>
          </p:nvGrpSpPr>
          <p:grpSpPr>
            <a:xfrm>
              <a:off x="8258175" y="836332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508" name="Rectangle 1507">
                <a:extLst>
                  <a:ext uri="{FF2B5EF4-FFF2-40B4-BE49-F238E27FC236}">
                    <a16:creationId xmlns:a16="http://schemas.microsoft.com/office/drawing/2014/main" id="{B4F65C0A-1AF1-232D-ECA6-420F96FA950F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09" name="Rectangle 1508">
                <a:extLst>
                  <a:ext uri="{FF2B5EF4-FFF2-40B4-BE49-F238E27FC236}">
                    <a16:creationId xmlns:a16="http://schemas.microsoft.com/office/drawing/2014/main" id="{A5A1C10A-6CAB-C638-206C-6772850DBFD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0" name="Rectangle 1509">
                <a:extLst>
                  <a:ext uri="{FF2B5EF4-FFF2-40B4-BE49-F238E27FC236}">
                    <a16:creationId xmlns:a16="http://schemas.microsoft.com/office/drawing/2014/main" id="{2D103CBC-E7C3-0AA2-5474-ECE57E4BD1CE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1" name="Rectangle 1510">
                <a:extLst>
                  <a:ext uri="{FF2B5EF4-FFF2-40B4-BE49-F238E27FC236}">
                    <a16:creationId xmlns:a16="http://schemas.microsoft.com/office/drawing/2014/main" id="{BC3638C2-5B7C-98F7-55F3-C2786077C969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2" name="Rectangle 1511">
                <a:extLst>
                  <a:ext uri="{FF2B5EF4-FFF2-40B4-BE49-F238E27FC236}">
                    <a16:creationId xmlns:a16="http://schemas.microsoft.com/office/drawing/2014/main" id="{75F46CEE-8159-EE79-ADF7-E79B2E163277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3" name="Rectangle 1512">
                <a:extLst>
                  <a:ext uri="{FF2B5EF4-FFF2-40B4-BE49-F238E27FC236}">
                    <a16:creationId xmlns:a16="http://schemas.microsoft.com/office/drawing/2014/main" id="{9D643768-B55D-B18A-288D-DABFE276CF9E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4" name="Rectangle 1513">
                <a:extLst>
                  <a:ext uri="{FF2B5EF4-FFF2-40B4-BE49-F238E27FC236}">
                    <a16:creationId xmlns:a16="http://schemas.microsoft.com/office/drawing/2014/main" id="{124F2CEB-A0A5-FB3B-7441-0B6065CBDFE4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5" name="Rectangle 1514">
                <a:extLst>
                  <a:ext uri="{FF2B5EF4-FFF2-40B4-BE49-F238E27FC236}">
                    <a16:creationId xmlns:a16="http://schemas.microsoft.com/office/drawing/2014/main" id="{E5D3FCC5-4C20-C19C-AB4E-152D972ACFFA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6" name="Rectangle 1515">
                <a:extLst>
                  <a:ext uri="{FF2B5EF4-FFF2-40B4-BE49-F238E27FC236}">
                    <a16:creationId xmlns:a16="http://schemas.microsoft.com/office/drawing/2014/main" id="{61F4AE6B-67CD-F1A4-D630-FEE214176F1D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7" name="Rectangle 1516">
                <a:extLst>
                  <a:ext uri="{FF2B5EF4-FFF2-40B4-BE49-F238E27FC236}">
                    <a16:creationId xmlns:a16="http://schemas.microsoft.com/office/drawing/2014/main" id="{03BCD18C-4F3D-D02B-E937-F5DBDA871492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8" name="Rectangle 1517">
                <a:extLst>
                  <a:ext uri="{FF2B5EF4-FFF2-40B4-BE49-F238E27FC236}">
                    <a16:creationId xmlns:a16="http://schemas.microsoft.com/office/drawing/2014/main" id="{20338B3D-1131-74E7-0BA4-9F889B80A93C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19" name="Rectangle 1518">
                <a:extLst>
                  <a:ext uri="{FF2B5EF4-FFF2-40B4-BE49-F238E27FC236}">
                    <a16:creationId xmlns:a16="http://schemas.microsoft.com/office/drawing/2014/main" id="{1B199BE4-2633-EBAE-A2B1-7328A4157C23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0" name="Rectangle 1519">
                <a:extLst>
                  <a:ext uri="{FF2B5EF4-FFF2-40B4-BE49-F238E27FC236}">
                    <a16:creationId xmlns:a16="http://schemas.microsoft.com/office/drawing/2014/main" id="{449E0AE2-FB6A-3D35-093D-E025F2604D91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1" name="Rectangle 1520">
                <a:extLst>
                  <a:ext uri="{FF2B5EF4-FFF2-40B4-BE49-F238E27FC236}">
                    <a16:creationId xmlns:a16="http://schemas.microsoft.com/office/drawing/2014/main" id="{B31EBDA4-D788-9490-97C5-2323E3DFE58C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2" name="Rectangle 1521">
                <a:extLst>
                  <a:ext uri="{FF2B5EF4-FFF2-40B4-BE49-F238E27FC236}">
                    <a16:creationId xmlns:a16="http://schemas.microsoft.com/office/drawing/2014/main" id="{DE88B971-D61D-21D3-040B-F18C1662B11D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3" name="Rectangle 1522">
                <a:extLst>
                  <a:ext uri="{FF2B5EF4-FFF2-40B4-BE49-F238E27FC236}">
                    <a16:creationId xmlns:a16="http://schemas.microsoft.com/office/drawing/2014/main" id="{0E65598E-092D-208D-EB62-81CCD2D1DB56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4" name="Rectangle 1523">
                <a:extLst>
                  <a:ext uri="{FF2B5EF4-FFF2-40B4-BE49-F238E27FC236}">
                    <a16:creationId xmlns:a16="http://schemas.microsoft.com/office/drawing/2014/main" id="{C12C3629-76CB-94FC-9620-27DB21715F02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5" name="Rectangle 1524">
                <a:extLst>
                  <a:ext uri="{FF2B5EF4-FFF2-40B4-BE49-F238E27FC236}">
                    <a16:creationId xmlns:a16="http://schemas.microsoft.com/office/drawing/2014/main" id="{1610D823-FC02-F2B7-212C-67B0C071C0D5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6" name="Rectangle 1525">
                <a:extLst>
                  <a:ext uri="{FF2B5EF4-FFF2-40B4-BE49-F238E27FC236}">
                    <a16:creationId xmlns:a16="http://schemas.microsoft.com/office/drawing/2014/main" id="{5DBA42EA-C5BD-7C9D-892E-D8BCE08A098A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7" name="Rectangle 1526">
                <a:extLst>
                  <a:ext uri="{FF2B5EF4-FFF2-40B4-BE49-F238E27FC236}">
                    <a16:creationId xmlns:a16="http://schemas.microsoft.com/office/drawing/2014/main" id="{0C4C415B-3C80-82E2-B9BC-848F62690B72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8" name="Rectangle 1527">
                <a:extLst>
                  <a:ext uri="{FF2B5EF4-FFF2-40B4-BE49-F238E27FC236}">
                    <a16:creationId xmlns:a16="http://schemas.microsoft.com/office/drawing/2014/main" id="{DC656108-9C96-1A3B-E2B9-5989EC2B0CA5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29" name="Rectangle 1528">
                <a:extLst>
                  <a:ext uri="{FF2B5EF4-FFF2-40B4-BE49-F238E27FC236}">
                    <a16:creationId xmlns:a16="http://schemas.microsoft.com/office/drawing/2014/main" id="{F6786E5C-D0A6-26BB-330A-E49DB6449C77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0" name="Rectangle 1529">
                <a:extLst>
                  <a:ext uri="{FF2B5EF4-FFF2-40B4-BE49-F238E27FC236}">
                    <a16:creationId xmlns:a16="http://schemas.microsoft.com/office/drawing/2014/main" id="{14011B8F-DAEE-FDA1-6C82-4EF321B98B11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1" name="Rectangle 1530">
                <a:extLst>
                  <a:ext uri="{FF2B5EF4-FFF2-40B4-BE49-F238E27FC236}">
                    <a16:creationId xmlns:a16="http://schemas.microsoft.com/office/drawing/2014/main" id="{0696B168-C4D7-08BC-AEA6-B1560FA87339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2" name="Rectangle 1531">
                <a:extLst>
                  <a:ext uri="{FF2B5EF4-FFF2-40B4-BE49-F238E27FC236}">
                    <a16:creationId xmlns:a16="http://schemas.microsoft.com/office/drawing/2014/main" id="{93FD254D-FB0D-916C-3E68-BC9A67158BA3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3" name="Rectangle 1532">
                <a:extLst>
                  <a:ext uri="{FF2B5EF4-FFF2-40B4-BE49-F238E27FC236}">
                    <a16:creationId xmlns:a16="http://schemas.microsoft.com/office/drawing/2014/main" id="{FD7B2D82-F6D2-62D4-992F-2FABE853B813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4" name="Rectangle 1533">
                <a:extLst>
                  <a:ext uri="{FF2B5EF4-FFF2-40B4-BE49-F238E27FC236}">
                    <a16:creationId xmlns:a16="http://schemas.microsoft.com/office/drawing/2014/main" id="{0A1F95A8-0026-0D03-0D18-6A4FFD90D83B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5" name="Rectangle 1534">
                <a:extLst>
                  <a:ext uri="{FF2B5EF4-FFF2-40B4-BE49-F238E27FC236}">
                    <a16:creationId xmlns:a16="http://schemas.microsoft.com/office/drawing/2014/main" id="{D137998C-A827-65A1-7EE3-0AF9FE075D69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6" name="Rectangle 1535">
                <a:extLst>
                  <a:ext uri="{FF2B5EF4-FFF2-40B4-BE49-F238E27FC236}">
                    <a16:creationId xmlns:a16="http://schemas.microsoft.com/office/drawing/2014/main" id="{471EC9EF-9D92-E840-73E5-1EAA1FB9092B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7" name="Rectangle 1536">
                <a:extLst>
                  <a:ext uri="{FF2B5EF4-FFF2-40B4-BE49-F238E27FC236}">
                    <a16:creationId xmlns:a16="http://schemas.microsoft.com/office/drawing/2014/main" id="{5F168992-EE4C-8E8A-F805-F0CE2CC907BA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8" name="Rectangle 1537">
                <a:extLst>
                  <a:ext uri="{FF2B5EF4-FFF2-40B4-BE49-F238E27FC236}">
                    <a16:creationId xmlns:a16="http://schemas.microsoft.com/office/drawing/2014/main" id="{ADC9AD47-5CFF-791C-7F3A-05A5FCD57CDD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39" name="Rectangle 1538">
                <a:extLst>
                  <a:ext uri="{FF2B5EF4-FFF2-40B4-BE49-F238E27FC236}">
                    <a16:creationId xmlns:a16="http://schemas.microsoft.com/office/drawing/2014/main" id="{909CE6DB-5A5A-F94F-96E8-7B244FEFFDF5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0" name="Rectangle 1539">
                <a:extLst>
                  <a:ext uri="{FF2B5EF4-FFF2-40B4-BE49-F238E27FC236}">
                    <a16:creationId xmlns:a16="http://schemas.microsoft.com/office/drawing/2014/main" id="{BF5BD840-F930-D780-70C0-FA634727CE98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1" name="Rectangle 1540">
                <a:extLst>
                  <a:ext uri="{FF2B5EF4-FFF2-40B4-BE49-F238E27FC236}">
                    <a16:creationId xmlns:a16="http://schemas.microsoft.com/office/drawing/2014/main" id="{415C88AD-3205-585A-9129-E592B71EB4C2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2" name="Rectangle 1541">
                <a:extLst>
                  <a:ext uri="{FF2B5EF4-FFF2-40B4-BE49-F238E27FC236}">
                    <a16:creationId xmlns:a16="http://schemas.microsoft.com/office/drawing/2014/main" id="{FC2DA9FA-B668-972B-170C-EA739C64D8C5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3" name="Rectangle 1542">
                <a:extLst>
                  <a:ext uri="{FF2B5EF4-FFF2-40B4-BE49-F238E27FC236}">
                    <a16:creationId xmlns:a16="http://schemas.microsoft.com/office/drawing/2014/main" id="{FA48A9C3-3AF4-8845-A889-E51EA444C727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4" name="Rectangle 1543">
                <a:extLst>
                  <a:ext uri="{FF2B5EF4-FFF2-40B4-BE49-F238E27FC236}">
                    <a16:creationId xmlns:a16="http://schemas.microsoft.com/office/drawing/2014/main" id="{A4A8B8AF-CFF9-869C-9F60-0C65EB688124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5" name="Rectangle 1544">
                <a:extLst>
                  <a:ext uri="{FF2B5EF4-FFF2-40B4-BE49-F238E27FC236}">
                    <a16:creationId xmlns:a16="http://schemas.microsoft.com/office/drawing/2014/main" id="{8F7187F7-8C72-76FE-7D86-AFB69857890C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6" name="Rectangle 1545">
                <a:extLst>
                  <a:ext uri="{FF2B5EF4-FFF2-40B4-BE49-F238E27FC236}">
                    <a16:creationId xmlns:a16="http://schemas.microsoft.com/office/drawing/2014/main" id="{EF2B1349-3AAD-0E87-D89E-41E50F31932E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7" name="Rectangle 1546">
                <a:extLst>
                  <a:ext uri="{FF2B5EF4-FFF2-40B4-BE49-F238E27FC236}">
                    <a16:creationId xmlns:a16="http://schemas.microsoft.com/office/drawing/2014/main" id="{D7364D6B-232D-199C-D69E-B2B6CFBFC72E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8" name="Rectangle 1547">
                <a:extLst>
                  <a:ext uri="{FF2B5EF4-FFF2-40B4-BE49-F238E27FC236}">
                    <a16:creationId xmlns:a16="http://schemas.microsoft.com/office/drawing/2014/main" id="{D1FE823B-F0FA-B6A2-297B-D2367D722A67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49" name="Rectangle 1548">
                <a:extLst>
                  <a:ext uri="{FF2B5EF4-FFF2-40B4-BE49-F238E27FC236}">
                    <a16:creationId xmlns:a16="http://schemas.microsoft.com/office/drawing/2014/main" id="{AEE7797D-D8E1-AC48-793E-1281EF925942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0" name="Rectangle 1549">
                <a:extLst>
                  <a:ext uri="{FF2B5EF4-FFF2-40B4-BE49-F238E27FC236}">
                    <a16:creationId xmlns:a16="http://schemas.microsoft.com/office/drawing/2014/main" id="{7935EA05-6654-62F3-9115-66A2080A30A3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1" name="Rectangle 1550">
                <a:extLst>
                  <a:ext uri="{FF2B5EF4-FFF2-40B4-BE49-F238E27FC236}">
                    <a16:creationId xmlns:a16="http://schemas.microsoft.com/office/drawing/2014/main" id="{206B0F3F-0CC5-B15F-9EDC-414843738B26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2" name="Rectangle 1551">
                <a:extLst>
                  <a:ext uri="{FF2B5EF4-FFF2-40B4-BE49-F238E27FC236}">
                    <a16:creationId xmlns:a16="http://schemas.microsoft.com/office/drawing/2014/main" id="{C5128EEC-EC73-7F10-E991-56F54E802DC6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3" name="Rectangle 1552">
                <a:extLst>
                  <a:ext uri="{FF2B5EF4-FFF2-40B4-BE49-F238E27FC236}">
                    <a16:creationId xmlns:a16="http://schemas.microsoft.com/office/drawing/2014/main" id="{8C638E1A-36DF-8511-3363-FFD9961A9C90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4" name="Rectangle 1553">
                <a:extLst>
                  <a:ext uri="{FF2B5EF4-FFF2-40B4-BE49-F238E27FC236}">
                    <a16:creationId xmlns:a16="http://schemas.microsoft.com/office/drawing/2014/main" id="{FEB0804E-3ABE-4C9A-94DD-52C13821D121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5" name="Rectangle 1554">
                <a:extLst>
                  <a:ext uri="{FF2B5EF4-FFF2-40B4-BE49-F238E27FC236}">
                    <a16:creationId xmlns:a16="http://schemas.microsoft.com/office/drawing/2014/main" id="{1361892A-DA6F-6174-922D-BC36699D4286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6" name="Rectangle 1555">
                <a:extLst>
                  <a:ext uri="{FF2B5EF4-FFF2-40B4-BE49-F238E27FC236}">
                    <a16:creationId xmlns:a16="http://schemas.microsoft.com/office/drawing/2014/main" id="{66E16DA1-7593-8CAE-94BC-2942C880E1E5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7" name="Rectangle 1556">
                <a:extLst>
                  <a:ext uri="{FF2B5EF4-FFF2-40B4-BE49-F238E27FC236}">
                    <a16:creationId xmlns:a16="http://schemas.microsoft.com/office/drawing/2014/main" id="{0A953AC1-2C1D-C81C-1ABA-5FB26D45EA5A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8" name="Rectangle 1557">
                <a:extLst>
                  <a:ext uri="{FF2B5EF4-FFF2-40B4-BE49-F238E27FC236}">
                    <a16:creationId xmlns:a16="http://schemas.microsoft.com/office/drawing/2014/main" id="{6B965E8C-FF82-331E-B83C-180A208C8C69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59" name="Rectangle 1558">
                <a:extLst>
                  <a:ext uri="{FF2B5EF4-FFF2-40B4-BE49-F238E27FC236}">
                    <a16:creationId xmlns:a16="http://schemas.microsoft.com/office/drawing/2014/main" id="{9B2E93B6-0E0D-1029-6B4C-A7A8E387C04E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0" name="Rectangle 1559">
                <a:extLst>
                  <a:ext uri="{FF2B5EF4-FFF2-40B4-BE49-F238E27FC236}">
                    <a16:creationId xmlns:a16="http://schemas.microsoft.com/office/drawing/2014/main" id="{E44F719C-782F-2673-9022-E96C20A975AB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1" name="Rectangle 1560">
                <a:extLst>
                  <a:ext uri="{FF2B5EF4-FFF2-40B4-BE49-F238E27FC236}">
                    <a16:creationId xmlns:a16="http://schemas.microsoft.com/office/drawing/2014/main" id="{D9174712-54E2-937F-0003-FDA24BCA0467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2" name="Rectangle 1561">
                <a:extLst>
                  <a:ext uri="{FF2B5EF4-FFF2-40B4-BE49-F238E27FC236}">
                    <a16:creationId xmlns:a16="http://schemas.microsoft.com/office/drawing/2014/main" id="{C8E22A61-B145-6C52-8B82-CE14555ABC77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3" name="Rectangle 1562">
                <a:extLst>
                  <a:ext uri="{FF2B5EF4-FFF2-40B4-BE49-F238E27FC236}">
                    <a16:creationId xmlns:a16="http://schemas.microsoft.com/office/drawing/2014/main" id="{CAB7EDA8-B0A1-9EC6-CEE8-1F070468EF89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4" name="Rectangle 1563">
                <a:extLst>
                  <a:ext uri="{FF2B5EF4-FFF2-40B4-BE49-F238E27FC236}">
                    <a16:creationId xmlns:a16="http://schemas.microsoft.com/office/drawing/2014/main" id="{689263EA-3671-2ED4-5703-0F823A5E22F3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5" name="Rectangle 1564">
                <a:extLst>
                  <a:ext uri="{FF2B5EF4-FFF2-40B4-BE49-F238E27FC236}">
                    <a16:creationId xmlns:a16="http://schemas.microsoft.com/office/drawing/2014/main" id="{B1A4CD3D-811E-1E89-0DD6-6D74AA5C1914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6" name="Rectangle 1565">
                <a:extLst>
                  <a:ext uri="{FF2B5EF4-FFF2-40B4-BE49-F238E27FC236}">
                    <a16:creationId xmlns:a16="http://schemas.microsoft.com/office/drawing/2014/main" id="{F574C679-7372-0175-04A6-4113F62590EF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7" name="Rectangle 1566">
                <a:extLst>
                  <a:ext uri="{FF2B5EF4-FFF2-40B4-BE49-F238E27FC236}">
                    <a16:creationId xmlns:a16="http://schemas.microsoft.com/office/drawing/2014/main" id="{160EF7D0-E5A0-5A38-66C9-06B1A611EACC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8" name="Rectangle 1567">
                <a:extLst>
                  <a:ext uri="{FF2B5EF4-FFF2-40B4-BE49-F238E27FC236}">
                    <a16:creationId xmlns:a16="http://schemas.microsoft.com/office/drawing/2014/main" id="{1619E957-2348-04F4-3462-4A16A52D5B7B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69" name="Rectangle 1568">
                <a:extLst>
                  <a:ext uri="{FF2B5EF4-FFF2-40B4-BE49-F238E27FC236}">
                    <a16:creationId xmlns:a16="http://schemas.microsoft.com/office/drawing/2014/main" id="{2CA70EDF-032F-5A79-F6D9-BB4617ACF246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72" name="Rectangle 1571">
                <a:extLst>
                  <a:ext uri="{FF2B5EF4-FFF2-40B4-BE49-F238E27FC236}">
                    <a16:creationId xmlns:a16="http://schemas.microsoft.com/office/drawing/2014/main" id="{80AAD749-AB3F-9734-FF61-DDE84DFA1A88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73" name="Rectangle 1572">
                <a:extLst>
                  <a:ext uri="{FF2B5EF4-FFF2-40B4-BE49-F238E27FC236}">
                    <a16:creationId xmlns:a16="http://schemas.microsoft.com/office/drawing/2014/main" id="{27496C01-72EC-926D-4B57-0F5B7F2D9711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74" name="Rectangle 1573">
                <a:extLst>
                  <a:ext uri="{FF2B5EF4-FFF2-40B4-BE49-F238E27FC236}">
                    <a16:creationId xmlns:a16="http://schemas.microsoft.com/office/drawing/2014/main" id="{E92D887A-ABC8-BA64-2C1A-0102FFFCBF8E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576" name="Group 1575">
              <a:extLst>
                <a:ext uri="{FF2B5EF4-FFF2-40B4-BE49-F238E27FC236}">
                  <a16:creationId xmlns:a16="http://schemas.microsoft.com/office/drawing/2014/main" id="{8D246BBA-8678-B525-363E-D868E0DF7058}"/>
                </a:ext>
              </a:extLst>
            </p:cNvPr>
            <p:cNvGrpSpPr/>
            <p:nvPr/>
          </p:nvGrpSpPr>
          <p:grpSpPr>
            <a:xfrm>
              <a:off x="8258175" y="955924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577" name="Rectangle 1576">
                <a:extLst>
                  <a:ext uri="{FF2B5EF4-FFF2-40B4-BE49-F238E27FC236}">
                    <a16:creationId xmlns:a16="http://schemas.microsoft.com/office/drawing/2014/main" id="{A331A61E-488C-B627-EEBD-7A5FC381BED6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78" name="Rectangle 1577">
                <a:extLst>
                  <a:ext uri="{FF2B5EF4-FFF2-40B4-BE49-F238E27FC236}">
                    <a16:creationId xmlns:a16="http://schemas.microsoft.com/office/drawing/2014/main" id="{9EFECE9D-69EF-C56A-109E-6BA99A981CEC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79" name="Rectangle 1578">
                <a:extLst>
                  <a:ext uri="{FF2B5EF4-FFF2-40B4-BE49-F238E27FC236}">
                    <a16:creationId xmlns:a16="http://schemas.microsoft.com/office/drawing/2014/main" id="{C21839BE-CEB4-C3A2-8A3E-2A2258137FD1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0" name="Rectangle 1579">
                <a:extLst>
                  <a:ext uri="{FF2B5EF4-FFF2-40B4-BE49-F238E27FC236}">
                    <a16:creationId xmlns:a16="http://schemas.microsoft.com/office/drawing/2014/main" id="{F09F6DA8-8987-3E42-923F-46CE7A6910AA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1" name="Rectangle 1580">
                <a:extLst>
                  <a:ext uri="{FF2B5EF4-FFF2-40B4-BE49-F238E27FC236}">
                    <a16:creationId xmlns:a16="http://schemas.microsoft.com/office/drawing/2014/main" id="{B067311E-FE33-83CB-25CB-275FAE13D548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2" name="Rectangle 1581">
                <a:extLst>
                  <a:ext uri="{FF2B5EF4-FFF2-40B4-BE49-F238E27FC236}">
                    <a16:creationId xmlns:a16="http://schemas.microsoft.com/office/drawing/2014/main" id="{F3BB7625-A22C-3ABD-90B2-834AAC8133A8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3" name="Rectangle 1582">
                <a:extLst>
                  <a:ext uri="{FF2B5EF4-FFF2-40B4-BE49-F238E27FC236}">
                    <a16:creationId xmlns:a16="http://schemas.microsoft.com/office/drawing/2014/main" id="{E4BC1AB4-5DEB-5FEF-0AF6-3E7EA78A52C9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4" name="Rectangle 1583">
                <a:extLst>
                  <a:ext uri="{FF2B5EF4-FFF2-40B4-BE49-F238E27FC236}">
                    <a16:creationId xmlns:a16="http://schemas.microsoft.com/office/drawing/2014/main" id="{B42F50A6-9928-EF78-07A2-1691F88CA660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5" name="Rectangle 1584">
                <a:extLst>
                  <a:ext uri="{FF2B5EF4-FFF2-40B4-BE49-F238E27FC236}">
                    <a16:creationId xmlns:a16="http://schemas.microsoft.com/office/drawing/2014/main" id="{831AC185-0C72-6E49-089E-53A2CEA6EC08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6" name="Rectangle 1585">
                <a:extLst>
                  <a:ext uri="{FF2B5EF4-FFF2-40B4-BE49-F238E27FC236}">
                    <a16:creationId xmlns:a16="http://schemas.microsoft.com/office/drawing/2014/main" id="{6B489F6E-4811-D751-3102-F0CE29303666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7" name="Rectangle 1586">
                <a:extLst>
                  <a:ext uri="{FF2B5EF4-FFF2-40B4-BE49-F238E27FC236}">
                    <a16:creationId xmlns:a16="http://schemas.microsoft.com/office/drawing/2014/main" id="{89CF9A33-E100-CACD-D9A4-857127AC3EFA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8" name="Rectangle 1587">
                <a:extLst>
                  <a:ext uri="{FF2B5EF4-FFF2-40B4-BE49-F238E27FC236}">
                    <a16:creationId xmlns:a16="http://schemas.microsoft.com/office/drawing/2014/main" id="{2C24C199-15AA-1D51-58BB-1CC16F8DC052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89" name="Rectangle 1588">
                <a:extLst>
                  <a:ext uri="{FF2B5EF4-FFF2-40B4-BE49-F238E27FC236}">
                    <a16:creationId xmlns:a16="http://schemas.microsoft.com/office/drawing/2014/main" id="{324B8ACD-5946-6FA1-5DF4-9F8053A53708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0" name="Rectangle 1589">
                <a:extLst>
                  <a:ext uri="{FF2B5EF4-FFF2-40B4-BE49-F238E27FC236}">
                    <a16:creationId xmlns:a16="http://schemas.microsoft.com/office/drawing/2014/main" id="{147590F2-09DB-2540-AC47-D7E64EC9BC9A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1" name="Rectangle 1590">
                <a:extLst>
                  <a:ext uri="{FF2B5EF4-FFF2-40B4-BE49-F238E27FC236}">
                    <a16:creationId xmlns:a16="http://schemas.microsoft.com/office/drawing/2014/main" id="{DF60CA95-BDA9-3287-897B-668F7DB44AB5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2" name="Rectangle 1591">
                <a:extLst>
                  <a:ext uri="{FF2B5EF4-FFF2-40B4-BE49-F238E27FC236}">
                    <a16:creationId xmlns:a16="http://schemas.microsoft.com/office/drawing/2014/main" id="{423476BE-DA9F-DF60-C125-90B45C881008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3" name="Rectangle 1592">
                <a:extLst>
                  <a:ext uri="{FF2B5EF4-FFF2-40B4-BE49-F238E27FC236}">
                    <a16:creationId xmlns:a16="http://schemas.microsoft.com/office/drawing/2014/main" id="{3AABE479-7F83-E505-8A3E-6EB7C190A09F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4" name="Rectangle 1593">
                <a:extLst>
                  <a:ext uri="{FF2B5EF4-FFF2-40B4-BE49-F238E27FC236}">
                    <a16:creationId xmlns:a16="http://schemas.microsoft.com/office/drawing/2014/main" id="{8DA7FF33-8D42-C69C-A26F-56703733A76B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5" name="Rectangle 1594">
                <a:extLst>
                  <a:ext uri="{FF2B5EF4-FFF2-40B4-BE49-F238E27FC236}">
                    <a16:creationId xmlns:a16="http://schemas.microsoft.com/office/drawing/2014/main" id="{74352265-B31F-9481-BD2C-0627841E810E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6" name="Rectangle 1595">
                <a:extLst>
                  <a:ext uri="{FF2B5EF4-FFF2-40B4-BE49-F238E27FC236}">
                    <a16:creationId xmlns:a16="http://schemas.microsoft.com/office/drawing/2014/main" id="{08C0A234-DECD-C1C7-AD75-9CC26EB6CA2C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7" name="Rectangle 1596">
                <a:extLst>
                  <a:ext uri="{FF2B5EF4-FFF2-40B4-BE49-F238E27FC236}">
                    <a16:creationId xmlns:a16="http://schemas.microsoft.com/office/drawing/2014/main" id="{B3E871FD-9C18-9ECF-3FF2-00EDDEBB50A0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8" name="Rectangle 1597">
                <a:extLst>
                  <a:ext uri="{FF2B5EF4-FFF2-40B4-BE49-F238E27FC236}">
                    <a16:creationId xmlns:a16="http://schemas.microsoft.com/office/drawing/2014/main" id="{F1887A87-664D-377A-73CD-B5488F68BFBE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599" name="Rectangle 1598">
                <a:extLst>
                  <a:ext uri="{FF2B5EF4-FFF2-40B4-BE49-F238E27FC236}">
                    <a16:creationId xmlns:a16="http://schemas.microsoft.com/office/drawing/2014/main" id="{751636E0-6D1E-20AF-E4C4-86C38C4B913E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0" name="Rectangle 1599">
                <a:extLst>
                  <a:ext uri="{FF2B5EF4-FFF2-40B4-BE49-F238E27FC236}">
                    <a16:creationId xmlns:a16="http://schemas.microsoft.com/office/drawing/2014/main" id="{5D4ABE41-55E3-ED10-A49C-F6290A2FE57A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1" name="Rectangle 1600">
                <a:extLst>
                  <a:ext uri="{FF2B5EF4-FFF2-40B4-BE49-F238E27FC236}">
                    <a16:creationId xmlns:a16="http://schemas.microsoft.com/office/drawing/2014/main" id="{3128CE10-4AB4-C052-B88D-9781D36FE5BA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2" name="Rectangle 1601">
                <a:extLst>
                  <a:ext uri="{FF2B5EF4-FFF2-40B4-BE49-F238E27FC236}">
                    <a16:creationId xmlns:a16="http://schemas.microsoft.com/office/drawing/2014/main" id="{7D28F3C1-419E-9EBB-EBA6-DA547F6D1C95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solidFill>
                <a:schemeClr val="accent6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3" name="Rectangle 1602">
                <a:extLst>
                  <a:ext uri="{FF2B5EF4-FFF2-40B4-BE49-F238E27FC236}">
                    <a16:creationId xmlns:a16="http://schemas.microsoft.com/office/drawing/2014/main" id="{71739A51-5209-DAA0-3892-CC11869EF0AC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solidFill>
                <a:schemeClr val="accent6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4" name="Rectangle 1603">
                <a:extLst>
                  <a:ext uri="{FF2B5EF4-FFF2-40B4-BE49-F238E27FC236}">
                    <a16:creationId xmlns:a16="http://schemas.microsoft.com/office/drawing/2014/main" id="{4F994F1C-3A4E-558B-7A93-EBC90293FD17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5" name="Rectangle 1604">
                <a:extLst>
                  <a:ext uri="{FF2B5EF4-FFF2-40B4-BE49-F238E27FC236}">
                    <a16:creationId xmlns:a16="http://schemas.microsoft.com/office/drawing/2014/main" id="{D7A89270-38F5-669A-5A97-363A62B68199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6" name="Rectangle 1605">
                <a:extLst>
                  <a:ext uri="{FF2B5EF4-FFF2-40B4-BE49-F238E27FC236}">
                    <a16:creationId xmlns:a16="http://schemas.microsoft.com/office/drawing/2014/main" id="{365CC363-A6C5-E2A8-17D4-6EB37F3AD2B7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7" name="Rectangle 1606">
                <a:extLst>
                  <a:ext uri="{FF2B5EF4-FFF2-40B4-BE49-F238E27FC236}">
                    <a16:creationId xmlns:a16="http://schemas.microsoft.com/office/drawing/2014/main" id="{379EF1D8-0925-4142-E55F-5EC9C8FD52F4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8" name="Rectangle 1607">
                <a:extLst>
                  <a:ext uri="{FF2B5EF4-FFF2-40B4-BE49-F238E27FC236}">
                    <a16:creationId xmlns:a16="http://schemas.microsoft.com/office/drawing/2014/main" id="{099803F2-CA2F-1012-4D00-F96CEBAB2BA1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09" name="Rectangle 1608">
                <a:extLst>
                  <a:ext uri="{FF2B5EF4-FFF2-40B4-BE49-F238E27FC236}">
                    <a16:creationId xmlns:a16="http://schemas.microsoft.com/office/drawing/2014/main" id="{BB82B36B-9F86-C7A3-2E45-14CE9558AB81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0" name="Rectangle 1609">
                <a:extLst>
                  <a:ext uri="{FF2B5EF4-FFF2-40B4-BE49-F238E27FC236}">
                    <a16:creationId xmlns:a16="http://schemas.microsoft.com/office/drawing/2014/main" id="{BD0FC5AF-41B3-3D80-3047-641029DFB303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1" name="Rectangle 1610">
                <a:extLst>
                  <a:ext uri="{FF2B5EF4-FFF2-40B4-BE49-F238E27FC236}">
                    <a16:creationId xmlns:a16="http://schemas.microsoft.com/office/drawing/2014/main" id="{F8208EB8-5434-948B-C339-3F5B481297E6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2" name="Rectangle 1611">
                <a:extLst>
                  <a:ext uri="{FF2B5EF4-FFF2-40B4-BE49-F238E27FC236}">
                    <a16:creationId xmlns:a16="http://schemas.microsoft.com/office/drawing/2014/main" id="{9EB857C7-6651-62C2-73A0-D8C57E40A01B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3" name="Rectangle 1612">
                <a:extLst>
                  <a:ext uri="{FF2B5EF4-FFF2-40B4-BE49-F238E27FC236}">
                    <a16:creationId xmlns:a16="http://schemas.microsoft.com/office/drawing/2014/main" id="{AAA4B612-4028-65A8-5D46-41E644776956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4" name="Rectangle 1613">
                <a:extLst>
                  <a:ext uri="{FF2B5EF4-FFF2-40B4-BE49-F238E27FC236}">
                    <a16:creationId xmlns:a16="http://schemas.microsoft.com/office/drawing/2014/main" id="{3E42F4DF-ED94-45DC-87F7-08E88BE513D1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5" name="Rectangle 1614">
                <a:extLst>
                  <a:ext uri="{FF2B5EF4-FFF2-40B4-BE49-F238E27FC236}">
                    <a16:creationId xmlns:a16="http://schemas.microsoft.com/office/drawing/2014/main" id="{6D25A754-6DED-FD20-3304-E1D2F76CFB51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6" name="Rectangle 1615">
                <a:extLst>
                  <a:ext uri="{FF2B5EF4-FFF2-40B4-BE49-F238E27FC236}">
                    <a16:creationId xmlns:a16="http://schemas.microsoft.com/office/drawing/2014/main" id="{155D6FC0-D7E4-606E-38F8-54A6CDD05690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7" name="Rectangle 1616">
                <a:extLst>
                  <a:ext uri="{FF2B5EF4-FFF2-40B4-BE49-F238E27FC236}">
                    <a16:creationId xmlns:a16="http://schemas.microsoft.com/office/drawing/2014/main" id="{FADF408A-17EB-93A3-F4A0-93BBBB18820D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8" name="Rectangle 1617">
                <a:extLst>
                  <a:ext uri="{FF2B5EF4-FFF2-40B4-BE49-F238E27FC236}">
                    <a16:creationId xmlns:a16="http://schemas.microsoft.com/office/drawing/2014/main" id="{8DF07D0E-FAE0-8B47-F0FA-46668CC7150E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19" name="Rectangle 1618">
                <a:extLst>
                  <a:ext uri="{FF2B5EF4-FFF2-40B4-BE49-F238E27FC236}">
                    <a16:creationId xmlns:a16="http://schemas.microsoft.com/office/drawing/2014/main" id="{E27C3A89-195B-2612-869D-C3E8BDE23495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0" name="Rectangle 1619">
                <a:extLst>
                  <a:ext uri="{FF2B5EF4-FFF2-40B4-BE49-F238E27FC236}">
                    <a16:creationId xmlns:a16="http://schemas.microsoft.com/office/drawing/2014/main" id="{8D32D4EC-DBD5-1AD2-03BD-0DB4E4875AE5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1" name="Rectangle 1620">
                <a:extLst>
                  <a:ext uri="{FF2B5EF4-FFF2-40B4-BE49-F238E27FC236}">
                    <a16:creationId xmlns:a16="http://schemas.microsoft.com/office/drawing/2014/main" id="{CE8EC5B1-E7B7-1784-CE16-C7AF59C28DB1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2" name="Rectangle 1621">
                <a:extLst>
                  <a:ext uri="{FF2B5EF4-FFF2-40B4-BE49-F238E27FC236}">
                    <a16:creationId xmlns:a16="http://schemas.microsoft.com/office/drawing/2014/main" id="{2840A75B-C093-AF60-812D-B2DFF44392DA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3" name="Rectangle 1622">
                <a:extLst>
                  <a:ext uri="{FF2B5EF4-FFF2-40B4-BE49-F238E27FC236}">
                    <a16:creationId xmlns:a16="http://schemas.microsoft.com/office/drawing/2014/main" id="{DC3F48A0-D59D-82DA-FCA6-1C299E89C77C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4" name="Rectangle 1623">
                <a:extLst>
                  <a:ext uri="{FF2B5EF4-FFF2-40B4-BE49-F238E27FC236}">
                    <a16:creationId xmlns:a16="http://schemas.microsoft.com/office/drawing/2014/main" id="{59C4599B-5DEE-F819-BBE5-56FCB6C8519F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5" name="Rectangle 1624">
                <a:extLst>
                  <a:ext uri="{FF2B5EF4-FFF2-40B4-BE49-F238E27FC236}">
                    <a16:creationId xmlns:a16="http://schemas.microsoft.com/office/drawing/2014/main" id="{B0D6D06D-7218-9279-A933-5A2760E8CDE1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6" name="Rectangle 1625">
                <a:extLst>
                  <a:ext uri="{FF2B5EF4-FFF2-40B4-BE49-F238E27FC236}">
                    <a16:creationId xmlns:a16="http://schemas.microsoft.com/office/drawing/2014/main" id="{858B9672-47BC-4E08-B81E-0E8B07B8D0AB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7" name="Rectangle 1626">
                <a:extLst>
                  <a:ext uri="{FF2B5EF4-FFF2-40B4-BE49-F238E27FC236}">
                    <a16:creationId xmlns:a16="http://schemas.microsoft.com/office/drawing/2014/main" id="{D23C818C-1EFB-C3DD-A6F5-414B7B384C74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8" name="Rectangle 1627">
                <a:extLst>
                  <a:ext uri="{FF2B5EF4-FFF2-40B4-BE49-F238E27FC236}">
                    <a16:creationId xmlns:a16="http://schemas.microsoft.com/office/drawing/2014/main" id="{80C51F5D-85D0-ED05-580F-DA6FE39EE2A9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29" name="Rectangle 1628">
                <a:extLst>
                  <a:ext uri="{FF2B5EF4-FFF2-40B4-BE49-F238E27FC236}">
                    <a16:creationId xmlns:a16="http://schemas.microsoft.com/office/drawing/2014/main" id="{8A45E6E7-BE6D-85AE-3556-59568C81056A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0" name="Rectangle 1629">
                <a:extLst>
                  <a:ext uri="{FF2B5EF4-FFF2-40B4-BE49-F238E27FC236}">
                    <a16:creationId xmlns:a16="http://schemas.microsoft.com/office/drawing/2014/main" id="{3F6CAA4B-E8A9-4716-4FC9-CFE37DA4B303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1" name="Rectangle 1630">
                <a:extLst>
                  <a:ext uri="{FF2B5EF4-FFF2-40B4-BE49-F238E27FC236}">
                    <a16:creationId xmlns:a16="http://schemas.microsoft.com/office/drawing/2014/main" id="{7BF0B080-2100-EA5D-96D5-BBAC17DF222D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2" name="Rectangle 1631">
                <a:extLst>
                  <a:ext uri="{FF2B5EF4-FFF2-40B4-BE49-F238E27FC236}">
                    <a16:creationId xmlns:a16="http://schemas.microsoft.com/office/drawing/2014/main" id="{8F511B3F-A6CB-2A33-6DE9-F505C2CF282E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3" name="Rectangle 1632">
                <a:extLst>
                  <a:ext uri="{FF2B5EF4-FFF2-40B4-BE49-F238E27FC236}">
                    <a16:creationId xmlns:a16="http://schemas.microsoft.com/office/drawing/2014/main" id="{8D625CA4-794C-4827-4A0F-1DFB776BF0B2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4" name="Rectangle 1633">
                <a:extLst>
                  <a:ext uri="{FF2B5EF4-FFF2-40B4-BE49-F238E27FC236}">
                    <a16:creationId xmlns:a16="http://schemas.microsoft.com/office/drawing/2014/main" id="{E2BA87C9-3708-2149-C6FA-28AA92DD8564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5" name="Rectangle 1634">
                <a:extLst>
                  <a:ext uri="{FF2B5EF4-FFF2-40B4-BE49-F238E27FC236}">
                    <a16:creationId xmlns:a16="http://schemas.microsoft.com/office/drawing/2014/main" id="{D1DC68B3-9FBF-94AE-CA4E-1B038CBA81A8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6" name="Rectangle 1635">
                <a:extLst>
                  <a:ext uri="{FF2B5EF4-FFF2-40B4-BE49-F238E27FC236}">
                    <a16:creationId xmlns:a16="http://schemas.microsoft.com/office/drawing/2014/main" id="{3B60BBDA-4198-5699-BC54-154C1AAFF189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7" name="Rectangle 1636">
                <a:extLst>
                  <a:ext uri="{FF2B5EF4-FFF2-40B4-BE49-F238E27FC236}">
                    <a16:creationId xmlns:a16="http://schemas.microsoft.com/office/drawing/2014/main" id="{4434CC92-6CF6-41F5-00A9-D354440D16CB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8" name="Rectangle 1637">
                <a:extLst>
                  <a:ext uri="{FF2B5EF4-FFF2-40B4-BE49-F238E27FC236}">
                    <a16:creationId xmlns:a16="http://schemas.microsoft.com/office/drawing/2014/main" id="{7646D836-5A83-6F6F-B3AD-6FF130D27D1A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39" name="Rectangle 1638">
                <a:extLst>
                  <a:ext uri="{FF2B5EF4-FFF2-40B4-BE49-F238E27FC236}">
                    <a16:creationId xmlns:a16="http://schemas.microsoft.com/office/drawing/2014/main" id="{96BC6BA6-DC79-AC61-888C-617CF75F292D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0" name="Rectangle 1639">
                <a:extLst>
                  <a:ext uri="{FF2B5EF4-FFF2-40B4-BE49-F238E27FC236}">
                    <a16:creationId xmlns:a16="http://schemas.microsoft.com/office/drawing/2014/main" id="{1BB0008C-DF04-8ED3-4689-EF8F60534A1D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641" name="Rectangle 1640">
                <a:extLst>
                  <a:ext uri="{FF2B5EF4-FFF2-40B4-BE49-F238E27FC236}">
                    <a16:creationId xmlns:a16="http://schemas.microsoft.com/office/drawing/2014/main" id="{0A23DED5-32D0-E3A9-FB74-EB304D60435C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1167" name="TextBox 1166">
              <a:extLst>
                <a:ext uri="{FF2B5EF4-FFF2-40B4-BE49-F238E27FC236}">
                  <a16:creationId xmlns:a16="http://schemas.microsoft.com/office/drawing/2014/main" id="{D743C9E5-BE5D-8EEB-E83F-009B20EE57C7}"/>
                </a:ext>
              </a:extLst>
            </p:cNvPr>
            <p:cNvSpPr txBox="1"/>
            <p:nvPr/>
          </p:nvSpPr>
          <p:spPr>
            <a:xfrm>
              <a:off x="8253506" y="549584"/>
              <a:ext cx="3053976" cy="31558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Age ≤50 Yr (n = 65)</a:t>
              </a:r>
            </a:p>
          </p:txBody>
        </p:sp>
        <p:grpSp>
          <p:nvGrpSpPr>
            <p:cNvPr id="1906" name="Group 1905">
              <a:extLst>
                <a:ext uri="{FF2B5EF4-FFF2-40B4-BE49-F238E27FC236}">
                  <a16:creationId xmlns:a16="http://schemas.microsoft.com/office/drawing/2014/main" id="{FEB50E48-403B-9997-93F6-0AF8522C9CCC}"/>
                </a:ext>
              </a:extLst>
            </p:cNvPr>
            <p:cNvGrpSpPr/>
            <p:nvPr/>
          </p:nvGrpSpPr>
          <p:grpSpPr>
            <a:xfrm>
              <a:off x="8258175" y="1553882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1907" name="Rectangle 1906">
                <a:extLst>
                  <a:ext uri="{FF2B5EF4-FFF2-40B4-BE49-F238E27FC236}">
                    <a16:creationId xmlns:a16="http://schemas.microsoft.com/office/drawing/2014/main" id="{27EB35FF-4BD4-E40E-A3C2-246E197A6E81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8" name="Rectangle 1907">
                <a:extLst>
                  <a:ext uri="{FF2B5EF4-FFF2-40B4-BE49-F238E27FC236}">
                    <a16:creationId xmlns:a16="http://schemas.microsoft.com/office/drawing/2014/main" id="{D000D110-3368-18FA-DF0D-4307C92B87C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09" name="Rectangle 1908">
                <a:extLst>
                  <a:ext uri="{FF2B5EF4-FFF2-40B4-BE49-F238E27FC236}">
                    <a16:creationId xmlns:a16="http://schemas.microsoft.com/office/drawing/2014/main" id="{7D1253EE-F0B7-C111-2155-E23D325FAC85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0" name="Rectangle 1909">
                <a:extLst>
                  <a:ext uri="{FF2B5EF4-FFF2-40B4-BE49-F238E27FC236}">
                    <a16:creationId xmlns:a16="http://schemas.microsoft.com/office/drawing/2014/main" id="{50F43B27-7019-85C3-AB4C-725B211813CF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1" name="Rectangle 1910">
                <a:extLst>
                  <a:ext uri="{FF2B5EF4-FFF2-40B4-BE49-F238E27FC236}">
                    <a16:creationId xmlns:a16="http://schemas.microsoft.com/office/drawing/2014/main" id="{B156FDE6-4650-314F-329E-B379CBB4999F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2" name="Rectangle 1911">
                <a:extLst>
                  <a:ext uri="{FF2B5EF4-FFF2-40B4-BE49-F238E27FC236}">
                    <a16:creationId xmlns:a16="http://schemas.microsoft.com/office/drawing/2014/main" id="{C776C9A3-A061-A38D-4370-23372A1D02D4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3" name="Rectangle 1912">
                <a:extLst>
                  <a:ext uri="{FF2B5EF4-FFF2-40B4-BE49-F238E27FC236}">
                    <a16:creationId xmlns:a16="http://schemas.microsoft.com/office/drawing/2014/main" id="{2A75A4A9-EAE4-1510-1F99-912234F8167F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4" name="Rectangle 1913">
                <a:extLst>
                  <a:ext uri="{FF2B5EF4-FFF2-40B4-BE49-F238E27FC236}">
                    <a16:creationId xmlns:a16="http://schemas.microsoft.com/office/drawing/2014/main" id="{795A116A-7C4F-B58F-5AD2-CF2777050373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5" name="Rectangle 1914">
                <a:extLst>
                  <a:ext uri="{FF2B5EF4-FFF2-40B4-BE49-F238E27FC236}">
                    <a16:creationId xmlns:a16="http://schemas.microsoft.com/office/drawing/2014/main" id="{6417CC1D-13AE-24FB-E20A-16A8957626A6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6" name="Rectangle 1915">
                <a:extLst>
                  <a:ext uri="{FF2B5EF4-FFF2-40B4-BE49-F238E27FC236}">
                    <a16:creationId xmlns:a16="http://schemas.microsoft.com/office/drawing/2014/main" id="{4BBF4A50-F7F1-8D5E-F5C7-3BD1CADFC45A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7" name="Rectangle 1916">
                <a:extLst>
                  <a:ext uri="{FF2B5EF4-FFF2-40B4-BE49-F238E27FC236}">
                    <a16:creationId xmlns:a16="http://schemas.microsoft.com/office/drawing/2014/main" id="{EA5FAD9B-C895-6963-EF8F-F003FBDE3512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8" name="Rectangle 1917">
                <a:extLst>
                  <a:ext uri="{FF2B5EF4-FFF2-40B4-BE49-F238E27FC236}">
                    <a16:creationId xmlns:a16="http://schemas.microsoft.com/office/drawing/2014/main" id="{2E928DFE-1372-FD9F-4AA7-629D4F8F8677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19" name="Rectangle 1918">
                <a:extLst>
                  <a:ext uri="{FF2B5EF4-FFF2-40B4-BE49-F238E27FC236}">
                    <a16:creationId xmlns:a16="http://schemas.microsoft.com/office/drawing/2014/main" id="{CC6DCBA0-09A7-5283-2E02-6E1D42A747BD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0" name="Rectangle 1919">
                <a:extLst>
                  <a:ext uri="{FF2B5EF4-FFF2-40B4-BE49-F238E27FC236}">
                    <a16:creationId xmlns:a16="http://schemas.microsoft.com/office/drawing/2014/main" id="{2F6B6CB2-730C-CCB3-3B8A-7CFA9042755A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1" name="Rectangle 1920">
                <a:extLst>
                  <a:ext uri="{FF2B5EF4-FFF2-40B4-BE49-F238E27FC236}">
                    <a16:creationId xmlns:a16="http://schemas.microsoft.com/office/drawing/2014/main" id="{579DB2C4-0290-B2B1-EC60-5E731886A74E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2" name="Rectangle 1921">
                <a:extLst>
                  <a:ext uri="{FF2B5EF4-FFF2-40B4-BE49-F238E27FC236}">
                    <a16:creationId xmlns:a16="http://schemas.microsoft.com/office/drawing/2014/main" id="{93D3793A-375B-17A3-A3A2-7064B0C884AD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3" name="Rectangle 1922">
                <a:extLst>
                  <a:ext uri="{FF2B5EF4-FFF2-40B4-BE49-F238E27FC236}">
                    <a16:creationId xmlns:a16="http://schemas.microsoft.com/office/drawing/2014/main" id="{B372C595-26AB-196A-6252-00551A769FD2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4" name="Rectangle 1923">
                <a:extLst>
                  <a:ext uri="{FF2B5EF4-FFF2-40B4-BE49-F238E27FC236}">
                    <a16:creationId xmlns:a16="http://schemas.microsoft.com/office/drawing/2014/main" id="{62788359-80C3-165D-D92E-C6AADAB43214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5" name="Rectangle 1924">
                <a:extLst>
                  <a:ext uri="{FF2B5EF4-FFF2-40B4-BE49-F238E27FC236}">
                    <a16:creationId xmlns:a16="http://schemas.microsoft.com/office/drawing/2014/main" id="{037B238B-30C5-DDBC-C867-21C2B2907E47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6" name="Rectangle 1925">
                <a:extLst>
                  <a:ext uri="{FF2B5EF4-FFF2-40B4-BE49-F238E27FC236}">
                    <a16:creationId xmlns:a16="http://schemas.microsoft.com/office/drawing/2014/main" id="{1D6D1D06-3DA2-CBEE-51FA-75C34C75EFEF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7" name="Rectangle 1926">
                <a:extLst>
                  <a:ext uri="{FF2B5EF4-FFF2-40B4-BE49-F238E27FC236}">
                    <a16:creationId xmlns:a16="http://schemas.microsoft.com/office/drawing/2014/main" id="{3C47CBE2-1E75-ADC9-0AD1-3D1169FAE4AA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8" name="Rectangle 1927">
                <a:extLst>
                  <a:ext uri="{FF2B5EF4-FFF2-40B4-BE49-F238E27FC236}">
                    <a16:creationId xmlns:a16="http://schemas.microsoft.com/office/drawing/2014/main" id="{6D317A8E-D121-1DBA-D572-ACEE94FCF516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29" name="Rectangle 1928">
                <a:extLst>
                  <a:ext uri="{FF2B5EF4-FFF2-40B4-BE49-F238E27FC236}">
                    <a16:creationId xmlns:a16="http://schemas.microsoft.com/office/drawing/2014/main" id="{50DA08E1-C8B1-F4F9-9FFC-F6B1E9DFC386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0" name="Rectangle 1929">
                <a:extLst>
                  <a:ext uri="{FF2B5EF4-FFF2-40B4-BE49-F238E27FC236}">
                    <a16:creationId xmlns:a16="http://schemas.microsoft.com/office/drawing/2014/main" id="{C98735EE-B9C6-D289-94D4-136B6601464C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1" name="Rectangle 1930">
                <a:extLst>
                  <a:ext uri="{FF2B5EF4-FFF2-40B4-BE49-F238E27FC236}">
                    <a16:creationId xmlns:a16="http://schemas.microsoft.com/office/drawing/2014/main" id="{AF906653-B8AB-43F7-A378-CC6D242A6D3C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2" name="Rectangle 1931">
                <a:extLst>
                  <a:ext uri="{FF2B5EF4-FFF2-40B4-BE49-F238E27FC236}">
                    <a16:creationId xmlns:a16="http://schemas.microsoft.com/office/drawing/2014/main" id="{D82ECD93-C94C-A5F3-C29F-07E99EE0C2E8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3" name="Rectangle 1932">
                <a:extLst>
                  <a:ext uri="{FF2B5EF4-FFF2-40B4-BE49-F238E27FC236}">
                    <a16:creationId xmlns:a16="http://schemas.microsoft.com/office/drawing/2014/main" id="{E8A15490-9907-5FB1-9310-FC5391B870A6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4" name="Rectangle 1933">
                <a:extLst>
                  <a:ext uri="{FF2B5EF4-FFF2-40B4-BE49-F238E27FC236}">
                    <a16:creationId xmlns:a16="http://schemas.microsoft.com/office/drawing/2014/main" id="{40F0CA72-D51E-9120-8AE7-1F9BC7B8A1AB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5" name="Rectangle 1934">
                <a:extLst>
                  <a:ext uri="{FF2B5EF4-FFF2-40B4-BE49-F238E27FC236}">
                    <a16:creationId xmlns:a16="http://schemas.microsoft.com/office/drawing/2014/main" id="{F821DDD2-4884-E3F4-7FBD-9777862C05B0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6" name="Rectangle 1935">
                <a:extLst>
                  <a:ext uri="{FF2B5EF4-FFF2-40B4-BE49-F238E27FC236}">
                    <a16:creationId xmlns:a16="http://schemas.microsoft.com/office/drawing/2014/main" id="{8718629D-2239-1697-A1FF-718ED9F7E6F3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7" name="Rectangle 1936">
                <a:extLst>
                  <a:ext uri="{FF2B5EF4-FFF2-40B4-BE49-F238E27FC236}">
                    <a16:creationId xmlns:a16="http://schemas.microsoft.com/office/drawing/2014/main" id="{5042AED6-DDA0-D3B8-3322-69BBE0F34A90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8" name="Rectangle 1937">
                <a:extLst>
                  <a:ext uri="{FF2B5EF4-FFF2-40B4-BE49-F238E27FC236}">
                    <a16:creationId xmlns:a16="http://schemas.microsoft.com/office/drawing/2014/main" id="{EA0A6B29-7112-028B-99A7-66DF46C3A348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39" name="Rectangle 1938">
                <a:extLst>
                  <a:ext uri="{FF2B5EF4-FFF2-40B4-BE49-F238E27FC236}">
                    <a16:creationId xmlns:a16="http://schemas.microsoft.com/office/drawing/2014/main" id="{2DC72D5F-6678-6B2A-21C7-A2669845B282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0" name="Rectangle 1939">
                <a:extLst>
                  <a:ext uri="{FF2B5EF4-FFF2-40B4-BE49-F238E27FC236}">
                    <a16:creationId xmlns:a16="http://schemas.microsoft.com/office/drawing/2014/main" id="{4BAC104C-12D1-D12F-7462-3A1DF8AAA41E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1" name="Rectangle 1940">
                <a:extLst>
                  <a:ext uri="{FF2B5EF4-FFF2-40B4-BE49-F238E27FC236}">
                    <a16:creationId xmlns:a16="http://schemas.microsoft.com/office/drawing/2014/main" id="{608D8B0D-FAA9-4D5B-62B4-AC855CA4ABDA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2" name="Rectangle 1941">
                <a:extLst>
                  <a:ext uri="{FF2B5EF4-FFF2-40B4-BE49-F238E27FC236}">
                    <a16:creationId xmlns:a16="http://schemas.microsoft.com/office/drawing/2014/main" id="{6445ED0E-5F83-4B46-53F5-C2C4D15EC2DB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3" name="Rectangle 1942">
                <a:extLst>
                  <a:ext uri="{FF2B5EF4-FFF2-40B4-BE49-F238E27FC236}">
                    <a16:creationId xmlns:a16="http://schemas.microsoft.com/office/drawing/2014/main" id="{82B9B377-4B38-3127-80CB-1710E1AA3973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4" name="Rectangle 1943">
                <a:extLst>
                  <a:ext uri="{FF2B5EF4-FFF2-40B4-BE49-F238E27FC236}">
                    <a16:creationId xmlns:a16="http://schemas.microsoft.com/office/drawing/2014/main" id="{53185652-B87B-1ACA-16A4-186386019C7E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solidFill>
                <a:schemeClr val="bg2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5" name="Rectangle 1944">
                <a:extLst>
                  <a:ext uri="{FF2B5EF4-FFF2-40B4-BE49-F238E27FC236}">
                    <a16:creationId xmlns:a16="http://schemas.microsoft.com/office/drawing/2014/main" id="{35AA6C21-3153-0CE0-0B98-18CD81725211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6" name="Rectangle 1945">
                <a:extLst>
                  <a:ext uri="{FF2B5EF4-FFF2-40B4-BE49-F238E27FC236}">
                    <a16:creationId xmlns:a16="http://schemas.microsoft.com/office/drawing/2014/main" id="{45EE7B74-8C42-9D9A-9854-ADCA75254C11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7" name="Rectangle 1946">
                <a:extLst>
                  <a:ext uri="{FF2B5EF4-FFF2-40B4-BE49-F238E27FC236}">
                    <a16:creationId xmlns:a16="http://schemas.microsoft.com/office/drawing/2014/main" id="{1F06B4E9-2030-5FB6-A4CD-CAAF858F5AC9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8" name="Rectangle 1947">
                <a:extLst>
                  <a:ext uri="{FF2B5EF4-FFF2-40B4-BE49-F238E27FC236}">
                    <a16:creationId xmlns:a16="http://schemas.microsoft.com/office/drawing/2014/main" id="{AB85E367-03D4-C803-4BAB-7D38C4004E4C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49" name="Rectangle 1948">
                <a:extLst>
                  <a:ext uri="{FF2B5EF4-FFF2-40B4-BE49-F238E27FC236}">
                    <a16:creationId xmlns:a16="http://schemas.microsoft.com/office/drawing/2014/main" id="{0CC5CDA4-A3FC-BBCF-CDAC-03F5E1778F8C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0" name="Rectangle 1949">
                <a:extLst>
                  <a:ext uri="{FF2B5EF4-FFF2-40B4-BE49-F238E27FC236}">
                    <a16:creationId xmlns:a16="http://schemas.microsoft.com/office/drawing/2014/main" id="{EC061260-077D-5220-ECEA-9B95ED9D5ED7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1" name="Rectangle 1950">
                <a:extLst>
                  <a:ext uri="{FF2B5EF4-FFF2-40B4-BE49-F238E27FC236}">
                    <a16:creationId xmlns:a16="http://schemas.microsoft.com/office/drawing/2014/main" id="{778AE4ED-6FC9-9CB9-354E-21A94F34C9ED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2" name="Rectangle 1951">
                <a:extLst>
                  <a:ext uri="{FF2B5EF4-FFF2-40B4-BE49-F238E27FC236}">
                    <a16:creationId xmlns:a16="http://schemas.microsoft.com/office/drawing/2014/main" id="{BC17106F-65C1-E9D3-779E-C7BB26DA2488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3" name="Rectangle 1952">
                <a:extLst>
                  <a:ext uri="{FF2B5EF4-FFF2-40B4-BE49-F238E27FC236}">
                    <a16:creationId xmlns:a16="http://schemas.microsoft.com/office/drawing/2014/main" id="{6889A09A-ACF4-A5C4-7B1F-948013BCB02E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4" name="Rectangle 1953">
                <a:extLst>
                  <a:ext uri="{FF2B5EF4-FFF2-40B4-BE49-F238E27FC236}">
                    <a16:creationId xmlns:a16="http://schemas.microsoft.com/office/drawing/2014/main" id="{08F5C5A8-168A-AA08-87A0-993F64C3CDDA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5" name="Rectangle 1954">
                <a:extLst>
                  <a:ext uri="{FF2B5EF4-FFF2-40B4-BE49-F238E27FC236}">
                    <a16:creationId xmlns:a16="http://schemas.microsoft.com/office/drawing/2014/main" id="{7BC7FCA3-8728-BDF5-3613-D8A4EEB4835B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6" name="Rectangle 1955">
                <a:extLst>
                  <a:ext uri="{FF2B5EF4-FFF2-40B4-BE49-F238E27FC236}">
                    <a16:creationId xmlns:a16="http://schemas.microsoft.com/office/drawing/2014/main" id="{811DD0D8-3467-253E-7B69-9FCA314125B1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7" name="Rectangle 1956">
                <a:extLst>
                  <a:ext uri="{FF2B5EF4-FFF2-40B4-BE49-F238E27FC236}">
                    <a16:creationId xmlns:a16="http://schemas.microsoft.com/office/drawing/2014/main" id="{DC91AD32-7998-5A65-C914-BADA400EFB2F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8" name="Rectangle 1957">
                <a:extLst>
                  <a:ext uri="{FF2B5EF4-FFF2-40B4-BE49-F238E27FC236}">
                    <a16:creationId xmlns:a16="http://schemas.microsoft.com/office/drawing/2014/main" id="{2A76175E-8E6B-7E50-CC89-6FADB6B2B198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59" name="Rectangle 1958">
                <a:extLst>
                  <a:ext uri="{FF2B5EF4-FFF2-40B4-BE49-F238E27FC236}">
                    <a16:creationId xmlns:a16="http://schemas.microsoft.com/office/drawing/2014/main" id="{9F52685F-D3BD-39CB-8A3E-B92D259B78E8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0" name="Rectangle 1959">
                <a:extLst>
                  <a:ext uri="{FF2B5EF4-FFF2-40B4-BE49-F238E27FC236}">
                    <a16:creationId xmlns:a16="http://schemas.microsoft.com/office/drawing/2014/main" id="{04EDDF22-C760-64EF-DC44-7455B24CEB50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1" name="Rectangle 1960">
                <a:extLst>
                  <a:ext uri="{FF2B5EF4-FFF2-40B4-BE49-F238E27FC236}">
                    <a16:creationId xmlns:a16="http://schemas.microsoft.com/office/drawing/2014/main" id="{93A9EC81-E705-A503-ED1C-C7798D183CA1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2" name="Rectangle 1961">
                <a:extLst>
                  <a:ext uri="{FF2B5EF4-FFF2-40B4-BE49-F238E27FC236}">
                    <a16:creationId xmlns:a16="http://schemas.microsoft.com/office/drawing/2014/main" id="{AD4F30D3-7433-676D-B0C4-7BCBAFEC8973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3" name="Rectangle 1962">
                <a:extLst>
                  <a:ext uri="{FF2B5EF4-FFF2-40B4-BE49-F238E27FC236}">
                    <a16:creationId xmlns:a16="http://schemas.microsoft.com/office/drawing/2014/main" id="{DAB3781A-F36B-630C-8D76-631922F0718F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4" name="Rectangle 1963">
                <a:extLst>
                  <a:ext uri="{FF2B5EF4-FFF2-40B4-BE49-F238E27FC236}">
                    <a16:creationId xmlns:a16="http://schemas.microsoft.com/office/drawing/2014/main" id="{42303EF8-EE2B-2485-FDE0-CC18C8C7AACA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5" name="Rectangle 1964">
                <a:extLst>
                  <a:ext uri="{FF2B5EF4-FFF2-40B4-BE49-F238E27FC236}">
                    <a16:creationId xmlns:a16="http://schemas.microsoft.com/office/drawing/2014/main" id="{54859444-FE48-D048-62E4-2BE3A8CF5252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6" name="Rectangle 1965">
                <a:extLst>
                  <a:ext uri="{FF2B5EF4-FFF2-40B4-BE49-F238E27FC236}">
                    <a16:creationId xmlns:a16="http://schemas.microsoft.com/office/drawing/2014/main" id="{B03E49C5-4FD3-2189-C757-D2D864AD603E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7" name="Rectangle 1966">
                <a:extLst>
                  <a:ext uri="{FF2B5EF4-FFF2-40B4-BE49-F238E27FC236}">
                    <a16:creationId xmlns:a16="http://schemas.microsoft.com/office/drawing/2014/main" id="{6AF789D2-6D3D-E408-1C54-A4C0A3C4F81E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8" name="Rectangle 1967">
                <a:extLst>
                  <a:ext uri="{FF2B5EF4-FFF2-40B4-BE49-F238E27FC236}">
                    <a16:creationId xmlns:a16="http://schemas.microsoft.com/office/drawing/2014/main" id="{10B9661D-7129-3DF3-F5BE-11B6C90C271F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69" name="Rectangle 1968">
                <a:extLst>
                  <a:ext uri="{FF2B5EF4-FFF2-40B4-BE49-F238E27FC236}">
                    <a16:creationId xmlns:a16="http://schemas.microsoft.com/office/drawing/2014/main" id="{98767F03-D6D9-91A6-B79D-4332DF57945F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0" name="Rectangle 1969">
                <a:extLst>
                  <a:ext uri="{FF2B5EF4-FFF2-40B4-BE49-F238E27FC236}">
                    <a16:creationId xmlns:a16="http://schemas.microsoft.com/office/drawing/2014/main" id="{B76CC348-9940-8AD7-AD23-55BE53FE88EC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971" name="Rectangle 1970">
                <a:extLst>
                  <a:ext uri="{FF2B5EF4-FFF2-40B4-BE49-F238E27FC236}">
                    <a16:creationId xmlns:a16="http://schemas.microsoft.com/office/drawing/2014/main" id="{C57F7BF4-0647-78CA-B0AD-0A1D0643AB7A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369" name="Group 1368">
              <a:extLst>
                <a:ext uri="{FF2B5EF4-FFF2-40B4-BE49-F238E27FC236}">
                  <a16:creationId xmlns:a16="http://schemas.microsoft.com/office/drawing/2014/main" id="{3EB084FB-C816-2925-2719-7EC9A6EE07A2}"/>
                </a:ext>
              </a:extLst>
            </p:cNvPr>
            <p:cNvGrpSpPr/>
            <p:nvPr/>
          </p:nvGrpSpPr>
          <p:grpSpPr>
            <a:xfrm>
              <a:off x="7556715" y="830629"/>
              <a:ext cx="4114751" cy="863404"/>
              <a:chOff x="7556715" y="814445"/>
              <a:chExt cx="4114751" cy="863404"/>
            </a:xfrm>
          </p:grpSpPr>
          <p:grpSp>
            <p:nvGrpSpPr>
              <p:cNvPr id="1168" name="Group 1167">
                <a:extLst>
                  <a:ext uri="{FF2B5EF4-FFF2-40B4-BE49-F238E27FC236}">
                    <a16:creationId xmlns:a16="http://schemas.microsoft.com/office/drawing/2014/main" id="{B473B3A8-2FE6-6C28-3961-0988B31A5355}"/>
                  </a:ext>
                </a:extLst>
              </p:cNvPr>
              <p:cNvGrpSpPr/>
              <p:nvPr/>
            </p:nvGrpSpPr>
            <p:grpSpPr>
              <a:xfrm>
                <a:off x="8249024" y="818307"/>
                <a:ext cx="3058458" cy="832468"/>
                <a:chOff x="756660" y="2678464"/>
                <a:chExt cx="6184094" cy="3417536"/>
              </a:xfrm>
            </p:grpSpPr>
            <p:grpSp>
              <p:nvGrpSpPr>
                <p:cNvPr id="1169" name="Group 1168">
                  <a:extLst>
                    <a:ext uri="{FF2B5EF4-FFF2-40B4-BE49-F238E27FC236}">
                      <a16:creationId xmlns:a16="http://schemas.microsoft.com/office/drawing/2014/main" id="{C3FD645A-685A-923C-BC23-47352FDB6A2C}"/>
                    </a:ext>
                  </a:extLst>
                </p:cNvPr>
                <p:cNvGrpSpPr/>
                <p:nvPr/>
              </p:nvGrpSpPr>
              <p:grpSpPr>
                <a:xfrm>
                  <a:off x="756660" y="2678464"/>
                  <a:ext cx="6184094" cy="3409444"/>
                  <a:chOff x="748568" y="2686556"/>
                  <a:chExt cx="6184094" cy="3409444"/>
                </a:xfrm>
              </p:grpSpPr>
              <p:cxnSp>
                <p:nvCxnSpPr>
                  <p:cNvPr id="1171" name="Straight Connector 1170">
                    <a:extLst>
                      <a:ext uri="{FF2B5EF4-FFF2-40B4-BE49-F238E27FC236}">
                        <a16:creationId xmlns:a16="http://schemas.microsoft.com/office/drawing/2014/main" id="{0259673B-58C4-0DE3-4AD5-21B077336D8D}"/>
                      </a:ext>
                    </a:extLst>
                  </p:cNvPr>
                  <p:cNvCxnSpPr/>
                  <p:nvPr/>
                </p:nvCxnSpPr>
                <p:spPr>
                  <a:xfrm>
                    <a:off x="760651" y="2686556"/>
                    <a:ext cx="0" cy="34094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2" name="Straight Connector 1171">
                    <a:extLst>
                      <a:ext uri="{FF2B5EF4-FFF2-40B4-BE49-F238E27FC236}">
                        <a16:creationId xmlns:a16="http://schemas.microsoft.com/office/drawing/2014/main" id="{B715B5C4-D0D9-2C9F-C6D3-52522ACCF41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48568" y="6096000"/>
                    <a:ext cx="6184094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170" name="Straight Connector 1169">
                  <a:extLst>
                    <a:ext uri="{FF2B5EF4-FFF2-40B4-BE49-F238E27FC236}">
                      <a16:creationId xmlns:a16="http://schemas.microsoft.com/office/drawing/2014/main" id="{F2560848-9883-38E1-8A0F-9733B50DD80D}"/>
                    </a:ext>
                  </a:extLst>
                </p:cNvPr>
                <p:cNvCxnSpPr/>
                <p:nvPr/>
              </p:nvCxnSpPr>
              <p:spPr>
                <a:xfrm flipV="1">
                  <a:off x="6934874" y="2686556"/>
                  <a:ext cx="0" cy="34094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74" name="TextBox 1173">
                <a:extLst>
                  <a:ext uri="{FF2B5EF4-FFF2-40B4-BE49-F238E27FC236}">
                    <a16:creationId xmlns:a16="http://schemas.microsoft.com/office/drawing/2014/main" id="{B1397552-B1B6-1C1F-DEB5-4EC8698F7E35}"/>
                  </a:ext>
                </a:extLst>
              </p:cNvPr>
              <p:cNvSpPr txBox="1"/>
              <p:nvPr/>
            </p:nvSpPr>
            <p:spPr>
              <a:xfrm>
                <a:off x="11390803" y="832132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23%</a:t>
                </a:r>
              </a:p>
            </p:txBody>
          </p:sp>
          <p:sp>
            <p:nvSpPr>
              <p:cNvPr id="1175" name="TextBox 1174">
                <a:extLst>
                  <a:ext uri="{FF2B5EF4-FFF2-40B4-BE49-F238E27FC236}">
                    <a16:creationId xmlns:a16="http://schemas.microsoft.com/office/drawing/2014/main" id="{80F53C71-BD9C-7CD5-6FDB-2DA8BEABE57D}"/>
                  </a:ext>
                </a:extLst>
              </p:cNvPr>
              <p:cNvSpPr txBox="1"/>
              <p:nvPr/>
            </p:nvSpPr>
            <p:spPr>
              <a:xfrm>
                <a:off x="11390803" y="954545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16%</a:t>
                </a:r>
              </a:p>
            </p:txBody>
          </p:sp>
          <p:sp>
            <p:nvSpPr>
              <p:cNvPr id="1176" name="TextBox 1175">
                <a:extLst>
                  <a:ext uri="{FF2B5EF4-FFF2-40B4-BE49-F238E27FC236}">
                    <a16:creationId xmlns:a16="http://schemas.microsoft.com/office/drawing/2014/main" id="{4B084E07-23EC-160B-0221-2FADCB79C89D}"/>
                  </a:ext>
                </a:extLst>
              </p:cNvPr>
              <p:cNvSpPr txBox="1"/>
              <p:nvPr/>
            </p:nvSpPr>
            <p:spPr>
              <a:xfrm>
                <a:off x="11390803" y="1076958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9%</a:t>
                </a:r>
              </a:p>
            </p:txBody>
          </p:sp>
          <p:sp>
            <p:nvSpPr>
              <p:cNvPr id="1178" name="TextBox 1177">
                <a:extLst>
                  <a:ext uri="{FF2B5EF4-FFF2-40B4-BE49-F238E27FC236}">
                    <a16:creationId xmlns:a16="http://schemas.microsoft.com/office/drawing/2014/main" id="{7BEC2A92-1755-28CA-E20E-C961839BEFB6}"/>
                  </a:ext>
                </a:extLst>
              </p:cNvPr>
              <p:cNvSpPr txBox="1"/>
              <p:nvPr/>
            </p:nvSpPr>
            <p:spPr>
              <a:xfrm>
                <a:off x="11390803" y="1199371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8%</a:t>
                </a:r>
              </a:p>
            </p:txBody>
          </p:sp>
          <p:sp>
            <p:nvSpPr>
              <p:cNvPr id="1179" name="TextBox 1178">
                <a:extLst>
                  <a:ext uri="{FF2B5EF4-FFF2-40B4-BE49-F238E27FC236}">
                    <a16:creationId xmlns:a16="http://schemas.microsoft.com/office/drawing/2014/main" id="{B5D3DFB6-B2B3-2A25-A18E-48F99484461D}"/>
                  </a:ext>
                </a:extLst>
              </p:cNvPr>
              <p:cNvSpPr txBox="1"/>
              <p:nvPr/>
            </p:nvSpPr>
            <p:spPr>
              <a:xfrm>
                <a:off x="11390803" y="1321784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8%</a:t>
                </a:r>
              </a:p>
            </p:txBody>
          </p:sp>
          <p:sp>
            <p:nvSpPr>
              <p:cNvPr id="1181" name="TextBox 1180">
                <a:extLst>
                  <a:ext uri="{FF2B5EF4-FFF2-40B4-BE49-F238E27FC236}">
                    <a16:creationId xmlns:a16="http://schemas.microsoft.com/office/drawing/2014/main" id="{E1AE9A64-BDFD-C235-8E67-0A171A22CBC6}"/>
                  </a:ext>
                </a:extLst>
              </p:cNvPr>
              <p:cNvSpPr txBox="1"/>
              <p:nvPr/>
            </p:nvSpPr>
            <p:spPr>
              <a:xfrm>
                <a:off x="11390803" y="1566612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5%</a:t>
                </a:r>
              </a:p>
            </p:txBody>
          </p:sp>
          <p:sp>
            <p:nvSpPr>
              <p:cNvPr id="1182" name="TextBox 1181">
                <a:extLst>
                  <a:ext uri="{FF2B5EF4-FFF2-40B4-BE49-F238E27FC236}">
                    <a16:creationId xmlns:a16="http://schemas.microsoft.com/office/drawing/2014/main" id="{9A136F62-EB44-3914-C963-9FA5EF00F656}"/>
                  </a:ext>
                </a:extLst>
              </p:cNvPr>
              <p:cNvSpPr txBox="1"/>
              <p:nvPr/>
            </p:nvSpPr>
            <p:spPr>
              <a:xfrm>
                <a:off x="11390803" y="1444197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5%</a:t>
                </a:r>
              </a:p>
            </p:txBody>
          </p:sp>
          <p:sp>
            <p:nvSpPr>
              <p:cNvPr id="1212" name="TextBox 1211">
                <a:extLst>
                  <a:ext uri="{FF2B5EF4-FFF2-40B4-BE49-F238E27FC236}">
                    <a16:creationId xmlns:a16="http://schemas.microsoft.com/office/drawing/2014/main" id="{7DD3A448-428E-EED2-E0C9-571622699B88}"/>
                  </a:ext>
                </a:extLst>
              </p:cNvPr>
              <p:cNvSpPr txBox="1"/>
              <p:nvPr/>
            </p:nvSpPr>
            <p:spPr>
              <a:xfrm>
                <a:off x="7556715" y="814445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KRAS</a:t>
                </a:r>
              </a:p>
            </p:txBody>
          </p:sp>
          <p:sp>
            <p:nvSpPr>
              <p:cNvPr id="1213" name="TextBox 1212">
                <a:extLst>
                  <a:ext uri="{FF2B5EF4-FFF2-40B4-BE49-F238E27FC236}">
                    <a16:creationId xmlns:a16="http://schemas.microsoft.com/office/drawing/2014/main" id="{72E36980-BD45-FC9B-A214-335294472CCF}"/>
                  </a:ext>
                </a:extLst>
              </p:cNvPr>
              <p:cNvSpPr txBox="1"/>
              <p:nvPr/>
            </p:nvSpPr>
            <p:spPr>
              <a:xfrm>
                <a:off x="7556715" y="936858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BRAF</a:t>
                </a:r>
              </a:p>
            </p:txBody>
          </p:sp>
          <p:sp>
            <p:nvSpPr>
              <p:cNvPr id="1214" name="TextBox 1213">
                <a:extLst>
                  <a:ext uri="{FF2B5EF4-FFF2-40B4-BE49-F238E27FC236}">
                    <a16:creationId xmlns:a16="http://schemas.microsoft.com/office/drawing/2014/main" id="{4B8195A7-8C88-521D-83E2-D0D5A2BE69C8}"/>
                  </a:ext>
                </a:extLst>
              </p:cNvPr>
              <p:cNvSpPr txBox="1"/>
              <p:nvPr/>
            </p:nvSpPr>
            <p:spPr>
              <a:xfrm>
                <a:off x="7556715" y="105927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EIF1AX</a:t>
                </a:r>
              </a:p>
            </p:txBody>
          </p:sp>
          <p:sp>
            <p:nvSpPr>
              <p:cNvPr id="1215" name="TextBox 1214">
                <a:extLst>
                  <a:ext uri="{FF2B5EF4-FFF2-40B4-BE49-F238E27FC236}">
                    <a16:creationId xmlns:a16="http://schemas.microsoft.com/office/drawing/2014/main" id="{BBECB214-D3F9-198A-AA82-69D6B1D71E2A}"/>
                  </a:ext>
                </a:extLst>
              </p:cNvPr>
              <p:cNvSpPr txBox="1"/>
              <p:nvPr/>
            </p:nvSpPr>
            <p:spPr>
              <a:xfrm>
                <a:off x="7556715" y="1181684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NRAS</a:t>
                </a:r>
              </a:p>
            </p:txBody>
          </p:sp>
          <p:sp>
            <p:nvSpPr>
              <p:cNvPr id="1216" name="TextBox 1215">
                <a:extLst>
                  <a:ext uri="{FF2B5EF4-FFF2-40B4-BE49-F238E27FC236}">
                    <a16:creationId xmlns:a16="http://schemas.microsoft.com/office/drawing/2014/main" id="{E99C143C-B5A9-F109-9157-C739346AC5DA}"/>
                  </a:ext>
                </a:extLst>
              </p:cNvPr>
              <p:cNvSpPr txBox="1"/>
              <p:nvPr/>
            </p:nvSpPr>
            <p:spPr>
              <a:xfrm>
                <a:off x="7556715" y="1304097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CDKN2A</a:t>
                </a:r>
              </a:p>
            </p:txBody>
          </p:sp>
          <p:sp>
            <p:nvSpPr>
              <p:cNvPr id="1217" name="TextBox 1216">
                <a:extLst>
                  <a:ext uri="{FF2B5EF4-FFF2-40B4-BE49-F238E27FC236}">
                    <a16:creationId xmlns:a16="http://schemas.microsoft.com/office/drawing/2014/main" id="{24344EF9-DC27-839A-BF11-88930BF333BB}"/>
                  </a:ext>
                </a:extLst>
              </p:cNvPr>
              <p:cNvSpPr txBox="1"/>
              <p:nvPr/>
            </p:nvSpPr>
            <p:spPr>
              <a:xfrm>
                <a:off x="7556715" y="1426510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ERBB2</a:t>
                </a:r>
              </a:p>
            </p:txBody>
          </p:sp>
          <p:sp>
            <p:nvSpPr>
              <p:cNvPr id="1219" name="TextBox 1218">
                <a:extLst>
                  <a:ext uri="{FF2B5EF4-FFF2-40B4-BE49-F238E27FC236}">
                    <a16:creationId xmlns:a16="http://schemas.microsoft.com/office/drawing/2014/main" id="{1309C3D1-AA47-5FD9-CFBF-F336BD16D4DA}"/>
                  </a:ext>
                </a:extLst>
              </p:cNvPr>
              <p:cNvSpPr txBox="1"/>
              <p:nvPr/>
            </p:nvSpPr>
            <p:spPr>
              <a:xfrm>
                <a:off x="7556715" y="1548925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KMT2D</a:t>
                </a:r>
              </a:p>
            </p:txBody>
          </p:sp>
          <p:cxnSp>
            <p:nvCxnSpPr>
              <p:cNvPr id="1289" name="Straight Connector 1288">
                <a:extLst>
                  <a:ext uri="{FF2B5EF4-FFF2-40B4-BE49-F238E27FC236}">
                    <a16:creationId xmlns:a16="http://schemas.microsoft.com/office/drawing/2014/main" id="{CD49BE02-EE48-8F56-2CF9-27BE9F6482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87937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0" name="Straight Connector 1289">
                <a:extLst>
                  <a:ext uri="{FF2B5EF4-FFF2-40B4-BE49-F238E27FC236}">
                    <a16:creationId xmlns:a16="http://schemas.microsoft.com/office/drawing/2014/main" id="{41E2A7FC-C6B6-1665-81BB-F393250CF6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00180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1" name="Straight Connector 1290">
                <a:extLst>
                  <a:ext uri="{FF2B5EF4-FFF2-40B4-BE49-F238E27FC236}">
                    <a16:creationId xmlns:a16="http://schemas.microsoft.com/office/drawing/2014/main" id="{0560FC95-4DFB-4E47-B6D3-726491E2AD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12423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3" name="Straight Connector 1292">
                <a:extLst>
                  <a:ext uri="{FF2B5EF4-FFF2-40B4-BE49-F238E27FC236}">
                    <a16:creationId xmlns:a16="http://schemas.microsoft.com/office/drawing/2014/main" id="{022F3D63-5C61-B97C-D7D0-8BF3C31396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24665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4" name="Straight Connector 1293">
                <a:extLst>
                  <a:ext uri="{FF2B5EF4-FFF2-40B4-BE49-F238E27FC236}">
                    <a16:creationId xmlns:a16="http://schemas.microsoft.com/office/drawing/2014/main" id="{12D01E75-2FC0-F5C5-6301-F42BB2AE0F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36908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5" name="Straight Connector 1294">
                <a:extLst>
                  <a:ext uri="{FF2B5EF4-FFF2-40B4-BE49-F238E27FC236}">
                    <a16:creationId xmlns:a16="http://schemas.microsoft.com/office/drawing/2014/main" id="{397DA6C2-8B05-0BFE-7BE2-1E85362EE8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49151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7" name="Straight Connector 1296">
                <a:extLst>
                  <a:ext uri="{FF2B5EF4-FFF2-40B4-BE49-F238E27FC236}">
                    <a16:creationId xmlns:a16="http://schemas.microsoft.com/office/drawing/2014/main" id="{AF9A99F6-A298-A321-6F70-0079A109E0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61394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2" name="Straight Connector 1251">
                <a:extLst>
                  <a:ext uri="{FF2B5EF4-FFF2-40B4-BE49-F238E27FC236}">
                    <a16:creationId xmlns:a16="http://schemas.microsoft.com/office/drawing/2014/main" id="{52968B37-76FA-8471-57D1-B5A934F27F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87937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3" name="Straight Connector 1252">
                <a:extLst>
                  <a:ext uri="{FF2B5EF4-FFF2-40B4-BE49-F238E27FC236}">
                    <a16:creationId xmlns:a16="http://schemas.microsoft.com/office/drawing/2014/main" id="{0A53A46F-EA8E-8BC6-C8D2-67BB87167B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00180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4" name="Straight Connector 1253">
                <a:extLst>
                  <a:ext uri="{FF2B5EF4-FFF2-40B4-BE49-F238E27FC236}">
                    <a16:creationId xmlns:a16="http://schemas.microsoft.com/office/drawing/2014/main" id="{71D00BF3-142C-9A92-BCB5-ADF24AB0AF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12423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5" name="Straight Connector 1254">
                <a:extLst>
                  <a:ext uri="{FF2B5EF4-FFF2-40B4-BE49-F238E27FC236}">
                    <a16:creationId xmlns:a16="http://schemas.microsoft.com/office/drawing/2014/main" id="{7F8193AF-6258-E1B6-8290-CAB6CDDE6F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24665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6" name="Straight Connector 1255">
                <a:extLst>
                  <a:ext uri="{FF2B5EF4-FFF2-40B4-BE49-F238E27FC236}">
                    <a16:creationId xmlns:a16="http://schemas.microsoft.com/office/drawing/2014/main" id="{D76079FD-7386-AFDD-A355-FD28D9481B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36908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7" name="Straight Connector 1256">
                <a:extLst>
                  <a:ext uri="{FF2B5EF4-FFF2-40B4-BE49-F238E27FC236}">
                    <a16:creationId xmlns:a16="http://schemas.microsoft.com/office/drawing/2014/main" id="{AF17081A-702D-2D9B-25FD-8648933F0B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49151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0" name="Straight Connector 1259">
                <a:extLst>
                  <a:ext uri="{FF2B5EF4-FFF2-40B4-BE49-F238E27FC236}">
                    <a16:creationId xmlns:a16="http://schemas.microsoft.com/office/drawing/2014/main" id="{4DB78B2A-FF37-FD7E-1285-AC70F79784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61394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50" name="Group 3549">
            <a:extLst>
              <a:ext uri="{FF2B5EF4-FFF2-40B4-BE49-F238E27FC236}">
                <a16:creationId xmlns:a16="http://schemas.microsoft.com/office/drawing/2014/main" id="{69517CB1-0FC1-90C3-A597-B121309160F3}"/>
              </a:ext>
            </a:extLst>
          </p:cNvPr>
          <p:cNvGrpSpPr/>
          <p:nvPr/>
        </p:nvGrpSpPr>
        <p:grpSpPr>
          <a:xfrm>
            <a:off x="7575883" y="1697767"/>
            <a:ext cx="4114751" cy="1144449"/>
            <a:chOff x="7553727" y="3285570"/>
            <a:chExt cx="4114751" cy="1144449"/>
          </a:xfrm>
        </p:grpSpPr>
        <p:grpSp>
          <p:nvGrpSpPr>
            <p:cNvPr id="2766" name="Group 2765">
              <a:extLst>
                <a:ext uri="{FF2B5EF4-FFF2-40B4-BE49-F238E27FC236}">
                  <a16:creationId xmlns:a16="http://schemas.microsoft.com/office/drawing/2014/main" id="{35E88782-678D-28BD-A88D-7C1060203D65}"/>
                </a:ext>
              </a:extLst>
            </p:cNvPr>
            <p:cNvGrpSpPr/>
            <p:nvPr/>
          </p:nvGrpSpPr>
          <p:grpSpPr>
            <a:xfrm>
              <a:off x="8256826" y="4175249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767" name="Rectangle 2766">
                <a:extLst>
                  <a:ext uri="{FF2B5EF4-FFF2-40B4-BE49-F238E27FC236}">
                    <a16:creationId xmlns:a16="http://schemas.microsoft.com/office/drawing/2014/main" id="{1BB8779D-13CD-7FA4-F17B-263F5F97FDD9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68" name="Rectangle 2767">
                <a:extLst>
                  <a:ext uri="{FF2B5EF4-FFF2-40B4-BE49-F238E27FC236}">
                    <a16:creationId xmlns:a16="http://schemas.microsoft.com/office/drawing/2014/main" id="{7BDC8B05-3CA1-065B-2B19-42E4BD96CDA6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69" name="Rectangle 2768">
                <a:extLst>
                  <a:ext uri="{FF2B5EF4-FFF2-40B4-BE49-F238E27FC236}">
                    <a16:creationId xmlns:a16="http://schemas.microsoft.com/office/drawing/2014/main" id="{63CE36BB-1B68-08EB-0D3B-3DBE4CEFC147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0" name="Rectangle 2769">
                <a:extLst>
                  <a:ext uri="{FF2B5EF4-FFF2-40B4-BE49-F238E27FC236}">
                    <a16:creationId xmlns:a16="http://schemas.microsoft.com/office/drawing/2014/main" id="{C8AA6CEF-676D-8E9E-1EF7-917550399DB6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1" name="Rectangle 2770">
                <a:extLst>
                  <a:ext uri="{FF2B5EF4-FFF2-40B4-BE49-F238E27FC236}">
                    <a16:creationId xmlns:a16="http://schemas.microsoft.com/office/drawing/2014/main" id="{F00D2D46-CD2E-6382-4C7F-19D9634D0C39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2" name="Rectangle 2771">
                <a:extLst>
                  <a:ext uri="{FF2B5EF4-FFF2-40B4-BE49-F238E27FC236}">
                    <a16:creationId xmlns:a16="http://schemas.microsoft.com/office/drawing/2014/main" id="{8CFF755D-BB69-CF96-2D4E-368AE8837109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3" name="Rectangle 2772">
                <a:extLst>
                  <a:ext uri="{FF2B5EF4-FFF2-40B4-BE49-F238E27FC236}">
                    <a16:creationId xmlns:a16="http://schemas.microsoft.com/office/drawing/2014/main" id="{6D6F6DAF-392C-0CEE-3E51-95A123660B5B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4" name="Rectangle 2773">
                <a:extLst>
                  <a:ext uri="{FF2B5EF4-FFF2-40B4-BE49-F238E27FC236}">
                    <a16:creationId xmlns:a16="http://schemas.microsoft.com/office/drawing/2014/main" id="{3256A9CE-9E4D-1E5B-3BF4-4DD846DB5D86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5" name="Rectangle 2774">
                <a:extLst>
                  <a:ext uri="{FF2B5EF4-FFF2-40B4-BE49-F238E27FC236}">
                    <a16:creationId xmlns:a16="http://schemas.microsoft.com/office/drawing/2014/main" id="{1085B8B0-6F8F-6534-C59E-6C9B23B0F423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6" name="Rectangle 2775">
                <a:extLst>
                  <a:ext uri="{FF2B5EF4-FFF2-40B4-BE49-F238E27FC236}">
                    <a16:creationId xmlns:a16="http://schemas.microsoft.com/office/drawing/2014/main" id="{AF61D3F0-CF49-449E-D6A7-35FEB671887B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7" name="Rectangle 2776">
                <a:extLst>
                  <a:ext uri="{FF2B5EF4-FFF2-40B4-BE49-F238E27FC236}">
                    <a16:creationId xmlns:a16="http://schemas.microsoft.com/office/drawing/2014/main" id="{790FD5F6-4F5C-0B37-8D61-EF689721E0F9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8" name="Rectangle 2777">
                <a:extLst>
                  <a:ext uri="{FF2B5EF4-FFF2-40B4-BE49-F238E27FC236}">
                    <a16:creationId xmlns:a16="http://schemas.microsoft.com/office/drawing/2014/main" id="{C07A391E-8643-9D7F-10C3-6E7E18D8E7FE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79" name="Rectangle 2778">
                <a:extLst>
                  <a:ext uri="{FF2B5EF4-FFF2-40B4-BE49-F238E27FC236}">
                    <a16:creationId xmlns:a16="http://schemas.microsoft.com/office/drawing/2014/main" id="{3FB501A1-5089-3BCD-20FF-E9C9E470E2F3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0" name="Rectangle 2779">
                <a:extLst>
                  <a:ext uri="{FF2B5EF4-FFF2-40B4-BE49-F238E27FC236}">
                    <a16:creationId xmlns:a16="http://schemas.microsoft.com/office/drawing/2014/main" id="{D92B91B5-67EA-B715-2FEE-78591B94DDB6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1" name="Rectangle 2780">
                <a:extLst>
                  <a:ext uri="{FF2B5EF4-FFF2-40B4-BE49-F238E27FC236}">
                    <a16:creationId xmlns:a16="http://schemas.microsoft.com/office/drawing/2014/main" id="{0850CFFF-ECB1-1714-D31C-34F3E98CBCB3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2" name="Rectangle 2781">
                <a:extLst>
                  <a:ext uri="{FF2B5EF4-FFF2-40B4-BE49-F238E27FC236}">
                    <a16:creationId xmlns:a16="http://schemas.microsoft.com/office/drawing/2014/main" id="{CADA61ED-895E-D995-F3CF-7872E4CD38BB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3" name="Rectangle 2782">
                <a:extLst>
                  <a:ext uri="{FF2B5EF4-FFF2-40B4-BE49-F238E27FC236}">
                    <a16:creationId xmlns:a16="http://schemas.microsoft.com/office/drawing/2014/main" id="{D16026F6-E12C-DAE4-1D31-A54F3A9B2791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4" name="Rectangle 2783">
                <a:extLst>
                  <a:ext uri="{FF2B5EF4-FFF2-40B4-BE49-F238E27FC236}">
                    <a16:creationId xmlns:a16="http://schemas.microsoft.com/office/drawing/2014/main" id="{6B7B52AC-FF30-7CD0-DE28-691E64C0F361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5" name="Rectangle 2784">
                <a:extLst>
                  <a:ext uri="{FF2B5EF4-FFF2-40B4-BE49-F238E27FC236}">
                    <a16:creationId xmlns:a16="http://schemas.microsoft.com/office/drawing/2014/main" id="{8F903479-5799-20B8-D476-AC5E138FC6FD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6" name="Rectangle 2785">
                <a:extLst>
                  <a:ext uri="{FF2B5EF4-FFF2-40B4-BE49-F238E27FC236}">
                    <a16:creationId xmlns:a16="http://schemas.microsoft.com/office/drawing/2014/main" id="{2436F783-2BA3-3F45-B8CA-995DD6AE4B8E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7" name="Rectangle 2786">
                <a:extLst>
                  <a:ext uri="{FF2B5EF4-FFF2-40B4-BE49-F238E27FC236}">
                    <a16:creationId xmlns:a16="http://schemas.microsoft.com/office/drawing/2014/main" id="{5287D753-0350-1CA4-CB5F-CC990D6BB782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8" name="Rectangle 2787">
                <a:extLst>
                  <a:ext uri="{FF2B5EF4-FFF2-40B4-BE49-F238E27FC236}">
                    <a16:creationId xmlns:a16="http://schemas.microsoft.com/office/drawing/2014/main" id="{C7ABE84C-C533-5215-1E6F-12B8063C9549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89" name="Rectangle 2788">
                <a:extLst>
                  <a:ext uri="{FF2B5EF4-FFF2-40B4-BE49-F238E27FC236}">
                    <a16:creationId xmlns:a16="http://schemas.microsoft.com/office/drawing/2014/main" id="{6A6E0D57-36AA-482A-8DD5-33A1FC4170B5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0" name="Rectangle 2789">
                <a:extLst>
                  <a:ext uri="{FF2B5EF4-FFF2-40B4-BE49-F238E27FC236}">
                    <a16:creationId xmlns:a16="http://schemas.microsoft.com/office/drawing/2014/main" id="{8A595002-41F7-4AAF-B93B-23754550F65A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1" name="Rectangle 2790">
                <a:extLst>
                  <a:ext uri="{FF2B5EF4-FFF2-40B4-BE49-F238E27FC236}">
                    <a16:creationId xmlns:a16="http://schemas.microsoft.com/office/drawing/2014/main" id="{46A5F5FA-630F-C24E-3262-0DBA0DB0EB21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2" name="Rectangle 2791">
                <a:extLst>
                  <a:ext uri="{FF2B5EF4-FFF2-40B4-BE49-F238E27FC236}">
                    <a16:creationId xmlns:a16="http://schemas.microsoft.com/office/drawing/2014/main" id="{3D2C5080-5B70-CEB5-3D52-B4747813C567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3" name="Rectangle 2792">
                <a:extLst>
                  <a:ext uri="{FF2B5EF4-FFF2-40B4-BE49-F238E27FC236}">
                    <a16:creationId xmlns:a16="http://schemas.microsoft.com/office/drawing/2014/main" id="{914DB9E5-C445-5925-7DA1-FA5A6CB8AE2A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4" name="Rectangle 2793">
                <a:extLst>
                  <a:ext uri="{FF2B5EF4-FFF2-40B4-BE49-F238E27FC236}">
                    <a16:creationId xmlns:a16="http://schemas.microsoft.com/office/drawing/2014/main" id="{6D9A42B2-E644-2F4C-CFFC-70A02CF0ADF8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5" name="Rectangle 2794">
                <a:extLst>
                  <a:ext uri="{FF2B5EF4-FFF2-40B4-BE49-F238E27FC236}">
                    <a16:creationId xmlns:a16="http://schemas.microsoft.com/office/drawing/2014/main" id="{BF7DA1EB-EFA8-75D3-04A3-9F18F11B0D79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6" name="Rectangle 2795">
                <a:extLst>
                  <a:ext uri="{FF2B5EF4-FFF2-40B4-BE49-F238E27FC236}">
                    <a16:creationId xmlns:a16="http://schemas.microsoft.com/office/drawing/2014/main" id="{3F8BD939-D24B-6694-B0A0-751F7A487D73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7" name="Rectangle 2796">
                <a:extLst>
                  <a:ext uri="{FF2B5EF4-FFF2-40B4-BE49-F238E27FC236}">
                    <a16:creationId xmlns:a16="http://schemas.microsoft.com/office/drawing/2014/main" id="{1B7281CC-150C-EF9D-0930-9D41770C28CD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8" name="Rectangle 2797">
                <a:extLst>
                  <a:ext uri="{FF2B5EF4-FFF2-40B4-BE49-F238E27FC236}">
                    <a16:creationId xmlns:a16="http://schemas.microsoft.com/office/drawing/2014/main" id="{956357E4-83FB-4A8B-1B11-3A099F12BBE9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799" name="Rectangle 2798">
                <a:extLst>
                  <a:ext uri="{FF2B5EF4-FFF2-40B4-BE49-F238E27FC236}">
                    <a16:creationId xmlns:a16="http://schemas.microsoft.com/office/drawing/2014/main" id="{844B3C44-9992-D65B-9193-1E03333F3928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0" name="Rectangle 2799">
                <a:extLst>
                  <a:ext uri="{FF2B5EF4-FFF2-40B4-BE49-F238E27FC236}">
                    <a16:creationId xmlns:a16="http://schemas.microsoft.com/office/drawing/2014/main" id="{2AA324E4-D2AB-7756-33F8-8D4FC5D61CE5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1" name="Rectangle 2800">
                <a:extLst>
                  <a:ext uri="{FF2B5EF4-FFF2-40B4-BE49-F238E27FC236}">
                    <a16:creationId xmlns:a16="http://schemas.microsoft.com/office/drawing/2014/main" id="{A431E464-1F38-B02E-0D1B-B2619BAEBD06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2" name="Rectangle 2801">
                <a:extLst>
                  <a:ext uri="{FF2B5EF4-FFF2-40B4-BE49-F238E27FC236}">
                    <a16:creationId xmlns:a16="http://schemas.microsoft.com/office/drawing/2014/main" id="{6CEBD007-3E13-D75A-10B3-BCA3AAD5874B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3" name="Rectangle 2802">
                <a:extLst>
                  <a:ext uri="{FF2B5EF4-FFF2-40B4-BE49-F238E27FC236}">
                    <a16:creationId xmlns:a16="http://schemas.microsoft.com/office/drawing/2014/main" id="{9419CADA-A122-9125-CF77-FEFDE208C72A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4" name="Rectangle 2803">
                <a:extLst>
                  <a:ext uri="{FF2B5EF4-FFF2-40B4-BE49-F238E27FC236}">
                    <a16:creationId xmlns:a16="http://schemas.microsoft.com/office/drawing/2014/main" id="{F46F5801-DBA3-3CC0-D5BE-3C43052062DF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5" name="Rectangle 2804">
                <a:extLst>
                  <a:ext uri="{FF2B5EF4-FFF2-40B4-BE49-F238E27FC236}">
                    <a16:creationId xmlns:a16="http://schemas.microsoft.com/office/drawing/2014/main" id="{5C465061-9273-EFBF-DB00-772CEA467697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6" name="Rectangle 2805">
                <a:extLst>
                  <a:ext uri="{FF2B5EF4-FFF2-40B4-BE49-F238E27FC236}">
                    <a16:creationId xmlns:a16="http://schemas.microsoft.com/office/drawing/2014/main" id="{4B08D898-CE61-DBD7-06DF-36E6E58CEDFC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7" name="Rectangle 2806">
                <a:extLst>
                  <a:ext uri="{FF2B5EF4-FFF2-40B4-BE49-F238E27FC236}">
                    <a16:creationId xmlns:a16="http://schemas.microsoft.com/office/drawing/2014/main" id="{9FBE26BE-A0DA-98A3-906A-25C427F9C31A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8" name="Rectangle 2807">
                <a:extLst>
                  <a:ext uri="{FF2B5EF4-FFF2-40B4-BE49-F238E27FC236}">
                    <a16:creationId xmlns:a16="http://schemas.microsoft.com/office/drawing/2014/main" id="{8B6F005B-AA0E-0A91-5524-2E7A0CB755E4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09" name="Rectangle 2808">
                <a:extLst>
                  <a:ext uri="{FF2B5EF4-FFF2-40B4-BE49-F238E27FC236}">
                    <a16:creationId xmlns:a16="http://schemas.microsoft.com/office/drawing/2014/main" id="{2F4ADFBD-2849-F369-E88C-49FBDD67243A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0" name="Rectangle 2809">
                <a:extLst>
                  <a:ext uri="{FF2B5EF4-FFF2-40B4-BE49-F238E27FC236}">
                    <a16:creationId xmlns:a16="http://schemas.microsoft.com/office/drawing/2014/main" id="{AC679899-A364-F578-9E8E-C034FABB45E0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1" name="Rectangle 2810">
                <a:extLst>
                  <a:ext uri="{FF2B5EF4-FFF2-40B4-BE49-F238E27FC236}">
                    <a16:creationId xmlns:a16="http://schemas.microsoft.com/office/drawing/2014/main" id="{45BF7BA4-1A39-BF6E-C4B0-F87426157AC5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2" name="Rectangle 2811">
                <a:extLst>
                  <a:ext uri="{FF2B5EF4-FFF2-40B4-BE49-F238E27FC236}">
                    <a16:creationId xmlns:a16="http://schemas.microsoft.com/office/drawing/2014/main" id="{C107243E-8394-2510-D3B8-97D5CE96F02C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3" name="Rectangle 2812">
                <a:extLst>
                  <a:ext uri="{FF2B5EF4-FFF2-40B4-BE49-F238E27FC236}">
                    <a16:creationId xmlns:a16="http://schemas.microsoft.com/office/drawing/2014/main" id="{71E11390-B2E0-6B5E-3C1C-EBC8278ABA24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4" name="Rectangle 2813">
                <a:extLst>
                  <a:ext uri="{FF2B5EF4-FFF2-40B4-BE49-F238E27FC236}">
                    <a16:creationId xmlns:a16="http://schemas.microsoft.com/office/drawing/2014/main" id="{BEC0E1F9-6F8B-46EF-48F4-A41A5516261F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5" name="Rectangle 2814">
                <a:extLst>
                  <a:ext uri="{FF2B5EF4-FFF2-40B4-BE49-F238E27FC236}">
                    <a16:creationId xmlns:a16="http://schemas.microsoft.com/office/drawing/2014/main" id="{759CD0A7-F2B1-D313-FD8D-AA5856044122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6" name="Rectangle 2815">
                <a:extLst>
                  <a:ext uri="{FF2B5EF4-FFF2-40B4-BE49-F238E27FC236}">
                    <a16:creationId xmlns:a16="http://schemas.microsoft.com/office/drawing/2014/main" id="{F1F472BE-CA89-ADE1-38E1-F6CAC8337ADA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7" name="Rectangle 2816">
                <a:extLst>
                  <a:ext uri="{FF2B5EF4-FFF2-40B4-BE49-F238E27FC236}">
                    <a16:creationId xmlns:a16="http://schemas.microsoft.com/office/drawing/2014/main" id="{ED204931-33AF-E6C7-30E8-CFC9A0F30077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8" name="Rectangle 2817">
                <a:extLst>
                  <a:ext uri="{FF2B5EF4-FFF2-40B4-BE49-F238E27FC236}">
                    <a16:creationId xmlns:a16="http://schemas.microsoft.com/office/drawing/2014/main" id="{C260DD5E-E9A4-DE5D-B4B5-382820F0F7F7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19" name="Rectangle 2818">
                <a:extLst>
                  <a:ext uri="{FF2B5EF4-FFF2-40B4-BE49-F238E27FC236}">
                    <a16:creationId xmlns:a16="http://schemas.microsoft.com/office/drawing/2014/main" id="{A39EFDE2-9543-D9CA-036A-A9D027B3331E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0" name="Rectangle 2819">
                <a:extLst>
                  <a:ext uri="{FF2B5EF4-FFF2-40B4-BE49-F238E27FC236}">
                    <a16:creationId xmlns:a16="http://schemas.microsoft.com/office/drawing/2014/main" id="{404D97DB-264D-9074-8627-5D97A71406B5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1" name="Rectangle 2820">
                <a:extLst>
                  <a:ext uri="{FF2B5EF4-FFF2-40B4-BE49-F238E27FC236}">
                    <a16:creationId xmlns:a16="http://schemas.microsoft.com/office/drawing/2014/main" id="{7729D35F-B344-47C4-B03D-976DA2C6A069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2" name="Rectangle 2821">
                <a:extLst>
                  <a:ext uri="{FF2B5EF4-FFF2-40B4-BE49-F238E27FC236}">
                    <a16:creationId xmlns:a16="http://schemas.microsoft.com/office/drawing/2014/main" id="{F276D728-45B3-A9CB-AEE4-D948D0E032D4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3" name="Rectangle 2822">
                <a:extLst>
                  <a:ext uri="{FF2B5EF4-FFF2-40B4-BE49-F238E27FC236}">
                    <a16:creationId xmlns:a16="http://schemas.microsoft.com/office/drawing/2014/main" id="{C637631A-58EA-D7F8-19C6-A5F119F7611E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4" name="Rectangle 2823">
                <a:extLst>
                  <a:ext uri="{FF2B5EF4-FFF2-40B4-BE49-F238E27FC236}">
                    <a16:creationId xmlns:a16="http://schemas.microsoft.com/office/drawing/2014/main" id="{5CF30860-6A80-5AD4-0D41-AA7CC3308605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5" name="Rectangle 2824">
                <a:extLst>
                  <a:ext uri="{FF2B5EF4-FFF2-40B4-BE49-F238E27FC236}">
                    <a16:creationId xmlns:a16="http://schemas.microsoft.com/office/drawing/2014/main" id="{AC04682B-FE52-4714-A363-E061D7C735C3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6" name="Rectangle 2825">
                <a:extLst>
                  <a:ext uri="{FF2B5EF4-FFF2-40B4-BE49-F238E27FC236}">
                    <a16:creationId xmlns:a16="http://schemas.microsoft.com/office/drawing/2014/main" id="{CC4E873A-1015-502B-4D05-9ACFED999B20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7" name="Rectangle 2826">
                <a:extLst>
                  <a:ext uri="{FF2B5EF4-FFF2-40B4-BE49-F238E27FC236}">
                    <a16:creationId xmlns:a16="http://schemas.microsoft.com/office/drawing/2014/main" id="{CD87C89D-5185-7ACD-9B00-8F94E529C0BE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8" name="Rectangle 2827">
                <a:extLst>
                  <a:ext uri="{FF2B5EF4-FFF2-40B4-BE49-F238E27FC236}">
                    <a16:creationId xmlns:a16="http://schemas.microsoft.com/office/drawing/2014/main" id="{BC14B079-BC22-E1D7-21E4-A16331913044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29" name="Rectangle 2828">
                <a:extLst>
                  <a:ext uri="{FF2B5EF4-FFF2-40B4-BE49-F238E27FC236}">
                    <a16:creationId xmlns:a16="http://schemas.microsoft.com/office/drawing/2014/main" id="{4211EC17-0D1A-17BA-BB2B-59F31D187EE9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0" name="Rectangle 2829">
                <a:extLst>
                  <a:ext uri="{FF2B5EF4-FFF2-40B4-BE49-F238E27FC236}">
                    <a16:creationId xmlns:a16="http://schemas.microsoft.com/office/drawing/2014/main" id="{29F1E818-60E0-8E37-1334-D1A60DB97B65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1" name="Rectangle 2830">
                <a:extLst>
                  <a:ext uri="{FF2B5EF4-FFF2-40B4-BE49-F238E27FC236}">
                    <a16:creationId xmlns:a16="http://schemas.microsoft.com/office/drawing/2014/main" id="{5123AB72-4882-773F-E9A7-15F65B07CBF6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832" name="Group 2831">
              <a:extLst>
                <a:ext uri="{FF2B5EF4-FFF2-40B4-BE49-F238E27FC236}">
                  <a16:creationId xmlns:a16="http://schemas.microsoft.com/office/drawing/2014/main" id="{31EA51D5-C0D2-4C2F-FBEF-6543805DEBF7}"/>
                </a:ext>
              </a:extLst>
            </p:cNvPr>
            <p:cNvGrpSpPr/>
            <p:nvPr/>
          </p:nvGrpSpPr>
          <p:grpSpPr>
            <a:xfrm>
              <a:off x="8256826" y="4055657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833" name="Rectangle 2832">
                <a:extLst>
                  <a:ext uri="{FF2B5EF4-FFF2-40B4-BE49-F238E27FC236}">
                    <a16:creationId xmlns:a16="http://schemas.microsoft.com/office/drawing/2014/main" id="{65C528FF-4074-A86D-D374-15FD08FAE0F8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4" name="Rectangle 2833">
                <a:extLst>
                  <a:ext uri="{FF2B5EF4-FFF2-40B4-BE49-F238E27FC236}">
                    <a16:creationId xmlns:a16="http://schemas.microsoft.com/office/drawing/2014/main" id="{6AF9186C-C9A0-0A44-68CE-33A0A866E692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5" name="Rectangle 2834">
                <a:extLst>
                  <a:ext uri="{FF2B5EF4-FFF2-40B4-BE49-F238E27FC236}">
                    <a16:creationId xmlns:a16="http://schemas.microsoft.com/office/drawing/2014/main" id="{D2FC384F-DAC5-D702-BE9C-008E34EE2462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6" name="Rectangle 2835">
                <a:extLst>
                  <a:ext uri="{FF2B5EF4-FFF2-40B4-BE49-F238E27FC236}">
                    <a16:creationId xmlns:a16="http://schemas.microsoft.com/office/drawing/2014/main" id="{CD64424A-2F88-732E-B316-C9F45375758E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7" name="Rectangle 2836">
                <a:extLst>
                  <a:ext uri="{FF2B5EF4-FFF2-40B4-BE49-F238E27FC236}">
                    <a16:creationId xmlns:a16="http://schemas.microsoft.com/office/drawing/2014/main" id="{6CDDAB17-513C-5614-9F35-7E39B9B10C29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8" name="Rectangle 2837">
                <a:extLst>
                  <a:ext uri="{FF2B5EF4-FFF2-40B4-BE49-F238E27FC236}">
                    <a16:creationId xmlns:a16="http://schemas.microsoft.com/office/drawing/2014/main" id="{167CCC71-BB2F-2B65-FC55-869F3C5AC366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39" name="Rectangle 2838">
                <a:extLst>
                  <a:ext uri="{FF2B5EF4-FFF2-40B4-BE49-F238E27FC236}">
                    <a16:creationId xmlns:a16="http://schemas.microsoft.com/office/drawing/2014/main" id="{644A67DA-861E-7AF6-3A79-C22C5D6BDA10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0" name="Rectangle 2839">
                <a:extLst>
                  <a:ext uri="{FF2B5EF4-FFF2-40B4-BE49-F238E27FC236}">
                    <a16:creationId xmlns:a16="http://schemas.microsoft.com/office/drawing/2014/main" id="{B24EFA7D-2B80-C3F5-AC5C-2932D03C1D09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1" name="Rectangle 2840">
                <a:extLst>
                  <a:ext uri="{FF2B5EF4-FFF2-40B4-BE49-F238E27FC236}">
                    <a16:creationId xmlns:a16="http://schemas.microsoft.com/office/drawing/2014/main" id="{4E38F2C5-381D-E6EC-CA66-4A57F2027819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2" name="Rectangle 2841">
                <a:extLst>
                  <a:ext uri="{FF2B5EF4-FFF2-40B4-BE49-F238E27FC236}">
                    <a16:creationId xmlns:a16="http://schemas.microsoft.com/office/drawing/2014/main" id="{273DD79B-E9C3-522D-D2D4-6C987BCCF339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3" name="Rectangle 2842">
                <a:extLst>
                  <a:ext uri="{FF2B5EF4-FFF2-40B4-BE49-F238E27FC236}">
                    <a16:creationId xmlns:a16="http://schemas.microsoft.com/office/drawing/2014/main" id="{8DC0DF6D-9589-3031-5771-C1EB8ED363E5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4" name="Rectangle 2843">
                <a:extLst>
                  <a:ext uri="{FF2B5EF4-FFF2-40B4-BE49-F238E27FC236}">
                    <a16:creationId xmlns:a16="http://schemas.microsoft.com/office/drawing/2014/main" id="{D5EFCA39-3D35-B298-43E5-D47210A177FF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5" name="Rectangle 2844">
                <a:extLst>
                  <a:ext uri="{FF2B5EF4-FFF2-40B4-BE49-F238E27FC236}">
                    <a16:creationId xmlns:a16="http://schemas.microsoft.com/office/drawing/2014/main" id="{0C8A9E78-7310-FB96-B2C4-8233B2DDBA25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6" name="Rectangle 2845">
                <a:extLst>
                  <a:ext uri="{FF2B5EF4-FFF2-40B4-BE49-F238E27FC236}">
                    <a16:creationId xmlns:a16="http://schemas.microsoft.com/office/drawing/2014/main" id="{4115B8A3-9A57-1EAA-E1E9-9BB5444CF14B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7" name="Rectangle 2846">
                <a:extLst>
                  <a:ext uri="{FF2B5EF4-FFF2-40B4-BE49-F238E27FC236}">
                    <a16:creationId xmlns:a16="http://schemas.microsoft.com/office/drawing/2014/main" id="{395A45D2-1E0E-67FC-1535-18787BC4790C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8" name="Rectangle 2847">
                <a:extLst>
                  <a:ext uri="{FF2B5EF4-FFF2-40B4-BE49-F238E27FC236}">
                    <a16:creationId xmlns:a16="http://schemas.microsoft.com/office/drawing/2014/main" id="{A57BED31-34E1-70E5-088B-8381B6FA4E62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49" name="Rectangle 2848">
                <a:extLst>
                  <a:ext uri="{FF2B5EF4-FFF2-40B4-BE49-F238E27FC236}">
                    <a16:creationId xmlns:a16="http://schemas.microsoft.com/office/drawing/2014/main" id="{4472B7FD-8825-8F0D-87B5-643897DDAB4A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0" name="Rectangle 2849">
                <a:extLst>
                  <a:ext uri="{FF2B5EF4-FFF2-40B4-BE49-F238E27FC236}">
                    <a16:creationId xmlns:a16="http://schemas.microsoft.com/office/drawing/2014/main" id="{0B7F8AF6-4C56-0441-ACC7-A284ACCCDDF5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1" name="Rectangle 2850">
                <a:extLst>
                  <a:ext uri="{FF2B5EF4-FFF2-40B4-BE49-F238E27FC236}">
                    <a16:creationId xmlns:a16="http://schemas.microsoft.com/office/drawing/2014/main" id="{70D3FA91-AD73-E294-A328-E3C012355E94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2" name="Rectangle 2851">
                <a:extLst>
                  <a:ext uri="{FF2B5EF4-FFF2-40B4-BE49-F238E27FC236}">
                    <a16:creationId xmlns:a16="http://schemas.microsoft.com/office/drawing/2014/main" id="{0E74F3AE-5FE3-5BE7-214F-41C081693E1D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3" name="Rectangle 2852">
                <a:extLst>
                  <a:ext uri="{FF2B5EF4-FFF2-40B4-BE49-F238E27FC236}">
                    <a16:creationId xmlns:a16="http://schemas.microsoft.com/office/drawing/2014/main" id="{EC55B415-882B-E43D-39A7-30F3B73DC9EA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4" name="Rectangle 2853">
                <a:extLst>
                  <a:ext uri="{FF2B5EF4-FFF2-40B4-BE49-F238E27FC236}">
                    <a16:creationId xmlns:a16="http://schemas.microsoft.com/office/drawing/2014/main" id="{0BA52EF5-E646-113B-9986-BA2233A7D519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5" name="Rectangle 2854">
                <a:extLst>
                  <a:ext uri="{FF2B5EF4-FFF2-40B4-BE49-F238E27FC236}">
                    <a16:creationId xmlns:a16="http://schemas.microsoft.com/office/drawing/2014/main" id="{B12A01F2-D14D-71B6-3D4C-499C5A160A28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6" name="Rectangle 2855">
                <a:extLst>
                  <a:ext uri="{FF2B5EF4-FFF2-40B4-BE49-F238E27FC236}">
                    <a16:creationId xmlns:a16="http://schemas.microsoft.com/office/drawing/2014/main" id="{A2B72A4F-5041-B86B-61C0-A347E352FD75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7" name="Rectangle 2856">
                <a:extLst>
                  <a:ext uri="{FF2B5EF4-FFF2-40B4-BE49-F238E27FC236}">
                    <a16:creationId xmlns:a16="http://schemas.microsoft.com/office/drawing/2014/main" id="{9071C38F-A4E7-BD49-D76C-9CCAF480386E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8" name="Rectangle 2857">
                <a:extLst>
                  <a:ext uri="{FF2B5EF4-FFF2-40B4-BE49-F238E27FC236}">
                    <a16:creationId xmlns:a16="http://schemas.microsoft.com/office/drawing/2014/main" id="{E3B17D3B-9A93-EB5A-8642-DD3498092D77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59" name="Rectangle 2858">
                <a:extLst>
                  <a:ext uri="{FF2B5EF4-FFF2-40B4-BE49-F238E27FC236}">
                    <a16:creationId xmlns:a16="http://schemas.microsoft.com/office/drawing/2014/main" id="{7B4F41B2-19CD-2615-CC35-E5B25B2C88C6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0" name="Rectangle 2859">
                <a:extLst>
                  <a:ext uri="{FF2B5EF4-FFF2-40B4-BE49-F238E27FC236}">
                    <a16:creationId xmlns:a16="http://schemas.microsoft.com/office/drawing/2014/main" id="{0B4DC838-FBC9-4296-7732-67C14D4D508E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1" name="Rectangle 2860">
                <a:extLst>
                  <a:ext uri="{FF2B5EF4-FFF2-40B4-BE49-F238E27FC236}">
                    <a16:creationId xmlns:a16="http://schemas.microsoft.com/office/drawing/2014/main" id="{BE946EB7-2AB5-6DEC-2951-B7EB2587D375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2" name="Rectangle 2861">
                <a:extLst>
                  <a:ext uri="{FF2B5EF4-FFF2-40B4-BE49-F238E27FC236}">
                    <a16:creationId xmlns:a16="http://schemas.microsoft.com/office/drawing/2014/main" id="{A4A50CDA-104D-622F-4F5F-483D1F48E940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3" name="Rectangle 2862">
                <a:extLst>
                  <a:ext uri="{FF2B5EF4-FFF2-40B4-BE49-F238E27FC236}">
                    <a16:creationId xmlns:a16="http://schemas.microsoft.com/office/drawing/2014/main" id="{9527763F-3641-3114-32E7-17582989E095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4" name="Rectangle 2863">
                <a:extLst>
                  <a:ext uri="{FF2B5EF4-FFF2-40B4-BE49-F238E27FC236}">
                    <a16:creationId xmlns:a16="http://schemas.microsoft.com/office/drawing/2014/main" id="{AB229467-1767-9143-2DAD-D6E2341577B9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accent6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5" name="Rectangle 2864">
                <a:extLst>
                  <a:ext uri="{FF2B5EF4-FFF2-40B4-BE49-F238E27FC236}">
                    <a16:creationId xmlns:a16="http://schemas.microsoft.com/office/drawing/2014/main" id="{48C880A2-BB49-1103-F69A-9E4E796B7E17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6" name="Rectangle 2865">
                <a:extLst>
                  <a:ext uri="{FF2B5EF4-FFF2-40B4-BE49-F238E27FC236}">
                    <a16:creationId xmlns:a16="http://schemas.microsoft.com/office/drawing/2014/main" id="{43B4F3AB-64B9-64BD-BF0E-576EEA6C3DB1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7" name="Rectangle 2866">
                <a:extLst>
                  <a:ext uri="{FF2B5EF4-FFF2-40B4-BE49-F238E27FC236}">
                    <a16:creationId xmlns:a16="http://schemas.microsoft.com/office/drawing/2014/main" id="{CE4EB04E-70C1-30E1-88DC-2AEA9B58FF91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8" name="Rectangle 2867">
                <a:extLst>
                  <a:ext uri="{FF2B5EF4-FFF2-40B4-BE49-F238E27FC236}">
                    <a16:creationId xmlns:a16="http://schemas.microsoft.com/office/drawing/2014/main" id="{0E7D4AA3-A769-491B-F4E2-DF1AE2A09400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69" name="Rectangle 2868">
                <a:extLst>
                  <a:ext uri="{FF2B5EF4-FFF2-40B4-BE49-F238E27FC236}">
                    <a16:creationId xmlns:a16="http://schemas.microsoft.com/office/drawing/2014/main" id="{E8A0B70C-D448-4F38-6697-D5551FAD6694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0" name="Rectangle 2869">
                <a:extLst>
                  <a:ext uri="{FF2B5EF4-FFF2-40B4-BE49-F238E27FC236}">
                    <a16:creationId xmlns:a16="http://schemas.microsoft.com/office/drawing/2014/main" id="{65A20440-03AB-8972-A3E2-4DF5C96CCFD0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1" name="Rectangle 2870">
                <a:extLst>
                  <a:ext uri="{FF2B5EF4-FFF2-40B4-BE49-F238E27FC236}">
                    <a16:creationId xmlns:a16="http://schemas.microsoft.com/office/drawing/2014/main" id="{60843F04-6B85-30FD-9FA7-D136A0528167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2" name="Rectangle 2871">
                <a:extLst>
                  <a:ext uri="{FF2B5EF4-FFF2-40B4-BE49-F238E27FC236}">
                    <a16:creationId xmlns:a16="http://schemas.microsoft.com/office/drawing/2014/main" id="{9EEA2D93-FAAD-FDA4-F9DD-C7F4E96D62D5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3" name="Rectangle 2872">
                <a:extLst>
                  <a:ext uri="{FF2B5EF4-FFF2-40B4-BE49-F238E27FC236}">
                    <a16:creationId xmlns:a16="http://schemas.microsoft.com/office/drawing/2014/main" id="{695A412A-D72C-70F2-76A5-31C9B707B7AB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4" name="Rectangle 2873">
                <a:extLst>
                  <a:ext uri="{FF2B5EF4-FFF2-40B4-BE49-F238E27FC236}">
                    <a16:creationId xmlns:a16="http://schemas.microsoft.com/office/drawing/2014/main" id="{2AB7ADA6-9F21-C5AF-8245-08DCA7787F08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5" name="Rectangle 2874">
                <a:extLst>
                  <a:ext uri="{FF2B5EF4-FFF2-40B4-BE49-F238E27FC236}">
                    <a16:creationId xmlns:a16="http://schemas.microsoft.com/office/drawing/2014/main" id="{1017E7C5-0967-DF0C-43DD-5B19EC1F4CD2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6" name="Rectangle 2875">
                <a:extLst>
                  <a:ext uri="{FF2B5EF4-FFF2-40B4-BE49-F238E27FC236}">
                    <a16:creationId xmlns:a16="http://schemas.microsoft.com/office/drawing/2014/main" id="{49DB51A2-8BBE-E5DE-843B-F0AA5C82FCF8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7" name="Rectangle 2876">
                <a:extLst>
                  <a:ext uri="{FF2B5EF4-FFF2-40B4-BE49-F238E27FC236}">
                    <a16:creationId xmlns:a16="http://schemas.microsoft.com/office/drawing/2014/main" id="{02841ED8-D406-8480-6727-1D75B1361696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8" name="Rectangle 2877">
                <a:extLst>
                  <a:ext uri="{FF2B5EF4-FFF2-40B4-BE49-F238E27FC236}">
                    <a16:creationId xmlns:a16="http://schemas.microsoft.com/office/drawing/2014/main" id="{D6D28BC1-9FF1-61D5-5195-FDACF143CC62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79" name="Rectangle 2878">
                <a:extLst>
                  <a:ext uri="{FF2B5EF4-FFF2-40B4-BE49-F238E27FC236}">
                    <a16:creationId xmlns:a16="http://schemas.microsoft.com/office/drawing/2014/main" id="{18886E7B-736F-716B-6D24-682747DB5B0A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0" name="Rectangle 2879">
                <a:extLst>
                  <a:ext uri="{FF2B5EF4-FFF2-40B4-BE49-F238E27FC236}">
                    <a16:creationId xmlns:a16="http://schemas.microsoft.com/office/drawing/2014/main" id="{6508C189-D215-DEED-E6D1-587ADDF79EB1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1" name="Rectangle 2880">
                <a:extLst>
                  <a:ext uri="{FF2B5EF4-FFF2-40B4-BE49-F238E27FC236}">
                    <a16:creationId xmlns:a16="http://schemas.microsoft.com/office/drawing/2014/main" id="{CF7FC307-B031-7B28-625E-32DE0804ED63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2" name="Rectangle 2881">
                <a:extLst>
                  <a:ext uri="{FF2B5EF4-FFF2-40B4-BE49-F238E27FC236}">
                    <a16:creationId xmlns:a16="http://schemas.microsoft.com/office/drawing/2014/main" id="{2C06344C-F748-EA3F-DA04-6C4309CCFA73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3" name="Rectangle 2882">
                <a:extLst>
                  <a:ext uri="{FF2B5EF4-FFF2-40B4-BE49-F238E27FC236}">
                    <a16:creationId xmlns:a16="http://schemas.microsoft.com/office/drawing/2014/main" id="{C634A9D6-ED12-1BC7-9124-6B46624994C6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4" name="Rectangle 2883">
                <a:extLst>
                  <a:ext uri="{FF2B5EF4-FFF2-40B4-BE49-F238E27FC236}">
                    <a16:creationId xmlns:a16="http://schemas.microsoft.com/office/drawing/2014/main" id="{6CC2CFAC-CF47-77F2-63A0-D8AD1622F256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5" name="Rectangle 2884">
                <a:extLst>
                  <a:ext uri="{FF2B5EF4-FFF2-40B4-BE49-F238E27FC236}">
                    <a16:creationId xmlns:a16="http://schemas.microsoft.com/office/drawing/2014/main" id="{4454FD81-A8D5-609B-2AB3-7B0B3E3C8364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6" name="Rectangle 2885">
                <a:extLst>
                  <a:ext uri="{FF2B5EF4-FFF2-40B4-BE49-F238E27FC236}">
                    <a16:creationId xmlns:a16="http://schemas.microsoft.com/office/drawing/2014/main" id="{1BD589ED-A74C-2719-2595-F867B6F39515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7" name="Rectangle 2886">
                <a:extLst>
                  <a:ext uri="{FF2B5EF4-FFF2-40B4-BE49-F238E27FC236}">
                    <a16:creationId xmlns:a16="http://schemas.microsoft.com/office/drawing/2014/main" id="{B95A583D-599C-B12D-9C33-3741CC37C372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8" name="Rectangle 2887">
                <a:extLst>
                  <a:ext uri="{FF2B5EF4-FFF2-40B4-BE49-F238E27FC236}">
                    <a16:creationId xmlns:a16="http://schemas.microsoft.com/office/drawing/2014/main" id="{2F7248E3-6BDB-B2C0-1FA7-09E9A0484A6E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89" name="Rectangle 2888">
                <a:extLst>
                  <a:ext uri="{FF2B5EF4-FFF2-40B4-BE49-F238E27FC236}">
                    <a16:creationId xmlns:a16="http://schemas.microsoft.com/office/drawing/2014/main" id="{7DF1D757-4A0B-F7CC-4C13-2C14130E66CA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0" name="Rectangle 2889">
                <a:extLst>
                  <a:ext uri="{FF2B5EF4-FFF2-40B4-BE49-F238E27FC236}">
                    <a16:creationId xmlns:a16="http://schemas.microsoft.com/office/drawing/2014/main" id="{C4436552-8110-8643-4817-E7D885553C8B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1" name="Rectangle 2890">
                <a:extLst>
                  <a:ext uri="{FF2B5EF4-FFF2-40B4-BE49-F238E27FC236}">
                    <a16:creationId xmlns:a16="http://schemas.microsoft.com/office/drawing/2014/main" id="{5025B4A7-5F22-1779-689F-D3CE0FF2398F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2" name="Rectangle 2891">
                <a:extLst>
                  <a:ext uri="{FF2B5EF4-FFF2-40B4-BE49-F238E27FC236}">
                    <a16:creationId xmlns:a16="http://schemas.microsoft.com/office/drawing/2014/main" id="{1C7577C9-5A02-D71E-A32B-8F76753AD7B2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3" name="Rectangle 2892">
                <a:extLst>
                  <a:ext uri="{FF2B5EF4-FFF2-40B4-BE49-F238E27FC236}">
                    <a16:creationId xmlns:a16="http://schemas.microsoft.com/office/drawing/2014/main" id="{9EA7B209-31E9-5B9D-32DC-C1B93CB78E7A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4" name="Rectangle 2893">
                <a:extLst>
                  <a:ext uri="{FF2B5EF4-FFF2-40B4-BE49-F238E27FC236}">
                    <a16:creationId xmlns:a16="http://schemas.microsoft.com/office/drawing/2014/main" id="{AA82DE54-D982-ED15-A6A4-06B4610693CE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5" name="Rectangle 2894">
                <a:extLst>
                  <a:ext uri="{FF2B5EF4-FFF2-40B4-BE49-F238E27FC236}">
                    <a16:creationId xmlns:a16="http://schemas.microsoft.com/office/drawing/2014/main" id="{D362983F-0258-23FB-0B16-B11130581C95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6" name="Rectangle 2895">
                <a:extLst>
                  <a:ext uri="{FF2B5EF4-FFF2-40B4-BE49-F238E27FC236}">
                    <a16:creationId xmlns:a16="http://schemas.microsoft.com/office/drawing/2014/main" id="{9150FFC6-D164-D824-5BBF-DE3C9FCD0A11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897" name="Rectangle 2896">
                <a:extLst>
                  <a:ext uri="{FF2B5EF4-FFF2-40B4-BE49-F238E27FC236}">
                    <a16:creationId xmlns:a16="http://schemas.microsoft.com/office/drawing/2014/main" id="{A1F304EF-F3D3-3641-2415-4AB98C1A47D1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898" name="Group 2897">
              <a:extLst>
                <a:ext uri="{FF2B5EF4-FFF2-40B4-BE49-F238E27FC236}">
                  <a16:creationId xmlns:a16="http://schemas.microsoft.com/office/drawing/2014/main" id="{21D5BF02-A96D-D84A-8046-5E86672C896E}"/>
                </a:ext>
              </a:extLst>
            </p:cNvPr>
            <p:cNvGrpSpPr/>
            <p:nvPr/>
          </p:nvGrpSpPr>
          <p:grpSpPr>
            <a:xfrm>
              <a:off x="8256826" y="3936065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899" name="Rectangle 2898">
                <a:extLst>
                  <a:ext uri="{FF2B5EF4-FFF2-40B4-BE49-F238E27FC236}">
                    <a16:creationId xmlns:a16="http://schemas.microsoft.com/office/drawing/2014/main" id="{BECABD82-3CD7-CE91-535C-E6FA84A33FD6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0" name="Rectangle 2899">
                <a:extLst>
                  <a:ext uri="{FF2B5EF4-FFF2-40B4-BE49-F238E27FC236}">
                    <a16:creationId xmlns:a16="http://schemas.microsoft.com/office/drawing/2014/main" id="{DE6D18EE-1D32-B232-E261-5848C3C508FB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1" name="Rectangle 2900">
                <a:extLst>
                  <a:ext uri="{FF2B5EF4-FFF2-40B4-BE49-F238E27FC236}">
                    <a16:creationId xmlns:a16="http://schemas.microsoft.com/office/drawing/2014/main" id="{3FB5CECD-5443-307B-2CA1-DA6254304123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2" name="Rectangle 2901">
                <a:extLst>
                  <a:ext uri="{FF2B5EF4-FFF2-40B4-BE49-F238E27FC236}">
                    <a16:creationId xmlns:a16="http://schemas.microsoft.com/office/drawing/2014/main" id="{D5007971-9119-AA45-67AB-5FDBA9B9B05B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3" name="Rectangle 2902">
                <a:extLst>
                  <a:ext uri="{FF2B5EF4-FFF2-40B4-BE49-F238E27FC236}">
                    <a16:creationId xmlns:a16="http://schemas.microsoft.com/office/drawing/2014/main" id="{C0E04BB2-4D3C-E3A5-96D2-6705266C5FE0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4" name="Rectangle 2903">
                <a:extLst>
                  <a:ext uri="{FF2B5EF4-FFF2-40B4-BE49-F238E27FC236}">
                    <a16:creationId xmlns:a16="http://schemas.microsoft.com/office/drawing/2014/main" id="{68CB5CCC-C109-1AFD-5ED5-07B2930F8BD0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5" name="Rectangle 2904">
                <a:extLst>
                  <a:ext uri="{FF2B5EF4-FFF2-40B4-BE49-F238E27FC236}">
                    <a16:creationId xmlns:a16="http://schemas.microsoft.com/office/drawing/2014/main" id="{CE503BAD-5539-F05B-B19C-1DD997D72CC3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6" name="Rectangle 2905">
                <a:extLst>
                  <a:ext uri="{FF2B5EF4-FFF2-40B4-BE49-F238E27FC236}">
                    <a16:creationId xmlns:a16="http://schemas.microsoft.com/office/drawing/2014/main" id="{0BC40323-9A96-FC72-5F2F-0FBBD9AABE37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7" name="Rectangle 2906">
                <a:extLst>
                  <a:ext uri="{FF2B5EF4-FFF2-40B4-BE49-F238E27FC236}">
                    <a16:creationId xmlns:a16="http://schemas.microsoft.com/office/drawing/2014/main" id="{77851303-6989-8F95-7E09-472D38C49FCA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8" name="Rectangle 2907">
                <a:extLst>
                  <a:ext uri="{FF2B5EF4-FFF2-40B4-BE49-F238E27FC236}">
                    <a16:creationId xmlns:a16="http://schemas.microsoft.com/office/drawing/2014/main" id="{7FA0983E-01B7-5B78-0485-E09BE1DC3339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09" name="Rectangle 2908">
                <a:extLst>
                  <a:ext uri="{FF2B5EF4-FFF2-40B4-BE49-F238E27FC236}">
                    <a16:creationId xmlns:a16="http://schemas.microsoft.com/office/drawing/2014/main" id="{BF90A8F1-BBC8-7D04-0F00-C21D0D0063B5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0" name="Rectangle 2909">
                <a:extLst>
                  <a:ext uri="{FF2B5EF4-FFF2-40B4-BE49-F238E27FC236}">
                    <a16:creationId xmlns:a16="http://schemas.microsoft.com/office/drawing/2014/main" id="{1D39682D-4C2F-44BA-A748-6440E955BC34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1" name="Rectangle 2910">
                <a:extLst>
                  <a:ext uri="{FF2B5EF4-FFF2-40B4-BE49-F238E27FC236}">
                    <a16:creationId xmlns:a16="http://schemas.microsoft.com/office/drawing/2014/main" id="{7C396DF5-FDFF-A40E-FF55-8878B29C27DF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2" name="Rectangle 2911">
                <a:extLst>
                  <a:ext uri="{FF2B5EF4-FFF2-40B4-BE49-F238E27FC236}">
                    <a16:creationId xmlns:a16="http://schemas.microsoft.com/office/drawing/2014/main" id="{7742CC0E-126B-137A-8399-7CC0C0770448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3" name="Rectangle 2912">
                <a:extLst>
                  <a:ext uri="{FF2B5EF4-FFF2-40B4-BE49-F238E27FC236}">
                    <a16:creationId xmlns:a16="http://schemas.microsoft.com/office/drawing/2014/main" id="{B46784C6-6CEF-A135-5720-3D68D7972FD3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4" name="Rectangle 2913">
                <a:extLst>
                  <a:ext uri="{FF2B5EF4-FFF2-40B4-BE49-F238E27FC236}">
                    <a16:creationId xmlns:a16="http://schemas.microsoft.com/office/drawing/2014/main" id="{16AE982A-EA50-1D16-F82B-99F72BDCE253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5" name="Rectangle 2914">
                <a:extLst>
                  <a:ext uri="{FF2B5EF4-FFF2-40B4-BE49-F238E27FC236}">
                    <a16:creationId xmlns:a16="http://schemas.microsoft.com/office/drawing/2014/main" id="{F82B09F4-9D84-BA19-30A5-5E0B8FC569D8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6" name="Rectangle 2915">
                <a:extLst>
                  <a:ext uri="{FF2B5EF4-FFF2-40B4-BE49-F238E27FC236}">
                    <a16:creationId xmlns:a16="http://schemas.microsoft.com/office/drawing/2014/main" id="{14AD10CF-C6AF-E769-F19E-927AE8DDBC68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7" name="Rectangle 2916">
                <a:extLst>
                  <a:ext uri="{FF2B5EF4-FFF2-40B4-BE49-F238E27FC236}">
                    <a16:creationId xmlns:a16="http://schemas.microsoft.com/office/drawing/2014/main" id="{5EA40588-3F17-F88D-AC58-7F32F2C1FA11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8" name="Rectangle 2917">
                <a:extLst>
                  <a:ext uri="{FF2B5EF4-FFF2-40B4-BE49-F238E27FC236}">
                    <a16:creationId xmlns:a16="http://schemas.microsoft.com/office/drawing/2014/main" id="{B4FE88AC-E65F-0B23-EB6C-11AF5D5C8AFB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19" name="Rectangle 2918">
                <a:extLst>
                  <a:ext uri="{FF2B5EF4-FFF2-40B4-BE49-F238E27FC236}">
                    <a16:creationId xmlns:a16="http://schemas.microsoft.com/office/drawing/2014/main" id="{772DC2ED-1527-BC6D-6F49-3A56D121F414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0" name="Rectangle 2919">
                <a:extLst>
                  <a:ext uri="{FF2B5EF4-FFF2-40B4-BE49-F238E27FC236}">
                    <a16:creationId xmlns:a16="http://schemas.microsoft.com/office/drawing/2014/main" id="{BB357DDF-2FE3-EB35-D900-4E6EC2A385C9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1" name="Rectangle 2920">
                <a:extLst>
                  <a:ext uri="{FF2B5EF4-FFF2-40B4-BE49-F238E27FC236}">
                    <a16:creationId xmlns:a16="http://schemas.microsoft.com/office/drawing/2014/main" id="{821A7673-097B-3C6B-287F-DE1BE8E121D5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2" name="Rectangle 2921">
                <a:extLst>
                  <a:ext uri="{FF2B5EF4-FFF2-40B4-BE49-F238E27FC236}">
                    <a16:creationId xmlns:a16="http://schemas.microsoft.com/office/drawing/2014/main" id="{C4C36D22-BB69-31D2-3C30-858B73ECF67F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3" name="Rectangle 2922">
                <a:extLst>
                  <a:ext uri="{FF2B5EF4-FFF2-40B4-BE49-F238E27FC236}">
                    <a16:creationId xmlns:a16="http://schemas.microsoft.com/office/drawing/2014/main" id="{18E120D3-F4C4-3260-2E9D-1E48B9C89D42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4" name="Rectangle 2923">
                <a:extLst>
                  <a:ext uri="{FF2B5EF4-FFF2-40B4-BE49-F238E27FC236}">
                    <a16:creationId xmlns:a16="http://schemas.microsoft.com/office/drawing/2014/main" id="{EDB1A396-C7CE-DB6E-E9A1-77D519E36C83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5" name="Rectangle 2924">
                <a:extLst>
                  <a:ext uri="{FF2B5EF4-FFF2-40B4-BE49-F238E27FC236}">
                    <a16:creationId xmlns:a16="http://schemas.microsoft.com/office/drawing/2014/main" id="{79161BC6-DA98-3B69-FA0A-5E02774E8F16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6" name="Rectangle 2925">
                <a:extLst>
                  <a:ext uri="{FF2B5EF4-FFF2-40B4-BE49-F238E27FC236}">
                    <a16:creationId xmlns:a16="http://schemas.microsoft.com/office/drawing/2014/main" id="{01969496-DEBB-584C-8336-BC2C90015C6F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7" name="Rectangle 2926">
                <a:extLst>
                  <a:ext uri="{FF2B5EF4-FFF2-40B4-BE49-F238E27FC236}">
                    <a16:creationId xmlns:a16="http://schemas.microsoft.com/office/drawing/2014/main" id="{DF236F8C-DC6B-4FB9-F5D4-E514D92413A0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8" name="Rectangle 2927">
                <a:extLst>
                  <a:ext uri="{FF2B5EF4-FFF2-40B4-BE49-F238E27FC236}">
                    <a16:creationId xmlns:a16="http://schemas.microsoft.com/office/drawing/2014/main" id="{FC89CF5A-0CD8-CB56-6B20-BE1FA96D01DF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29" name="Rectangle 2928">
                <a:extLst>
                  <a:ext uri="{FF2B5EF4-FFF2-40B4-BE49-F238E27FC236}">
                    <a16:creationId xmlns:a16="http://schemas.microsoft.com/office/drawing/2014/main" id="{E8944C70-40DA-2696-6F73-D59E84A2AA70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0" name="Rectangle 2929">
                <a:extLst>
                  <a:ext uri="{FF2B5EF4-FFF2-40B4-BE49-F238E27FC236}">
                    <a16:creationId xmlns:a16="http://schemas.microsoft.com/office/drawing/2014/main" id="{F901B616-1EC6-7516-507E-29E5B965F4FC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1" name="Rectangle 2930">
                <a:extLst>
                  <a:ext uri="{FF2B5EF4-FFF2-40B4-BE49-F238E27FC236}">
                    <a16:creationId xmlns:a16="http://schemas.microsoft.com/office/drawing/2014/main" id="{BC050B94-BE39-8865-FF9D-84B05D7EB96D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2" name="Rectangle 2931">
                <a:extLst>
                  <a:ext uri="{FF2B5EF4-FFF2-40B4-BE49-F238E27FC236}">
                    <a16:creationId xmlns:a16="http://schemas.microsoft.com/office/drawing/2014/main" id="{0D8C4AC3-6A1C-0B90-E77F-4021C0D47B5F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3" name="Rectangle 2932">
                <a:extLst>
                  <a:ext uri="{FF2B5EF4-FFF2-40B4-BE49-F238E27FC236}">
                    <a16:creationId xmlns:a16="http://schemas.microsoft.com/office/drawing/2014/main" id="{E9F6B83C-E5C8-9ACF-8E61-1EA3D1249EF1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4" name="Rectangle 2933">
                <a:extLst>
                  <a:ext uri="{FF2B5EF4-FFF2-40B4-BE49-F238E27FC236}">
                    <a16:creationId xmlns:a16="http://schemas.microsoft.com/office/drawing/2014/main" id="{01E7B42F-DEF5-84A4-8305-A003BF24BAED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5" name="Rectangle 2934">
                <a:extLst>
                  <a:ext uri="{FF2B5EF4-FFF2-40B4-BE49-F238E27FC236}">
                    <a16:creationId xmlns:a16="http://schemas.microsoft.com/office/drawing/2014/main" id="{C32F8BD8-CD08-C9D7-B486-CB1D82EA18D7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6" name="Rectangle 2935">
                <a:extLst>
                  <a:ext uri="{FF2B5EF4-FFF2-40B4-BE49-F238E27FC236}">
                    <a16:creationId xmlns:a16="http://schemas.microsoft.com/office/drawing/2014/main" id="{626DAE84-38AB-C8DD-7017-E15A26E52F9D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7" name="Rectangle 2936">
                <a:extLst>
                  <a:ext uri="{FF2B5EF4-FFF2-40B4-BE49-F238E27FC236}">
                    <a16:creationId xmlns:a16="http://schemas.microsoft.com/office/drawing/2014/main" id="{83F0E87A-7A20-21DC-2F12-846595132B05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8" name="Rectangle 2937">
                <a:extLst>
                  <a:ext uri="{FF2B5EF4-FFF2-40B4-BE49-F238E27FC236}">
                    <a16:creationId xmlns:a16="http://schemas.microsoft.com/office/drawing/2014/main" id="{4D7D997F-F70C-5DF1-E11F-2D2E1CDC63AB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39" name="Rectangle 2938">
                <a:extLst>
                  <a:ext uri="{FF2B5EF4-FFF2-40B4-BE49-F238E27FC236}">
                    <a16:creationId xmlns:a16="http://schemas.microsoft.com/office/drawing/2014/main" id="{75D1CE61-58C6-C65C-D37B-2F2B91E34644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0" name="Rectangle 2939">
                <a:extLst>
                  <a:ext uri="{FF2B5EF4-FFF2-40B4-BE49-F238E27FC236}">
                    <a16:creationId xmlns:a16="http://schemas.microsoft.com/office/drawing/2014/main" id="{D508E9C2-208E-06BD-2566-26CAFE0E5466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1" name="Rectangle 2940">
                <a:extLst>
                  <a:ext uri="{FF2B5EF4-FFF2-40B4-BE49-F238E27FC236}">
                    <a16:creationId xmlns:a16="http://schemas.microsoft.com/office/drawing/2014/main" id="{839D7D30-6624-23D0-805A-377F10BFA044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2" name="Rectangle 2941">
                <a:extLst>
                  <a:ext uri="{FF2B5EF4-FFF2-40B4-BE49-F238E27FC236}">
                    <a16:creationId xmlns:a16="http://schemas.microsoft.com/office/drawing/2014/main" id="{2ADC77B8-68FC-E91B-D9CB-B7C80423B608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3" name="Rectangle 2942">
                <a:extLst>
                  <a:ext uri="{FF2B5EF4-FFF2-40B4-BE49-F238E27FC236}">
                    <a16:creationId xmlns:a16="http://schemas.microsoft.com/office/drawing/2014/main" id="{5C1C2341-08C1-2205-6386-D0847623DD58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4" name="Rectangle 2943">
                <a:extLst>
                  <a:ext uri="{FF2B5EF4-FFF2-40B4-BE49-F238E27FC236}">
                    <a16:creationId xmlns:a16="http://schemas.microsoft.com/office/drawing/2014/main" id="{942697FB-9E90-BA6D-09CC-40898C8BAD48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5" name="Rectangle 2944">
                <a:extLst>
                  <a:ext uri="{FF2B5EF4-FFF2-40B4-BE49-F238E27FC236}">
                    <a16:creationId xmlns:a16="http://schemas.microsoft.com/office/drawing/2014/main" id="{FAAEDBE0-786C-16EF-2926-B0DAB761CE3F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6" name="Rectangle 2945">
                <a:extLst>
                  <a:ext uri="{FF2B5EF4-FFF2-40B4-BE49-F238E27FC236}">
                    <a16:creationId xmlns:a16="http://schemas.microsoft.com/office/drawing/2014/main" id="{E7C7846D-AB05-3C2C-0FF7-CA3708FB3A51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7" name="Rectangle 2946">
                <a:extLst>
                  <a:ext uri="{FF2B5EF4-FFF2-40B4-BE49-F238E27FC236}">
                    <a16:creationId xmlns:a16="http://schemas.microsoft.com/office/drawing/2014/main" id="{FDFB21B6-4E84-F777-DBE1-B6CE625EF132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8" name="Rectangle 2947">
                <a:extLst>
                  <a:ext uri="{FF2B5EF4-FFF2-40B4-BE49-F238E27FC236}">
                    <a16:creationId xmlns:a16="http://schemas.microsoft.com/office/drawing/2014/main" id="{E4A948B0-EC0C-B8EB-8F6B-4615DB2458DA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49" name="Rectangle 2948">
                <a:extLst>
                  <a:ext uri="{FF2B5EF4-FFF2-40B4-BE49-F238E27FC236}">
                    <a16:creationId xmlns:a16="http://schemas.microsoft.com/office/drawing/2014/main" id="{104CF26C-0AA8-792C-31D6-B2FD273D4833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0" name="Rectangle 2949">
                <a:extLst>
                  <a:ext uri="{FF2B5EF4-FFF2-40B4-BE49-F238E27FC236}">
                    <a16:creationId xmlns:a16="http://schemas.microsoft.com/office/drawing/2014/main" id="{8FBA0C9E-134A-D6D9-E419-C96001E45D2E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1" name="Rectangle 2950">
                <a:extLst>
                  <a:ext uri="{FF2B5EF4-FFF2-40B4-BE49-F238E27FC236}">
                    <a16:creationId xmlns:a16="http://schemas.microsoft.com/office/drawing/2014/main" id="{BFF3B121-EC6E-B45A-948F-6C6B82DDE990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2" name="Rectangle 2951">
                <a:extLst>
                  <a:ext uri="{FF2B5EF4-FFF2-40B4-BE49-F238E27FC236}">
                    <a16:creationId xmlns:a16="http://schemas.microsoft.com/office/drawing/2014/main" id="{675192AC-8C3A-29B2-8888-97B8131532A0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3" name="Rectangle 2952">
                <a:extLst>
                  <a:ext uri="{FF2B5EF4-FFF2-40B4-BE49-F238E27FC236}">
                    <a16:creationId xmlns:a16="http://schemas.microsoft.com/office/drawing/2014/main" id="{C104D7DC-8BBE-142A-7914-286AD5FCCFD6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4" name="Rectangle 2953">
                <a:extLst>
                  <a:ext uri="{FF2B5EF4-FFF2-40B4-BE49-F238E27FC236}">
                    <a16:creationId xmlns:a16="http://schemas.microsoft.com/office/drawing/2014/main" id="{E4C95B08-A8F1-2CBA-05DB-7A69C23C8288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5" name="Rectangle 2954">
                <a:extLst>
                  <a:ext uri="{FF2B5EF4-FFF2-40B4-BE49-F238E27FC236}">
                    <a16:creationId xmlns:a16="http://schemas.microsoft.com/office/drawing/2014/main" id="{2943F83D-6DF0-6756-6E31-99E7C3D50109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6" name="Rectangle 2955">
                <a:extLst>
                  <a:ext uri="{FF2B5EF4-FFF2-40B4-BE49-F238E27FC236}">
                    <a16:creationId xmlns:a16="http://schemas.microsoft.com/office/drawing/2014/main" id="{D4E8A362-47F4-5AD3-29BB-8A80A52CFE75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7" name="Rectangle 2956">
                <a:extLst>
                  <a:ext uri="{FF2B5EF4-FFF2-40B4-BE49-F238E27FC236}">
                    <a16:creationId xmlns:a16="http://schemas.microsoft.com/office/drawing/2014/main" id="{BFB2C707-7A16-8168-A88D-53AB98DA17E0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8" name="Rectangle 2957">
                <a:extLst>
                  <a:ext uri="{FF2B5EF4-FFF2-40B4-BE49-F238E27FC236}">
                    <a16:creationId xmlns:a16="http://schemas.microsoft.com/office/drawing/2014/main" id="{8178226F-45D1-C3EF-467C-98B477D1CFD4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59" name="Rectangle 2958">
                <a:extLst>
                  <a:ext uri="{FF2B5EF4-FFF2-40B4-BE49-F238E27FC236}">
                    <a16:creationId xmlns:a16="http://schemas.microsoft.com/office/drawing/2014/main" id="{E7D5BA49-D3D8-EC01-AAA1-5576DBAD1028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0" name="Rectangle 2959">
                <a:extLst>
                  <a:ext uri="{FF2B5EF4-FFF2-40B4-BE49-F238E27FC236}">
                    <a16:creationId xmlns:a16="http://schemas.microsoft.com/office/drawing/2014/main" id="{C0BEA081-C7D8-6394-3410-8E3EB7ECCC4B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1" name="Rectangle 2960">
                <a:extLst>
                  <a:ext uri="{FF2B5EF4-FFF2-40B4-BE49-F238E27FC236}">
                    <a16:creationId xmlns:a16="http://schemas.microsoft.com/office/drawing/2014/main" id="{06540A85-DBD1-4F29-8DCC-75EEC105EC0C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2" name="Rectangle 2961">
                <a:extLst>
                  <a:ext uri="{FF2B5EF4-FFF2-40B4-BE49-F238E27FC236}">
                    <a16:creationId xmlns:a16="http://schemas.microsoft.com/office/drawing/2014/main" id="{751BAE78-2E25-6374-9328-99ECF2F97AA2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3" name="Rectangle 2962">
                <a:extLst>
                  <a:ext uri="{FF2B5EF4-FFF2-40B4-BE49-F238E27FC236}">
                    <a16:creationId xmlns:a16="http://schemas.microsoft.com/office/drawing/2014/main" id="{9C02E07B-35C5-C30F-25D3-6850D18C4B02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2964" name="Group 2963">
              <a:extLst>
                <a:ext uri="{FF2B5EF4-FFF2-40B4-BE49-F238E27FC236}">
                  <a16:creationId xmlns:a16="http://schemas.microsoft.com/office/drawing/2014/main" id="{D503E219-3CAA-4128-C760-19191BD49ABE}"/>
                </a:ext>
              </a:extLst>
            </p:cNvPr>
            <p:cNvGrpSpPr/>
            <p:nvPr/>
          </p:nvGrpSpPr>
          <p:grpSpPr>
            <a:xfrm>
              <a:off x="8256826" y="3816473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2965" name="Rectangle 2964">
                <a:extLst>
                  <a:ext uri="{FF2B5EF4-FFF2-40B4-BE49-F238E27FC236}">
                    <a16:creationId xmlns:a16="http://schemas.microsoft.com/office/drawing/2014/main" id="{57467220-F5F5-8888-7C55-C7711D29E652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6" name="Rectangle 2965">
                <a:extLst>
                  <a:ext uri="{FF2B5EF4-FFF2-40B4-BE49-F238E27FC236}">
                    <a16:creationId xmlns:a16="http://schemas.microsoft.com/office/drawing/2014/main" id="{DEBBA03C-A658-1EAB-728C-F3A1D59AE8B3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7" name="Rectangle 2966">
                <a:extLst>
                  <a:ext uri="{FF2B5EF4-FFF2-40B4-BE49-F238E27FC236}">
                    <a16:creationId xmlns:a16="http://schemas.microsoft.com/office/drawing/2014/main" id="{73BF1872-A99C-20A0-F79D-C8446C852783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8" name="Rectangle 2967">
                <a:extLst>
                  <a:ext uri="{FF2B5EF4-FFF2-40B4-BE49-F238E27FC236}">
                    <a16:creationId xmlns:a16="http://schemas.microsoft.com/office/drawing/2014/main" id="{1E612C85-9072-9396-B315-7A8C832AFFEA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69" name="Rectangle 2968">
                <a:extLst>
                  <a:ext uri="{FF2B5EF4-FFF2-40B4-BE49-F238E27FC236}">
                    <a16:creationId xmlns:a16="http://schemas.microsoft.com/office/drawing/2014/main" id="{1A6792B0-C987-16D6-A63B-2E3260E9D0C8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0" name="Rectangle 2969">
                <a:extLst>
                  <a:ext uri="{FF2B5EF4-FFF2-40B4-BE49-F238E27FC236}">
                    <a16:creationId xmlns:a16="http://schemas.microsoft.com/office/drawing/2014/main" id="{BFC71C60-BE76-DDF0-4E6C-5EE1252F5E36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1" name="Rectangle 2970">
                <a:extLst>
                  <a:ext uri="{FF2B5EF4-FFF2-40B4-BE49-F238E27FC236}">
                    <a16:creationId xmlns:a16="http://schemas.microsoft.com/office/drawing/2014/main" id="{3D509954-1EE4-D048-0A05-1DF1F924DAE1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2" name="Rectangle 2971">
                <a:extLst>
                  <a:ext uri="{FF2B5EF4-FFF2-40B4-BE49-F238E27FC236}">
                    <a16:creationId xmlns:a16="http://schemas.microsoft.com/office/drawing/2014/main" id="{1F5DB308-E27D-38E9-5830-CF1BF4DFB0EC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3" name="Rectangle 2972">
                <a:extLst>
                  <a:ext uri="{FF2B5EF4-FFF2-40B4-BE49-F238E27FC236}">
                    <a16:creationId xmlns:a16="http://schemas.microsoft.com/office/drawing/2014/main" id="{ED079A86-AB56-8C53-9F59-46889C61537D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4" name="Rectangle 2973">
                <a:extLst>
                  <a:ext uri="{FF2B5EF4-FFF2-40B4-BE49-F238E27FC236}">
                    <a16:creationId xmlns:a16="http://schemas.microsoft.com/office/drawing/2014/main" id="{71801D4C-CADD-8CC0-79F5-22D0D575FED9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5" name="Rectangle 2974">
                <a:extLst>
                  <a:ext uri="{FF2B5EF4-FFF2-40B4-BE49-F238E27FC236}">
                    <a16:creationId xmlns:a16="http://schemas.microsoft.com/office/drawing/2014/main" id="{C97EC4A7-3D6A-F9A1-374A-FB4570319C9B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6" name="Rectangle 2975">
                <a:extLst>
                  <a:ext uri="{FF2B5EF4-FFF2-40B4-BE49-F238E27FC236}">
                    <a16:creationId xmlns:a16="http://schemas.microsoft.com/office/drawing/2014/main" id="{1A62BA22-6039-515F-BFF0-37D1869503B2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7" name="Rectangle 2976">
                <a:extLst>
                  <a:ext uri="{FF2B5EF4-FFF2-40B4-BE49-F238E27FC236}">
                    <a16:creationId xmlns:a16="http://schemas.microsoft.com/office/drawing/2014/main" id="{395CFED6-6928-D862-15E5-2DC9031C6394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8" name="Rectangle 2977">
                <a:extLst>
                  <a:ext uri="{FF2B5EF4-FFF2-40B4-BE49-F238E27FC236}">
                    <a16:creationId xmlns:a16="http://schemas.microsoft.com/office/drawing/2014/main" id="{B0AA7323-20A0-F5B8-5674-E01EDCB6AD92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79" name="Rectangle 2978">
                <a:extLst>
                  <a:ext uri="{FF2B5EF4-FFF2-40B4-BE49-F238E27FC236}">
                    <a16:creationId xmlns:a16="http://schemas.microsoft.com/office/drawing/2014/main" id="{693D475F-EDD7-5290-A412-6A45C6F1F848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0" name="Rectangle 2979">
                <a:extLst>
                  <a:ext uri="{FF2B5EF4-FFF2-40B4-BE49-F238E27FC236}">
                    <a16:creationId xmlns:a16="http://schemas.microsoft.com/office/drawing/2014/main" id="{F503E153-8138-7AFF-9244-0E1C55F7F48D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1" name="Rectangle 2980">
                <a:extLst>
                  <a:ext uri="{FF2B5EF4-FFF2-40B4-BE49-F238E27FC236}">
                    <a16:creationId xmlns:a16="http://schemas.microsoft.com/office/drawing/2014/main" id="{C0D40B5D-93A1-AC65-8047-147FC79F23E1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2" name="Rectangle 2981">
                <a:extLst>
                  <a:ext uri="{FF2B5EF4-FFF2-40B4-BE49-F238E27FC236}">
                    <a16:creationId xmlns:a16="http://schemas.microsoft.com/office/drawing/2014/main" id="{1BC7DF55-ADE3-799B-AAD0-C9CA9885446A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3" name="Rectangle 2982">
                <a:extLst>
                  <a:ext uri="{FF2B5EF4-FFF2-40B4-BE49-F238E27FC236}">
                    <a16:creationId xmlns:a16="http://schemas.microsoft.com/office/drawing/2014/main" id="{9F2D904D-F5AA-86BC-C9FA-D71B860908E8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4" name="Rectangle 2983">
                <a:extLst>
                  <a:ext uri="{FF2B5EF4-FFF2-40B4-BE49-F238E27FC236}">
                    <a16:creationId xmlns:a16="http://schemas.microsoft.com/office/drawing/2014/main" id="{EE3B763E-2A0B-3D52-AE5A-EE0E37D91AA2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5" name="Rectangle 2984">
                <a:extLst>
                  <a:ext uri="{FF2B5EF4-FFF2-40B4-BE49-F238E27FC236}">
                    <a16:creationId xmlns:a16="http://schemas.microsoft.com/office/drawing/2014/main" id="{1FDD93EA-2A1B-3AB7-ECFE-D00BE59D0A82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6" name="Rectangle 2985">
                <a:extLst>
                  <a:ext uri="{FF2B5EF4-FFF2-40B4-BE49-F238E27FC236}">
                    <a16:creationId xmlns:a16="http://schemas.microsoft.com/office/drawing/2014/main" id="{3D45D05E-A424-D54D-5662-72DB8F62AAE6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7" name="Rectangle 2986">
                <a:extLst>
                  <a:ext uri="{FF2B5EF4-FFF2-40B4-BE49-F238E27FC236}">
                    <a16:creationId xmlns:a16="http://schemas.microsoft.com/office/drawing/2014/main" id="{41A3C16B-C2B0-37D9-AD4D-20CA0C791A56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8" name="Rectangle 2987">
                <a:extLst>
                  <a:ext uri="{FF2B5EF4-FFF2-40B4-BE49-F238E27FC236}">
                    <a16:creationId xmlns:a16="http://schemas.microsoft.com/office/drawing/2014/main" id="{5DA9DB13-5801-14DF-783C-25D784378B3C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89" name="Rectangle 2988">
                <a:extLst>
                  <a:ext uri="{FF2B5EF4-FFF2-40B4-BE49-F238E27FC236}">
                    <a16:creationId xmlns:a16="http://schemas.microsoft.com/office/drawing/2014/main" id="{F4FC47BF-6682-6A43-353C-61F24A447E5E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0" name="Rectangle 2989">
                <a:extLst>
                  <a:ext uri="{FF2B5EF4-FFF2-40B4-BE49-F238E27FC236}">
                    <a16:creationId xmlns:a16="http://schemas.microsoft.com/office/drawing/2014/main" id="{98BB9382-1ECC-BF6B-5E65-49932787F3AA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1" name="Rectangle 2990">
                <a:extLst>
                  <a:ext uri="{FF2B5EF4-FFF2-40B4-BE49-F238E27FC236}">
                    <a16:creationId xmlns:a16="http://schemas.microsoft.com/office/drawing/2014/main" id="{B40388B1-7E0A-C19B-58B4-9C2A585E7E78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2" name="Rectangle 2991">
                <a:extLst>
                  <a:ext uri="{FF2B5EF4-FFF2-40B4-BE49-F238E27FC236}">
                    <a16:creationId xmlns:a16="http://schemas.microsoft.com/office/drawing/2014/main" id="{DD6C5AF2-63EC-FA03-15C1-EBE264237615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3" name="Rectangle 2992">
                <a:extLst>
                  <a:ext uri="{FF2B5EF4-FFF2-40B4-BE49-F238E27FC236}">
                    <a16:creationId xmlns:a16="http://schemas.microsoft.com/office/drawing/2014/main" id="{A8962AD3-FA91-3455-D644-EF1F4EB21346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4" name="Rectangle 2993">
                <a:extLst>
                  <a:ext uri="{FF2B5EF4-FFF2-40B4-BE49-F238E27FC236}">
                    <a16:creationId xmlns:a16="http://schemas.microsoft.com/office/drawing/2014/main" id="{9FD128FC-448A-1FAE-31FD-65B52D7EB40E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5" name="Rectangle 2994">
                <a:extLst>
                  <a:ext uri="{FF2B5EF4-FFF2-40B4-BE49-F238E27FC236}">
                    <a16:creationId xmlns:a16="http://schemas.microsoft.com/office/drawing/2014/main" id="{2CA19EE6-5252-CFBF-96E0-09844B5B2EF5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6" name="Rectangle 2995">
                <a:extLst>
                  <a:ext uri="{FF2B5EF4-FFF2-40B4-BE49-F238E27FC236}">
                    <a16:creationId xmlns:a16="http://schemas.microsoft.com/office/drawing/2014/main" id="{18BB9E53-BB3E-AF37-9C86-A2E5CC56A434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solidFill>
                <a:schemeClr val="tx1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7" name="Rectangle 2996">
                <a:extLst>
                  <a:ext uri="{FF2B5EF4-FFF2-40B4-BE49-F238E27FC236}">
                    <a16:creationId xmlns:a16="http://schemas.microsoft.com/office/drawing/2014/main" id="{614AD464-6BCD-8590-1E80-81940D472C0B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8" name="Rectangle 2997">
                <a:extLst>
                  <a:ext uri="{FF2B5EF4-FFF2-40B4-BE49-F238E27FC236}">
                    <a16:creationId xmlns:a16="http://schemas.microsoft.com/office/drawing/2014/main" id="{2E0A75BC-A4CD-51BD-9B4D-21E66A4AE08F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999" name="Rectangle 2998">
                <a:extLst>
                  <a:ext uri="{FF2B5EF4-FFF2-40B4-BE49-F238E27FC236}">
                    <a16:creationId xmlns:a16="http://schemas.microsoft.com/office/drawing/2014/main" id="{881B2414-AC45-4F23-A234-94087C76A157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0" name="Rectangle 2999">
                <a:extLst>
                  <a:ext uri="{FF2B5EF4-FFF2-40B4-BE49-F238E27FC236}">
                    <a16:creationId xmlns:a16="http://schemas.microsoft.com/office/drawing/2014/main" id="{2E019E40-D0E5-811B-5A8E-02A6FE50EA8A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solidFill>
                <a:schemeClr val="accent4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1" name="Rectangle 3000">
                <a:extLst>
                  <a:ext uri="{FF2B5EF4-FFF2-40B4-BE49-F238E27FC236}">
                    <a16:creationId xmlns:a16="http://schemas.microsoft.com/office/drawing/2014/main" id="{DA1D007A-957E-2400-1504-3ADE7CA30B8C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2" name="Rectangle 3001">
                <a:extLst>
                  <a:ext uri="{FF2B5EF4-FFF2-40B4-BE49-F238E27FC236}">
                    <a16:creationId xmlns:a16="http://schemas.microsoft.com/office/drawing/2014/main" id="{C42A14DB-C9EA-8665-0A0F-B12F264B9DB3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3" name="Rectangle 3002">
                <a:extLst>
                  <a:ext uri="{FF2B5EF4-FFF2-40B4-BE49-F238E27FC236}">
                    <a16:creationId xmlns:a16="http://schemas.microsoft.com/office/drawing/2014/main" id="{048FE224-C600-7377-9E81-A9E2DC1106E1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4" name="Rectangle 3003">
                <a:extLst>
                  <a:ext uri="{FF2B5EF4-FFF2-40B4-BE49-F238E27FC236}">
                    <a16:creationId xmlns:a16="http://schemas.microsoft.com/office/drawing/2014/main" id="{916FE86B-7119-E57E-5EEE-5FCD832A41EE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5" name="Rectangle 3004">
                <a:extLst>
                  <a:ext uri="{FF2B5EF4-FFF2-40B4-BE49-F238E27FC236}">
                    <a16:creationId xmlns:a16="http://schemas.microsoft.com/office/drawing/2014/main" id="{51BEC1E5-759F-3381-A94C-D036631F1D2A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6" name="Rectangle 3005">
                <a:extLst>
                  <a:ext uri="{FF2B5EF4-FFF2-40B4-BE49-F238E27FC236}">
                    <a16:creationId xmlns:a16="http://schemas.microsoft.com/office/drawing/2014/main" id="{06A6FAB6-C0AF-5040-F4CA-0CB562AB9E7E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7" name="Rectangle 3006">
                <a:extLst>
                  <a:ext uri="{FF2B5EF4-FFF2-40B4-BE49-F238E27FC236}">
                    <a16:creationId xmlns:a16="http://schemas.microsoft.com/office/drawing/2014/main" id="{D905ECB1-CADE-ECBD-AA47-1B54626AEA4F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8" name="Rectangle 3007">
                <a:extLst>
                  <a:ext uri="{FF2B5EF4-FFF2-40B4-BE49-F238E27FC236}">
                    <a16:creationId xmlns:a16="http://schemas.microsoft.com/office/drawing/2014/main" id="{5452BAF0-A2C9-47AB-EA70-55D09C0121A2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09" name="Rectangle 3008">
                <a:extLst>
                  <a:ext uri="{FF2B5EF4-FFF2-40B4-BE49-F238E27FC236}">
                    <a16:creationId xmlns:a16="http://schemas.microsoft.com/office/drawing/2014/main" id="{C7995C4F-F73C-F4C8-D9F6-3716515D306B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0" name="Rectangle 3009">
                <a:extLst>
                  <a:ext uri="{FF2B5EF4-FFF2-40B4-BE49-F238E27FC236}">
                    <a16:creationId xmlns:a16="http://schemas.microsoft.com/office/drawing/2014/main" id="{81688639-A7B9-1BD6-74BD-8AD2DED26756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1" name="Rectangle 3010">
                <a:extLst>
                  <a:ext uri="{FF2B5EF4-FFF2-40B4-BE49-F238E27FC236}">
                    <a16:creationId xmlns:a16="http://schemas.microsoft.com/office/drawing/2014/main" id="{E4B645C4-B64C-1A57-8580-5EA61E7BF9E0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2" name="Rectangle 3011">
                <a:extLst>
                  <a:ext uri="{FF2B5EF4-FFF2-40B4-BE49-F238E27FC236}">
                    <a16:creationId xmlns:a16="http://schemas.microsoft.com/office/drawing/2014/main" id="{0A260220-32CF-7CE2-3DBB-4DC3ECB5BD07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3" name="Rectangle 3012">
                <a:extLst>
                  <a:ext uri="{FF2B5EF4-FFF2-40B4-BE49-F238E27FC236}">
                    <a16:creationId xmlns:a16="http://schemas.microsoft.com/office/drawing/2014/main" id="{9E97F95E-74A8-C76E-85D5-4733E566777F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4" name="Rectangle 3013">
                <a:extLst>
                  <a:ext uri="{FF2B5EF4-FFF2-40B4-BE49-F238E27FC236}">
                    <a16:creationId xmlns:a16="http://schemas.microsoft.com/office/drawing/2014/main" id="{F38862BF-1798-1E4F-09EE-3CC1674A64E3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5" name="Rectangle 3014">
                <a:extLst>
                  <a:ext uri="{FF2B5EF4-FFF2-40B4-BE49-F238E27FC236}">
                    <a16:creationId xmlns:a16="http://schemas.microsoft.com/office/drawing/2014/main" id="{64CC03D5-B7B7-C7AE-A228-5505398BC744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6" name="Rectangle 3015">
                <a:extLst>
                  <a:ext uri="{FF2B5EF4-FFF2-40B4-BE49-F238E27FC236}">
                    <a16:creationId xmlns:a16="http://schemas.microsoft.com/office/drawing/2014/main" id="{FA2A7691-293E-DDE2-3F59-03590844EE9E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7" name="Rectangle 3016">
                <a:extLst>
                  <a:ext uri="{FF2B5EF4-FFF2-40B4-BE49-F238E27FC236}">
                    <a16:creationId xmlns:a16="http://schemas.microsoft.com/office/drawing/2014/main" id="{7C1F763F-EC81-491D-8D1E-54328AF94D6A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8" name="Rectangle 3017">
                <a:extLst>
                  <a:ext uri="{FF2B5EF4-FFF2-40B4-BE49-F238E27FC236}">
                    <a16:creationId xmlns:a16="http://schemas.microsoft.com/office/drawing/2014/main" id="{346F3F9A-1046-55CC-7660-4074F6C45A6C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19" name="Rectangle 3018">
                <a:extLst>
                  <a:ext uri="{FF2B5EF4-FFF2-40B4-BE49-F238E27FC236}">
                    <a16:creationId xmlns:a16="http://schemas.microsoft.com/office/drawing/2014/main" id="{FA678C77-06F8-94CE-8450-81718EDA42B4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0" name="Rectangle 3019">
                <a:extLst>
                  <a:ext uri="{FF2B5EF4-FFF2-40B4-BE49-F238E27FC236}">
                    <a16:creationId xmlns:a16="http://schemas.microsoft.com/office/drawing/2014/main" id="{10BFB2B1-BF7B-CDFF-7843-0FFB5AD6C83C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1" name="Rectangle 3020">
                <a:extLst>
                  <a:ext uri="{FF2B5EF4-FFF2-40B4-BE49-F238E27FC236}">
                    <a16:creationId xmlns:a16="http://schemas.microsoft.com/office/drawing/2014/main" id="{E230A8E7-CD89-B330-3856-4CE9E3EED911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2" name="Rectangle 3021">
                <a:extLst>
                  <a:ext uri="{FF2B5EF4-FFF2-40B4-BE49-F238E27FC236}">
                    <a16:creationId xmlns:a16="http://schemas.microsoft.com/office/drawing/2014/main" id="{0899F2BD-A3CC-73B9-D1BF-4033D6C7AEA3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3" name="Rectangle 3022">
                <a:extLst>
                  <a:ext uri="{FF2B5EF4-FFF2-40B4-BE49-F238E27FC236}">
                    <a16:creationId xmlns:a16="http://schemas.microsoft.com/office/drawing/2014/main" id="{AA72341F-D10A-E2C1-848C-FA71C8E30D17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4" name="Rectangle 3023">
                <a:extLst>
                  <a:ext uri="{FF2B5EF4-FFF2-40B4-BE49-F238E27FC236}">
                    <a16:creationId xmlns:a16="http://schemas.microsoft.com/office/drawing/2014/main" id="{15E697E3-3A42-445A-4174-F982D2C7D594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5" name="Rectangle 3024">
                <a:extLst>
                  <a:ext uri="{FF2B5EF4-FFF2-40B4-BE49-F238E27FC236}">
                    <a16:creationId xmlns:a16="http://schemas.microsoft.com/office/drawing/2014/main" id="{6E04FED6-86B6-C1ED-6601-7165C7D63A2B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6" name="Rectangle 3025">
                <a:extLst>
                  <a:ext uri="{FF2B5EF4-FFF2-40B4-BE49-F238E27FC236}">
                    <a16:creationId xmlns:a16="http://schemas.microsoft.com/office/drawing/2014/main" id="{9CFCFB66-F8C7-CAD7-C436-871A14C57FED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7" name="Rectangle 3026">
                <a:extLst>
                  <a:ext uri="{FF2B5EF4-FFF2-40B4-BE49-F238E27FC236}">
                    <a16:creationId xmlns:a16="http://schemas.microsoft.com/office/drawing/2014/main" id="{34982532-1D48-3B97-E71C-1989170F8E02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8" name="Rectangle 3027">
                <a:extLst>
                  <a:ext uri="{FF2B5EF4-FFF2-40B4-BE49-F238E27FC236}">
                    <a16:creationId xmlns:a16="http://schemas.microsoft.com/office/drawing/2014/main" id="{510D3C05-0738-8B85-89A4-FFB2A4220A87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29" name="Rectangle 3028">
                <a:extLst>
                  <a:ext uri="{FF2B5EF4-FFF2-40B4-BE49-F238E27FC236}">
                    <a16:creationId xmlns:a16="http://schemas.microsoft.com/office/drawing/2014/main" id="{E8922F6C-4F08-D5C1-C368-7E1C5DC80F41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096" name="Group 3095">
              <a:extLst>
                <a:ext uri="{FF2B5EF4-FFF2-40B4-BE49-F238E27FC236}">
                  <a16:creationId xmlns:a16="http://schemas.microsoft.com/office/drawing/2014/main" id="{3D5B4A9C-E07D-35CE-0D2E-269C8C26771A}"/>
                </a:ext>
              </a:extLst>
            </p:cNvPr>
            <p:cNvGrpSpPr/>
            <p:nvPr/>
          </p:nvGrpSpPr>
          <p:grpSpPr>
            <a:xfrm>
              <a:off x="8256826" y="3696881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3097" name="Rectangle 3096">
                <a:extLst>
                  <a:ext uri="{FF2B5EF4-FFF2-40B4-BE49-F238E27FC236}">
                    <a16:creationId xmlns:a16="http://schemas.microsoft.com/office/drawing/2014/main" id="{710DB06A-0585-E41A-AB2D-AD80D71EEEA8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8" name="Rectangle 3097">
                <a:extLst>
                  <a:ext uri="{FF2B5EF4-FFF2-40B4-BE49-F238E27FC236}">
                    <a16:creationId xmlns:a16="http://schemas.microsoft.com/office/drawing/2014/main" id="{E0B1BDC0-9D62-4A66-9FA3-A65266369A14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9" name="Rectangle 3098">
                <a:extLst>
                  <a:ext uri="{FF2B5EF4-FFF2-40B4-BE49-F238E27FC236}">
                    <a16:creationId xmlns:a16="http://schemas.microsoft.com/office/drawing/2014/main" id="{C5C1E46C-AE33-CFA2-FF0C-44BE5D50B729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0" name="Rectangle 3099">
                <a:extLst>
                  <a:ext uri="{FF2B5EF4-FFF2-40B4-BE49-F238E27FC236}">
                    <a16:creationId xmlns:a16="http://schemas.microsoft.com/office/drawing/2014/main" id="{F410E469-253E-2A43-5B3A-159CE8FCEA7E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1" name="Rectangle 3100">
                <a:extLst>
                  <a:ext uri="{FF2B5EF4-FFF2-40B4-BE49-F238E27FC236}">
                    <a16:creationId xmlns:a16="http://schemas.microsoft.com/office/drawing/2014/main" id="{36D003DC-A586-1F52-31AB-A37F67EB6796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2" name="Rectangle 3101">
                <a:extLst>
                  <a:ext uri="{FF2B5EF4-FFF2-40B4-BE49-F238E27FC236}">
                    <a16:creationId xmlns:a16="http://schemas.microsoft.com/office/drawing/2014/main" id="{891F967B-4D75-35AA-8590-FA2BEC593068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3" name="Rectangle 3102">
                <a:extLst>
                  <a:ext uri="{FF2B5EF4-FFF2-40B4-BE49-F238E27FC236}">
                    <a16:creationId xmlns:a16="http://schemas.microsoft.com/office/drawing/2014/main" id="{7CFA2340-1059-56A1-8901-01EEC71012A1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4" name="Rectangle 3103">
                <a:extLst>
                  <a:ext uri="{FF2B5EF4-FFF2-40B4-BE49-F238E27FC236}">
                    <a16:creationId xmlns:a16="http://schemas.microsoft.com/office/drawing/2014/main" id="{62AD09EC-8666-E9D3-A40C-F13B7FA9E832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5" name="Rectangle 3104">
                <a:extLst>
                  <a:ext uri="{FF2B5EF4-FFF2-40B4-BE49-F238E27FC236}">
                    <a16:creationId xmlns:a16="http://schemas.microsoft.com/office/drawing/2014/main" id="{4D370462-16C6-9EF6-7E74-42C5E7F1C7BD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6" name="Rectangle 3105">
                <a:extLst>
                  <a:ext uri="{FF2B5EF4-FFF2-40B4-BE49-F238E27FC236}">
                    <a16:creationId xmlns:a16="http://schemas.microsoft.com/office/drawing/2014/main" id="{0EFFFB53-ABEE-7150-E873-167EB6F9036D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7" name="Rectangle 3106">
                <a:extLst>
                  <a:ext uri="{FF2B5EF4-FFF2-40B4-BE49-F238E27FC236}">
                    <a16:creationId xmlns:a16="http://schemas.microsoft.com/office/drawing/2014/main" id="{AE27F1D7-4773-E2C3-80F9-DA528EB8B71F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8" name="Rectangle 3107">
                <a:extLst>
                  <a:ext uri="{FF2B5EF4-FFF2-40B4-BE49-F238E27FC236}">
                    <a16:creationId xmlns:a16="http://schemas.microsoft.com/office/drawing/2014/main" id="{2E2919E9-8564-DB28-B233-93058426CF91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09" name="Rectangle 3108">
                <a:extLst>
                  <a:ext uri="{FF2B5EF4-FFF2-40B4-BE49-F238E27FC236}">
                    <a16:creationId xmlns:a16="http://schemas.microsoft.com/office/drawing/2014/main" id="{F788C00B-A9DB-B584-BD60-9B22914DE8C0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0" name="Rectangle 3109">
                <a:extLst>
                  <a:ext uri="{FF2B5EF4-FFF2-40B4-BE49-F238E27FC236}">
                    <a16:creationId xmlns:a16="http://schemas.microsoft.com/office/drawing/2014/main" id="{EB3EF578-9B59-2AF6-209B-190915DE355D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1" name="Rectangle 3110">
                <a:extLst>
                  <a:ext uri="{FF2B5EF4-FFF2-40B4-BE49-F238E27FC236}">
                    <a16:creationId xmlns:a16="http://schemas.microsoft.com/office/drawing/2014/main" id="{D5888C81-5097-41DF-7CB8-C24E007AC51B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2" name="Rectangle 3111">
                <a:extLst>
                  <a:ext uri="{FF2B5EF4-FFF2-40B4-BE49-F238E27FC236}">
                    <a16:creationId xmlns:a16="http://schemas.microsoft.com/office/drawing/2014/main" id="{80A35CFD-EDE0-EBDA-1C4A-62E6C983FC21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3" name="Rectangle 3112">
                <a:extLst>
                  <a:ext uri="{FF2B5EF4-FFF2-40B4-BE49-F238E27FC236}">
                    <a16:creationId xmlns:a16="http://schemas.microsoft.com/office/drawing/2014/main" id="{55785D4A-88AD-8C10-906E-CFE08ADB67EE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4" name="Rectangle 3113">
                <a:extLst>
                  <a:ext uri="{FF2B5EF4-FFF2-40B4-BE49-F238E27FC236}">
                    <a16:creationId xmlns:a16="http://schemas.microsoft.com/office/drawing/2014/main" id="{CC34092E-3A08-CE21-DA64-AACA372968D1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5" name="Rectangle 3114">
                <a:extLst>
                  <a:ext uri="{FF2B5EF4-FFF2-40B4-BE49-F238E27FC236}">
                    <a16:creationId xmlns:a16="http://schemas.microsoft.com/office/drawing/2014/main" id="{5146A817-D857-0845-BF69-F0027F4E4452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6" name="Rectangle 3115">
                <a:extLst>
                  <a:ext uri="{FF2B5EF4-FFF2-40B4-BE49-F238E27FC236}">
                    <a16:creationId xmlns:a16="http://schemas.microsoft.com/office/drawing/2014/main" id="{0B793647-47A3-13F4-3458-03B58610ABBF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7" name="Rectangle 3116">
                <a:extLst>
                  <a:ext uri="{FF2B5EF4-FFF2-40B4-BE49-F238E27FC236}">
                    <a16:creationId xmlns:a16="http://schemas.microsoft.com/office/drawing/2014/main" id="{2287EA5F-1643-417F-4111-6EA56F535C83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8" name="Rectangle 3117">
                <a:extLst>
                  <a:ext uri="{FF2B5EF4-FFF2-40B4-BE49-F238E27FC236}">
                    <a16:creationId xmlns:a16="http://schemas.microsoft.com/office/drawing/2014/main" id="{E178024C-A869-55D9-C6AC-79D11B92E007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19" name="Rectangle 3118">
                <a:extLst>
                  <a:ext uri="{FF2B5EF4-FFF2-40B4-BE49-F238E27FC236}">
                    <a16:creationId xmlns:a16="http://schemas.microsoft.com/office/drawing/2014/main" id="{09F95DD2-A73E-6DD9-90F0-0845B1C5E9B0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0" name="Rectangle 3119">
                <a:extLst>
                  <a:ext uri="{FF2B5EF4-FFF2-40B4-BE49-F238E27FC236}">
                    <a16:creationId xmlns:a16="http://schemas.microsoft.com/office/drawing/2014/main" id="{7DB9FC7D-5A9F-5818-DF68-6A3177BFE262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1" name="Rectangle 3120">
                <a:extLst>
                  <a:ext uri="{FF2B5EF4-FFF2-40B4-BE49-F238E27FC236}">
                    <a16:creationId xmlns:a16="http://schemas.microsoft.com/office/drawing/2014/main" id="{BA0BEB92-CC8D-6D9C-CAAB-DB787F13C734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2" name="Rectangle 3121">
                <a:extLst>
                  <a:ext uri="{FF2B5EF4-FFF2-40B4-BE49-F238E27FC236}">
                    <a16:creationId xmlns:a16="http://schemas.microsoft.com/office/drawing/2014/main" id="{9696702C-E958-742F-A191-6A875A287A2E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3" name="Rectangle 3122">
                <a:extLst>
                  <a:ext uri="{FF2B5EF4-FFF2-40B4-BE49-F238E27FC236}">
                    <a16:creationId xmlns:a16="http://schemas.microsoft.com/office/drawing/2014/main" id="{3003B150-F1A6-C129-84F3-035D483EC700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4" name="Rectangle 3123">
                <a:extLst>
                  <a:ext uri="{FF2B5EF4-FFF2-40B4-BE49-F238E27FC236}">
                    <a16:creationId xmlns:a16="http://schemas.microsoft.com/office/drawing/2014/main" id="{2E2E21B2-E4F1-A373-83EE-9D362ACC09A0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5" name="Rectangle 3124">
                <a:extLst>
                  <a:ext uri="{FF2B5EF4-FFF2-40B4-BE49-F238E27FC236}">
                    <a16:creationId xmlns:a16="http://schemas.microsoft.com/office/drawing/2014/main" id="{24DE1109-4794-4680-022C-B0978B67EBC9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6" name="Rectangle 3125">
                <a:extLst>
                  <a:ext uri="{FF2B5EF4-FFF2-40B4-BE49-F238E27FC236}">
                    <a16:creationId xmlns:a16="http://schemas.microsoft.com/office/drawing/2014/main" id="{093DDFA6-CC3B-93DA-FD7C-D76C4AB3D431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7" name="Rectangle 3126">
                <a:extLst>
                  <a:ext uri="{FF2B5EF4-FFF2-40B4-BE49-F238E27FC236}">
                    <a16:creationId xmlns:a16="http://schemas.microsoft.com/office/drawing/2014/main" id="{6F903D0A-4030-95C3-B644-D77FBBCF4DE1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8" name="Rectangle 3127">
                <a:extLst>
                  <a:ext uri="{FF2B5EF4-FFF2-40B4-BE49-F238E27FC236}">
                    <a16:creationId xmlns:a16="http://schemas.microsoft.com/office/drawing/2014/main" id="{96979FD5-69D8-0B4B-E453-93DEDAB48E13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29" name="Rectangle 3128">
                <a:extLst>
                  <a:ext uri="{FF2B5EF4-FFF2-40B4-BE49-F238E27FC236}">
                    <a16:creationId xmlns:a16="http://schemas.microsoft.com/office/drawing/2014/main" id="{535D1BB6-72E4-2268-A136-BA8EB8224CCD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0" name="Rectangle 3129">
                <a:extLst>
                  <a:ext uri="{FF2B5EF4-FFF2-40B4-BE49-F238E27FC236}">
                    <a16:creationId xmlns:a16="http://schemas.microsoft.com/office/drawing/2014/main" id="{F6181ACE-31DB-D36B-E680-4FA85497E322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1" name="Rectangle 3130">
                <a:extLst>
                  <a:ext uri="{FF2B5EF4-FFF2-40B4-BE49-F238E27FC236}">
                    <a16:creationId xmlns:a16="http://schemas.microsoft.com/office/drawing/2014/main" id="{9001B5C1-4C16-6C67-25CB-FE4D742CA097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2" name="Rectangle 3131">
                <a:extLst>
                  <a:ext uri="{FF2B5EF4-FFF2-40B4-BE49-F238E27FC236}">
                    <a16:creationId xmlns:a16="http://schemas.microsoft.com/office/drawing/2014/main" id="{EEB880FF-0B3F-C23B-D7AC-0570A34D0AF9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3" name="Rectangle 3132">
                <a:extLst>
                  <a:ext uri="{FF2B5EF4-FFF2-40B4-BE49-F238E27FC236}">
                    <a16:creationId xmlns:a16="http://schemas.microsoft.com/office/drawing/2014/main" id="{9032F8FA-BD39-544D-3AB8-2258AD685BF2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4" name="Rectangle 3133">
                <a:extLst>
                  <a:ext uri="{FF2B5EF4-FFF2-40B4-BE49-F238E27FC236}">
                    <a16:creationId xmlns:a16="http://schemas.microsoft.com/office/drawing/2014/main" id="{77D5C604-9BF7-9D04-77D8-6325494572FC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5" name="Rectangle 3134">
                <a:extLst>
                  <a:ext uri="{FF2B5EF4-FFF2-40B4-BE49-F238E27FC236}">
                    <a16:creationId xmlns:a16="http://schemas.microsoft.com/office/drawing/2014/main" id="{4176962A-63D5-2902-ED46-F674B9CAFC0B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6" name="Rectangle 3135">
                <a:extLst>
                  <a:ext uri="{FF2B5EF4-FFF2-40B4-BE49-F238E27FC236}">
                    <a16:creationId xmlns:a16="http://schemas.microsoft.com/office/drawing/2014/main" id="{6A0E8985-FCF8-22E9-4CFF-A488A91A19D7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7" name="Rectangle 3136">
                <a:extLst>
                  <a:ext uri="{FF2B5EF4-FFF2-40B4-BE49-F238E27FC236}">
                    <a16:creationId xmlns:a16="http://schemas.microsoft.com/office/drawing/2014/main" id="{A62F6992-2440-3648-4493-7789009CCE50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8" name="Rectangle 3137">
                <a:extLst>
                  <a:ext uri="{FF2B5EF4-FFF2-40B4-BE49-F238E27FC236}">
                    <a16:creationId xmlns:a16="http://schemas.microsoft.com/office/drawing/2014/main" id="{77CB064C-C08B-4ABC-6A01-90F9AA691F21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39" name="Rectangle 3138">
                <a:extLst>
                  <a:ext uri="{FF2B5EF4-FFF2-40B4-BE49-F238E27FC236}">
                    <a16:creationId xmlns:a16="http://schemas.microsoft.com/office/drawing/2014/main" id="{6A649D14-A5AE-506B-75CB-2E3CA0168DC8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0" name="Rectangle 3139">
                <a:extLst>
                  <a:ext uri="{FF2B5EF4-FFF2-40B4-BE49-F238E27FC236}">
                    <a16:creationId xmlns:a16="http://schemas.microsoft.com/office/drawing/2014/main" id="{9CC0A130-7EBF-2833-A3A8-228BD4615634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1" name="Rectangle 3140">
                <a:extLst>
                  <a:ext uri="{FF2B5EF4-FFF2-40B4-BE49-F238E27FC236}">
                    <a16:creationId xmlns:a16="http://schemas.microsoft.com/office/drawing/2014/main" id="{71247C8B-9079-7941-CE1A-8127269236AB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2" name="Rectangle 3141">
                <a:extLst>
                  <a:ext uri="{FF2B5EF4-FFF2-40B4-BE49-F238E27FC236}">
                    <a16:creationId xmlns:a16="http://schemas.microsoft.com/office/drawing/2014/main" id="{59164862-9D27-2EE4-AE19-33ABACF02512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3" name="Rectangle 3142">
                <a:extLst>
                  <a:ext uri="{FF2B5EF4-FFF2-40B4-BE49-F238E27FC236}">
                    <a16:creationId xmlns:a16="http://schemas.microsoft.com/office/drawing/2014/main" id="{86B50246-BE99-6720-6514-B0C7096E145B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4" name="Rectangle 3143">
                <a:extLst>
                  <a:ext uri="{FF2B5EF4-FFF2-40B4-BE49-F238E27FC236}">
                    <a16:creationId xmlns:a16="http://schemas.microsoft.com/office/drawing/2014/main" id="{47BD3CBB-8BD6-1DA7-2782-56F26A4431E2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5" name="Rectangle 3144">
                <a:extLst>
                  <a:ext uri="{FF2B5EF4-FFF2-40B4-BE49-F238E27FC236}">
                    <a16:creationId xmlns:a16="http://schemas.microsoft.com/office/drawing/2014/main" id="{B31F348F-9D63-5D4D-C35D-EF928E90C53E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6" name="Rectangle 3145">
                <a:extLst>
                  <a:ext uri="{FF2B5EF4-FFF2-40B4-BE49-F238E27FC236}">
                    <a16:creationId xmlns:a16="http://schemas.microsoft.com/office/drawing/2014/main" id="{D3152870-6231-16C2-DBCB-498F3A87E2DC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7" name="Rectangle 3146">
                <a:extLst>
                  <a:ext uri="{FF2B5EF4-FFF2-40B4-BE49-F238E27FC236}">
                    <a16:creationId xmlns:a16="http://schemas.microsoft.com/office/drawing/2014/main" id="{E732E677-3110-29C1-6603-3994434FDCF3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8" name="Rectangle 3147">
                <a:extLst>
                  <a:ext uri="{FF2B5EF4-FFF2-40B4-BE49-F238E27FC236}">
                    <a16:creationId xmlns:a16="http://schemas.microsoft.com/office/drawing/2014/main" id="{C9EC422A-6608-D18C-6E86-BD30EB6E8FBB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49" name="Rectangle 3148">
                <a:extLst>
                  <a:ext uri="{FF2B5EF4-FFF2-40B4-BE49-F238E27FC236}">
                    <a16:creationId xmlns:a16="http://schemas.microsoft.com/office/drawing/2014/main" id="{EAAD7A7C-6565-0E30-8BC6-E9547FEB7756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0" name="Rectangle 3149">
                <a:extLst>
                  <a:ext uri="{FF2B5EF4-FFF2-40B4-BE49-F238E27FC236}">
                    <a16:creationId xmlns:a16="http://schemas.microsoft.com/office/drawing/2014/main" id="{9FE18A04-BA4A-658B-AE83-4C94BA5F46E2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1" name="Rectangle 3150">
                <a:extLst>
                  <a:ext uri="{FF2B5EF4-FFF2-40B4-BE49-F238E27FC236}">
                    <a16:creationId xmlns:a16="http://schemas.microsoft.com/office/drawing/2014/main" id="{B0D887E2-2F6D-B76D-64DD-507658E6D13E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2" name="Rectangle 3151">
                <a:extLst>
                  <a:ext uri="{FF2B5EF4-FFF2-40B4-BE49-F238E27FC236}">
                    <a16:creationId xmlns:a16="http://schemas.microsoft.com/office/drawing/2014/main" id="{024CDC78-19B7-00A3-CEB8-74E6F98D4343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3" name="Rectangle 3152">
                <a:extLst>
                  <a:ext uri="{FF2B5EF4-FFF2-40B4-BE49-F238E27FC236}">
                    <a16:creationId xmlns:a16="http://schemas.microsoft.com/office/drawing/2014/main" id="{02B53AD1-97B4-CA6C-0FA2-06E9EA2B1B1A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4" name="Rectangle 3153">
                <a:extLst>
                  <a:ext uri="{FF2B5EF4-FFF2-40B4-BE49-F238E27FC236}">
                    <a16:creationId xmlns:a16="http://schemas.microsoft.com/office/drawing/2014/main" id="{B5F5B82E-74B7-FC0C-BF04-5EB4F127E321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5" name="Rectangle 3154">
                <a:extLst>
                  <a:ext uri="{FF2B5EF4-FFF2-40B4-BE49-F238E27FC236}">
                    <a16:creationId xmlns:a16="http://schemas.microsoft.com/office/drawing/2014/main" id="{0C6A2F65-48BC-B2CD-4961-D8F4D474003A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6" name="Rectangle 3155">
                <a:extLst>
                  <a:ext uri="{FF2B5EF4-FFF2-40B4-BE49-F238E27FC236}">
                    <a16:creationId xmlns:a16="http://schemas.microsoft.com/office/drawing/2014/main" id="{E420BACC-2288-EE2C-5AA5-BF553418D6AC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7" name="Rectangle 3156">
                <a:extLst>
                  <a:ext uri="{FF2B5EF4-FFF2-40B4-BE49-F238E27FC236}">
                    <a16:creationId xmlns:a16="http://schemas.microsoft.com/office/drawing/2014/main" id="{DBBCA008-9DC5-0A5C-E747-ECE985CF2532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8" name="Rectangle 3157">
                <a:extLst>
                  <a:ext uri="{FF2B5EF4-FFF2-40B4-BE49-F238E27FC236}">
                    <a16:creationId xmlns:a16="http://schemas.microsoft.com/office/drawing/2014/main" id="{5BAF1F7C-8D0A-23E6-53A4-0FD60386D0FF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59" name="Rectangle 3158">
                <a:extLst>
                  <a:ext uri="{FF2B5EF4-FFF2-40B4-BE49-F238E27FC236}">
                    <a16:creationId xmlns:a16="http://schemas.microsoft.com/office/drawing/2014/main" id="{210B66AD-C990-E51A-4AA9-7FEE1B1B93A9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0" name="Rectangle 3159">
                <a:extLst>
                  <a:ext uri="{FF2B5EF4-FFF2-40B4-BE49-F238E27FC236}">
                    <a16:creationId xmlns:a16="http://schemas.microsoft.com/office/drawing/2014/main" id="{AE35FBB2-7098-D4EE-06A6-06294BAAF40E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1" name="Rectangle 3160">
                <a:extLst>
                  <a:ext uri="{FF2B5EF4-FFF2-40B4-BE49-F238E27FC236}">
                    <a16:creationId xmlns:a16="http://schemas.microsoft.com/office/drawing/2014/main" id="{CF05DCC3-60D1-623B-E485-0B6623821982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030" name="Group 3029">
              <a:extLst>
                <a:ext uri="{FF2B5EF4-FFF2-40B4-BE49-F238E27FC236}">
                  <a16:creationId xmlns:a16="http://schemas.microsoft.com/office/drawing/2014/main" id="{595C7FFE-E73E-0B45-0DA2-C6E743CDC2B4}"/>
                </a:ext>
              </a:extLst>
            </p:cNvPr>
            <p:cNvGrpSpPr/>
            <p:nvPr/>
          </p:nvGrpSpPr>
          <p:grpSpPr>
            <a:xfrm>
              <a:off x="8264918" y="3577289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3031" name="Rectangle 3030">
                <a:extLst>
                  <a:ext uri="{FF2B5EF4-FFF2-40B4-BE49-F238E27FC236}">
                    <a16:creationId xmlns:a16="http://schemas.microsoft.com/office/drawing/2014/main" id="{E3B8BD36-C5D5-A99D-BDCE-3CD9EB40B922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2" name="Rectangle 3031">
                <a:extLst>
                  <a:ext uri="{FF2B5EF4-FFF2-40B4-BE49-F238E27FC236}">
                    <a16:creationId xmlns:a16="http://schemas.microsoft.com/office/drawing/2014/main" id="{A6938F29-F077-C93B-FCF7-BE953C8035CC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3" name="Rectangle 3032">
                <a:extLst>
                  <a:ext uri="{FF2B5EF4-FFF2-40B4-BE49-F238E27FC236}">
                    <a16:creationId xmlns:a16="http://schemas.microsoft.com/office/drawing/2014/main" id="{22004731-C6B8-75EA-513E-4A9719A36F5C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4" name="Rectangle 3033">
                <a:extLst>
                  <a:ext uri="{FF2B5EF4-FFF2-40B4-BE49-F238E27FC236}">
                    <a16:creationId xmlns:a16="http://schemas.microsoft.com/office/drawing/2014/main" id="{C139EB96-04FA-EEFF-13E4-53585C5E8578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5" name="Rectangle 3034">
                <a:extLst>
                  <a:ext uri="{FF2B5EF4-FFF2-40B4-BE49-F238E27FC236}">
                    <a16:creationId xmlns:a16="http://schemas.microsoft.com/office/drawing/2014/main" id="{D6F124FF-9581-8073-68B4-2D4895AA95FE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6" name="Rectangle 3035">
                <a:extLst>
                  <a:ext uri="{FF2B5EF4-FFF2-40B4-BE49-F238E27FC236}">
                    <a16:creationId xmlns:a16="http://schemas.microsoft.com/office/drawing/2014/main" id="{1B17EBDD-5FC7-4CF1-C356-9199B46F9DA3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7" name="Rectangle 3036">
                <a:extLst>
                  <a:ext uri="{FF2B5EF4-FFF2-40B4-BE49-F238E27FC236}">
                    <a16:creationId xmlns:a16="http://schemas.microsoft.com/office/drawing/2014/main" id="{709E8A29-E35A-3E6A-4708-0E849AF8FEC8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8" name="Rectangle 3037">
                <a:extLst>
                  <a:ext uri="{FF2B5EF4-FFF2-40B4-BE49-F238E27FC236}">
                    <a16:creationId xmlns:a16="http://schemas.microsoft.com/office/drawing/2014/main" id="{89A359CD-9A7D-598D-6C74-2A6F8332526D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39" name="Rectangle 3038">
                <a:extLst>
                  <a:ext uri="{FF2B5EF4-FFF2-40B4-BE49-F238E27FC236}">
                    <a16:creationId xmlns:a16="http://schemas.microsoft.com/office/drawing/2014/main" id="{EE50458C-9622-C2CC-FD09-92AEECD4E1D8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0" name="Rectangle 3039">
                <a:extLst>
                  <a:ext uri="{FF2B5EF4-FFF2-40B4-BE49-F238E27FC236}">
                    <a16:creationId xmlns:a16="http://schemas.microsoft.com/office/drawing/2014/main" id="{035325E1-3B52-64FA-8525-14EFCD40465F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1" name="Rectangle 3040">
                <a:extLst>
                  <a:ext uri="{FF2B5EF4-FFF2-40B4-BE49-F238E27FC236}">
                    <a16:creationId xmlns:a16="http://schemas.microsoft.com/office/drawing/2014/main" id="{CCF694E7-E375-C71D-C12D-348CD4F30B3D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2" name="Rectangle 3041">
                <a:extLst>
                  <a:ext uri="{FF2B5EF4-FFF2-40B4-BE49-F238E27FC236}">
                    <a16:creationId xmlns:a16="http://schemas.microsoft.com/office/drawing/2014/main" id="{89F17244-2CA2-EC82-E313-0E0C24C5EAFB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3" name="Rectangle 3042">
                <a:extLst>
                  <a:ext uri="{FF2B5EF4-FFF2-40B4-BE49-F238E27FC236}">
                    <a16:creationId xmlns:a16="http://schemas.microsoft.com/office/drawing/2014/main" id="{5DCAFFF5-3828-FD90-DAAE-7136C3D971CF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4" name="Rectangle 3043">
                <a:extLst>
                  <a:ext uri="{FF2B5EF4-FFF2-40B4-BE49-F238E27FC236}">
                    <a16:creationId xmlns:a16="http://schemas.microsoft.com/office/drawing/2014/main" id="{54017C86-0BC2-D7E4-D4BE-7A59D5E54D95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5" name="Rectangle 3044">
                <a:extLst>
                  <a:ext uri="{FF2B5EF4-FFF2-40B4-BE49-F238E27FC236}">
                    <a16:creationId xmlns:a16="http://schemas.microsoft.com/office/drawing/2014/main" id="{CD637F7C-DDFA-5557-5A59-028B17BA8171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6" name="Rectangle 3045">
                <a:extLst>
                  <a:ext uri="{FF2B5EF4-FFF2-40B4-BE49-F238E27FC236}">
                    <a16:creationId xmlns:a16="http://schemas.microsoft.com/office/drawing/2014/main" id="{8CAEDF55-3D68-CCB4-054F-17AFA4A12B00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7" name="Rectangle 3046">
                <a:extLst>
                  <a:ext uri="{FF2B5EF4-FFF2-40B4-BE49-F238E27FC236}">
                    <a16:creationId xmlns:a16="http://schemas.microsoft.com/office/drawing/2014/main" id="{A67F96B3-172D-AED9-61DF-7A7C65256D3E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8" name="Rectangle 3047">
                <a:extLst>
                  <a:ext uri="{FF2B5EF4-FFF2-40B4-BE49-F238E27FC236}">
                    <a16:creationId xmlns:a16="http://schemas.microsoft.com/office/drawing/2014/main" id="{C15E3852-666A-A859-8399-A9A6B0A216AC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49" name="Rectangle 3048">
                <a:extLst>
                  <a:ext uri="{FF2B5EF4-FFF2-40B4-BE49-F238E27FC236}">
                    <a16:creationId xmlns:a16="http://schemas.microsoft.com/office/drawing/2014/main" id="{CC85286B-E30E-7C2F-9E5C-C39FDF402CAC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0" name="Rectangle 3049">
                <a:extLst>
                  <a:ext uri="{FF2B5EF4-FFF2-40B4-BE49-F238E27FC236}">
                    <a16:creationId xmlns:a16="http://schemas.microsoft.com/office/drawing/2014/main" id="{445F71FE-6547-DBF1-35E9-20780855D6FA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1" name="Rectangle 3050">
                <a:extLst>
                  <a:ext uri="{FF2B5EF4-FFF2-40B4-BE49-F238E27FC236}">
                    <a16:creationId xmlns:a16="http://schemas.microsoft.com/office/drawing/2014/main" id="{6DAFE1A1-02A1-C5C8-556F-39EB0FC95655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2" name="Rectangle 3051">
                <a:extLst>
                  <a:ext uri="{FF2B5EF4-FFF2-40B4-BE49-F238E27FC236}">
                    <a16:creationId xmlns:a16="http://schemas.microsoft.com/office/drawing/2014/main" id="{AC2E2D63-555C-2579-8CA1-0730E50C97CA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3" name="Rectangle 3052">
                <a:extLst>
                  <a:ext uri="{FF2B5EF4-FFF2-40B4-BE49-F238E27FC236}">
                    <a16:creationId xmlns:a16="http://schemas.microsoft.com/office/drawing/2014/main" id="{4B4D795B-77CD-2EEF-0B0D-B71682CE6DDB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4" name="Rectangle 3053">
                <a:extLst>
                  <a:ext uri="{FF2B5EF4-FFF2-40B4-BE49-F238E27FC236}">
                    <a16:creationId xmlns:a16="http://schemas.microsoft.com/office/drawing/2014/main" id="{EEA57658-A17A-0C3E-0F32-A6501CD7823A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5" name="Rectangle 3054">
                <a:extLst>
                  <a:ext uri="{FF2B5EF4-FFF2-40B4-BE49-F238E27FC236}">
                    <a16:creationId xmlns:a16="http://schemas.microsoft.com/office/drawing/2014/main" id="{F2E43670-2A24-8D74-FCA0-FEA544916376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6" name="Rectangle 3055">
                <a:extLst>
                  <a:ext uri="{FF2B5EF4-FFF2-40B4-BE49-F238E27FC236}">
                    <a16:creationId xmlns:a16="http://schemas.microsoft.com/office/drawing/2014/main" id="{0CB77646-7B6C-7218-E80E-BE2C622C2AE4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7" name="Rectangle 3056">
                <a:extLst>
                  <a:ext uri="{FF2B5EF4-FFF2-40B4-BE49-F238E27FC236}">
                    <a16:creationId xmlns:a16="http://schemas.microsoft.com/office/drawing/2014/main" id="{AA9F5023-D717-02A4-22D3-AA58864F9D52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8" name="Rectangle 3057">
                <a:extLst>
                  <a:ext uri="{FF2B5EF4-FFF2-40B4-BE49-F238E27FC236}">
                    <a16:creationId xmlns:a16="http://schemas.microsoft.com/office/drawing/2014/main" id="{A7AE0FEF-5F1D-77C1-211D-2958101C0FDA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59" name="Rectangle 3058">
                <a:extLst>
                  <a:ext uri="{FF2B5EF4-FFF2-40B4-BE49-F238E27FC236}">
                    <a16:creationId xmlns:a16="http://schemas.microsoft.com/office/drawing/2014/main" id="{D5C99C84-7AD3-E902-7188-F32557A54EF5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0" name="Rectangle 3059">
                <a:extLst>
                  <a:ext uri="{FF2B5EF4-FFF2-40B4-BE49-F238E27FC236}">
                    <a16:creationId xmlns:a16="http://schemas.microsoft.com/office/drawing/2014/main" id="{C224AFCD-4F2B-D043-FD0E-BE283BC151BB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1" name="Rectangle 3060">
                <a:extLst>
                  <a:ext uri="{FF2B5EF4-FFF2-40B4-BE49-F238E27FC236}">
                    <a16:creationId xmlns:a16="http://schemas.microsoft.com/office/drawing/2014/main" id="{E9DBC873-AB2C-3691-D60C-568FA1106F96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2" name="Rectangle 3061">
                <a:extLst>
                  <a:ext uri="{FF2B5EF4-FFF2-40B4-BE49-F238E27FC236}">
                    <a16:creationId xmlns:a16="http://schemas.microsoft.com/office/drawing/2014/main" id="{3DE362DF-80A0-0E96-2427-7C1D5B39B424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3" name="Rectangle 3062">
                <a:extLst>
                  <a:ext uri="{FF2B5EF4-FFF2-40B4-BE49-F238E27FC236}">
                    <a16:creationId xmlns:a16="http://schemas.microsoft.com/office/drawing/2014/main" id="{3CCCCB81-0BF0-CBE2-9E5B-131DCD490D4B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4" name="Rectangle 3063">
                <a:extLst>
                  <a:ext uri="{FF2B5EF4-FFF2-40B4-BE49-F238E27FC236}">
                    <a16:creationId xmlns:a16="http://schemas.microsoft.com/office/drawing/2014/main" id="{2B982D83-AB08-6A19-34DF-2CBEF13817A8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5" name="Rectangle 3064">
                <a:extLst>
                  <a:ext uri="{FF2B5EF4-FFF2-40B4-BE49-F238E27FC236}">
                    <a16:creationId xmlns:a16="http://schemas.microsoft.com/office/drawing/2014/main" id="{EB8C32E0-15C1-C7F6-F598-BB26C7F539A2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6" name="Rectangle 3065">
                <a:extLst>
                  <a:ext uri="{FF2B5EF4-FFF2-40B4-BE49-F238E27FC236}">
                    <a16:creationId xmlns:a16="http://schemas.microsoft.com/office/drawing/2014/main" id="{4386926C-6310-8C02-DC6B-0C78C9DAD0FD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7" name="Rectangle 3066">
                <a:extLst>
                  <a:ext uri="{FF2B5EF4-FFF2-40B4-BE49-F238E27FC236}">
                    <a16:creationId xmlns:a16="http://schemas.microsoft.com/office/drawing/2014/main" id="{7B72A42C-FB3A-090A-3659-8CD7BC3C41FF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8" name="Rectangle 3067">
                <a:extLst>
                  <a:ext uri="{FF2B5EF4-FFF2-40B4-BE49-F238E27FC236}">
                    <a16:creationId xmlns:a16="http://schemas.microsoft.com/office/drawing/2014/main" id="{F38C6419-915C-227D-7BFD-61C3D4CE8216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69" name="Rectangle 3068">
                <a:extLst>
                  <a:ext uri="{FF2B5EF4-FFF2-40B4-BE49-F238E27FC236}">
                    <a16:creationId xmlns:a16="http://schemas.microsoft.com/office/drawing/2014/main" id="{C0FFFF96-D75D-9E2C-6689-B0100C1D1933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0" name="Rectangle 3069">
                <a:extLst>
                  <a:ext uri="{FF2B5EF4-FFF2-40B4-BE49-F238E27FC236}">
                    <a16:creationId xmlns:a16="http://schemas.microsoft.com/office/drawing/2014/main" id="{737B97F6-6DDF-3749-151D-34182D9644EF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1" name="Rectangle 3070">
                <a:extLst>
                  <a:ext uri="{FF2B5EF4-FFF2-40B4-BE49-F238E27FC236}">
                    <a16:creationId xmlns:a16="http://schemas.microsoft.com/office/drawing/2014/main" id="{BADAAD10-97E1-6ADE-C340-4E650A1EDF2B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2" name="Rectangle 3071">
                <a:extLst>
                  <a:ext uri="{FF2B5EF4-FFF2-40B4-BE49-F238E27FC236}">
                    <a16:creationId xmlns:a16="http://schemas.microsoft.com/office/drawing/2014/main" id="{24B30192-916C-F0CC-E22B-E7076024A46D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3" name="Rectangle 3072">
                <a:extLst>
                  <a:ext uri="{FF2B5EF4-FFF2-40B4-BE49-F238E27FC236}">
                    <a16:creationId xmlns:a16="http://schemas.microsoft.com/office/drawing/2014/main" id="{C7F358B8-05E2-9AFB-6232-183CC23CE502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4" name="Rectangle 3073">
                <a:extLst>
                  <a:ext uri="{FF2B5EF4-FFF2-40B4-BE49-F238E27FC236}">
                    <a16:creationId xmlns:a16="http://schemas.microsoft.com/office/drawing/2014/main" id="{9ED05CD7-59DD-E32E-6264-D9BD752C2278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5" name="Rectangle 3074">
                <a:extLst>
                  <a:ext uri="{FF2B5EF4-FFF2-40B4-BE49-F238E27FC236}">
                    <a16:creationId xmlns:a16="http://schemas.microsoft.com/office/drawing/2014/main" id="{06D93C0F-5D8E-05DB-AB16-A121CAB3843F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6" name="Rectangle 3075">
                <a:extLst>
                  <a:ext uri="{FF2B5EF4-FFF2-40B4-BE49-F238E27FC236}">
                    <a16:creationId xmlns:a16="http://schemas.microsoft.com/office/drawing/2014/main" id="{5E39FE33-CB34-8BA4-CC83-368CE700C170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7" name="Rectangle 3076">
                <a:extLst>
                  <a:ext uri="{FF2B5EF4-FFF2-40B4-BE49-F238E27FC236}">
                    <a16:creationId xmlns:a16="http://schemas.microsoft.com/office/drawing/2014/main" id="{0B7A170D-9E7E-861D-101E-E76A79ABE3B0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8" name="Rectangle 3077">
                <a:extLst>
                  <a:ext uri="{FF2B5EF4-FFF2-40B4-BE49-F238E27FC236}">
                    <a16:creationId xmlns:a16="http://schemas.microsoft.com/office/drawing/2014/main" id="{6E188DE4-E8CF-47ED-B2E8-A7BE5071E114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79" name="Rectangle 3078">
                <a:extLst>
                  <a:ext uri="{FF2B5EF4-FFF2-40B4-BE49-F238E27FC236}">
                    <a16:creationId xmlns:a16="http://schemas.microsoft.com/office/drawing/2014/main" id="{83144162-3F8A-962A-506F-FDDC4F55C416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0" name="Rectangle 3079">
                <a:extLst>
                  <a:ext uri="{FF2B5EF4-FFF2-40B4-BE49-F238E27FC236}">
                    <a16:creationId xmlns:a16="http://schemas.microsoft.com/office/drawing/2014/main" id="{C3BCFED8-C55D-4CE3-E1CF-25FF70AE1D8D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1" name="Rectangle 3080">
                <a:extLst>
                  <a:ext uri="{FF2B5EF4-FFF2-40B4-BE49-F238E27FC236}">
                    <a16:creationId xmlns:a16="http://schemas.microsoft.com/office/drawing/2014/main" id="{9BAD847A-9FD7-1603-84C5-B44EEC7340C6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2" name="Rectangle 3081">
                <a:extLst>
                  <a:ext uri="{FF2B5EF4-FFF2-40B4-BE49-F238E27FC236}">
                    <a16:creationId xmlns:a16="http://schemas.microsoft.com/office/drawing/2014/main" id="{E919F20E-72F3-6494-F7AC-E0B85BB17E1B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3" name="Rectangle 3082">
                <a:extLst>
                  <a:ext uri="{FF2B5EF4-FFF2-40B4-BE49-F238E27FC236}">
                    <a16:creationId xmlns:a16="http://schemas.microsoft.com/office/drawing/2014/main" id="{1C0C752B-93E5-D912-E0E2-AE618E67A4B8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4" name="Rectangle 3083">
                <a:extLst>
                  <a:ext uri="{FF2B5EF4-FFF2-40B4-BE49-F238E27FC236}">
                    <a16:creationId xmlns:a16="http://schemas.microsoft.com/office/drawing/2014/main" id="{439A2A0B-D48A-E5B4-7DBD-7D8A392281AE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5" name="Rectangle 3084">
                <a:extLst>
                  <a:ext uri="{FF2B5EF4-FFF2-40B4-BE49-F238E27FC236}">
                    <a16:creationId xmlns:a16="http://schemas.microsoft.com/office/drawing/2014/main" id="{BAC0BB0A-F5D2-7678-D93E-3E567E4D09C1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6" name="Rectangle 3085">
                <a:extLst>
                  <a:ext uri="{FF2B5EF4-FFF2-40B4-BE49-F238E27FC236}">
                    <a16:creationId xmlns:a16="http://schemas.microsoft.com/office/drawing/2014/main" id="{9C7D8D45-921D-1BE3-D736-49D971614472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7" name="Rectangle 3086">
                <a:extLst>
                  <a:ext uri="{FF2B5EF4-FFF2-40B4-BE49-F238E27FC236}">
                    <a16:creationId xmlns:a16="http://schemas.microsoft.com/office/drawing/2014/main" id="{405C42F4-C979-31F4-EDD0-CA6F50606327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8" name="Rectangle 3087">
                <a:extLst>
                  <a:ext uri="{FF2B5EF4-FFF2-40B4-BE49-F238E27FC236}">
                    <a16:creationId xmlns:a16="http://schemas.microsoft.com/office/drawing/2014/main" id="{9CB2997C-2483-59DF-C549-908C0119651C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89" name="Rectangle 3088">
                <a:extLst>
                  <a:ext uri="{FF2B5EF4-FFF2-40B4-BE49-F238E27FC236}">
                    <a16:creationId xmlns:a16="http://schemas.microsoft.com/office/drawing/2014/main" id="{D0C8542F-F8B5-C31F-EC4A-1CFBC63FB123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0" name="Rectangle 3089">
                <a:extLst>
                  <a:ext uri="{FF2B5EF4-FFF2-40B4-BE49-F238E27FC236}">
                    <a16:creationId xmlns:a16="http://schemas.microsoft.com/office/drawing/2014/main" id="{77EA9E6D-D4A9-BF15-8EA8-98EEE5AC0EC5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1" name="Rectangle 3090">
                <a:extLst>
                  <a:ext uri="{FF2B5EF4-FFF2-40B4-BE49-F238E27FC236}">
                    <a16:creationId xmlns:a16="http://schemas.microsoft.com/office/drawing/2014/main" id="{76E81DB7-EF6F-6C1D-BB68-27025A85EE4C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2" name="Rectangle 3091">
                <a:extLst>
                  <a:ext uri="{FF2B5EF4-FFF2-40B4-BE49-F238E27FC236}">
                    <a16:creationId xmlns:a16="http://schemas.microsoft.com/office/drawing/2014/main" id="{833834DA-71EC-7B27-8A5E-2ADE4778782D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3" name="Rectangle 3092">
                <a:extLst>
                  <a:ext uri="{FF2B5EF4-FFF2-40B4-BE49-F238E27FC236}">
                    <a16:creationId xmlns:a16="http://schemas.microsoft.com/office/drawing/2014/main" id="{263907B7-16F1-82DB-CEC9-A0B9BDF64E07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4" name="Rectangle 3093">
                <a:extLst>
                  <a:ext uri="{FF2B5EF4-FFF2-40B4-BE49-F238E27FC236}">
                    <a16:creationId xmlns:a16="http://schemas.microsoft.com/office/drawing/2014/main" id="{FBE874CD-0150-D14A-C2CD-987C8ED4B22D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095" name="Rectangle 3094">
                <a:extLst>
                  <a:ext uri="{FF2B5EF4-FFF2-40B4-BE49-F238E27FC236}">
                    <a16:creationId xmlns:a16="http://schemas.microsoft.com/office/drawing/2014/main" id="{A108A3C1-EAA7-BEB6-11D0-D5DAADA56815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1422" name="TextBox 1421">
              <a:extLst>
                <a:ext uri="{FF2B5EF4-FFF2-40B4-BE49-F238E27FC236}">
                  <a16:creationId xmlns:a16="http://schemas.microsoft.com/office/drawing/2014/main" id="{440E39C8-5733-F380-0A86-DE4FCA56A276}"/>
                </a:ext>
              </a:extLst>
            </p:cNvPr>
            <p:cNvSpPr txBox="1"/>
            <p:nvPr/>
          </p:nvSpPr>
          <p:spPr>
            <a:xfrm>
              <a:off x="8250518" y="3285570"/>
              <a:ext cx="3053976" cy="31558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Age &gt;50 Yr (n = 54)</a:t>
              </a:r>
            </a:p>
          </p:txBody>
        </p:sp>
        <p:grpSp>
          <p:nvGrpSpPr>
            <p:cNvPr id="3162" name="Group 3161">
              <a:extLst>
                <a:ext uri="{FF2B5EF4-FFF2-40B4-BE49-F238E27FC236}">
                  <a16:creationId xmlns:a16="http://schemas.microsoft.com/office/drawing/2014/main" id="{5E72E1FF-ED9F-4C47-C25D-A928B0F83428}"/>
                </a:ext>
              </a:extLst>
            </p:cNvPr>
            <p:cNvGrpSpPr/>
            <p:nvPr/>
          </p:nvGrpSpPr>
          <p:grpSpPr>
            <a:xfrm>
              <a:off x="8256826" y="4294839"/>
              <a:ext cx="3036569" cy="104775"/>
              <a:chOff x="8261350" y="615950"/>
              <a:chExt cx="3036569" cy="111125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3163" name="Rectangle 3162">
                <a:extLst>
                  <a:ext uri="{FF2B5EF4-FFF2-40B4-BE49-F238E27FC236}">
                    <a16:creationId xmlns:a16="http://schemas.microsoft.com/office/drawing/2014/main" id="{9432FAB9-8B8B-125D-E01A-236A5E44A70F}"/>
                  </a:ext>
                </a:extLst>
              </p:cNvPr>
              <p:cNvSpPr/>
              <p:nvPr/>
            </p:nvSpPr>
            <p:spPr>
              <a:xfrm>
                <a:off x="82613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4" name="Rectangle 3163">
                <a:extLst>
                  <a:ext uri="{FF2B5EF4-FFF2-40B4-BE49-F238E27FC236}">
                    <a16:creationId xmlns:a16="http://schemas.microsoft.com/office/drawing/2014/main" id="{E7385F26-77E6-F1BE-1122-B968429A691A}"/>
                  </a:ext>
                </a:extLst>
              </p:cNvPr>
              <p:cNvSpPr/>
              <p:nvPr/>
            </p:nvSpPr>
            <p:spPr>
              <a:xfrm>
                <a:off x="83080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5" name="Rectangle 3164">
                <a:extLst>
                  <a:ext uri="{FF2B5EF4-FFF2-40B4-BE49-F238E27FC236}">
                    <a16:creationId xmlns:a16="http://schemas.microsoft.com/office/drawing/2014/main" id="{3F76EDCF-9F57-DCC9-4104-3EF1A8330753}"/>
                  </a:ext>
                </a:extLst>
              </p:cNvPr>
              <p:cNvSpPr/>
              <p:nvPr/>
            </p:nvSpPr>
            <p:spPr>
              <a:xfrm>
                <a:off x="83548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6" name="Rectangle 3165">
                <a:extLst>
                  <a:ext uri="{FF2B5EF4-FFF2-40B4-BE49-F238E27FC236}">
                    <a16:creationId xmlns:a16="http://schemas.microsoft.com/office/drawing/2014/main" id="{464DF48A-5439-CD57-6ACF-175EC7141FDF}"/>
                  </a:ext>
                </a:extLst>
              </p:cNvPr>
              <p:cNvSpPr/>
              <p:nvPr/>
            </p:nvSpPr>
            <p:spPr>
              <a:xfrm>
                <a:off x="84015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7" name="Rectangle 3166">
                <a:extLst>
                  <a:ext uri="{FF2B5EF4-FFF2-40B4-BE49-F238E27FC236}">
                    <a16:creationId xmlns:a16="http://schemas.microsoft.com/office/drawing/2014/main" id="{579F638A-2BFF-43AE-920E-A405A49AE44C}"/>
                  </a:ext>
                </a:extLst>
              </p:cNvPr>
              <p:cNvSpPr/>
              <p:nvPr/>
            </p:nvSpPr>
            <p:spPr>
              <a:xfrm>
                <a:off x="84482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8" name="Rectangle 3167">
                <a:extLst>
                  <a:ext uri="{FF2B5EF4-FFF2-40B4-BE49-F238E27FC236}">
                    <a16:creationId xmlns:a16="http://schemas.microsoft.com/office/drawing/2014/main" id="{4767C5D7-A6EC-FADE-2E7F-762CC84F8112}"/>
                  </a:ext>
                </a:extLst>
              </p:cNvPr>
              <p:cNvSpPr/>
              <p:nvPr/>
            </p:nvSpPr>
            <p:spPr>
              <a:xfrm>
                <a:off x="88688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69" name="Rectangle 3168">
                <a:extLst>
                  <a:ext uri="{FF2B5EF4-FFF2-40B4-BE49-F238E27FC236}">
                    <a16:creationId xmlns:a16="http://schemas.microsoft.com/office/drawing/2014/main" id="{E5BCD402-BBF0-9D9F-697F-EC1A55DE703E}"/>
                  </a:ext>
                </a:extLst>
              </p:cNvPr>
              <p:cNvSpPr/>
              <p:nvPr/>
            </p:nvSpPr>
            <p:spPr>
              <a:xfrm>
                <a:off x="88221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0" name="Rectangle 3169">
                <a:extLst>
                  <a:ext uri="{FF2B5EF4-FFF2-40B4-BE49-F238E27FC236}">
                    <a16:creationId xmlns:a16="http://schemas.microsoft.com/office/drawing/2014/main" id="{9CDA4634-CECC-8283-6E59-2FDDDBAC8001}"/>
                  </a:ext>
                </a:extLst>
              </p:cNvPr>
              <p:cNvSpPr/>
              <p:nvPr/>
            </p:nvSpPr>
            <p:spPr>
              <a:xfrm>
                <a:off x="84950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1" name="Rectangle 3170">
                <a:extLst>
                  <a:ext uri="{FF2B5EF4-FFF2-40B4-BE49-F238E27FC236}">
                    <a16:creationId xmlns:a16="http://schemas.microsoft.com/office/drawing/2014/main" id="{ED8A2995-35B6-8531-C456-4E9DFBDF5A4F}"/>
                  </a:ext>
                </a:extLst>
              </p:cNvPr>
              <p:cNvSpPr/>
              <p:nvPr/>
            </p:nvSpPr>
            <p:spPr>
              <a:xfrm>
                <a:off x="85417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2" name="Rectangle 3171">
                <a:extLst>
                  <a:ext uri="{FF2B5EF4-FFF2-40B4-BE49-F238E27FC236}">
                    <a16:creationId xmlns:a16="http://schemas.microsoft.com/office/drawing/2014/main" id="{D9CD6FB9-7F7F-22FB-E3C2-D100AC0C40AE}"/>
                  </a:ext>
                </a:extLst>
              </p:cNvPr>
              <p:cNvSpPr/>
              <p:nvPr/>
            </p:nvSpPr>
            <p:spPr>
              <a:xfrm>
                <a:off x="85884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3" name="Rectangle 3172">
                <a:extLst>
                  <a:ext uri="{FF2B5EF4-FFF2-40B4-BE49-F238E27FC236}">
                    <a16:creationId xmlns:a16="http://schemas.microsoft.com/office/drawing/2014/main" id="{FF84E2BD-12F0-2421-FB5D-F92A993DDE0B}"/>
                  </a:ext>
                </a:extLst>
              </p:cNvPr>
              <p:cNvSpPr/>
              <p:nvPr/>
            </p:nvSpPr>
            <p:spPr>
              <a:xfrm>
                <a:off x="86352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4" name="Rectangle 3173">
                <a:extLst>
                  <a:ext uri="{FF2B5EF4-FFF2-40B4-BE49-F238E27FC236}">
                    <a16:creationId xmlns:a16="http://schemas.microsoft.com/office/drawing/2014/main" id="{643B03C9-DFB3-B967-E742-8B1F0CC4CC2F}"/>
                  </a:ext>
                </a:extLst>
              </p:cNvPr>
              <p:cNvSpPr/>
              <p:nvPr/>
            </p:nvSpPr>
            <p:spPr>
              <a:xfrm>
                <a:off x="86819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5" name="Rectangle 3174">
                <a:extLst>
                  <a:ext uri="{FF2B5EF4-FFF2-40B4-BE49-F238E27FC236}">
                    <a16:creationId xmlns:a16="http://schemas.microsoft.com/office/drawing/2014/main" id="{30588EDE-0824-C2C7-C7AB-8F1CE2B970B5}"/>
                  </a:ext>
                </a:extLst>
              </p:cNvPr>
              <p:cNvSpPr/>
              <p:nvPr/>
            </p:nvSpPr>
            <p:spPr>
              <a:xfrm>
                <a:off x="87286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6" name="Rectangle 3175">
                <a:extLst>
                  <a:ext uri="{FF2B5EF4-FFF2-40B4-BE49-F238E27FC236}">
                    <a16:creationId xmlns:a16="http://schemas.microsoft.com/office/drawing/2014/main" id="{BB6A844C-5D8C-286E-1470-45671F462D7D}"/>
                  </a:ext>
                </a:extLst>
              </p:cNvPr>
              <p:cNvSpPr/>
              <p:nvPr/>
            </p:nvSpPr>
            <p:spPr>
              <a:xfrm>
                <a:off x="87754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7" name="Rectangle 3176">
                <a:extLst>
                  <a:ext uri="{FF2B5EF4-FFF2-40B4-BE49-F238E27FC236}">
                    <a16:creationId xmlns:a16="http://schemas.microsoft.com/office/drawing/2014/main" id="{480622DA-B660-8888-2CE5-8CBBFE7C6597}"/>
                  </a:ext>
                </a:extLst>
              </p:cNvPr>
              <p:cNvSpPr/>
              <p:nvPr/>
            </p:nvSpPr>
            <p:spPr>
              <a:xfrm>
                <a:off x="89155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8" name="Rectangle 3177">
                <a:extLst>
                  <a:ext uri="{FF2B5EF4-FFF2-40B4-BE49-F238E27FC236}">
                    <a16:creationId xmlns:a16="http://schemas.microsoft.com/office/drawing/2014/main" id="{66255BC0-ECA9-DDFC-AEF1-F1A36D3093FF}"/>
                  </a:ext>
                </a:extLst>
              </p:cNvPr>
              <p:cNvSpPr/>
              <p:nvPr/>
            </p:nvSpPr>
            <p:spPr>
              <a:xfrm>
                <a:off x="89623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79" name="Rectangle 3178">
                <a:extLst>
                  <a:ext uri="{FF2B5EF4-FFF2-40B4-BE49-F238E27FC236}">
                    <a16:creationId xmlns:a16="http://schemas.microsoft.com/office/drawing/2014/main" id="{E1187F49-F481-DF72-69A8-2C3A5C02C09D}"/>
                  </a:ext>
                </a:extLst>
              </p:cNvPr>
              <p:cNvSpPr/>
              <p:nvPr/>
            </p:nvSpPr>
            <p:spPr>
              <a:xfrm>
                <a:off x="90090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0" name="Rectangle 3179">
                <a:extLst>
                  <a:ext uri="{FF2B5EF4-FFF2-40B4-BE49-F238E27FC236}">
                    <a16:creationId xmlns:a16="http://schemas.microsoft.com/office/drawing/2014/main" id="{8211A576-A93B-3312-88C7-6995C5968FDB}"/>
                  </a:ext>
                </a:extLst>
              </p:cNvPr>
              <p:cNvSpPr/>
              <p:nvPr/>
            </p:nvSpPr>
            <p:spPr>
              <a:xfrm>
                <a:off x="90557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1" name="Rectangle 3180">
                <a:extLst>
                  <a:ext uri="{FF2B5EF4-FFF2-40B4-BE49-F238E27FC236}">
                    <a16:creationId xmlns:a16="http://schemas.microsoft.com/office/drawing/2014/main" id="{B93F1B24-441A-F973-6036-E932C01C513F}"/>
                  </a:ext>
                </a:extLst>
              </p:cNvPr>
              <p:cNvSpPr/>
              <p:nvPr/>
            </p:nvSpPr>
            <p:spPr>
              <a:xfrm>
                <a:off x="91025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2" name="Rectangle 3181">
                <a:extLst>
                  <a:ext uri="{FF2B5EF4-FFF2-40B4-BE49-F238E27FC236}">
                    <a16:creationId xmlns:a16="http://schemas.microsoft.com/office/drawing/2014/main" id="{F82BF8C9-6F3D-EBCB-EBBB-B98AA0F0763C}"/>
                  </a:ext>
                </a:extLst>
              </p:cNvPr>
              <p:cNvSpPr/>
              <p:nvPr/>
            </p:nvSpPr>
            <p:spPr>
              <a:xfrm>
                <a:off x="91492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3" name="Rectangle 3182">
                <a:extLst>
                  <a:ext uri="{FF2B5EF4-FFF2-40B4-BE49-F238E27FC236}">
                    <a16:creationId xmlns:a16="http://schemas.microsoft.com/office/drawing/2014/main" id="{DD21794C-128E-7A43-E50E-E762D376BB73}"/>
                  </a:ext>
                </a:extLst>
              </p:cNvPr>
              <p:cNvSpPr/>
              <p:nvPr/>
            </p:nvSpPr>
            <p:spPr>
              <a:xfrm>
                <a:off x="95698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4" name="Rectangle 3183">
                <a:extLst>
                  <a:ext uri="{FF2B5EF4-FFF2-40B4-BE49-F238E27FC236}">
                    <a16:creationId xmlns:a16="http://schemas.microsoft.com/office/drawing/2014/main" id="{06723B1D-75AF-6CBC-FA95-671317BF81C1}"/>
                  </a:ext>
                </a:extLst>
              </p:cNvPr>
              <p:cNvSpPr/>
              <p:nvPr/>
            </p:nvSpPr>
            <p:spPr>
              <a:xfrm>
                <a:off x="95231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5" name="Rectangle 3184">
                <a:extLst>
                  <a:ext uri="{FF2B5EF4-FFF2-40B4-BE49-F238E27FC236}">
                    <a16:creationId xmlns:a16="http://schemas.microsoft.com/office/drawing/2014/main" id="{951A59EF-1137-2875-C4CA-547E8B33D80B}"/>
                  </a:ext>
                </a:extLst>
              </p:cNvPr>
              <p:cNvSpPr/>
              <p:nvPr/>
            </p:nvSpPr>
            <p:spPr>
              <a:xfrm>
                <a:off x="91959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6" name="Rectangle 3185">
                <a:extLst>
                  <a:ext uri="{FF2B5EF4-FFF2-40B4-BE49-F238E27FC236}">
                    <a16:creationId xmlns:a16="http://schemas.microsoft.com/office/drawing/2014/main" id="{C6063637-768E-E2AA-3471-0E9C2A7B599A}"/>
                  </a:ext>
                </a:extLst>
              </p:cNvPr>
              <p:cNvSpPr/>
              <p:nvPr/>
            </p:nvSpPr>
            <p:spPr>
              <a:xfrm>
                <a:off x="92427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7" name="Rectangle 3186">
                <a:extLst>
                  <a:ext uri="{FF2B5EF4-FFF2-40B4-BE49-F238E27FC236}">
                    <a16:creationId xmlns:a16="http://schemas.microsoft.com/office/drawing/2014/main" id="{37BEFF23-8433-DFEA-610D-4AE5D64D91A0}"/>
                  </a:ext>
                </a:extLst>
              </p:cNvPr>
              <p:cNvSpPr/>
              <p:nvPr/>
            </p:nvSpPr>
            <p:spPr>
              <a:xfrm>
                <a:off x="92894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8" name="Rectangle 3187">
                <a:extLst>
                  <a:ext uri="{FF2B5EF4-FFF2-40B4-BE49-F238E27FC236}">
                    <a16:creationId xmlns:a16="http://schemas.microsoft.com/office/drawing/2014/main" id="{A6EA9230-9918-7228-547C-241068A86C98}"/>
                  </a:ext>
                </a:extLst>
              </p:cNvPr>
              <p:cNvSpPr/>
              <p:nvPr/>
            </p:nvSpPr>
            <p:spPr>
              <a:xfrm>
                <a:off x="93361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89" name="Rectangle 3188">
                <a:extLst>
                  <a:ext uri="{FF2B5EF4-FFF2-40B4-BE49-F238E27FC236}">
                    <a16:creationId xmlns:a16="http://schemas.microsoft.com/office/drawing/2014/main" id="{78AAFBDD-A4E7-E34C-5E5F-B97AD9E7EAF9}"/>
                  </a:ext>
                </a:extLst>
              </p:cNvPr>
              <p:cNvSpPr/>
              <p:nvPr/>
            </p:nvSpPr>
            <p:spPr>
              <a:xfrm>
                <a:off x="93829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0" name="Rectangle 3189">
                <a:extLst>
                  <a:ext uri="{FF2B5EF4-FFF2-40B4-BE49-F238E27FC236}">
                    <a16:creationId xmlns:a16="http://schemas.microsoft.com/office/drawing/2014/main" id="{712B5CD9-EDF5-9C22-B0EE-6CE4CFB33713}"/>
                  </a:ext>
                </a:extLst>
              </p:cNvPr>
              <p:cNvSpPr/>
              <p:nvPr/>
            </p:nvSpPr>
            <p:spPr>
              <a:xfrm>
                <a:off x="94296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1" name="Rectangle 3190">
                <a:extLst>
                  <a:ext uri="{FF2B5EF4-FFF2-40B4-BE49-F238E27FC236}">
                    <a16:creationId xmlns:a16="http://schemas.microsoft.com/office/drawing/2014/main" id="{1174401F-68A6-6215-032C-8F27DBA2B50A}"/>
                  </a:ext>
                </a:extLst>
              </p:cNvPr>
              <p:cNvSpPr/>
              <p:nvPr/>
            </p:nvSpPr>
            <p:spPr>
              <a:xfrm>
                <a:off x="94763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2" name="Rectangle 3191">
                <a:extLst>
                  <a:ext uri="{FF2B5EF4-FFF2-40B4-BE49-F238E27FC236}">
                    <a16:creationId xmlns:a16="http://schemas.microsoft.com/office/drawing/2014/main" id="{9571E08E-8349-4AE8-213A-3F750D99A218}"/>
                  </a:ext>
                </a:extLst>
              </p:cNvPr>
              <p:cNvSpPr/>
              <p:nvPr/>
            </p:nvSpPr>
            <p:spPr>
              <a:xfrm>
                <a:off x="96165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3" name="Rectangle 3192">
                <a:extLst>
                  <a:ext uri="{FF2B5EF4-FFF2-40B4-BE49-F238E27FC236}">
                    <a16:creationId xmlns:a16="http://schemas.microsoft.com/office/drawing/2014/main" id="{29C7008E-576D-7C46-E640-37823A203365}"/>
                  </a:ext>
                </a:extLst>
              </p:cNvPr>
              <p:cNvSpPr/>
              <p:nvPr/>
            </p:nvSpPr>
            <p:spPr>
              <a:xfrm>
                <a:off x="96633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4" name="Rectangle 3193">
                <a:extLst>
                  <a:ext uri="{FF2B5EF4-FFF2-40B4-BE49-F238E27FC236}">
                    <a16:creationId xmlns:a16="http://schemas.microsoft.com/office/drawing/2014/main" id="{59346FBA-8DC3-D240-7085-BAC5FB652192}"/>
                  </a:ext>
                </a:extLst>
              </p:cNvPr>
              <p:cNvSpPr/>
              <p:nvPr/>
            </p:nvSpPr>
            <p:spPr>
              <a:xfrm>
                <a:off x="97100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5" name="Rectangle 3194">
                <a:extLst>
                  <a:ext uri="{FF2B5EF4-FFF2-40B4-BE49-F238E27FC236}">
                    <a16:creationId xmlns:a16="http://schemas.microsoft.com/office/drawing/2014/main" id="{665DF883-2F51-04E5-293B-885C1E26180C}"/>
                  </a:ext>
                </a:extLst>
              </p:cNvPr>
              <p:cNvSpPr/>
              <p:nvPr/>
            </p:nvSpPr>
            <p:spPr>
              <a:xfrm>
                <a:off x="97567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6" name="Rectangle 3195">
                <a:extLst>
                  <a:ext uri="{FF2B5EF4-FFF2-40B4-BE49-F238E27FC236}">
                    <a16:creationId xmlns:a16="http://schemas.microsoft.com/office/drawing/2014/main" id="{372D860E-939A-5D41-BE3D-01A35EC400FA}"/>
                  </a:ext>
                </a:extLst>
              </p:cNvPr>
              <p:cNvSpPr/>
              <p:nvPr/>
            </p:nvSpPr>
            <p:spPr>
              <a:xfrm>
                <a:off x="98035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7" name="Rectangle 3196">
                <a:extLst>
                  <a:ext uri="{FF2B5EF4-FFF2-40B4-BE49-F238E27FC236}">
                    <a16:creationId xmlns:a16="http://schemas.microsoft.com/office/drawing/2014/main" id="{4AAC1D5D-9C77-C55E-AAD7-15FBE9064013}"/>
                  </a:ext>
                </a:extLst>
              </p:cNvPr>
              <p:cNvSpPr/>
              <p:nvPr/>
            </p:nvSpPr>
            <p:spPr>
              <a:xfrm>
                <a:off x="98502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8" name="Rectangle 3197">
                <a:extLst>
                  <a:ext uri="{FF2B5EF4-FFF2-40B4-BE49-F238E27FC236}">
                    <a16:creationId xmlns:a16="http://schemas.microsoft.com/office/drawing/2014/main" id="{0839D4B1-B468-7C21-7D36-06BCBFFB9A0C}"/>
                  </a:ext>
                </a:extLst>
              </p:cNvPr>
              <p:cNvSpPr/>
              <p:nvPr/>
            </p:nvSpPr>
            <p:spPr>
              <a:xfrm>
                <a:off x="1027082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199" name="Rectangle 3198">
                <a:extLst>
                  <a:ext uri="{FF2B5EF4-FFF2-40B4-BE49-F238E27FC236}">
                    <a16:creationId xmlns:a16="http://schemas.microsoft.com/office/drawing/2014/main" id="{7078A799-E9B8-C648-88DE-CE74546690DD}"/>
                  </a:ext>
                </a:extLst>
              </p:cNvPr>
              <p:cNvSpPr/>
              <p:nvPr/>
            </p:nvSpPr>
            <p:spPr>
              <a:xfrm>
                <a:off x="1022409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0" name="Rectangle 3199">
                <a:extLst>
                  <a:ext uri="{FF2B5EF4-FFF2-40B4-BE49-F238E27FC236}">
                    <a16:creationId xmlns:a16="http://schemas.microsoft.com/office/drawing/2014/main" id="{16254C35-69F7-1099-BE87-585E5D084B60}"/>
                  </a:ext>
                </a:extLst>
              </p:cNvPr>
              <p:cNvSpPr/>
              <p:nvPr/>
            </p:nvSpPr>
            <p:spPr>
              <a:xfrm>
                <a:off x="98969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1" name="Rectangle 3200">
                <a:extLst>
                  <a:ext uri="{FF2B5EF4-FFF2-40B4-BE49-F238E27FC236}">
                    <a16:creationId xmlns:a16="http://schemas.microsoft.com/office/drawing/2014/main" id="{C377BD57-6563-E715-4D99-E52BE4F9C7ED}"/>
                  </a:ext>
                </a:extLst>
              </p:cNvPr>
              <p:cNvSpPr/>
              <p:nvPr/>
            </p:nvSpPr>
            <p:spPr>
              <a:xfrm>
                <a:off x="99437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2" name="Rectangle 3201">
                <a:extLst>
                  <a:ext uri="{FF2B5EF4-FFF2-40B4-BE49-F238E27FC236}">
                    <a16:creationId xmlns:a16="http://schemas.microsoft.com/office/drawing/2014/main" id="{D507CBFB-42BF-59C6-3C71-0B57C35C613A}"/>
                  </a:ext>
                </a:extLst>
              </p:cNvPr>
              <p:cNvSpPr/>
              <p:nvPr/>
            </p:nvSpPr>
            <p:spPr>
              <a:xfrm>
                <a:off x="99904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3" name="Rectangle 3202">
                <a:extLst>
                  <a:ext uri="{FF2B5EF4-FFF2-40B4-BE49-F238E27FC236}">
                    <a16:creationId xmlns:a16="http://schemas.microsoft.com/office/drawing/2014/main" id="{2D1D5BFF-13D5-DC5C-95F3-64403C27882E}"/>
                  </a:ext>
                </a:extLst>
              </p:cNvPr>
              <p:cNvSpPr/>
              <p:nvPr/>
            </p:nvSpPr>
            <p:spPr>
              <a:xfrm>
                <a:off x="100371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4" name="Rectangle 3203">
                <a:extLst>
                  <a:ext uri="{FF2B5EF4-FFF2-40B4-BE49-F238E27FC236}">
                    <a16:creationId xmlns:a16="http://schemas.microsoft.com/office/drawing/2014/main" id="{6B8F8E76-2F0E-EBDF-8215-ED1960200BD4}"/>
                  </a:ext>
                </a:extLst>
              </p:cNvPr>
              <p:cNvSpPr/>
              <p:nvPr/>
            </p:nvSpPr>
            <p:spPr>
              <a:xfrm>
                <a:off x="1008389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5" name="Rectangle 3204">
                <a:extLst>
                  <a:ext uri="{FF2B5EF4-FFF2-40B4-BE49-F238E27FC236}">
                    <a16:creationId xmlns:a16="http://schemas.microsoft.com/office/drawing/2014/main" id="{1D21194B-15C5-1759-BAFE-48E52D1BE8EB}"/>
                  </a:ext>
                </a:extLst>
              </p:cNvPr>
              <p:cNvSpPr/>
              <p:nvPr/>
            </p:nvSpPr>
            <p:spPr>
              <a:xfrm>
                <a:off x="1013063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6" name="Rectangle 3205">
                <a:extLst>
                  <a:ext uri="{FF2B5EF4-FFF2-40B4-BE49-F238E27FC236}">
                    <a16:creationId xmlns:a16="http://schemas.microsoft.com/office/drawing/2014/main" id="{F90ABA61-264B-74F2-49CD-9551EFEECC10}"/>
                  </a:ext>
                </a:extLst>
              </p:cNvPr>
              <p:cNvSpPr/>
              <p:nvPr/>
            </p:nvSpPr>
            <p:spPr>
              <a:xfrm>
                <a:off x="1017736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7" name="Rectangle 3206">
                <a:extLst>
                  <a:ext uri="{FF2B5EF4-FFF2-40B4-BE49-F238E27FC236}">
                    <a16:creationId xmlns:a16="http://schemas.microsoft.com/office/drawing/2014/main" id="{7CAB2DF3-DCAB-5D65-D6B8-4EEE2B5322CA}"/>
                  </a:ext>
                </a:extLst>
              </p:cNvPr>
              <p:cNvSpPr/>
              <p:nvPr/>
            </p:nvSpPr>
            <p:spPr>
              <a:xfrm>
                <a:off x="1031755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8" name="Rectangle 3207">
                <a:extLst>
                  <a:ext uri="{FF2B5EF4-FFF2-40B4-BE49-F238E27FC236}">
                    <a16:creationId xmlns:a16="http://schemas.microsoft.com/office/drawing/2014/main" id="{B13BCE42-E5FA-48EE-CF68-CBA8F12643D2}"/>
                  </a:ext>
                </a:extLst>
              </p:cNvPr>
              <p:cNvSpPr/>
              <p:nvPr/>
            </p:nvSpPr>
            <p:spPr>
              <a:xfrm>
                <a:off x="1036429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09" name="Rectangle 3208">
                <a:extLst>
                  <a:ext uri="{FF2B5EF4-FFF2-40B4-BE49-F238E27FC236}">
                    <a16:creationId xmlns:a16="http://schemas.microsoft.com/office/drawing/2014/main" id="{8DE5BD81-70CE-6FFB-A46C-F0D67B503E7B}"/>
                  </a:ext>
                </a:extLst>
              </p:cNvPr>
              <p:cNvSpPr/>
              <p:nvPr/>
            </p:nvSpPr>
            <p:spPr>
              <a:xfrm>
                <a:off x="1041102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0" name="Rectangle 3209">
                <a:extLst>
                  <a:ext uri="{FF2B5EF4-FFF2-40B4-BE49-F238E27FC236}">
                    <a16:creationId xmlns:a16="http://schemas.microsoft.com/office/drawing/2014/main" id="{6FD85A41-DEBE-72F3-266E-22F7DA72EF5D}"/>
                  </a:ext>
                </a:extLst>
              </p:cNvPr>
              <p:cNvSpPr/>
              <p:nvPr/>
            </p:nvSpPr>
            <p:spPr>
              <a:xfrm>
                <a:off x="1045775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1" name="Rectangle 3210">
                <a:extLst>
                  <a:ext uri="{FF2B5EF4-FFF2-40B4-BE49-F238E27FC236}">
                    <a16:creationId xmlns:a16="http://schemas.microsoft.com/office/drawing/2014/main" id="{0C87F675-CAB0-9079-405B-5807BD4947DE}"/>
                  </a:ext>
                </a:extLst>
              </p:cNvPr>
              <p:cNvSpPr/>
              <p:nvPr/>
            </p:nvSpPr>
            <p:spPr>
              <a:xfrm>
                <a:off x="1050448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2" name="Rectangle 3211">
                <a:extLst>
                  <a:ext uri="{FF2B5EF4-FFF2-40B4-BE49-F238E27FC236}">
                    <a16:creationId xmlns:a16="http://schemas.microsoft.com/office/drawing/2014/main" id="{01450D48-CB5A-84EA-23F4-C7FF3F6B50AB}"/>
                  </a:ext>
                </a:extLst>
              </p:cNvPr>
              <p:cNvSpPr/>
              <p:nvPr/>
            </p:nvSpPr>
            <p:spPr>
              <a:xfrm>
                <a:off x="1055121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3" name="Rectangle 3212">
                <a:extLst>
                  <a:ext uri="{FF2B5EF4-FFF2-40B4-BE49-F238E27FC236}">
                    <a16:creationId xmlns:a16="http://schemas.microsoft.com/office/drawing/2014/main" id="{6E6154AE-6434-1240-D4A1-2BF9568C10F4}"/>
                  </a:ext>
                </a:extLst>
              </p:cNvPr>
              <p:cNvSpPr/>
              <p:nvPr/>
            </p:nvSpPr>
            <p:spPr>
              <a:xfrm>
                <a:off x="1101853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4" name="Rectangle 3213">
                <a:extLst>
                  <a:ext uri="{FF2B5EF4-FFF2-40B4-BE49-F238E27FC236}">
                    <a16:creationId xmlns:a16="http://schemas.microsoft.com/office/drawing/2014/main" id="{1189057F-E6FC-F2ED-D115-6D2D4F8D0EE0}"/>
                  </a:ext>
                </a:extLst>
              </p:cNvPr>
              <p:cNvSpPr/>
              <p:nvPr/>
            </p:nvSpPr>
            <p:spPr>
              <a:xfrm>
                <a:off x="1097180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5" name="Rectangle 3214">
                <a:extLst>
                  <a:ext uri="{FF2B5EF4-FFF2-40B4-BE49-F238E27FC236}">
                    <a16:creationId xmlns:a16="http://schemas.microsoft.com/office/drawing/2014/main" id="{71135CA8-42D7-E570-F7A6-35968B07E6F7}"/>
                  </a:ext>
                </a:extLst>
              </p:cNvPr>
              <p:cNvSpPr/>
              <p:nvPr/>
            </p:nvSpPr>
            <p:spPr>
              <a:xfrm>
                <a:off x="1059795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6" name="Rectangle 3215">
                <a:extLst>
                  <a:ext uri="{FF2B5EF4-FFF2-40B4-BE49-F238E27FC236}">
                    <a16:creationId xmlns:a16="http://schemas.microsoft.com/office/drawing/2014/main" id="{851E5ECA-C5E1-F701-CBB3-F2ED55915CB3}"/>
                  </a:ext>
                </a:extLst>
              </p:cNvPr>
              <p:cNvSpPr/>
              <p:nvPr/>
            </p:nvSpPr>
            <p:spPr>
              <a:xfrm>
                <a:off x="1064468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7" name="Rectangle 3216">
                <a:extLst>
                  <a:ext uri="{FF2B5EF4-FFF2-40B4-BE49-F238E27FC236}">
                    <a16:creationId xmlns:a16="http://schemas.microsoft.com/office/drawing/2014/main" id="{E39E1FAA-FCAD-5A45-8C72-888A04C680B0}"/>
                  </a:ext>
                </a:extLst>
              </p:cNvPr>
              <p:cNvSpPr/>
              <p:nvPr/>
            </p:nvSpPr>
            <p:spPr>
              <a:xfrm>
                <a:off x="1069141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8" name="Rectangle 3217">
                <a:extLst>
                  <a:ext uri="{FF2B5EF4-FFF2-40B4-BE49-F238E27FC236}">
                    <a16:creationId xmlns:a16="http://schemas.microsoft.com/office/drawing/2014/main" id="{3F93448B-9DD5-3168-3A52-0BAAFB3B2B99}"/>
                  </a:ext>
                </a:extLst>
              </p:cNvPr>
              <p:cNvSpPr/>
              <p:nvPr/>
            </p:nvSpPr>
            <p:spPr>
              <a:xfrm>
                <a:off x="1073814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19" name="Rectangle 3218">
                <a:extLst>
                  <a:ext uri="{FF2B5EF4-FFF2-40B4-BE49-F238E27FC236}">
                    <a16:creationId xmlns:a16="http://schemas.microsoft.com/office/drawing/2014/main" id="{41F9B108-2A2C-E44F-F801-0DA03DF68E4A}"/>
                  </a:ext>
                </a:extLst>
              </p:cNvPr>
              <p:cNvSpPr/>
              <p:nvPr/>
            </p:nvSpPr>
            <p:spPr>
              <a:xfrm>
                <a:off x="10784878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0" name="Rectangle 3219">
                <a:extLst>
                  <a:ext uri="{FF2B5EF4-FFF2-40B4-BE49-F238E27FC236}">
                    <a16:creationId xmlns:a16="http://schemas.microsoft.com/office/drawing/2014/main" id="{EFB86369-50E3-C528-8B73-19E1C2FBAFDD}"/>
                  </a:ext>
                </a:extLst>
              </p:cNvPr>
              <p:cNvSpPr/>
              <p:nvPr/>
            </p:nvSpPr>
            <p:spPr>
              <a:xfrm>
                <a:off x="1083161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1" name="Rectangle 3220">
                <a:extLst>
                  <a:ext uri="{FF2B5EF4-FFF2-40B4-BE49-F238E27FC236}">
                    <a16:creationId xmlns:a16="http://schemas.microsoft.com/office/drawing/2014/main" id="{2C5D4EAE-F552-6E12-86A1-916D36439A75}"/>
                  </a:ext>
                </a:extLst>
              </p:cNvPr>
              <p:cNvSpPr/>
              <p:nvPr/>
            </p:nvSpPr>
            <p:spPr>
              <a:xfrm>
                <a:off x="1087834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2" name="Rectangle 3221">
                <a:extLst>
                  <a:ext uri="{FF2B5EF4-FFF2-40B4-BE49-F238E27FC236}">
                    <a16:creationId xmlns:a16="http://schemas.microsoft.com/office/drawing/2014/main" id="{45264B2E-DD66-E3D4-EF98-3C6BB9137EDE}"/>
                  </a:ext>
                </a:extLst>
              </p:cNvPr>
              <p:cNvSpPr/>
              <p:nvPr/>
            </p:nvSpPr>
            <p:spPr>
              <a:xfrm>
                <a:off x="1106527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3" name="Rectangle 3222">
                <a:extLst>
                  <a:ext uri="{FF2B5EF4-FFF2-40B4-BE49-F238E27FC236}">
                    <a16:creationId xmlns:a16="http://schemas.microsoft.com/office/drawing/2014/main" id="{12612A3D-9204-797C-27E0-783406A72166}"/>
                  </a:ext>
                </a:extLst>
              </p:cNvPr>
              <p:cNvSpPr/>
              <p:nvPr/>
            </p:nvSpPr>
            <p:spPr>
              <a:xfrm>
                <a:off x="11205466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4" name="Rectangle 3223">
                <a:extLst>
                  <a:ext uri="{FF2B5EF4-FFF2-40B4-BE49-F238E27FC236}">
                    <a16:creationId xmlns:a16="http://schemas.microsoft.com/office/drawing/2014/main" id="{354B1948-5ADC-4E03-924C-60AF02798958}"/>
                  </a:ext>
                </a:extLst>
              </p:cNvPr>
              <p:cNvSpPr/>
              <p:nvPr/>
            </p:nvSpPr>
            <p:spPr>
              <a:xfrm>
                <a:off x="1115873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5" name="Rectangle 3224">
                <a:extLst>
                  <a:ext uri="{FF2B5EF4-FFF2-40B4-BE49-F238E27FC236}">
                    <a16:creationId xmlns:a16="http://schemas.microsoft.com/office/drawing/2014/main" id="{754A7F5E-6547-0AC2-25FF-6A1094CB1FDA}"/>
                  </a:ext>
                </a:extLst>
              </p:cNvPr>
              <p:cNvSpPr/>
              <p:nvPr/>
            </p:nvSpPr>
            <p:spPr>
              <a:xfrm>
                <a:off x="11112002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6" name="Rectangle 3225">
                <a:extLst>
                  <a:ext uri="{FF2B5EF4-FFF2-40B4-BE49-F238E27FC236}">
                    <a16:creationId xmlns:a16="http://schemas.microsoft.com/office/drawing/2014/main" id="{FA703908-1978-1384-7E6C-38B753C49068}"/>
                  </a:ext>
                </a:extLst>
              </p:cNvPr>
              <p:cNvSpPr/>
              <p:nvPr/>
            </p:nvSpPr>
            <p:spPr>
              <a:xfrm>
                <a:off x="11252200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27" name="Rectangle 3226">
                <a:extLst>
                  <a:ext uri="{FF2B5EF4-FFF2-40B4-BE49-F238E27FC236}">
                    <a16:creationId xmlns:a16="http://schemas.microsoft.com/office/drawing/2014/main" id="{414A8506-ED90-72FA-E74B-1148275F3921}"/>
                  </a:ext>
                </a:extLst>
              </p:cNvPr>
              <p:cNvSpPr/>
              <p:nvPr/>
            </p:nvSpPr>
            <p:spPr>
              <a:xfrm>
                <a:off x="10925074" y="615950"/>
                <a:ext cx="45719" cy="111125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1423" name="Group 1422">
              <a:extLst>
                <a:ext uri="{FF2B5EF4-FFF2-40B4-BE49-F238E27FC236}">
                  <a16:creationId xmlns:a16="http://schemas.microsoft.com/office/drawing/2014/main" id="{7F3BBB9A-38E1-E7D5-97FF-5B932FFBC870}"/>
                </a:ext>
              </a:extLst>
            </p:cNvPr>
            <p:cNvGrpSpPr/>
            <p:nvPr/>
          </p:nvGrpSpPr>
          <p:grpSpPr>
            <a:xfrm>
              <a:off x="7553727" y="3566615"/>
              <a:ext cx="4114751" cy="863404"/>
              <a:chOff x="7556715" y="814445"/>
              <a:chExt cx="4114751" cy="863404"/>
            </a:xfrm>
          </p:grpSpPr>
          <p:grpSp>
            <p:nvGrpSpPr>
              <p:cNvPr id="1424" name="Group 1423">
                <a:extLst>
                  <a:ext uri="{FF2B5EF4-FFF2-40B4-BE49-F238E27FC236}">
                    <a16:creationId xmlns:a16="http://schemas.microsoft.com/office/drawing/2014/main" id="{D04BDA5F-1F2E-A853-AC84-24C4D9350C11}"/>
                  </a:ext>
                </a:extLst>
              </p:cNvPr>
              <p:cNvGrpSpPr/>
              <p:nvPr/>
            </p:nvGrpSpPr>
            <p:grpSpPr>
              <a:xfrm>
                <a:off x="8249024" y="818307"/>
                <a:ext cx="3058458" cy="832468"/>
                <a:chOff x="756660" y="2678464"/>
                <a:chExt cx="6184094" cy="3417536"/>
              </a:xfrm>
            </p:grpSpPr>
            <p:grpSp>
              <p:nvGrpSpPr>
                <p:cNvPr id="1453" name="Group 1452">
                  <a:extLst>
                    <a:ext uri="{FF2B5EF4-FFF2-40B4-BE49-F238E27FC236}">
                      <a16:creationId xmlns:a16="http://schemas.microsoft.com/office/drawing/2014/main" id="{1F6EF9AB-B0BC-662C-B5F8-3BCCE6A91DE9}"/>
                    </a:ext>
                  </a:extLst>
                </p:cNvPr>
                <p:cNvGrpSpPr/>
                <p:nvPr/>
              </p:nvGrpSpPr>
              <p:grpSpPr>
                <a:xfrm>
                  <a:off x="756660" y="2678464"/>
                  <a:ext cx="6184094" cy="3409444"/>
                  <a:chOff x="748568" y="2686556"/>
                  <a:chExt cx="6184094" cy="3409444"/>
                </a:xfrm>
              </p:grpSpPr>
              <p:cxnSp>
                <p:nvCxnSpPr>
                  <p:cNvPr id="1455" name="Straight Connector 1454">
                    <a:extLst>
                      <a:ext uri="{FF2B5EF4-FFF2-40B4-BE49-F238E27FC236}">
                        <a16:creationId xmlns:a16="http://schemas.microsoft.com/office/drawing/2014/main" id="{59849C44-61A8-9EA3-F9D2-73CBAD94583B}"/>
                      </a:ext>
                    </a:extLst>
                  </p:cNvPr>
                  <p:cNvCxnSpPr/>
                  <p:nvPr/>
                </p:nvCxnSpPr>
                <p:spPr>
                  <a:xfrm>
                    <a:off x="760651" y="2686556"/>
                    <a:ext cx="0" cy="34094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6" name="Straight Connector 1455">
                    <a:extLst>
                      <a:ext uri="{FF2B5EF4-FFF2-40B4-BE49-F238E27FC236}">
                        <a16:creationId xmlns:a16="http://schemas.microsoft.com/office/drawing/2014/main" id="{B2B3DB84-A208-953B-DE98-EA7CCDDA8EC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48568" y="6096000"/>
                    <a:ext cx="6184094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454" name="Straight Connector 1453">
                  <a:extLst>
                    <a:ext uri="{FF2B5EF4-FFF2-40B4-BE49-F238E27FC236}">
                      <a16:creationId xmlns:a16="http://schemas.microsoft.com/office/drawing/2014/main" id="{06D36E6B-A5FF-D427-BE4F-252B737D10F6}"/>
                    </a:ext>
                  </a:extLst>
                </p:cNvPr>
                <p:cNvCxnSpPr/>
                <p:nvPr/>
              </p:nvCxnSpPr>
              <p:spPr>
                <a:xfrm flipV="1">
                  <a:off x="6934874" y="2686556"/>
                  <a:ext cx="0" cy="34094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425" name="TextBox 1424">
                <a:extLst>
                  <a:ext uri="{FF2B5EF4-FFF2-40B4-BE49-F238E27FC236}">
                    <a16:creationId xmlns:a16="http://schemas.microsoft.com/office/drawing/2014/main" id="{C721F946-20C8-8681-3A0A-624F5BDF5089}"/>
                  </a:ext>
                </a:extLst>
              </p:cNvPr>
              <p:cNvSpPr txBox="1"/>
              <p:nvPr/>
            </p:nvSpPr>
            <p:spPr>
              <a:xfrm>
                <a:off x="11390803" y="832132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44%</a:t>
                </a:r>
              </a:p>
            </p:txBody>
          </p:sp>
          <p:sp>
            <p:nvSpPr>
              <p:cNvPr id="1426" name="TextBox 1425">
                <a:extLst>
                  <a:ext uri="{FF2B5EF4-FFF2-40B4-BE49-F238E27FC236}">
                    <a16:creationId xmlns:a16="http://schemas.microsoft.com/office/drawing/2014/main" id="{D668F6F0-5903-D584-83CA-A7BCDAD9D3CB}"/>
                  </a:ext>
                </a:extLst>
              </p:cNvPr>
              <p:cNvSpPr txBox="1"/>
              <p:nvPr/>
            </p:nvSpPr>
            <p:spPr>
              <a:xfrm>
                <a:off x="11390803" y="954545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7%</a:t>
                </a:r>
              </a:p>
            </p:txBody>
          </p:sp>
          <p:sp>
            <p:nvSpPr>
              <p:cNvPr id="1427" name="TextBox 1426">
                <a:extLst>
                  <a:ext uri="{FF2B5EF4-FFF2-40B4-BE49-F238E27FC236}">
                    <a16:creationId xmlns:a16="http://schemas.microsoft.com/office/drawing/2014/main" id="{11D2DCA6-22B4-40F2-AD8B-B55BF07DE4D0}"/>
                  </a:ext>
                </a:extLst>
              </p:cNvPr>
              <p:cNvSpPr txBox="1"/>
              <p:nvPr/>
            </p:nvSpPr>
            <p:spPr>
              <a:xfrm>
                <a:off x="11390803" y="1076958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11%</a:t>
                </a:r>
              </a:p>
            </p:txBody>
          </p:sp>
          <p:sp>
            <p:nvSpPr>
              <p:cNvPr id="1428" name="TextBox 1427">
                <a:extLst>
                  <a:ext uri="{FF2B5EF4-FFF2-40B4-BE49-F238E27FC236}">
                    <a16:creationId xmlns:a16="http://schemas.microsoft.com/office/drawing/2014/main" id="{5321C876-236A-5D22-4295-8BCBD3005CB1}"/>
                  </a:ext>
                </a:extLst>
              </p:cNvPr>
              <p:cNvSpPr txBox="1"/>
              <p:nvPr/>
            </p:nvSpPr>
            <p:spPr>
              <a:xfrm>
                <a:off x="11390803" y="1199371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13%</a:t>
                </a:r>
              </a:p>
            </p:txBody>
          </p:sp>
          <p:sp>
            <p:nvSpPr>
              <p:cNvPr id="1429" name="TextBox 1428">
                <a:extLst>
                  <a:ext uri="{FF2B5EF4-FFF2-40B4-BE49-F238E27FC236}">
                    <a16:creationId xmlns:a16="http://schemas.microsoft.com/office/drawing/2014/main" id="{1D9ABFEC-DB07-8259-E0D2-E271F4C17DAE}"/>
                  </a:ext>
                </a:extLst>
              </p:cNvPr>
              <p:cNvSpPr txBox="1"/>
              <p:nvPr/>
            </p:nvSpPr>
            <p:spPr>
              <a:xfrm>
                <a:off x="11390803" y="1321784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11%</a:t>
                </a:r>
              </a:p>
            </p:txBody>
          </p:sp>
          <p:sp>
            <p:nvSpPr>
              <p:cNvPr id="1430" name="TextBox 1429">
                <a:extLst>
                  <a:ext uri="{FF2B5EF4-FFF2-40B4-BE49-F238E27FC236}">
                    <a16:creationId xmlns:a16="http://schemas.microsoft.com/office/drawing/2014/main" id="{55EAF784-ED29-85C0-B75D-BEA00393053F}"/>
                  </a:ext>
                </a:extLst>
              </p:cNvPr>
              <p:cNvSpPr txBox="1"/>
              <p:nvPr/>
            </p:nvSpPr>
            <p:spPr>
              <a:xfrm>
                <a:off x="11390803" y="1566612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5%</a:t>
                </a:r>
              </a:p>
            </p:txBody>
          </p:sp>
          <p:sp>
            <p:nvSpPr>
              <p:cNvPr id="1431" name="TextBox 1430">
                <a:extLst>
                  <a:ext uri="{FF2B5EF4-FFF2-40B4-BE49-F238E27FC236}">
                    <a16:creationId xmlns:a16="http://schemas.microsoft.com/office/drawing/2014/main" id="{E6D0695F-89E8-AA69-D7A9-F6F316BF5E1A}"/>
                  </a:ext>
                </a:extLst>
              </p:cNvPr>
              <p:cNvSpPr txBox="1"/>
              <p:nvPr/>
            </p:nvSpPr>
            <p:spPr>
              <a:xfrm>
                <a:off x="11390803" y="1444197"/>
                <a:ext cx="280663" cy="1017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4%</a:t>
                </a:r>
              </a:p>
            </p:txBody>
          </p:sp>
          <p:sp>
            <p:nvSpPr>
              <p:cNvPr id="1432" name="TextBox 1431">
                <a:extLst>
                  <a:ext uri="{FF2B5EF4-FFF2-40B4-BE49-F238E27FC236}">
                    <a16:creationId xmlns:a16="http://schemas.microsoft.com/office/drawing/2014/main" id="{1427BAE3-A80B-7B58-7749-1004641D3641}"/>
                  </a:ext>
                </a:extLst>
              </p:cNvPr>
              <p:cNvSpPr txBox="1"/>
              <p:nvPr/>
            </p:nvSpPr>
            <p:spPr>
              <a:xfrm>
                <a:off x="7556715" y="814445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KRAS</a:t>
                </a:r>
              </a:p>
            </p:txBody>
          </p:sp>
          <p:sp>
            <p:nvSpPr>
              <p:cNvPr id="1433" name="TextBox 1432">
                <a:extLst>
                  <a:ext uri="{FF2B5EF4-FFF2-40B4-BE49-F238E27FC236}">
                    <a16:creationId xmlns:a16="http://schemas.microsoft.com/office/drawing/2014/main" id="{5EA476D3-9F94-0C87-3620-DF4B2B7015BB}"/>
                  </a:ext>
                </a:extLst>
              </p:cNvPr>
              <p:cNvSpPr txBox="1"/>
              <p:nvPr/>
            </p:nvSpPr>
            <p:spPr>
              <a:xfrm>
                <a:off x="7556715" y="936858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BRAF</a:t>
                </a:r>
              </a:p>
            </p:txBody>
          </p:sp>
          <p:sp>
            <p:nvSpPr>
              <p:cNvPr id="1434" name="TextBox 1433">
                <a:extLst>
                  <a:ext uri="{FF2B5EF4-FFF2-40B4-BE49-F238E27FC236}">
                    <a16:creationId xmlns:a16="http://schemas.microsoft.com/office/drawing/2014/main" id="{98A1A6EE-F432-6FB4-1BDD-17628DCE7FF3}"/>
                  </a:ext>
                </a:extLst>
              </p:cNvPr>
              <p:cNvSpPr txBox="1"/>
              <p:nvPr/>
            </p:nvSpPr>
            <p:spPr>
              <a:xfrm>
                <a:off x="7556715" y="1059271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EIF1AX</a:t>
                </a:r>
              </a:p>
            </p:txBody>
          </p:sp>
          <p:sp>
            <p:nvSpPr>
              <p:cNvPr id="1435" name="TextBox 1434">
                <a:extLst>
                  <a:ext uri="{FF2B5EF4-FFF2-40B4-BE49-F238E27FC236}">
                    <a16:creationId xmlns:a16="http://schemas.microsoft.com/office/drawing/2014/main" id="{439573D3-F31E-E6A5-1DE3-E54537747EC9}"/>
                  </a:ext>
                </a:extLst>
              </p:cNvPr>
              <p:cNvSpPr txBox="1"/>
              <p:nvPr/>
            </p:nvSpPr>
            <p:spPr>
              <a:xfrm>
                <a:off x="7556715" y="1181684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NRAS</a:t>
                </a:r>
              </a:p>
            </p:txBody>
          </p:sp>
          <p:sp>
            <p:nvSpPr>
              <p:cNvPr id="1436" name="TextBox 1435">
                <a:extLst>
                  <a:ext uri="{FF2B5EF4-FFF2-40B4-BE49-F238E27FC236}">
                    <a16:creationId xmlns:a16="http://schemas.microsoft.com/office/drawing/2014/main" id="{80B488E7-A6BD-CF59-DA9A-740A2787A3C9}"/>
                  </a:ext>
                </a:extLst>
              </p:cNvPr>
              <p:cNvSpPr txBox="1"/>
              <p:nvPr/>
            </p:nvSpPr>
            <p:spPr>
              <a:xfrm>
                <a:off x="7556715" y="1304097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CDKN2A</a:t>
                </a:r>
              </a:p>
            </p:txBody>
          </p:sp>
          <p:sp>
            <p:nvSpPr>
              <p:cNvPr id="1437" name="TextBox 1436">
                <a:extLst>
                  <a:ext uri="{FF2B5EF4-FFF2-40B4-BE49-F238E27FC236}">
                    <a16:creationId xmlns:a16="http://schemas.microsoft.com/office/drawing/2014/main" id="{0C04F3F4-D941-6190-D8D4-4C3755D452A7}"/>
                  </a:ext>
                </a:extLst>
              </p:cNvPr>
              <p:cNvSpPr txBox="1"/>
              <p:nvPr/>
            </p:nvSpPr>
            <p:spPr>
              <a:xfrm>
                <a:off x="7556715" y="1426510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ERBB2</a:t>
                </a:r>
              </a:p>
            </p:txBody>
          </p:sp>
          <p:sp>
            <p:nvSpPr>
              <p:cNvPr id="1438" name="TextBox 1437">
                <a:extLst>
                  <a:ext uri="{FF2B5EF4-FFF2-40B4-BE49-F238E27FC236}">
                    <a16:creationId xmlns:a16="http://schemas.microsoft.com/office/drawing/2014/main" id="{52C82EEE-1427-C647-9309-B00D45CDA45F}"/>
                  </a:ext>
                </a:extLst>
              </p:cNvPr>
              <p:cNvSpPr txBox="1"/>
              <p:nvPr/>
            </p:nvSpPr>
            <p:spPr>
              <a:xfrm>
                <a:off x="7556715" y="1548925"/>
                <a:ext cx="612011" cy="128924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0" i="1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KMT2D</a:t>
                </a:r>
              </a:p>
            </p:txBody>
          </p:sp>
          <p:cxnSp>
            <p:nvCxnSpPr>
              <p:cNvPr id="1439" name="Straight Connector 1438">
                <a:extLst>
                  <a:ext uri="{FF2B5EF4-FFF2-40B4-BE49-F238E27FC236}">
                    <a16:creationId xmlns:a16="http://schemas.microsoft.com/office/drawing/2014/main" id="{6CB2915B-A41D-9B08-8694-BECE11B5BC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87937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0" name="Straight Connector 1439">
                <a:extLst>
                  <a:ext uri="{FF2B5EF4-FFF2-40B4-BE49-F238E27FC236}">
                    <a16:creationId xmlns:a16="http://schemas.microsoft.com/office/drawing/2014/main" id="{0B281B39-DBDF-5323-A27C-485936BBC2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00180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1" name="Straight Connector 1440">
                <a:extLst>
                  <a:ext uri="{FF2B5EF4-FFF2-40B4-BE49-F238E27FC236}">
                    <a16:creationId xmlns:a16="http://schemas.microsoft.com/office/drawing/2014/main" id="{B4B1E9BB-A219-0E62-4829-364C888964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12423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2" name="Straight Connector 1441">
                <a:extLst>
                  <a:ext uri="{FF2B5EF4-FFF2-40B4-BE49-F238E27FC236}">
                    <a16:creationId xmlns:a16="http://schemas.microsoft.com/office/drawing/2014/main" id="{FF42F1AA-9C01-7DE7-66D6-E03D9BB27E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24665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3" name="Straight Connector 1442">
                <a:extLst>
                  <a:ext uri="{FF2B5EF4-FFF2-40B4-BE49-F238E27FC236}">
                    <a16:creationId xmlns:a16="http://schemas.microsoft.com/office/drawing/2014/main" id="{15706CAC-FB56-ABC2-9CE1-5F88E1D17B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36908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4" name="Straight Connector 1443">
                <a:extLst>
                  <a:ext uri="{FF2B5EF4-FFF2-40B4-BE49-F238E27FC236}">
                    <a16:creationId xmlns:a16="http://schemas.microsoft.com/office/drawing/2014/main" id="{A344C15A-5DF6-AAB9-13FD-86AEEF7125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49151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5" name="Straight Connector 1444">
                <a:extLst>
                  <a:ext uri="{FF2B5EF4-FFF2-40B4-BE49-F238E27FC236}">
                    <a16:creationId xmlns:a16="http://schemas.microsoft.com/office/drawing/2014/main" id="{4F005872-789F-9269-950C-D8ACA9C7EB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07358" y="161394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6" name="Straight Connector 1445">
                <a:extLst>
                  <a:ext uri="{FF2B5EF4-FFF2-40B4-BE49-F238E27FC236}">
                    <a16:creationId xmlns:a16="http://schemas.microsoft.com/office/drawing/2014/main" id="{A9409EA5-582A-B4E0-C707-012E081377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87937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7" name="Straight Connector 1446">
                <a:extLst>
                  <a:ext uri="{FF2B5EF4-FFF2-40B4-BE49-F238E27FC236}">
                    <a16:creationId xmlns:a16="http://schemas.microsoft.com/office/drawing/2014/main" id="{7234BA84-0951-CDB7-1765-192834648E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00180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8" name="Straight Connector 1447">
                <a:extLst>
                  <a:ext uri="{FF2B5EF4-FFF2-40B4-BE49-F238E27FC236}">
                    <a16:creationId xmlns:a16="http://schemas.microsoft.com/office/drawing/2014/main" id="{7339F197-75F0-21BA-D463-9ACFBF6A84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12423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9" name="Straight Connector 1448">
                <a:extLst>
                  <a:ext uri="{FF2B5EF4-FFF2-40B4-BE49-F238E27FC236}">
                    <a16:creationId xmlns:a16="http://schemas.microsoft.com/office/drawing/2014/main" id="{123D1FB6-8E76-1F50-3904-870F178BBC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24665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0" name="Straight Connector 1449">
                <a:extLst>
                  <a:ext uri="{FF2B5EF4-FFF2-40B4-BE49-F238E27FC236}">
                    <a16:creationId xmlns:a16="http://schemas.microsoft.com/office/drawing/2014/main" id="{B2A2AAFE-70EC-8FCA-3DDD-63C3665C63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36908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1" name="Straight Connector 1450">
                <a:extLst>
                  <a:ext uri="{FF2B5EF4-FFF2-40B4-BE49-F238E27FC236}">
                    <a16:creationId xmlns:a16="http://schemas.microsoft.com/office/drawing/2014/main" id="{38CBD1BC-717A-E846-E339-732EA112E9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49151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2" name="Straight Connector 1451">
                <a:extLst>
                  <a:ext uri="{FF2B5EF4-FFF2-40B4-BE49-F238E27FC236}">
                    <a16:creationId xmlns:a16="http://schemas.microsoft.com/office/drawing/2014/main" id="{066D9EA2-0F27-D722-1D29-5F39810A64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89139" y="161394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49" name="Group 3548">
            <a:extLst>
              <a:ext uri="{FF2B5EF4-FFF2-40B4-BE49-F238E27FC236}">
                <a16:creationId xmlns:a16="http://schemas.microsoft.com/office/drawing/2014/main" id="{8FA3EB7D-5D6D-AC44-920C-5E446BB4410E}"/>
              </a:ext>
            </a:extLst>
          </p:cNvPr>
          <p:cNvGrpSpPr/>
          <p:nvPr/>
        </p:nvGrpSpPr>
        <p:grpSpPr>
          <a:xfrm>
            <a:off x="7550738" y="4507756"/>
            <a:ext cx="4117739" cy="1588244"/>
            <a:chOff x="7550738" y="4507756"/>
            <a:chExt cx="4117739" cy="1588244"/>
          </a:xfrm>
        </p:grpSpPr>
        <p:grpSp>
          <p:nvGrpSpPr>
            <p:cNvPr id="3422" name="Group 3421">
              <a:extLst>
                <a:ext uri="{FF2B5EF4-FFF2-40B4-BE49-F238E27FC236}">
                  <a16:creationId xmlns:a16="http://schemas.microsoft.com/office/drawing/2014/main" id="{2E2072B4-41FE-5380-D49B-8EAC37DFE4CE}"/>
                </a:ext>
              </a:extLst>
            </p:cNvPr>
            <p:cNvGrpSpPr/>
            <p:nvPr/>
          </p:nvGrpSpPr>
          <p:grpSpPr>
            <a:xfrm>
              <a:off x="8256856" y="5273675"/>
              <a:ext cx="3039828" cy="104775"/>
              <a:chOff x="8253651" y="6071781"/>
              <a:chExt cx="1120555" cy="104775"/>
            </a:xfrm>
          </p:grpSpPr>
          <p:sp>
            <p:nvSpPr>
              <p:cNvPr id="3423" name="Rectangle 3422">
                <a:extLst>
                  <a:ext uri="{FF2B5EF4-FFF2-40B4-BE49-F238E27FC236}">
                    <a16:creationId xmlns:a16="http://schemas.microsoft.com/office/drawing/2014/main" id="{4B0240C5-91A4-4A81-4B82-A80A49FE323E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4" name="Rectangle 3423">
                <a:extLst>
                  <a:ext uri="{FF2B5EF4-FFF2-40B4-BE49-F238E27FC236}">
                    <a16:creationId xmlns:a16="http://schemas.microsoft.com/office/drawing/2014/main" id="{75FA6C80-132F-3410-38CC-01C570B54562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5" name="Rectangle 3424">
                <a:extLst>
                  <a:ext uri="{FF2B5EF4-FFF2-40B4-BE49-F238E27FC236}">
                    <a16:creationId xmlns:a16="http://schemas.microsoft.com/office/drawing/2014/main" id="{07DACCFB-EA4F-437F-59C8-6B6424B9FB25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6" name="Rectangle 3425">
                <a:extLst>
                  <a:ext uri="{FF2B5EF4-FFF2-40B4-BE49-F238E27FC236}">
                    <a16:creationId xmlns:a16="http://schemas.microsoft.com/office/drawing/2014/main" id="{2CF7345B-1B30-6303-2ADE-B4AD952E9F29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7" name="Rectangle 3426">
                <a:extLst>
                  <a:ext uri="{FF2B5EF4-FFF2-40B4-BE49-F238E27FC236}">
                    <a16:creationId xmlns:a16="http://schemas.microsoft.com/office/drawing/2014/main" id="{FA2C2C73-EF8A-F531-DB98-8F91EB9FD209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8" name="Rectangle 3427">
                <a:extLst>
                  <a:ext uri="{FF2B5EF4-FFF2-40B4-BE49-F238E27FC236}">
                    <a16:creationId xmlns:a16="http://schemas.microsoft.com/office/drawing/2014/main" id="{2D4C049A-C65E-4633-4F8D-7DCFEC4EA0E9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9" name="Rectangle 3428">
                <a:extLst>
                  <a:ext uri="{FF2B5EF4-FFF2-40B4-BE49-F238E27FC236}">
                    <a16:creationId xmlns:a16="http://schemas.microsoft.com/office/drawing/2014/main" id="{14E37C9F-00C8-94EC-9D8B-6324303ACF7D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0" name="Rectangle 3429">
                <a:extLst>
                  <a:ext uri="{FF2B5EF4-FFF2-40B4-BE49-F238E27FC236}">
                    <a16:creationId xmlns:a16="http://schemas.microsoft.com/office/drawing/2014/main" id="{A4A50EFD-8392-365F-9C90-47C9C7C83D10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1" name="Rectangle 3430">
                <a:extLst>
                  <a:ext uri="{FF2B5EF4-FFF2-40B4-BE49-F238E27FC236}">
                    <a16:creationId xmlns:a16="http://schemas.microsoft.com/office/drawing/2014/main" id="{F73E25E7-5F6A-2D1B-452B-59CE0BC60EC6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2" name="Rectangle 3431">
                <a:extLst>
                  <a:ext uri="{FF2B5EF4-FFF2-40B4-BE49-F238E27FC236}">
                    <a16:creationId xmlns:a16="http://schemas.microsoft.com/office/drawing/2014/main" id="{1F6AA11E-F279-ACF4-A8CC-AB67B9B95B05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3" name="Rectangle 3432">
                <a:extLst>
                  <a:ext uri="{FF2B5EF4-FFF2-40B4-BE49-F238E27FC236}">
                    <a16:creationId xmlns:a16="http://schemas.microsoft.com/office/drawing/2014/main" id="{28AAD59F-EFFA-32CE-8A35-366C105C83FB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4" name="Rectangle 3433">
                <a:extLst>
                  <a:ext uri="{FF2B5EF4-FFF2-40B4-BE49-F238E27FC236}">
                    <a16:creationId xmlns:a16="http://schemas.microsoft.com/office/drawing/2014/main" id="{330373C4-BDD4-576C-8A1B-ADEE57C592E0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5" name="Rectangle 3434">
                <a:extLst>
                  <a:ext uri="{FF2B5EF4-FFF2-40B4-BE49-F238E27FC236}">
                    <a16:creationId xmlns:a16="http://schemas.microsoft.com/office/drawing/2014/main" id="{7CD95AD7-CB83-27F1-D752-35801EFAEEC7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6" name="Rectangle 3435">
                <a:extLst>
                  <a:ext uri="{FF2B5EF4-FFF2-40B4-BE49-F238E27FC236}">
                    <a16:creationId xmlns:a16="http://schemas.microsoft.com/office/drawing/2014/main" id="{2F87CD8D-D7BA-37E7-9E8F-4570460C3DEC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7" name="Rectangle 3436">
                <a:extLst>
                  <a:ext uri="{FF2B5EF4-FFF2-40B4-BE49-F238E27FC236}">
                    <a16:creationId xmlns:a16="http://schemas.microsoft.com/office/drawing/2014/main" id="{49E3B19C-3070-F90E-1292-00914006F1C1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8" name="Rectangle 3437">
                <a:extLst>
                  <a:ext uri="{FF2B5EF4-FFF2-40B4-BE49-F238E27FC236}">
                    <a16:creationId xmlns:a16="http://schemas.microsoft.com/office/drawing/2014/main" id="{E73D9DF4-B3E4-7388-5F07-AC64F3DDEE80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39" name="Rectangle 3438">
                <a:extLst>
                  <a:ext uri="{FF2B5EF4-FFF2-40B4-BE49-F238E27FC236}">
                    <a16:creationId xmlns:a16="http://schemas.microsoft.com/office/drawing/2014/main" id="{7DBB8C29-30A8-7643-3750-4D1537EA53EA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0" name="Rectangle 3439">
                <a:extLst>
                  <a:ext uri="{FF2B5EF4-FFF2-40B4-BE49-F238E27FC236}">
                    <a16:creationId xmlns:a16="http://schemas.microsoft.com/office/drawing/2014/main" id="{DE33B1A9-3120-54BD-BDF8-8C7BE0F6A575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1" name="Rectangle 3440">
                <a:extLst>
                  <a:ext uri="{FF2B5EF4-FFF2-40B4-BE49-F238E27FC236}">
                    <a16:creationId xmlns:a16="http://schemas.microsoft.com/office/drawing/2014/main" id="{3C2132EA-4EBF-18DD-4135-D358AA5DAAEA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2" name="Rectangle 3441">
                <a:extLst>
                  <a:ext uri="{FF2B5EF4-FFF2-40B4-BE49-F238E27FC236}">
                    <a16:creationId xmlns:a16="http://schemas.microsoft.com/office/drawing/2014/main" id="{07ED1915-60F7-37D7-A809-963DAA3D4C88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3" name="Rectangle 3442">
                <a:extLst>
                  <a:ext uri="{FF2B5EF4-FFF2-40B4-BE49-F238E27FC236}">
                    <a16:creationId xmlns:a16="http://schemas.microsoft.com/office/drawing/2014/main" id="{B9E89442-A6C0-F8D0-28CB-2ACFF053206E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4" name="Rectangle 3443">
                <a:extLst>
                  <a:ext uri="{FF2B5EF4-FFF2-40B4-BE49-F238E27FC236}">
                    <a16:creationId xmlns:a16="http://schemas.microsoft.com/office/drawing/2014/main" id="{1647A067-5940-3EFC-A69D-E0CDBAE23880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5" name="Rectangle 3444">
                <a:extLst>
                  <a:ext uri="{FF2B5EF4-FFF2-40B4-BE49-F238E27FC236}">
                    <a16:creationId xmlns:a16="http://schemas.microsoft.com/office/drawing/2014/main" id="{44B2A51A-D223-84EC-29B1-E6D6330C18E0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6" name="Rectangle 3445">
                <a:extLst>
                  <a:ext uri="{FF2B5EF4-FFF2-40B4-BE49-F238E27FC236}">
                    <a16:creationId xmlns:a16="http://schemas.microsoft.com/office/drawing/2014/main" id="{155430B0-9006-CA02-0A2C-B1A2D40999DA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447" name="Group 3446">
              <a:extLst>
                <a:ext uri="{FF2B5EF4-FFF2-40B4-BE49-F238E27FC236}">
                  <a16:creationId xmlns:a16="http://schemas.microsoft.com/office/drawing/2014/main" id="{5E148D26-058D-8A13-45AF-FE13D75486F9}"/>
                </a:ext>
              </a:extLst>
            </p:cNvPr>
            <p:cNvGrpSpPr/>
            <p:nvPr/>
          </p:nvGrpSpPr>
          <p:grpSpPr>
            <a:xfrm>
              <a:off x="8256856" y="5153025"/>
              <a:ext cx="3039828" cy="104775"/>
              <a:chOff x="8253651" y="6071781"/>
              <a:chExt cx="1120555" cy="104775"/>
            </a:xfrm>
          </p:grpSpPr>
          <p:sp>
            <p:nvSpPr>
              <p:cNvPr id="3448" name="Rectangle 3447">
                <a:extLst>
                  <a:ext uri="{FF2B5EF4-FFF2-40B4-BE49-F238E27FC236}">
                    <a16:creationId xmlns:a16="http://schemas.microsoft.com/office/drawing/2014/main" id="{60CF907C-C2E2-3644-DAFF-BF1C3A096D86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49" name="Rectangle 3448">
                <a:extLst>
                  <a:ext uri="{FF2B5EF4-FFF2-40B4-BE49-F238E27FC236}">
                    <a16:creationId xmlns:a16="http://schemas.microsoft.com/office/drawing/2014/main" id="{A6B980A0-1150-C37F-A471-B7B91A587A9B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0" name="Rectangle 3449">
                <a:extLst>
                  <a:ext uri="{FF2B5EF4-FFF2-40B4-BE49-F238E27FC236}">
                    <a16:creationId xmlns:a16="http://schemas.microsoft.com/office/drawing/2014/main" id="{C3CE1BC3-EB30-073D-20D5-DAB0621CCDFB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1" name="Rectangle 3450">
                <a:extLst>
                  <a:ext uri="{FF2B5EF4-FFF2-40B4-BE49-F238E27FC236}">
                    <a16:creationId xmlns:a16="http://schemas.microsoft.com/office/drawing/2014/main" id="{874F88F5-B6E9-9716-8028-A775E370AF95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2" name="Rectangle 3451">
                <a:extLst>
                  <a:ext uri="{FF2B5EF4-FFF2-40B4-BE49-F238E27FC236}">
                    <a16:creationId xmlns:a16="http://schemas.microsoft.com/office/drawing/2014/main" id="{B644AE3F-6632-87EC-3A73-C7C835669F91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3" name="Rectangle 3452">
                <a:extLst>
                  <a:ext uri="{FF2B5EF4-FFF2-40B4-BE49-F238E27FC236}">
                    <a16:creationId xmlns:a16="http://schemas.microsoft.com/office/drawing/2014/main" id="{BD2DA6B3-85A2-20F7-7A29-F9C7804A0637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4" name="Rectangle 3453">
                <a:extLst>
                  <a:ext uri="{FF2B5EF4-FFF2-40B4-BE49-F238E27FC236}">
                    <a16:creationId xmlns:a16="http://schemas.microsoft.com/office/drawing/2014/main" id="{03C8AB28-612C-8BEA-DD16-6BA74715170F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accent6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5" name="Rectangle 3454">
                <a:extLst>
                  <a:ext uri="{FF2B5EF4-FFF2-40B4-BE49-F238E27FC236}">
                    <a16:creationId xmlns:a16="http://schemas.microsoft.com/office/drawing/2014/main" id="{F4E1461C-12A4-087F-B0CF-BBC4B6469525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6" name="Rectangle 3455">
                <a:extLst>
                  <a:ext uri="{FF2B5EF4-FFF2-40B4-BE49-F238E27FC236}">
                    <a16:creationId xmlns:a16="http://schemas.microsoft.com/office/drawing/2014/main" id="{B970D7C2-08DC-87DF-E30A-6B4F1D0B5C06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7" name="Rectangle 3456">
                <a:extLst>
                  <a:ext uri="{FF2B5EF4-FFF2-40B4-BE49-F238E27FC236}">
                    <a16:creationId xmlns:a16="http://schemas.microsoft.com/office/drawing/2014/main" id="{918F8C20-2D58-A18A-60FA-7EAB51E81AE7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8" name="Rectangle 3457">
                <a:extLst>
                  <a:ext uri="{FF2B5EF4-FFF2-40B4-BE49-F238E27FC236}">
                    <a16:creationId xmlns:a16="http://schemas.microsoft.com/office/drawing/2014/main" id="{D32006A8-6539-A3A0-93C8-D183B2D83D89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59" name="Rectangle 3458">
                <a:extLst>
                  <a:ext uri="{FF2B5EF4-FFF2-40B4-BE49-F238E27FC236}">
                    <a16:creationId xmlns:a16="http://schemas.microsoft.com/office/drawing/2014/main" id="{DA3A2AFD-3CD0-607D-9B9A-87C0BE1FCB92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0" name="Rectangle 3459">
                <a:extLst>
                  <a:ext uri="{FF2B5EF4-FFF2-40B4-BE49-F238E27FC236}">
                    <a16:creationId xmlns:a16="http://schemas.microsoft.com/office/drawing/2014/main" id="{68296AA4-CA51-8459-9423-FF077F31B637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1" name="Rectangle 3460">
                <a:extLst>
                  <a:ext uri="{FF2B5EF4-FFF2-40B4-BE49-F238E27FC236}">
                    <a16:creationId xmlns:a16="http://schemas.microsoft.com/office/drawing/2014/main" id="{2C011F67-03E8-197F-5E3B-E51F20C56DA4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2" name="Rectangle 3461">
                <a:extLst>
                  <a:ext uri="{FF2B5EF4-FFF2-40B4-BE49-F238E27FC236}">
                    <a16:creationId xmlns:a16="http://schemas.microsoft.com/office/drawing/2014/main" id="{7FEB7BA4-0729-1804-4675-D59B2075D041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3" name="Rectangle 3462">
                <a:extLst>
                  <a:ext uri="{FF2B5EF4-FFF2-40B4-BE49-F238E27FC236}">
                    <a16:creationId xmlns:a16="http://schemas.microsoft.com/office/drawing/2014/main" id="{9FD551F2-94AA-83B7-B7CA-2D28D8ECB8DC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4" name="Rectangle 3463">
                <a:extLst>
                  <a:ext uri="{FF2B5EF4-FFF2-40B4-BE49-F238E27FC236}">
                    <a16:creationId xmlns:a16="http://schemas.microsoft.com/office/drawing/2014/main" id="{C8B7E4EC-57E1-2710-15A9-406CB131E7E7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5" name="Rectangle 3464">
                <a:extLst>
                  <a:ext uri="{FF2B5EF4-FFF2-40B4-BE49-F238E27FC236}">
                    <a16:creationId xmlns:a16="http://schemas.microsoft.com/office/drawing/2014/main" id="{38964948-9988-75AD-6B6B-93B21208A98D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6" name="Rectangle 3465">
                <a:extLst>
                  <a:ext uri="{FF2B5EF4-FFF2-40B4-BE49-F238E27FC236}">
                    <a16:creationId xmlns:a16="http://schemas.microsoft.com/office/drawing/2014/main" id="{90A11AA6-AE81-BA1B-041C-107FCE9EF595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7" name="Rectangle 3466">
                <a:extLst>
                  <a:ext uri="{FF2B5EF4-FFF2-40B4-BE49-F238E27FC236}">
                    <a16:creationId xmlns:a16="http://schemas.microsoft.com/office/drawing/2014/main" id="{5DCC8B5C-ACE0-9334-2D5D-BEBE817304BA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8" name="Rectangle 3467">
                <a:extLst>
                  <a:ext uri="{FF2B5EF4-FFF2-40B4-BE49-F238E27FC236}">
                    <a16:creationId xmlns:a16="http://schemas.microsoft.com/office/drawing/2014/main" id="{5057383D-F231-E5E4-51C2-FF08ABA2B9C8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69" name="Rectangle 3468">
                <a:extLst>
                  <a:ext uri="{FF2B5EF4-FFF2-40B4-BE49-F238E27FC236}">
                    <a16:creationId xmlns:a16="http://schemas.microsoft.com/office/drawing/2014/main" id="{D0AE51E8-CB35-F7AE-FC4A-F7AECC5EEC36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0" name="Rectangle 3469">
                <a:extLst>
                  <a:ext uri="{FF2B5EF4-FFF2-40B4-BE49-F238E27FC236}">
                    <a16:creationId xmlns:a16="http://schemas.microsoft.com/office/drawing/2014/main" id="{A134FA04-93B0-0E70-CBC6-BC85259EF432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1" name="Rectangle 3470">
                <a:extLst>
                  <a:ext uri="{FF2B5EF4-FFF2-40B4-BE49-F238E27FC236}">
                    <a16:creationId xmlns:a16="http://schemas.microsoft.com/office/drawing/2014/main" id="{3D484835-CA27-663D-1342-584CE33E515C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472" name="Group 3471">
              <a:extLst>
                <a:ext uri="{FF2B5EF4-FFF2-40B4-BE49-F238E27FC236}">
                  <a16:creationId xmlns:a16="http://schemas.microsoft.com/office/drawing/2014/main" id="{EEEF8A7C-9393-0920-15D4-4450537FF8B4}"/>
                </a:ext>
              </a:extLst>
            </p:cNvPr>
            <p:cNvGrpSpPr/>
            <p:nvPr/>
          </p:nvGrpSpPr>
          <p:grpSpPr>
            <a:xfrm>
              <a:off x="8256856" y="5032375"/>
              <a:ext cx="3039828" cy="104775"/>
              <a:chOff x="8253651" y="6071781"/>
              <a:chExt cx="1120555" cy="104775"/>
            </a:xfrm>
          </p:grpSpPr>
          <p:sp>
            <p:nvSpPr>
              <p:cNvPr id="3473" name="Rectangle 3472">
                <a:extLst>
                  <a:ext uri="{FF2B5EF4-FFF2-40B4-BE49-F238E27FC236}">
                    <a16:creationId xmlns:a16="http://schemas.microsoft.com/office/drawing/2014/main" id="{06548365-576D-AF9E-CD41-45126365F529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4" name="Rectangle 3473">
                <a:extLst>
                  <a:ext uri="{FF2B5EF4-FFF2-40B4-BE49-F238E27FC236}">
                    <a16:creationId xmlns:a16="http://schemas.microsoft.com/office/drawing/2014/main" id="{0BEA0C0E-EE14-CE64-AC27-6888991B62D6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5" name="Rectangle 3474">
                <a:extLst>
                  <a:ext uri="{FF2B5EF4-FFF2-40B4-BE49-F238E27FC236}">
                    <a16:creationId xmlns:a16="http://schemas.microsoft.com/office/drawing/2014/main" id="{18BB0F53-81D9-F0CB-8A2A-A3F97CB0CC57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6" name="Rectangle 3475">
                <a:extLst>
                  <a:ext uri="{FF2B5EF4-FFF2-40B4-BE49-F238E27FC236}">
                    <a16:creationId xmlns:a16="http://schemas.microsoft.com/office/drawing/2014/main" id="{64AFD578-BAB2-675C-B6E8-373131A8E06E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7" name="Rectangle 3476">
                <a:extLst>
                  <a:ext uri="{FF2B5EF4-FFF2-40B4-BE49-F238E27FC236}">
                    <a16:creationId xmlns:a16="http://schemas.microsoft.com/office/drawing/2014/main" id="{5840F2C7-2E14-4B03-0547-6E8DD6190358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8" name="Rectangle 3477">
                <a:extLst>
                  <a:ext uri="{FF2B5EF4-FFF2-40B4-BE49-F238E27FC236}">
                    <a16:creationId xmlns:a16="http://schemas.microsoft.com/office/drawing/2014/main" id="{D8BA3CDD-8BC0-142F-AB80-948CBBCEC8C8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79" name="Rectangle 3478">
                <a:extLst>
                  <a:ext uri="{FF2B5EF4-FFF2-40B4-BE49-F238E27FC236}">
                    <a16:creationId xmlns:a16="http://schemas.microsoft.com/office/drawing/2014/main" id="{2A000782-62DE-2173-542A-F3ADF899F8EC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0" name="Rectangle 3479">
                <a:extLst>
                  <a:ext uri="{FF2B5EF4-FFF2-40B4-BE49-F238E27FC236}">
                    <a16:creationId xmlns:a16="http://schemas.microsoft.com/office/drawing/2014/main" id="{1D8E3675-C39F-7A92-E7A5-1F8F7412EFD0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1" name="Rectangle 3480">
                <a:extLst>
                  <a:ext uri="{FF2B5EF4-FFF2-40B4-BE49-F238E27FC236}">
                    <a16:creationId xmlns:a16="http://schemas.microsoft.com/office/drawing/2014/main" id="{9622DBE5-A3E0-EA7D-5D8A-2CF8FD97B0BB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2" name="Rectangle 3481">
                <a:extLst>
                  <a:ext uri="{FF2B5EF4-FFF2-40B4-BE49-F238E27FC236}">
                    <a16:creationId xmlns:a16="http://schemas.microsoft.com/office/drawing/2014/main" id="{11466FA3-AD67-7985-65CC-BEA6B32CF55B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3" name="Rectangle 3482">
                <a:extLst>
                  <a:ext uri="{FF2B5EF4-FFF2-40B4-BE49-F238E27FC236}">
                    <a16:creationId xmlns:a16="http://schemas.microsoft.com/office/drawing/2014/main" id="{4302F7EF-1E37-F7F5-4E01-6F00F6CD9199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4" name="Rectangle 3483">
                <a:extLst>
                  <a:ext uri="{FF2B5EF4-FFF2-40B4-BE49-F238E27FC236}">
                    <a16:creationId xmlns:a16="http://schemas.microsoft.com/office/drawing/2014/main" id="{D54234EB-848B-2C6D-89C6-0F45F5D2FF62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5" name="Rectangle 3484">
                <a:extLst>
                  <a:ext uri="{FF2B5EF4-FFF2-40B4-BE49-F238E27FC236}">
                    <a16:creationId xmlns:a16="http://schemas.microsoft.com/office/drawing/2014/main" id="{4C4B3478-FB83-E2BF-4ECC-684A1BF523E9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6" name="Rectangle 3485">
                <a:extLst>
                  <a:ext uri="{FF2B5EF4-FFF2-40B4-BE49-F238E27FC236}">
                    <a16:creationId xmlns:a16="http://schemas.microsoft.com/office/drawing/2014/main" id="{FC13947B-1B08-B2CA-B3FE-2255D7835A2D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7" name="Rectangle 3486">
                <a:extLst>
                  <a:ext uri="{FF2B5EF4-FFF2-40B4-BE49-F238E27FC236}">
                    <a16:creationId xmlns:a16="http://schemas.microsoft.com/office/drawing/2014/main" id="{2F5C942B-3488-983F-3C2F-E9FB330DD440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8" name="Rectangle 3487">
                <a:extLst>
                  <a:ext uri="{FF2B5EF4-FFF2-40B4-BE49-F238E27FC236}">
                    <a16:creationId xmlns:a16="http://schemas.microsoft.com/office/drawing/2014/main" id="{4A8A842E-2FBB-9BD0-99C0-3B9687BA69DB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89" name="Rectangle 3488">
                <a:extLst>
                  <a:ext uri="{FF2B5EF4-FFF2-40B4-BE49-F238E27FC236}">
                    <a16:creationId xmlns:a16="http://schemas.microsoft.com/office/drawing/2014/main" id="{ABBBD61A-7E16-3907-7500-6212AD99E4A6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0" name="Rectangle 3489">
                <a:extLst>
                  <a:ext uri="{FF2B5EF4-FFF2-40B4-BE49-F238E27FC236}">
                    <a16:creationId xmlns:a16="http://schemas.microsoft.com/office/drawing/2014/main" id="{9F70C0CE-DB1E-346A-A91E-E9FD99F47393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1" name="Rectangle 3490">
                <a:extLst>
                  <a:ext uri="{FF2B5EF4-FFF2-40B4-BE49-F238E27FC236}">
                    <a16:creationId xmlns:a16="http://schemas.microsoft.com/office/drawing/2014/main" id="{C9A95360-F602-6182-606A-4605ABE2056C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2" name="Rectangle 3491">
                <a:extLst>
                  <a:ext uri="{FF2B5EF4-FFF2-40B4-BE49-F238E27FC236}">
                    <a16:creationId xmlns:a16="http://schemas.microsoft.com/office/drawing/2014/main" id="{A84F2AD7-D794-1076-15E7-9BE89A847BBD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3" name="Rectangle 3492">
                <a:extLst>
                  <a:ext uri="{FF2B5EF4-FFF2-40B4-BE49-F238E27FC236}">
                    <a16:creationId xmlns:a16="http://schemas.microsoft.com/office/drawing/2014/main" id="{2E2BC512-C2F4-8B50-C0EF-1C6E2CBCF68A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4" name="Rectangle 3493">
                <a:extLst>
                  <a:ext uri="{FF2B5EF4-FFF2-40B4-BE49-F238E27FC236}">
                    <a16:creationId xmlns:a16="http://schemas.microsoft.com/office/drawing/2014/main" id="{2047E194-86DB-131A-4177-F14582F2C0B9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5" name="Rectangle 3494">
                <a:extLst>
                  <a:ext uri="{FF2B5EF4-FFF2-40B4-BE49-F238E27FC236}">
                    <a16:creationId xmlns:a16="http://schemas.microsoft.com/office/drawing/2014/main" id="{235659AC-0ECC-D4B1-8013-35C131530A9D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6" name="Rectangle 3495">
                <a:extLst>
                  <a:ext uri="{FF2B5EF4-FFF2-40B4-BE49-F238E27FC236}">
                    <a16:creationId xmlns:a16="http://schemas.microsoft.com/office/drawing/2014/main" id="{569A6035-F2E4-AAE4-26E7-A368D3DCFF61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497" name="Group 3496">
              <a:extLst>
                <a:ext uri="{FF2B5EF4-FFF2-40B4-BE49-F238E27FC236}">
                  <a16:creationId xmlns:a16="http://schemas.microsoft.com/office/drawing/2014/main" id="{3C9CDBEC-B0BE-3D61-95F8-62810E3C4514}"/>
                </a:ext>
              </a:extLst>
            </p:cNvPr>
            <p:cNvGrpSpPr/>
            <p:nvPr/>
          </p:nvGrpSpPr>
          <p:grpSpPr>
            <a:xfrm>
              <a:off x="8256856" y="4918075"/>
              <a:ext cx="3039828" cy="104775"/>
              <a:chOff x="8253651" y="6071781"/>
              <a:chExt cx="1120555" cy="104775"/>
            </a:xfrm>
          </p:grpSpPr>
          <p:sp>
            <p:nvSpPr>
              <p:cNvPr id="3498" name="Rectangle 3497">
                <a:extLst>
                  <a:ext uri="{FF2B5EF4-FFF2-40B4-BE49-F238E27FC236}">
                    <a16:creationId xmlns:a16="http://schemas.microsoft.com/office/drawing/2014/main" id="{0768BE20-B90A-F5C2-78CC-D625A82C2433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99" name="Rectangle 3498">
                <a:extLst>
                  <a:ext uri="{FF2B5EF4-FFF2-40B4-BE49-F238E27FC236}">
                    <a16:creationId xmlns:a16="http://schemas.microsoft.com/office/drawing/2014/main" id="{C635992D-E3A1-A92A-ACB2-DD77ABF7C77F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0" name="Rectangle 3499">
                <a:extLst>
                  <a:ext uri="{FF2B5EF4-FFF2-40B4-BE49-F238E27FC236}">
                    <a16:creationId xmlns:a16="http://schemas.microsoft.com/office/drawing/2014/main" id="{28089BD2-2477-95A4-457B-BBB2C8E108B6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1" name="Rectangle 3500">
                <a:extLst>
                  <a:ext uri="{FF2B5EF4-FFF2-40B4-BE49-F238E27FC236}">
                    <a16:creationId xmlns:a16="http://schemas.microsoft.com/office/drawing/2014/main" id="{111FAC62-3D43-9307-801F-3C8E327B17B3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2" name="Rectangle 3501">
                <a:extLst>
                  <a:ext uri="{FF2B5EF4-FFF2-40B4-BE49-F238E27FC236}">
                    <a16:creationId xmlns:a16="http://schemas.microsoft.com/office/drawing/2014/main" id="{493E923A-01B0-5F2F-2000-6733D6380496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3" name="Rectangle 3502">
                <a:extLst>
                  <a:ext uri="{FF2B5EF4-FFF2-40B4-BE49-F238E27FC236}">
                    <a16:creationId xmlns:a16="http://schemas.microsoft.com/office/drawing/2014/main" id="{7760F1B2-D411-BBE7-F9C0-9C7830171B7B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4" name="Rectangle 3503">
                <a:extLst>
                  <a:ext uri="{FF2B5EF4-FFF2-40B4-BE49-F238E27FC236}">
                    <a16:creationId xmlns:a16="http://schemas.microsoft.com/office/drawing/2014/main" id="{41D1FCF3-E088-5839-AC8E-CF02544F783A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5" name="Rectangle 3504">
                <a:extLst>
                  <a:ext uri="{FF2B5EF4-FFF2-40B4-BE49-F238E27FC236}">
                    <a16:creationId xmlns:a16="http://schemas.microsoft.com/office/drawing/2014/main" id="{80698BE9-0162-8E1C-DC7D-FDE7337B5FB7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6" name="Rectangle 3505">
                <a:extLst>
                  <a:ext uri="{FF2B5EF4-FFF2-40B4-BE49-F238E27FC236}">
                    <a16:creationId xmlns:a16="http://schemas.microsoft.com/office/drawing/2014/main" id="{71A5E29C-60F1-D624-6D8D-55133759652E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7" name="Rectangle 3506">
                <a:extLst>
                  <a:ext uri="{FF2B5EF4-FFF2-40B4-BE49-F238E27FC236}">
                    <a16:creationId xmlns:a16="http://schemas.microsoft.com/office/drawing/2014/main" id="{CE6BCDAB-421D-22CA-826E-1FC9000C7763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8" name="Rectangle 3507">
                <a:extLst>
                  <a:ext uri="{FF2B5EF4-FFF2-40B4-BE49-F238E27FC236}">
                    <a16:creationId xmlns:a16="http://schemas.microsoft.com/office/drawing/2014/main" id="{40CE654B-FD8A-BFCB-D17F-55401585345D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09" name="Rectangle 3508">
                <a:extLst>
                  <a:ext uri="{FF2B5EF4-FFF2-40B4-BE49-F238E27FC236}">
                    <a16:creationId xmlns:a16="http://schemas.microsoft.com/office/drawing/2014/main" id="{B8A6AE1B-C875-CC36-A178-A5609F0E3A00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0" name="Rectangle 3509">
                <a:extLst>
                  <a:ext uri="{FF2B5EF4-FFF2-40B4-BE49-F238E27FC236}">
                    <a16:creationId xmlns:a16="http://schemas.microsoft.com/office/drawing/2014/main" id="{AE82C33F-EDBA-7895-964A-411403F4284C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1" name="Rectangle 3510">
                <a:extLst>
                  <a:ext uri="{FF2B5EF4-FFF2-40B4-BE49-F238E27FC236}">
                    <a16:creationId xmlns:a16="http://schemas.microsoft.com/office/drawing/2014/main" id="{C727B6EF-29E6-35D5-FC09-373F1845D1CC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2" name="Rectangle 3511">
                <a:extLst>
                  <a:ext uri="{FF2B5EF4-FFF2-40B4-BE49-F238E27FC236}">
                    <a16:creationId xmlns:a16="http://schemas.microsoft.com/office/drawing/2014/main" id="{C426AFEA-B605-7A7D-C8BE-DA6E0F1ED819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3" name="Rectangle 3512">
                <a:extLst>
                  <a:ext uri="{FF2B5EF4-FFF2-40B4-BE49-F238E27FC236}">
                    <a16:creationId xmlns:a16="http://schemas.microsoft.com/office/drawing/2014/main" id="{E7997AB3-6836-042C-66D8-0D2B1838623F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4" name="Rectangle 3513">
                <a:extLst>
                  <a:ext uri="{FF2B5EF4-FFF2-40B4-BE49-F238E27FC236}">
                    <a16:creationId xmlns:a16="http://schemas.microsoft.com/office/drawing/2014/main" id="{DB9F8358-B895-9C06-72A4-532D34443170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5" name="Rectangle 3514">
                <a:extLst>
                  <a:ext uri="{FF2B5EF4-FFF2-40B4-BE49-F238E27FC236}">
                    <a16:creationId xmlns:a16="http://schemas.microsoft.com/office/drawing/2014/main" id="{1B587477-43DA-FE14-DDD3-42E705DA1F07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6" name="Rectangle 3515">
                <a:extLst>
                  <a:ext uri="{FF2B5EF4-FFF2-40B4-BE49-F238E27FC236}">
                    <a16:creationId xmlns:a16="http://schemas.microsoft.com/office/drawing/2014/main" id="{863F95FB-D0F6-DF22-5660-B713ADDD8520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7" name="Rectangle 3516">
                <a:extLst>
                  <a:ext uri="{FF2B5EF4-FFF2-40B4-BE49-F238E27FC236}">
                    <a16:creationId xmlns:a16="http://schemas.microsoft.com/office/drawing/2014/main" id="{3B481C86-F544-E787-D696-C5E6C21792EA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8" name="Rectangle 3517">
                <a:extLst>
                  <a:ext uri="{FF2B5EF4-FFF2-40B4-BE49-F238E27FC236}">
                    <a16:creationId xmlns:a16="http://schemas.microsoft.com/office/drawing/2014/main" id="{BF7A14DA-5194-0388-B342-09F8B8957779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19" name="Rectangle 3518">
                <a:extLst>
                  <a:ext uri="{FF2B5EF4-FFF2-40B4-BE49-F238E27FC236}">
                    <a16:creationId xmlns:a16="http://schemas.microsoft.com/office/drawing/2014/main" id="{6ACA4407-8FB7-3040-5D6E-EBA94A8F25CA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0" name="Rectangle 3519">
                <a:extLst>
                  <a:ext uri="{FF2B5EF4-FFF2-40B4-BE49-F238E27FC236}">
                    <a16:creationId xmlns:a16="http://schemas.microsoft.com/office/drawing/2014/main" id="{29E36B51-E9DA-F978-2E35-4ABAB3C0FE2B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1" name="Rectangle 3520">
                <a:extLst>
                  <a:ext uri="{FF2B5EF4-FFF2-40B4-BE49-F238E27FC236}">
                    <a16:creationId xmlns:a16="http://schemas.microsoft.com/office/drawing/2014/main" id="{93723C33-532E-D410-2F0A-24811946DF60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522" name="Group 3521">
              <a:extLst>
                <a:ext uri="{FF2B5EF4-FFF2-40B4-BE49-F238E27FC236}">
                  <a16:creationId xmlns:a16="http://schemas.microsoft.com/office/drawing/2014/main" id="{B854C7B8-3B30-5680-8820-8EBCAED5E381}"/>
                </a:ext>
              </a:extLst>
            </p:cNvPr>
            <p:cNvGrpSpPr/>
            <p:nvPr/>
          </p:nvGrpSpPr>
          <p:grpSpPr>
            <a:xfrm>
              <a:off x="8256856" y="4800600"/>
              <a:ext cx="3039828" cy="104775"/>
              <a:chOff x="8253651" y="6071781"/>
              <a:chExt cx="1120555" cy="104775"/>
            </a:xfrm>
          </p:grpSpPr>
          <p:sp>
            <p:nvSpPr>
              <p:cNvPr id="3523" name="Rectangle 3522">
                <a:extLst>
                  <a:ext uri="{FF2B5EF4-FFF2-40B4-BE49-F238E27FC236}">
                    <a16:creationId xmlns:a16="http://schemas.microsoft.com/office/drawing/2014/main" id="{5C14E76A-6C31-B42E-EB06-DD643CF4C627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4" name="Rectangle 3523">
                <a:extLst>
                  <a:ext uri="{FF2B5EF4-FFF2-40B4-BE49-F238E27FC236}">
                    <a16:creationId xmlns:a16="http://schemas.microsoft.com/office/drawing/2014/main" id="{56839BFE-6C81-7136-6BA3-9B8F33477D35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5" name="Rectangle 3524">
                <a:extLst>
                  <a:ext uri="{FF2B5EF4-FFF2-40B4-BE49-F238E27FC236}">
                    <a16:creationId xmlns:a16="http://schemas.microsoft.com/office/drawing/2014/main" id="{0896666A-92A6-522A-FEDD-590079687E13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6" name="Rectangle 3525">
                <a:extLst>
                  <a:ext uri="{FF2B5EF4-FFF2-40B4-BE49-F238E27FC236}">
                    <a16:creationId xmlns:a16="http://schemas.microsoft.com/office/drawing/2014/main" id="{6F1CA017-5672-6320-487A-80E24722421C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7" name="Rectangle 3526">
                <a:extLst>
                  <a:ext uri="{FF2B5EF4-FFF2-40B4-BE49-F238E27FC236}">
                    <a16:creationId xmlns:a16="http://schemas.microsoft.com/office/drawing/2014/main" id="{4EC4AE49-600A-9FAF-6B23-5FB3D0C34326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8" name="Rectangle 3527">
                <a:extLst>
                  <a:ext uri="{FF2B5EF4-FFF2-40B4-BE49-F238E27FC236}">
                    <a16:creationId xmlns:a16="http://schemas.microsoft.com/office/drawing/2014/main" id="{8ACC28B1-954F-2197-4A03-13B4FF241FC1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29" name="Rectangle 3528">
                <a:extLst>
                  <a:ext uri="{FF2B5EF4-FFF2-40B4-BE49-F238E27FC236}">
                    <a16:creationId xmlns:a16="http://schemas.microsoft.com/office/drawing/2014/main" id="{A8D1293C-49A5-AF85-FE73-24CB74166572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0" name="Rectangle 3529">
                <a:extLst>
                  <a:ext uri="{FF2B5EF4-FFF2-40B4-BE49-F238E27FC236}">
                    <a16:creationId xmlns:a16="http://schemas.microsoft.com/office/drawing/2014/main" id="{7209AB3F-C050-ADE7-DE09-64D7A4C86BC3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1" name="Rectangle 3530">
                <a:extLst>
                  <a:ext uri="{FF2B5EF4-FFF2-40B4-BE49-F238E27FC236}">
                    <a16:creationId xmlns:a16="http://schemas.microsoft.com/office/drawing/2014/main" id="{EA093B3B-D991-0E74-B9F6-4B2DA60F9405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2" name="Rectangle 3531">
                <a:extLst>
                  <a:ext uri="{FF2B5EF4-FFF2-40B4-BE49-F238E27FC236}">
                    <a16:creationId xmlns:a16="http://schemas.microsoft.com/office/drawing/2014/main" id="{EC146A63-77AE-2CA0-09AA-8D9492D517F8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3" name="Rectangle 3532">
                <a:extLst>
                  <a:ext uri="{FF2B5EF4-FFF2-40B4-BE49-F238E27FC236}">
                    <a16:creationId xmlns:a16="http://schemas.microsoft.com/office/drawing/2014/main" id="{58300529-2A8A-DA60-E4D6-189FDE0050CF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4" name="Rectangle 3533">
                <a:extLst>
                  <a:ext uri="{FF2B5EF4-FFF2-40B4-BE49-F238E27FC236}">
                    <a16:creationId xmlns:a16="http://schemas.microsoft.com/office/drawing/2014/main" id="{A843EDA9-99D7-A9CB-E81A-5B135DECC20C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5" name="Rectangle 3534">
                <a:extLst>
                  <a:ext uri="{FF2B5EF4-FFF2-40B4-BE49-F238E27FC236}">
                    <a16:creationId xmlns:a16="http://schemas.microsoft.com/office/drawing/2014/main" id="{89C1BFB3-4289-5135-6865-885DE0A5A1A9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6" name="Rectangle 3535">
                <a:extLst>
                  <a:ext uri="{FF2B5EF4-FFF2-40B4-BE49-F238E27FC236}">
                    <a16:creationId xmlns:a16="http://schemas.microsoft.com/office/drawing/2014/main" id="{15E9B993-7073-2055-31EF-92AB61E0D5E6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accent5"/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7" name="Rectangle 3536">
                <a:extLst>
                  <a:ext uri="{FF2B5EF4-FFF2-40B4-BE49-F238E27FC236}">
                    <a16:creationId xmlns:a16="http://schemas.microsoft.com/office/drawing/2014/main" id="{BF2C188E-5030-67DD-74F5-78F849320CC9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8" name="Rectangle 3537">
                <a:extLst>
                  <a:ext uri="{FF2B5EF4-FFF2-40B4-BE49-F238E27FC236}">
                    <a16:creationId xmlns:a16="http://schemas.microsoft.com/office/drawing/2014/main" id="{E27037CB-8B89-BD94-D859-F5D918CC24E4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39" name="Rectangle 3538">
                <a:extLst>
                  <a:ext uri="{FF2B5EF4-FFF2-40B4-BE49-F238E27FC236}">
                    <a16:creationId xmlns:a16="http://schemas.microsoft.com/office/drawing/2014/main" id="{4FCB729F-93E4-51A7-4FB8-78764B54BC6D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0" name="Rectangle 3539">
                <a:extLst>
                  <a:ext uri="{FF2B5EF4-FFF2-40B4-BE49-F238E27FC236}">
                    <a16:creationId xmlns:a16="http://schemas.microsoft.com/office/drawing/2014/main" id="{3E42A17E-8BD4-6719-C447-9A6D99E042D8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1" name="Rectangle 3540">
                <a:extLst>
                  <a:ext uri="{FF2B5EF4-FFF2-40B4-BE49-F238E27FC236}">
                    <a16:creationId xmlns:a16="http://schemas.microsoft.com/office/drawing/2014/main" id="{98462239-D622-AAFC-BCF0-8975020872C7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2" name="Rectangle 3541">
                <a:extLst>
                  <a:ext uri="{FF2B5EF4-FFF2-40B4-BE49-F238E27FC236}">
                    <a16:creationId xmlns:a16="http://schemas.microsoft.com/office/drawing/2014/main" id="{2EBB4D24-7C3B-708E-BB73-0F205EF806BB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3" name="Rectangle 3542">
                <a:extLst>
                  <a:ext uri="{FF2B5EF4-FFF2-40B4-BE49-F238E27FC236}">
                    <a16:creationId xmlns:a16="http://schemas.microsoft.com/office/drawing/2014/main" id="{0576A20B-ED9B-0A30-5C33-EB0124B16D79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4" name="Rectangle 3543">
                <a:extLst>
                  <a:ext uri="{FF2B5EF4-FFF2-40B4-BE49-F238E27FC236}">
                    <a16:creationId xmlns:a16="http://schemas.microsoft.com/office/drawing/2014/main" id="{6CB687F2-8138-E9FD-3A0F-2DB18E606A9E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5" name="Rectangle 3544">
                <a:extLst>
                  <a:ext uri="{FF2B5EF4-FFF2-40B4-BE49-F238E27FC236}">
                    <a16:creationId xmlns:a16="http://schemas.microsoft.com/office/drawing/2014/main" id="{002E5589-257C-7F17-2593-2E493753B619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546" name="Rectangle 3545">
                <a:extLst>
                  <a:ext uri="{FF2B5EF4-FFF2-40B4-BE49-F238E27FC236}">
                    <a16:creationId xmlns:a16="http://schemas.microsoft.com/office/drawing/2014/main" id="{22657FF5-7B30-B702-C8D5-1A4BE129DBA9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1457" name="TextBox 1456">
              <a:extLst>
                <a:ext uri="{FF2B5EF4-FFF2-40B4-BE49-F238E27FC236}">
                  <a16:creationId xmlns:a16="http://schemas.microsoft.com/office/drawing/2014/main" id="{BEC49021-88F6-FFE0-C554-5ACA27C8112B}"/>
                </a:ext>
              </a:extLst>
            </p:cNvPr>
            <p:cNvSpPr txBox="1"/>
            <p:nvPr/>
          </p:nvSpPr>
          <p:spPr>
            <a:xfrm>
              <a:off x="8247529" y="4507756"/>
              <a:ext cx="3053976" cy="31558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Platinum Resistant (n = 24)</a:t>
              </a:r>
            </a:p>
          </p:txBody>
        </p:sp>
        <p:grpSp>
          <p:nvGrpSpPr>
            <p:cNvPr id="3294" name="Group 3293">
              <a:extLst>
                <a:ext uri="{FF2B5EF4-FFF2-40B4-BE49-F238E27FC236}">
                  <a16:creationId xmlns:a16="http://schemas.microsoft.com/office/drawing/2014/main" id="{64072EFB-3642-7346-7CC5-CB558D4E4821}"/>
                </a:ext>
              </a:extLst>
            </p:cNvPr>
            <p:cNvGrpSpPr/>
            <p:nvPr/>
          </p:nvGrpSpPr>
          <p:grpSpPr>
            <a:xfrm>
              <a:off x="8256856" y="5975350"/>
              <a:ext cx="3039828" cy="104775"/>
              <a:chOff x="8253651" y="6071781"/>
              <a:chExt cx="1120555" cy="104775"/>
            </a:xfrm>
          </p:grpSpPr>
          <p:sp>
            <p:nvSpPr>
              <p:cNvPr id="3229" name="Rectangle 3228">
                <a:extLst>
                  <a:ext uri="{FF2B5EF4-FFF2-40B4-BE49-F238E27FC236}">
                    <a16:creationId xmlns:a16="http://schemas.microsoft.com/office/drawing/2014/main" id="{5A976861-710E-EB5E-478A-834363F79356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0" name="Rectangle 3229">
                <a:extLst>
                  <a:ext uri="{FF2B5EF4-FFF2-40B4-BE49-F238E27FC236}">
                    <a16:creationId xmlns:a16="http://schemas.microsoft.com/office/drawing/2014/main" id="{1B3B703F-C925-3ADD-DA17-CD9072BE2FB3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1" name="Rectangle 3230">
                <a:extLst>
                  <a:ext uri="{FF2B5EF4-FFF2-40B4-BE49-F238E27FC236}">
                    <a16:creationId xmlns:a16="http://schemas.microsoft.com/office/drawing/2014/main" id="{FC590BDA-53AD-3EC5-BEB0-6A34C7162882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2" name="Rectangle 3231">
                <a:extLst>
                  <a:ext uri="{FF2B5EF4-FFF2-40B4-BE49-F238E27FC236}">
                    <a16:creationId xmlns:a16="http://schemas.microsoft.com/office/drawing/2014/main" id="{03602029-8517-1DB9-8737-87B85457FF5A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3" name="Rectangle 3232">
                <a:extLst>
                  <a:ext uri="{FF2B5EF4-FFF2-40B4-BE49-F238E27FC236}">
                    <a16:creationId xmlns:a16="http://schemas.microsoft.com/office/drawing/2014/main" id="{602A228D-73BA-174A-6BA6-4753A266E27D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4" name="Rectangle 3233">
                <a:extLst>
                  <a:ext uri="{FF2B5EF4-FFF2-40B4-BE49-F238E27FC236}">
                    <a16:creationId xmlns:a16="http://schemas.microsoft.com/office/drawing/2014/main" id="{FC1B0468-E80B-F414-7201-B51715A468E9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5" name="Rectangle 3234">
                <a:extLst>
                  <a:ext uri="{FF2B5EF4-FFF2-40B4-BE49-F238E27FC236}">
                    <a16:creationId xmlns:a16="http://schemas.microsoft.com/office/drawing/2014/main" id="{A542094D-9D7F-15DE-7D12-2D60A295DD77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6" name="Rectangle 3235">
                <a:extLst>
                  <a:ext uri="{FF2B5EF4-FFF2-40B4-BE49-F238E27FC236}">
                    <a16:creationId xmlns:a16="http://schemas.microsoft.com/office/drawing/2014/main" id="{6B0810F2-A9BA-2F32-8FF8-3F45C1D7CE28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7" name="Rectangle 3236">
                <a:extLst>
                  <a:ext uri="{FF2B5EF4-FFF2-40B4-BE49-F238E27FC236}">
                    <a16:creationId xmlns:a16="http://schemas.microsoft.com/office/drawing/2014/main" id="{9D95CEE6-BEC5-93F4-FD68-A55281602C36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8" name="Rectangle 3237">
                <a:extLst>
                  <a:ext uri="{FF2B5EF4-FFF2-40B4-BE49-F238E27FC236}">
                    <a16:creationId xmlns:a16="http://schemas.microsoft.com/office/drawing/2014/main" id="{8E205611-C1C4-7818-9FB0-2A7623CE9EF9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39" name="Rectangle 3238">
                <a:extLst>
                  <a:ext uri="{FF2B5EF4-FFF2-40B4-BE49-F238E27FC236}">
                    <a16:creationId xmlns:a16="http://schemas.microsoft.com/office/drawing/2014/main" id="{97C96223-D36A-06D4-3EC7-D63AC23F6802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0" name="Rectangle 3239">
                <a:extLst>
                  <a:ext uri="{FF2B5EF4-FFF2-40B4-BE49-F238E27FC236}">
                    <a16:creationId xmlns:a16="http://schemas.microsoft.com/office/drawing/2014/main" id="{549441A2-4107-C938-0F78-A4D856F97425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1" name="Rectangle 3240">
                <a:extLst>
                  <a:ext uri="{FF2B5EF4-FFF2-40B4-BE49-F238E27FC236}">
                    <a16:creationId xmlns:a16="http://schemas.microsoft.com/office/drawing/2014/main" id="{542A3195-930B-BE4B-C448-2C4154EA3CBD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2" name="Rectangle 3241">
                <a:extLst>
                  <a:ext uri="{FF2B5EF4-FFF2-40B4-BE49-F238E27FC236}">
                    <a16:creationId xmlns:a16="http://schemas.microsoft.com/office/drawing/2014/main" id="{7D7B612A-967E-31A7-F40F-84EA1014E63A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3" name="Rectangle 3242">
                <a:extLst>
                  <a:ext uri="{FF2B5EF4-FFF2-40B4-BE49-F238E27FC236}">
                    <a16:creationId xmlns:a16="http://schemas.microsoft.com/office/drawing/2014/main" id="{EF51ED95-EEF4-1E78-A3E3-69203B7E7D26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4" name="Rectangle 3243">
                <a:extLst>
                  <a:ext uri="{FF2B5EF4-FFF2-40B4-BE49-F238E27FC236}">
                    <a16:creationId xmlns:a16="http://schemas.microsoft.com/office/drawing/2014/main" id="{1A1E1F17-C64A-2F26-BBF1-8544A361D87F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5" name="Rectangle 3244">
                <a:extLst>
                  <a:ext uri="{FF2B5EF4-FFF2-40B4-BE49-F238E27FC236}">
                    <a16:creationId xmlns:a16="http://schemas.microsoft.com/office/drawing/2014/main" id="{70F58A09-5F1F-D9D4-1A2F-C3D412C9C6B4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6" name="Rectangle 3245">
                <a:extLst>
                  <a:ext uri="{FF2B5EF4-FFF2-40B4-BE49-F238E27FC236}">
                    <a16:creationId xmlns:a16="http://schemas.microsoft.com/office/drawing/2014/main" id="{1C686A6A-CADD-6549-0B68-D2A1A29EBB97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7" name="Rectangle 3246">
                <a:extLst>
                  <a:ext uri="{FF2B5EF4-FFF2-40B4-BE49-F238E27FC236}">
                    <a16:creationId xmlns:a16="http://schemas.microsoft.com/office/drawing/2014/main" id="{BA951B12-92A6-0DC7-0DB0-05EA64108518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48" name="Rectangle 3247">
                <a:extLst>
                  <a:ext uri="{FF2B5EF4-FFF2-40B4-BE49-F238E27FC236}">
                    <a16:creationId xmlns:a16="http://schemas.microsoft.com/office/drawing/2014/main" id="{6C89E4F4-B3A1-BA83-172F-F0AE4A3368D3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51" name="Rectangle 3250">
                <a:extLst>
                  <a:ext uri="{FF2B5EF4-FFF2-40B4-BE49-F238E27FC236}">
                    <a16:creationId xmlns:a16="http://schemas.microsoft.com/office/drawing/2014/main" id="{C98EF105-D5BE-36A9-AF98-E3922645C94B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52" name="Rectangle 3251">
                <a:extLst>
                  <a:ext uri="{FF2B5EF4-FFF2-40B4-BE49-F238E27FC236}">
                    <a16:creationId xmlns:a16="http://schemas.microsoft.com/office/drawing/2014/main" id="{EA8D0D50-3943-03CD-DC26-F2E9E7ECEC1B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53" name="Rectangle 3252">
                <a:extLst>
                  <a:ext uri="{FF2B5EF4-FFF2-40B4-BE49-F238E27FC236}">
                    <a16:creationId xmlns:a16="http://schemas.microsoft.com/office/drawing/2014/main" id="{23CF6737-D1B6-BA67-3E6B-B7F68757CDAF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54" name="Rectangle 3253">
                <a:extLst>
                  <a:ext uri="{FF2B5EF4-FFF2-40B4-BE49-F238E27FC236}">
                    <a16:creationId xmlns:a16="http://schemas.microsoft.com/office/drawing/2014/main" id="{A4BA6F89-F567-D7AE-7EC5-EA427E46B7A9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297" name="Group 3296">
              <a:extLst>
                <a:ext uri="{FF2B5EF4-FFF2-40B4-BE49-F238E27FC236}">
                  <a16:creationId xmlns:a16="http://schemas.microsoft.com/office/drawing/2014/main" id="{3774FC8A-0497-F270-BA26-140A89B74313}"/>
                </a:ext>
              </a:extLst>
            </p:cNvPr>
            <p:cNvGrpSpPr/>
            <p:nvPr/>
          </p:nvGrpSpPr>
          <p:grpSpPr>
            <a:xfrm>
              <a:off x="8256856" y="5861050"/>
              <a:ext cx="3039828" cy="104775"/>
              <a:chOff x="8253651" y="6071781"/>
              <a:chExt cx="1120555" cy="104775"/>
            </a:xfrm>
          </p:grpSpPr>
          <p:sp>
            <p:nvSpPr>
              <p:cNvPr id="3298" name="Rectangle 3297">
                <a:extLst>
                  <a:ext uri="{FF2B5EF4-FFF2-40B4-BE49-F238E27FC236}">
                    <a16:creationId xmlns:a16="http://schemas.microsoft.com/office/drawing/2014/main" id="{F539E0A0-5859-C43E-0C9F-13EF050F34D0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299" name="Rectangle 3298">
                <a:extLst>
                  <a:ext uri="{FF2B5EF4-FFF2-40B4-BE49-F238E27FC236}">
                    <a16:creationId xmlns:a16="http://schemas.microsoft.com/office/drawing/2014/main" id="{66575B14-4C70-3C7C-FF57-4D81099369E4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0" name="Rectangle 3299">
                <a:extLst>
                  <a:ext uri="{FF2B5EF4-FFF2-40B4-BE49-F238E27FC236}">
                    <a16:creationId xmlns:a16="http://schemas.microsoft.com/office/drawing/2014/main" id="{7BDB2CB1-CE4F-00A2-45C8-14539D3BFE26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1" name="Rectangle 3300">
                <a:extLst>
                  <a:ext uri="{FF2B5EF4-FFF2-40B4-BE49-F238E27FC236}">
                    <a16:creationId xmlns:a16="http://schemas.microsoft.com/office/drawing/2014/main" id="{F109BF23-5C63-F8B9-7F77-62B8644F24CE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2" name="Rectangle 3301">
                <a:extLst>
                  <a:ext uri="{FF2B5EF4-FFF2-40B4-BE49-F238E27FC236}">
                    <a16:creationId xmlns:a16="http://schemas.microsoft.com/office/drawing/2014/main" id="{BC6B2E74-4AD4-AFC0-5373-B838557200D4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3" name="Rectangle 3302">
                <a:extLst>
                  <a:ext uri="{FF2B5EF4-FFF2-40B4-BE49-F238E27FC236}">
                    <a16:creationId xmlns:a16="http://schemas.microsoft.com/office/drawing/2014/main" id="{15B62F5E-7885-38A7-22FF-AE9F2A5E663C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4" name="Rectangle 3303">
                <a:extLst>
                  <a:ext uri="{FF2B5EF4-FFF2-40B4-BE49-F238E27FC236}">
                    <a16:creationId xmlns:a16="http://schemas.microsoft.com/office/drawing/2014/main" id="{F1F84F70-7DC2-B674-C9A1-FC9BC5306AF3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5" name="Rectangle 3304">
                <a:extLst>
                  <a:ext uri="{FF2B5EF4-FFF2-40B4-BE49-F238E27FC236}">
                    <a16:creationId xmlns:a16="http://schemas.microsoft.com/office/drawing/2014/main" id="{1F88470D-C7A0-D7E7-3541-3581740C386A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6" name="Rectangle 3305">
                <a:extLst>
                  <a:ext uri="{FF2B5EF4-FFF2-40B4-BE49-F238E27FC236}">
                    <a16:creationId xmlns:a16="http://schemas.microsoft.com/office/drawing/2014/main" id="{99561025-97E1-98F0-4CEC-CC0021983B37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7" name="Rectangle 3306">
                <a:extLst>
                  <a:ext uri="{FF2B5EF4-FFF2-40B4-BE49-F238E27FC236}">
                    <a16:creationId xmlns:a16="http://schemas.microsoft.com/office/drawing/2014/main" id="{1B274055-BF53-9C5D-64E1-947A06091CF0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8" name="Rectangle 3307">
                <a:extLst>
                  <a:ext uri="{FF2B5EF4-FFF2-40B4-BE49-F238E27FC236}">
                    <a16:creationId xmlns:a16="http://schemas.microsoft.com/office/drawing/2014/main" id="{0F0893EA-D372-0059-2465-E74B2D08ADE2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09" name="Rectangle 3308">
                <a:extLst>
                  <a:ext uri="{FF2B5EF4-FFF2-40B4-BE49-F238E27FC236}">
                    <a16:creationId xmlns:a16="http://schemas.microsoft.com/office/drawing/2014/main" id="{F5D0DEE3-DECF-D85B-0A27-089F994CBDAE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0" name="Rectangle 3309">
                <a:extLst>
                  <a:ext uri="{FF2B5EF4-FFF2-40B4-BE49-F238E27FC236}">
                    <a16:creationId xmlns:a16="http://schemas.microsoft.com/office/drawing/2014/main" id="{E380C152-C7DC-B1B4-5DBC-339629AD31A3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1" name="Rectangle 3310">
                <a:extLst>
                  <a:ext uri="{FF2B5EF4-FFF2-40B4-BE49-F238E27FC236}">
                    <a16:creationId xmlns:a16="http://schemas.microsoft.com/office/drawing/2014/main" id="{B22C253A-56DB-7667-C9B3-812F6314CCC9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2" name="Rectangle 3311">
                <a:extLst>
                  <a:ext uri="{FF2B5EF4-FFF2-40B4-BE49-F238E27FC236}">
                    <a16:creationId xmlns:a16="http://schemas.microsoft.com/office/drawing/2014/main" id="{52EA5D9E-49E3-900D-4678-9095C6E2DD37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3" name="Rectangle 3312">
                <a:extLst>
                  <a:ext uri="{FF2B5EF4-FFF2-40B4-BE49-F238E27FC236}">
                    <a16:creationId xmlns:a16="http://schemas.microsoft.com/office/drawing/2014/main" id="{27C3397E-0447-E2CF-1AC0-13CF2CE10E46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4" name="Rectangle 3313">
                <a:extLst>
                  <a:ext uri="{FF2B5EF4-FFF2-40B4-BE49-F238E27FC236}">
                    <a16:creationId xmlns:a16="http://schemas.microsoft.com/office/drawing/2014/main" id="{C7822918-F460-AD22-0F51-8BE13CFFB75D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5" name="Rectangle 3314">
                <a:extLst>
                  <a:ext uri="{FF2B5EF4-FFF2-40B4-BE49-F238E27FC236}">
                    <a16:creationId xmlns:a16="http://schemas.microsoft.com/office/drawing/2014/main" id="{D667D3A6-2E23-68F1-A6C6-F21D60569889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6" name="Rectangle 3315">
                <a:extLst>
                  <a:ext uri="{FF2B5EF4-FFF2-40B4-BE49-F238E27FC236}">
                    <a16:creationId xmlns:a16="http://schemas.microsoft.com/office/drawing/2014/main" id="{3571FA38-9C5F-6856-9D0E-9DE12F838DEE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7" name="Rectangle 3316">
                <a:extLst>
                  <a:ext uri="{FF2B5EF4-FFF2-40B4-BE49-F238E27FC236}">
                    <a16:creationId xmlns:a16="http://schemas.microsoft.com/office/drawing/2014/main" id="{43132112-2F0C-2AAC-BF02-8719CEA00603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8" name="Rectangle 3317">
                <a:extLst>
                  <a:ext uri="{FF2B5EF4-FFF2-40B4-BE49-F238E27FC236}">
                    <a16:creationId xmlns:a16="http://schemas.microsoft.com/office/drawing/2014/main" id="{D7A2FEB4-CAE8-452F-6F59-C8C1A6DB2946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19" name="Rectangle 3318">
                <a:extLst>
                  <a:ext uri="{FF2B5EF4-FFF2-40B4-BE49-F238E27FC236}">
                    <a16:creationId xmlns:a16="http://schemas.microsoft.com/office/drawing/2014/main" id="{8BF9BD57-350F-F145-4ACC-0074A10E92A7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0" name="Rectangle 3319">
                <a:extLst>
                  <a:ext uri="{FF2B5EF4-FFF2-40B4-BE49-F238E27FC236}">
                    <a16:creationId xmlns:a16="http://schemas.microsoft.com/office/drawing/2014/main" id="{F0B7F262-7A4A-6ABE-BBD8-04D92C73DFCB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1" name="Rectangle 3320">
                <a:extLst>
                  <a:ext uri="{FF2B5EF4-FFF2-40B4-BE49-F238E27FC236}">
                    <a16:creationId xmlns:a16="http://schemas.microsoft.com/office/drawing/2014/main" id="{32072401-D439-2FB8-2091-66EB382C0C18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322" name="Group 3321">
              <a:extLst>
                <a:ext uri="{FF2B5EF4-FFF2-40B4-BE49-F238E27FC236}">
                  <a16:creationId xmlns:a16="http://schemas.microsoft.com/office/drawing/2014/main" id="{F19BC002-2AA7-68CE-69DF-71F7679F0ADF}"/>
                </a:ext>
              </a:extLst>
            </p:cNvPr>
            <p:cNvGrpSpPr/>
            <p:nvPr/>
          </p:nvGrpSpPr>
          <p:grpSpPr>
            <a:xfrm>
              <a:off x="8256856" y="5746750"/>
              <a:ext cx="3039828" cy="104775"/>
              <a:chOff x="8253651" y="6071781"/>
              <a:chExt cx="1120555" cy="104775"/>
            </a:xfrm>
          </p:grpSpPr>
          <p:sp>
            <p:nvSpPr>
              <p:cNvPr id="3323" name="Rectangle 3322">
                <a:extLst>
                  <a:ext uri="{FF2B5EF4-FFF2-40B4-BE49-F238E27FC236}">
                    <a16:creationId xmlns:a16="http://schemas.microsoft.com/office/drawing/2014/main" id="{F6643FB7-E5FE-EABF-6F75-1AE0DB228EDE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4" name="Rectangle 3323">
                <a:extLst>
                  <a:ext uri="{FF2B5EF4-FFF2-40B4-BE49-F238E27FC236}">
                    <a16:creationId xmlns:a16="http://schemas.microsoft.com/office/drawing/2014/main" id="{AD2F2B9E-8763-0A0C-FA4F-0524107F29E1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5" name="Rectangle 3324">
                <a:extLst>
                  <a:ext uri="{FF2B5EF4-FFF2-40B4-BE49-F238E27FC236}">
                    <a16:creationId xmlns:a16="http://schemas.microsoft.com/office/drawing/2014/main" id="{737DFD25-CF66-ED3F-E16D-A13D3D7C5676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6" name="Rectangle 3325">
                <a:extLst>
                  <a:ext uri="{FF2B5EF4-FFF2-40B4-BE49-F238E27FC236}">
                    <a16:creationId xmlns:a16="http://schemas.microsoft.com/office/drawing/2014/main" id="{45DEA5BB-E02F-12FF-BE37-08993688DF03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7" name="Rectangle 3326">
                <a:extLst>
                  <a:ext uri="{FF2B5EF4-FFF2-40B4-BE49-F238E27FC236}">
                    <a16:creationId xmlns:a16="http://schemas.microsoft.com/office/drawing/2014/main" id="{3E1575C2-8EB7-43FB-1106-4887DA3ABA6E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8" name="Rectangle 3327">
                <a:extLst>
                  <a:ext uri="{FF2B5EF4-FFF2-40B4-BE49-F238E27FC236}">
                    <a16:creationId xmlns:a16="http://schemas.microsoft.com/office/drawing/2014/main" id="{6D6AD178-02E1-B020-CBD9-F489BDCC5362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29" name="Rectangle 3328">
                <a:extLst>
                  <a:ext uri="{FF2B5EF4-FFF2-40B4-BE49-F238E27FC236}">
                    <a16:creationId xmlns:a16="http://schemas.microsoft.com/office/drawing/2014/main" id="{1C709E62-DDF6-0AA1-832B-D54BA9057AC9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0" name="Rectangle 3329">
                <a:extLst>
                  <a:ext uri="{FF2B5EF4-FFF2-40B4-BE49-F238E27FC236}">
                    <a16:creationId xmlns:a16="http://schemas.microsoft.com/office/drawing/2014/main" id="{722D19D9-0298-DEC4-3B31-399BDB3261CE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1" name="Rectangle 3330">
                <a:extLst>
                  <a:ext uri="{FF2B5EF4-FFF2-40B4-BE49-F238E27FC236}">
                    <a16:creationId xmlns:a16="http://schemas.microsoft.com/office/drawing/2014/main" id="{0A4BF8E9-9C35-1271-BE45-A5735B771B6C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2" name="Rectangle 3331">
                <a:extLst>
                  <a:ext uri="{FF2B5EF4-FFF2-40B4-BE49-F238E27FC236}">
                    <a16:creationId xmlns:a16="http://schemas.microsoft.com/office/drawing/2014/main" id="{A4817623-6C2D-2FA5-C3CD-CBFAD0380A1F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3" name="Rectangle 3332">
                <a:extLst>
                  <a:ext uri="{FF2B5EF4-FFF2-40B4-BE49-F238E27FC236}">
                    <a16:creationId xmlns:a16="http://schemas.microsoft.com/office/drawing/2014/main" id="{DD4DFEFF-9E08-D03C-DF49-46D5D1C91DDF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4" name="Rectangle 3333">
                <a:extLst>
                  <a:ext uri="{FF2B5EF4-FFF2-40B4-BE49-F238E27FC236}">
                    <a16:creationId xmlns:a16="http://schemas.microsoft.com/office/drawing/2014/main" id="{2515323A-9148-DA6D-C9B8-0D1BAB265FC7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5" name="Rectangle 3334">
                <a:extLst>
                  <a:ext uri="{FF2B5EF4-FFF2-40B4-BE49-F238E27FC236}">
                    <a16:creationId xmlns:a16="http://schemas.microsoft.com/office/drawing/2014/main" id="{3D589E03-C34D-5D22-1817-8EBC438AAB37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6" name="Rectangle 3335">
                <a:extLst>
                  <a:ext uri="{FF2B5EF4-FFF2-40B4-BE49-F238E27FC236}">
                    <a16:creationId xmlns:a16="http://schemas.microsoft.com/office/drawing/2014/main" id="{AB9E20EB-1598-F826-FE03-5704BB153775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7" name="Rectangle 3336">
                <a:extLst>
                  <a:ext uri="{FF2B5EF4-FFF2-40B4-BE49-F238E27FC236}">
                    <a16:creationId xmlns:a16="http://schemas.microsoft.com/office/drawing/2014/main" id="{8C35C2F5-EEBA-4031-1E4B-44447FEF1735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8" name="Rectangle 3337">
                <a:extLst>
                  <a:ext uri="{FF2B5EF4-FFF2-40B4-BE49-F238E27FC236}">
                    <a16:creationId xmlns:a16="http://schemas.microsoft.com/office/drawing/2014/main" id="{8EE7D90D-4AC6-CF06-9FF8-D41B3BBCF483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39" name="Rectangle 3338">
                <a:extLst>
                  <a:ext uri="{FF2B5EF4-FFF2-40B4-BE49-F238E27FC236}">
                    <a16:creationId xmlns:a16="http://schemas.microsoft.com/office/drawing/2014/main" id="{C397349D-7A40-F95A-0052-1999D7D87B26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0" name="Rectangle 3339">
                <a:extLst>
                  <a:ext uri="{FF2B5EF4-FFF2-40B4-BE49-F238E27FC236}">
                    <a16:creationId xmlns:a16="http://schemas.microsoft.com/office/drawing/2014/main" id="{E08260EB-47DA-D07D-C9A2-295A12219251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1" name="Rectangle 3340">
                <a:extLst>
                  <a:ext uri="{FF2B5EF4-FFF2-40B4-BE49-F238E27FC236}">
                    <a16:creationId xmlns:a16="http://schemas.microsoft.com/office/drawing/2014/main" id="{B4EC657C-DA49-3CE3-D3D2-ECEE6474384C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2" name="Rectangle 3341">
                <a:extLst>
                  <a:ext uri="{FF2B5EF4-FFF2-40B4-BE49-F238E27FC236}">
                    <a16:creationId xmlns:a16="http://schemas.microsoft.com/office/drawing/2014/main" id="{C56CC8B7-444F-82F4-B83C-F5D6740023FE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3" name="Rectangle 3342">
                <a:extLst>
                  <a:ext uri="{FF2B5EF4-FFF2-40B4-BE49-F238E27FC236}">
                    <a16:creationId xmlns:a16="http://schemas.microsoft.com/office/drawing/2014/main" id="{B7D31E21-74C5-86AA-7455-7737D9E80D35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4" name="Rectangle 3343">
                <a:extLst>
                  <a:ext uri="{FF2B5EF4-FFF2-40B4-BE49-F238E27FC236}">
                    <a16:creationId xmlns:a16="http://schemas.microsoft.com/office/drawing/2014/main" id="{0A2984C1-37D0-9811-7CB9-0C3B2F76C892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5" name="Rectangle 3344">
                <a:extLst>
                  <a:ext uri="{FF2B5EF4-FFF2-40B4-BE49-F238E27FC236}">
                    <a16:creationId xmlns:a16="http://schemas.microsoft.com/office/drawing/2014/main" id="{5058FB06-B2C6-83A0-5022-F3D5723BEFA5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6" name="Rectangle 3345">
                <a:extLst>
                  <a:ext uri="{FF2B5EF4-FFF2-40B4-BE49-F238E27FC236}">
                    <a16:creationId xmlns:a16="http://schemas.microsoft.com/office/drawing/2014/main" id="{E149D2CF-EC18-FD85-A730-B1AFA6155BCE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347" name="Group 3346">
              <a:extLst>
                <a:ext uri="{FF2B5EF4-FFF2-40B4-BE49-F238E27FC236}">
                  <a16:creationId xmlns:a16="http://schemas.microsoft.com/office/drawing/2014/main" id="{D2BF5BB7-FD7D-AAC4-AFE7-E10379660F41}"/>
                </a:ext>
              </a:extLst>
            </p:cNvPr>
            <p:cNvGrpSpPr/>
            <p:nvPr/>
          </p:nvGrpSpPr>
          <p:grpSpPr>
            <a:xfrm>
              <a:off x="8256856" y="5635625"/>
              <a:ext cx="3039828" cy="104775"/>
              <a:chOff x="8253651" y="6071781"/>
              <a:chExt cx="1120555" cy="104775"/>
            </a:xfrm>
          </p:grpSpPr>
          <p:sp>
            <p:nvSpPr>
              <p:cNvPr id="3348" name="Rectangle 3347">
                <a:extLst>
                  <a:ext uri="{FF2B5EF4-FFF2-40B4-BE49-F238E27FC236}">
                    <a16:creationId xmlns:a16="http://schemas.microsoft.com/office/drawing/2014/main" id="{0985C101-A455-BA19-5C65-E065EA92E9A6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49" name="Rectangle 3348">
                <a:extLst>
                  <a:ext uri="{FF2B5EF4-FFF2-40B4-BE49-F238E27FC236}">
                    <a16:creationId xmlns:a16="http://schemas.microsoft.com/office/drawing/2014/main" id="{487C3A12-CDA6-F278-6C7F-409AE0CEF77B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0" name="Rectangle 3349">
                <a:extLst>
                  <a:ext uri="{FF2B5EF4-FFF2-40B4-BE49-F238E27FC236}">
                    <a16:creationId xmlns:a16="http://schemas.microsoft.com/office/drawing/2014/main" id="{D1A080B0-6255-F42B-4A19-6A68526315A9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1" name="Rectangle 3350">
                <a:extLst>
                  <a:ext uri="{FF2B5EF4-FFF2-40B4-BE49-F238E27FC236}">
                    <a16:creationId xmlns:a16="http://schemas.microsoft.com/office/drawing/2014/main" id="{04569400-B340-DFD5-7683-BC85A3913B0D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2" name="Rectangle 3351">
                <a:extLst>
                  <a:ext uri="{FF2B5EF4-FFF2-40B4-BE49-F238E27FC236}">
                    <a16:creationId xmlns:a16="http://schemas.microsoft.com/office/drawing/2014/main" id="{2447D10D-FDF4-E7C3-98A3-9BE205F878C7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3" name="Rectangle 3352">
                <a:extLst>
                  <a:ext uri="{FF2B5EF4-FFF2-40B4-BE49-F238E27FC236}">
                    <a16:creationId xmlns:a16="http://schemas.microsoft.com/office/drawing/2014/main" id="{C7B2DAAA-0765-9D24-9340-A60E916883F8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4" name="Rectangle 3353">
                <a:extLst>
                  <a:ext uri="{FF2B5EF4-FFF2-40B4-BE49-F238E27FC236}">
                    <a16:creationId xmlns:a16="http://schemas.microsoft.com/office/drawing/2014/main" id="{569006DF-5031-6DCB-0A75-E8B3D750E919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5" name="Rectangle 3354">
                <a:extLst>
                  <a:ext uri="{FF2B5EF4-FFF2-40B4-BE49-F238E27FC236}">
                    <a16:creationId xmlns:a16="http://schemas.microsoft.com/office/drawing/2014/main" id="{A49782EB-90ED-D52F-E443-002A10D6C90E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6" name="Rectangle 3355">
                <a:extLst>
                  <a:ext uri="{FF2B5EF4-FFF2-40B4-BE49-F238E27FC236}">
                    <a16:creationId xmlns:a16="http://schemas.microsoft.com/office/drawing/2014/main" id="{E4572CAB-C0AF-9B1E-CE6D-A799BC262B3A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7" name="Rectangle 3356">
                <a:extLst>
                  <a:ext uri="{FF2B5EF4-FFF2-40B4-BE49-F238E27FC236}">
                    <a16:creationId xmlns:a16="http://schemas.microsoft.com/office/drawing/2014/main" id="{4841C32F-FC5B-8EED-08EB-0096FAD7D30E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8" name="Rectangle 3357">
                <a:extLst>
                  <a:ext uri="{FF2B5EF4-FFF2-40B4-BE49-F238E27FC236}">
                    <a16:creationId xmlns:a16="http://schemas.microsoft.com/office/drawing/2014/main" id="{58D8BBEC-D1A2-33EE-6CEC-FEA35645EA58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59" name="Rectangle 3358">
                <a:extLst>
                  <a:ext uri="{FF2B5EF4-FFF2-40B4-BE49-F238E27FC236}">
                    <a16:creationId xmlns:a16="http://schemas.microsoft.com/office/drawing/2014/main" id="{E816AFDE-306D-AD96-9EC6-600D496A1D40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0" name="Rectangle 3359">
                <a:extLst>
                  <a:ext uri="{FF2B5EF4-FFF2-40B4-BE49-F238E27FC236}">
                    <a16:creationId xmlns:a16="http://schemas.microsoft.com/office/drawing/2014/main" id="{3C1D9DD1-3542-AA30-8E5F-24ABBDB8F9FB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1" name="Rectangle 3360">
                <a:extLst>
                  <a:ext uri="{FF2B5EF4-FFF2-40B4-BE49-F238E27FC236}">
                    <a16:creationId xmlns:a16="http://schemas.microsoft.com/office/drawing/2014/main" id="{F0552372-640C-547D-E2E5-1CF1C1FE44EC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2" name="Rectangle 3361">
                <a:extLst>
                  <a:ext uri="{FF2B5EF4-FFF2-40B4-BE49-F238E27FC236}">
                    <a16:creationId xmlns:a16="http://schemas.microsoft.com/office/drawing/2014/main" id="{72656687-AF1F-DBD5-5EB2-B1B313F15FDB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3" name="Rectangle 3362">
                <a:extLst>
                  <a:ext uri="{FF2B5EF4-FFF2-40B4-BE49-F238E27FC236}">
                    <a16:creationId xmlns:a16="http://schemas.microsoft.com/office/drawing/2014/main" id="{6EAA0406-0709-4F2E-F6FF-B07D50B2B7AE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4" name="Rectangle 3363">
                <a:extLst>
                  <a:ext uri="{FF2B5EF4-FFF2-40B4-BE49-F238E27FC236}">
                    <a16:creationId xmlns:a16="http://schemas.microsoft.com/office/drawing/2014/main" id="{6E5D9D8C-E07F-8A1C-31DE-AA218293050E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5" name="Rectangle 3364">
                <a:extLst>
                  <a:ext uri="{FF2B5EF4-FFF2-40B4-BE49-F238E27FC236}">
                    <a16:creationId xmlns:a16="http://schemas.microsoft.com/office/drawing/2014/main" id="{A8DE3AC6-8A91-CEE7-C376-0C4D336095DF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6" name="Rectangle 3365">
                <a:extLst>
                  <a:ext uri="{FF2B5EF4-FFF2-40B4-BE49-F238E27FC236}">
                    <a16:creationId xmlns:a16="http://schemas.microsoft.com/office/drawing/2014/main" id="{DA28A9C4-8069-2BA7-3698-625147AAE246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7" name="Rectangle 3366">
                <a:extLst>
                  <a:ext uri="{FF2B5EF4-FFF2-40B4-BE49-F238E27FC236}">
                    <a16:creationId xmlns:a16="http://schemas.microsoft.com/office/drawing/2014/main" id="{A69F7FEB-F4D3-A3BA-774F-688877E6FFF9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8" name="Rectangle 3367">
                <a:extLst>
                  <a:ext uri="{FF2B5EF4-FFF2-40B4-BE49-F238E27FC236}">
                    <a16:creationId xmlns:a16="http://schemas.microsoft.com/office/drawing/2014/main" id="{0DA7FE16-BE6F-AEEA-1676-BFCCCFFAC3CC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69" name="Rectangle 3368">
                <a:extLst>
                  <a:ext uri="{FF2B5EF4-FFF2-40B4-BE49-F238E27FC236}">
                    <a16:creationId xmlns:a16="http://schemas.microsoft.com/office/drawing/2014/main" id="{EFFE7DA3-D5C7-AB91-907D-5836FB1A380D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0" name="Rectangle 3369">
                <a:extLst>
                  <a:ext uri="{FF2B5EF4-FFF2-40B4-BE49-F238E27FC236}">
                    <a16:creationId xmlns:a16="http://schemas.microsoft.com/office/drawing/2014/main" id="{A832C4B0-A832-9FAD-B052-414EDD6CB98B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1" name="Rectangle 3370">
                <a:extLst>
                  <a:ext uri="{FF2B5EF4-FFF2-40B4-BE49-F238E27FC236}">
                    <a16:creationId xmlns:a16="http://schemas.microsoft.com/office/drawing/2014/main" id="{9F52E3BF-C3CC-F49D-7E88-149BBF5339DB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372" name="Group 3371">
              <a:extLst>
                <a:ext uri="{FF2B5EF4-FFF2-40B4-BE49-F238E27FC236}">
                  <a16:creationId xmlns:a16="http://schemas.microsoft.com/office/drawing/2014/main" id="{7C3495A4-AA8F-AB3A-5803-851A32484FA7}"/>
                </a:ext>
              </a:extLst>
            </p:cNvPr>
            <p:cNvGrpSpPr/>
            <p:nvPr/>
          </p:nvGrpSpPr>
          <p:grpSpPr>
            <a:xfrm>
              <a:off x="8256856" y="5511800"/>
              <a:ext cx="3039828" cy="104775"/>
              <a:chOff x="8253651" y="6071781"/>
              <a:chExt cx="1120555" cy="104775"/>
            </a:xfrm>
          </p:grpSpPr>
          <p:sp>
            <p:nvSpPr>
              <p:cNvPr id="3373" name="Rectangle 3372">
                <a:extLst>
                  <a:ext uri="{FF2B5EF4-FFF2-40B4-BE49-F238E27FC236}">
                    <a16:creationId xmlns:a16="http://schemas.microsoft.com/office/drawing/2014/main" id="{FF8589B9-322D-FCFC-EE00-B3242DB74DCB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4" name="Rectangle 3373">
                <a:extLst>
                  <a:ext uri="{FF2B5EF4-FFF2-40B4-BE49-F238E27FC236}">
                    <a16:creationId xmlns:a16="http://schemas.microsoft.com/office/drawing/2014/main" id="{352D6946-3C89-D47E-3BDA-E57DAE1BC4FD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5" name="Rectangle 3374">
                <a:extLst>
                  <a:ext uri="{FF2B5EF4-FFF2-40B4-BE49-F238E27FC236}">
                    <a16:creationId xmlns:a16="http://schemas.microsoft.com/office/drawing/2014/main" id="{A8A75ADC-052A-678D-DB63-8F408D4A677F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6" name="Rectangle 3375">
                <a:extLst>
                  <a:ext uri="{FF2B5EF4-FFF2-40B4-BE49-F238E27FC236}">
                    <a16:creationId xmlns:a16="http://schemas.microsoft.com/office/drawing/2014/main" id="{E5823C23-CC4D-F751-0FCE-9A42FE8636F3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7" name="Rectangle 3376">
                <a:extLst>
                  <a:ext uri="{FF2B5EF4-FFF2-40B4-BE49-F238E27FC236}">
                    <a16:creationId xmlns:a16="http://schemas.microsoft.com/office/drawing/2014/main" id="{4A35AA19-5C46-25B2-2461-C051763C68B6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8" name="Rectangle 3377">
                <a:extLst>
                  <a:ext uri="{FF2B5EF4-FFF2-40B4-BE49-F238E27FC236}">
                    <a16:creationId xmlns:a16="http://schemas.microsoft.com/office/drawing/2014/main" id="{3B53442C-E739-053E-6E21-B4AA7DB5FE85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79" name="Rectangle 3378">
                <a:extLst>
                  <a:ext uri="{FF2B5EF4-FFF2-40B4-BE49-F238E27FC236}">
                    <a16:creationId xmlns:a16="http://schemas.microsoft.com/office/drawing/2014/main" id="{72A19251-A54D-A296-7182-74BB6197F31C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0" name="Rectangle 3379">
                <a:extLst>
                  <a:ext uri="{FF2B5EF4-FFF2-40B4-BE49-F238E27FC236}">
                    <a16:creationId xmlns:a16="http://schemas.microsoft.com/office/drawing/2014/main" id="{A9DED90A-66F9-316B-889E-53D6A810AF25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1" name="Rectangle 3380">
                <a:extLst>
                  <a:ext uri="{FF2B5EF4-FFF2-40B4-BE49-F238E27FC236}">
                    <a16:creationId xmlns:a16="http://schemas.microsoft.com/office/drawing/2014/main" id="{99F0475D-25A1-2C34-C3CA-344DDF96074A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2" name="Rectangle 3381">
                <a:extLst>
                  <a:ext uri="{FF2B5EF4-FFF2-40B4-BE49-F238E27FC236}">
                    <a16:creationId xmlns:a16="http://schemas.microsoft.com/office/drawing/2014/main" id="{8C0F37EB-E24F-17C0-FC73-5ACF719AB9FF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3" name="Rectangle 3382">
                <a:extLst>
                  <a:ext uri="{FF2B5EF4-FFF2-40B4-BE49-F238E27FC236}">
                    <a16:creationId xmlns:a16="http://schemas.microsoft.com/office/drawing/2014/main" id="{37FDDD09-0D32-66BD-5C0F-80986F90417E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4" name="Rectangle 3383">
                <a:extLst>
                  <a:ext uri="{FF2B5EF4-FFF2-40B4-BE49-F238E27FC236}">
                    <a16:creationId xmlns:a16="http://schemas.microsoft.com/office/drawing/2014/main" id="{7DB46FBE-1DCE-AE93-E8C2-B715C15985CD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5" name="Rectangle 3384">
                <a:extLst>
                  <a:ext uri="{FF2B5EF4-FFF2-40B4-BE49-F238E27FC236}">
                    <a16:creationId xmlns:a16="http://schemas.microsoft.com/office/drawing/2014/main" id="{58E4D7A3-BB8E-2725-A86D-6925C6A1AC78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6" name="Rectangle 3385">
                <a:extLst>
                  <a:ext uri="{FF2B5EF4-FFF2-40B4-BE49-F238E27FC236}">
                    <a16:creationId xmlns:a16="http://schemas.microsoft.com/office/drawing/2014/main" id="{420D5296-5C1B-DB18-975B-658EE2AEAA8E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7" name="Rectangle 3386">
                <a:extLst>
                  <a:ext uri="{FF2B5EF4-FFF2-40B4-BE49-F238E27FC236}">
                    <a16:creationId xmlns:a16="http://schemas.microsoft.com/office/drawing/2014/main" id="{0A6D3A62-0DA8-2BC8-C17B-811453440085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8" name="Rectangle 3387">
                <a:extLst>
                  <a:ext uri="{FF2B5EF4-FFF2-40B4-BE49-F238E27FC236}">
                    <a16:creationId xmlns:a16="http://schemas.microsoft.com/office/drawing/2014/main" id="{E0476A8F-F4CD-A30B-B917-3D8603353D07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89" name="Rectangle 3388">
                <a:extLst>
                  <a:ext uri="{FF2B5EF4-FFF2-40B4-BE49-F238E27FC236}">
                    <a16:creationId xmlns:a16="http://schemas.microsoft.com/office/drawing/2014/main" id="{DE953E46-C456-DD12-4508-D7C6B71B1967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0" name="Rectangle 3389">
                <a:extLst>
                  <a:ext uri="{FF2B5EF4-FFF2-40B4-BE49-F238E27FC236}">
                    <a16:creationId xmlns:a16="http://schemas.microsoft.com/office/drawing/2014/main" id="{B49C520B-F3A1-3103-E698-714400CE1A19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1" name="Rectangle 3390">
                <a:extLst>
                  <a:ext uri="{FF2B5EF4-FFF2-40B4-BE49-F238E27FC236}">
                    <a16:creationId xmlns:a16="http://schemas.microsoft.com/office/drawing/2014/main" id="{3B54F36D-41BC-1063-6D6F-E541A3EDC83A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2" name="Rectangle 3391">
                <a:extLst>
                  <a:ext uri="{FF2B5EF4-FFF2-40B4-BE49-F238E27FC236}">
                    <a16:creationId xmlns:a16="http://schemas.microsoft.com/office/drawing/2014/main" id="{371460F6-7348-FC97-5A28-1143A7AED098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3" name="Rectangle 3392">
                <a:extLst>
                  <a:ext uri="{FF2B5EF4-FFF2-40B4-BE49-F238E27FC236}">
                    <a16:creationId xmlns:a16="http://schemas.microsoft.com/office/drawing/2014/main" id="{DF6293BA-F086-9DCB-8A12-1F5FB6D779AC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4" name="Rectangle 3393">
                <a:extLst>
                  <a:ext uri="{FF2B5EF4-FFF2-40B4-BE49-F238E27FC236}">
                    <a16:creationId xmlns:a16="http://schemas.microsoft.com/office/drawing/2014/main" id="{680975E3-2A25-F3E9-1029-18F592224E04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5" name="Rectangle 3394">
                <a:extLst>
                  <a:ext uri="{FF2B5EF4-FFF2-40B4-BE49-F238E27FC236}">
                    <a16:creationId xmlns:a16="http://schemas.microsoft.com/office/drawing/2014/main" id="{CE039775-48FD-9F60-2CE2-BF2EB55748C2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6" name="Rectangle 3395">
                <a:extLst>
                  <a:ext uri="{FF2B5EF4-FFF2-40B4-BE49-F238E27FC236}">
                    <a16:creationId xmlns:a16="http://schemas.microsoft.com/office/drawing/2014/main" id="{987F4BE2-69B1-A7DA-BDDA-2BC5FF41A9BB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397" name="Group 3396">
              <a:extLst>
                <a:ext uri="{FF2B5EF4-FFF2-40B4-BE49-F238E27FC236}">
                  <a16:creationId xmlns:a16="http://schemas.microsoft.com/office/drawing/2014/main" id="{896619D4-E460-DEBD-E76B-3FC0A925750D}"/>
                </a:ext>
              </a:extLst>
            </p:cNvPr>
            <p:cNvGrpSpPr/>
            <p:nvPr/>
          </p:nvGrpSpPr>
          <p:grpSpPr>
            <a:xfrm>
              <a:off x="8256856" y="5394325"/>
              <a:ext cx="3039828" cy="104775"/>
              <a:chOff x="8253651" y="6071781"/>
              <a:chExt cx="1120555" cy="104775"/>
            </a:xfrm>
          </p:grpSpPr>
          <p:sp>
            <p:nvSpPr>
              <p:cNvPr id="3398" name="Rectangle 3397">
                <a:extLst>
                  <a:ext uri="{FF2B5EF4-FFF2-40B4-BE49-F238E27FC236}">
                    <a16:creationId xmlns:a16="http://schemas.microsoft.com/office/drawing/2014/main" id="{0F0B4A5E-378C-5EAD-BAAF-EF431429F9B8}"/>
                  </a:ext>
                </a:extLst>
              </p:cNvPr>
              <p:cNvSpPr/>
              <p:nvPr/>
            </p:nvSpPr>
            <p:spPr>
              <a:xfrm>
                <a:off x="825365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399" name="Rectangle 3398">
                <a:extLst>
                  <a:ext uri="{FF2B5EF4-FFF2-40B4-BE49-F238E27FC236}">
                    <a16:creationId xmlns:a16="http://schemas.microsoft.com/office/drawing/2014/main" id="{B5F2337D-458D-1996-E1D0-7BA869C4351D}"/>
                  </a:ext>
                </a:extLst>
              </p:cNvPr>
              <p:cNvSpPr/>
              <p:nvPr/>
            </p:nvSpPr>
            <p:spPr>
              <a:xfrm>
                <a:off x="830038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0" name="Rectangle 3399">
                <a:extLst>
                  <a:ext uri="{FF2B5EF4-FFF2-40B4-BE49-F238E27FC236}">
                    <a16:creationId xmlns:a16="http://schemas.microsoft.com/office/drawing/2014/main" id="{6FF1AE6D-0D19-1B16-0B36-6AAB7CBBD293}"/>
                  </a:ext>
                </a:extLst>
              </p:cNvPr>
              <p:cNvSpPr/>
              <p:nvPr/>
            </p:nvSpPr>
            <p:spPr>
              <a:xfrm>
                <a:off x="834711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1" name="Rectangle 3400">
                <a:extLst>
                  <a:ext uri="{FF2B5EF4-FFF2-40B4-BE49-F238E27FC236}">
                    <a16:creationId xmlns:a16="http://schemas.microsoft.com/office/drawing/2014/main" id="{C5481DD3-E636-E018-C4CE-8811F5E36F3F}"/>
                  </a:ext>
                </a:extLst>
              </p:cNvPr>
              <p:cNvSpPr/>
              <p:nvPr/>
            </p:nvSpPr>
            <p:spPr>
              <a:xfrm>
                <a:off x="839384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2" name="Rectangle 3401">
                <a:extLst>
                  <a:ext uri="{FF2B5EF4-FFF2-40B4-BE49-F238E27FC236}">
                    <a16:creationId xmlns:a16="http://schemas.microsoft.com/office/drawing/2014/main" id="{EB3B3CCB-67F9-E115-718E-21D6476DF60E}"/>
                  </a:ext>
                </a:extLst>
              </p:cNvPr>
              <p:cNvSpPr/>
              <p:nvPr/>
            </p:nvSpPr>
            <p:spPr>
              <a:xfrm>
                <a:off x="844057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3" name="Rectangle 3402">
                <a:extLst>
                  <a:ext uri="{FF2B5EF4-FFF2-40B4-BE49-F238E27FC236}">
                    <a16:creationId xmlns:a16="http://schemas.microsoft.com/office/drawing/2014/main" id="{B701264C-EA4B-4AB3-DF36-C6E6831B3F6A}"/>
                  </a:ext>
                </a:extLst>
              </p:cNvPr>
              <p:cNvSpPr/>
              <p:nvPr/>
            </p:nvSpPr>
            <p:spPr>
              <a:xfrm>
                <a:off x="886116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4" name="Rectangle 3403">
                <a:extLst>
                  <a:ext uri="{FF2B5EF4-FFF2-40B4-BE49-F238E27FC236}">
                    <a16:creationId xmlns:a16="http://schemas.microsoft.com/office/drawing/2014/main" id="{FCCD8650-7F71-3DAF-06CB-108C5CDD12CA}"/>
                  </a:ext>
                </a:extLst>
              </p:cNvPr>
              <p:cNvSpPr/>
              <p:nvPr/>
            </p:nvSpPr>
            <p:spPr>
              <a:xfrm>
                <a:off x="881443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5" name="Rectangle 3404">
                <a:extLst>
                  <a:ext uri="{FF2B5EF4-FFF2-40B4-BE49-F238E27FC236}">
                    <a16:creationId xmlns:a16="http://schemas.microsoft.com/office/drawing/2014/main" id="{E0576C6F-72DD-4920-59A5-4C074894BB0B}"/>
                  </a:ext>
                </a:extLst>
              </p:cNvPr>
              <p:cNvSpPr/>
              <p:nvPr/>
            </p:nvSpPr>
            <p:spPr>
              <a:xfrm>
                <a:off x="848731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6" name="Rectangle 3405">
                <a:extLst>
                  <a:ext uri="{FF2B5EF4-FFF2-40B4-BE49-F238E27FC236}">
                    <a16:creationId xmlns:a16="http://schemas.microsoft.com/office/drawing/2014/main" id="{CBA2723C-5F0A-9AE9-1A91-E00165108064}"/>
                  </a:ext>
                </a:extLst>
              </p:cNvPr>
              <p:cNvSpPr/>
              <p:nvPr/>
            </p:nvSpPr>
            <p:spPr>
              <a:xfrm>
                <a:off x="853404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7" name="Rectangle 3406">
                <a:extLst>
                  <a:ext uri="{FF2B5EF4-FFF2-40B4-BE49-F238E27FC236}">
                    <a16:creationId xmlns:a16="http://schemas.microsoft.com/office/drawing/2014/main" id="{625ADA6F-61A3-0CBE-280B-750A214B79C8}"/>
                  </a:ext>
                </a:extLst>
              </p:cNvPr>
              <p:cNvSpPr/>
              <p:nvPr/>
            </p:nvSpPr>
            <p:spPr>
              <a:xfrm>
                <a:off x="858077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8" name="Rectangle 3407">
                <a:extLst>
                  <a:ext uri="{FF2B5EF4-FFF2-40B4-BE49-F238E27FC236}">
                    <a16:creationId xmlns:a16="http://schemas.microsoft.com/office/drawing/2014/main" id="{0A8C5CF4-1C40-94E0-6EE4-8A281ABE4001}"/>
                  </a:ext>
                </a:extLst>
              </p:cNvPr>
              <p:cNvSpPr/>
              <p:nvPr/>
            </p:nvSpPr>
            <p:spPr>
              <a:xfrm>
                <a:off x="862750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09" name="Rectangle 3408">
                <a:extLst>
                  <a:ext uri="{FF2B5EF4-FFF2-40B4-BE49-F238E27FC236}">
                    <a16:creationId xmlns:a16="http://schemas.microsoft.com/office/drawing/2014/main" id="{C14C7FE8-7BFA-F0AA-9DA4-2B6754C1B4EA}"/>
                  </a:ext>
                </a:extLst>
              </p:cNvPr>
              <p:cNvSpPr/>
              <p:nvPr/>
            </p:nvSpPr>
            <p:spPr>
              <a:xfrm>
                <a:off x="867423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0" name="Rectangle 3409">
                <a:extLst>
                  <a:ext uri="{FF2B5EF4-FFF2-40B4-BE49-F238E27FC236}">
                    <a16:creationId xmlns:a16="http://schemas.microsoft.com/office/drawing/2014/main" id="{86FC05BD-3945-E517-7983-9685A9F7723D}"/>
                  </a:ext>
                </a:extLst>
              </p:cNvPr>
              <p:cNvSpPr/>
              <p:nvPr/>
            </p:nvSpPr>
            <p:spPr>
              <a:xfrm>
                <a:off x="872097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1" name="Rectangle 3410">
                <a:extLst>
                  <a:ext uri="{FF2B5EF4-FFF2-40B4-BE49-F238E27FC236}">
                    <a16:creationId xmlns:a16="http://schemas.microsoft.com/office/drawing/2014/main" id="{8A97FE2B-8EA1-ADEA-7D45-FC5DF1FC5D45}"/>
                  </a:ext>
                </a:extLst>
              </p:cNvPr>
              <p:cNvSpPr/>
              <p:nvPr/>
            </p:nvSpPr>
            <p:spPr>
              <a:xfrm>
                <a:off x="876770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2" name="Rectangle 3411">
                <a:extLst>
                  <a:ext uri="{FF2B5EF4-FFF2-40B4-BE49-F238E27FC236}">
                    <a16:creationId xmlns:a16="http://schemas.microsoft.com/office/drawing/2014/main" id="{8AC940DE-F349-620F-20ED-1D2270F817EB}"/>
                  </a:ext>
                </a:extLst>
              </p:cNvPr>
              <p:cNvSpPr/>
              <p:nvPr/>
            </p:nvSpPr>
            <p:spPr>
              <a:xfrm>
                <a:off x="890789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3" name="Rectangle 3412">
                <a:extLst>
                  <a:ext uri="{FF2B5EF4-FFF2-40B4-BE49-F238E27FC236}">
                    <a16:creationId xmlns:a16="http://schemas.microsoft.com/office/drawing/2014/main" id="{D72ED820-0C20-0FDF-E579-5C5DA61E452B}"/>
                  </a:ext>
                </a:extLst>
              </p:cNvPr>
              <p:cNvSpPr/>
              <p:nvPr/>
            </p:nvSpPr>
            <p:spPr>
              <a:xfrm>
                <a:off x="895463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4" name="Rectangle 3413">
                <a:extLst>
                  <a:ext uri="{FF2B5EF4-FFF2-40B4-BE49-F238E27FC236}">
                    <a16:creationId xmlns:a16="http://schemas.microsoft.com/office/drawing/2014/main" id="{72CD402A-6FBB-D399-6F8D-96763591D826}"/>
                  </a:ext>
                </a:extLst>
              </p:cNvPr>
              <p:cNvSpPr/>
              <p:nvPr/>
            </p:nvSpPr>
            <p:spPr>
              <a:xfrm>
                <a:off x="900136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5" name="Rectangle 3414">
                <a:extLst>
                  <a:ext uri="{FF2B5EF4-FFF2-40B4-BE49-F238E27FC236}">
                    <a16:creationId xmlns:a16="http://schemas.microsoft.com/office/drawing/2014/main" id="{3866426F-810C-A95F-E434-32D69E24D774}"/>
                  </a:ext>
                </a:extLst>
              </p:cNvPr>
              <p:cNvSpPr/>
              <p:nvPr/>
            </p:nvSpPr>
            <p:spPr>
              <a:xfrm>
                <a:off x="904809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6" name="Rectangle 3415">
                <a:extLst>
                  <a:ext uri="{FF2B5EF4-FFF2-40B4-BE49-F238E27FC236}">
                    <a16:creationId xmlns:a16="http://schemas.microsoft.com/office/drawing/2014/main" id="{1851A095-647F-F963-892D-1B17F04C1C52}"/>
                  </a:ext>
                </a:extLst>
              </p:cNvPr>
              <p:cNvSpPr/>
              <p:nvPr/>
            </p:nvSpPr>
            <p:spPr>
              <a:xfrm>
                <a:off x="909482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7" name="Rectangle 3416">
                <a:extLst>
                  <a:ext uri="{FF2B5EF4-FFF2-40B4-BE49-F238E27FC236}">
                    <a16:creationId xmlns:a16="http://schemas.microsoft.com/office/drawing/2014/main" id="{47230B7C-AE9B-DC65-3E88-3EFE173ECB9D}"/>
                  </a:ext>
                </a:extLst>
              </p:cNvPr>
              <p:cNvSpPr/>
              <p:nvPr/>
            </p:nvSpPr>
            <p:spPr>
              <a:xfrm>
                <a:off x="9141559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8" name="Rectangle 3417">
                <a:extLst>
                  <a:ext uri="{FF2B5EF4-FFF2-40B4-BE49-F238E27FC236}">
                    <a16:creationId xmlns:a16="http://schemas.microsoft.com/office/drawing/2014/main" id="{FC2A5BF4-2523-7677-9024-3990FEB2D03B}"/>
                  </a:ext>
                </a:extLst>
              </p:cNvPr>
              <p:cNvSpPr/>
              <p:nvPr/>
            </p:nvSpPr>
            <p:spPr>
              <a:xfrm>
                <a:off x="9188291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19" name="Rectangle 3418">
                <a:extLst>
                  <a:ext uri="{FF2B5EF4-FFF2-40B4-BE49-F238E27FC236}">
                    <a16:creationId xmlns:a16="http://schemas.microsoft.com/office/drawing/2014/main" id="{718850E1-3860-4E12-8538-1C4064C80BB5}"/>
                  </a:ext>
                </a:extLst>
              </p:cNvPr>
              <p:cNvSpPr/>
              <p:nvPr/>
            </p:nvSpPr>
            <p:spPr>
              <a:xfrm>
                <a:off x="9235023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0" name="Rectangle 3419">
                <a:extLst>
                  <a:ext uri="{FF2B5EF4-FFF2-40B4-BE49-F238E27FC236}">
                    <a16:creationId xmlns:a16="http://schemas.microsoft.com/office/drawing/2014/main" id="{A1947651-6D08-557A-D799-4E942F4AD124}"/>
                  </a:ext>
                </a:extLst>
              </p:cNvPr>
              <p:cNvSpPr/>
              <p:nvPr/>
            </p:nvSpPr>
            <p:spPr>
              <a:xfrm>
                <a:off x="9281755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3421" name="Rectangle 3420">
                <a:extLst>
                  <a:ext uri="{FF2B5EF4-FFF2-40B4-BE49-F238E27FC236}">
                    <a16:creationId xmlns:a16="http://schemas.microsoft.com/office/drawing/2014/main" id="{0D761EF6-FBF1-EEEE-AE6F-8F21230E52CD}"/>
                  </a:ext>
                </a:extLst>
              </p:cNvPr>
              <p:cNvSpPr/>
              <p:nvPr/>
            </p:nvSpPr>
            <p:spPr>
              <a:xfrm>
                <a:off x="9328487" y="6071781"/>
                <a:ext cx="45719" cy="104775"/>
              </a:xfrm>
              <a:prstGeom prst="rect">
                <a:avLst/>
              </a:prstGeom>
              <a:solidFill>
                <a:schemeClr val="tx1">
                  <a:lumMod val="10000"/>
                  <a:lumOff val="90000"/>
                </a:schemeClr>
              </a:solidFill>
              <a:ln w="3175">
                <a:solidFill>
                  <a:schemeClr val="bg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grpSp>
          <p:nvGrpSpPr>
            <p:cNvPr id="3548" name="Group 3547">
              <a:extLst>
                <a:ext uri="{FF2B5EF4-FFF2-40B4-BE49-F238E27FC236}">
                  <a16:creationId xmlns:a16="http://schemas.microsoft.com/office/drawing/2014/main" id="{BDD349D0-A353-11EF-D605-D4E023A5D9C6}"/>
                </a:ext>
              </a:extLst>
            </p:cNvPr>
            <p:cNvGrpSpPr/>
            <p:nvPr/>
          </p:nvGrpSpPr>
          <p:grpSpPr>
            <a:xfrm>
              <a:off x="7550738" y="4788801"/>
              <a:ext cx="4117739" cy="1307199"/>
              <a:chOff x="7550738" y="4788801"/>
              <a:chExt cx="4117739" cy="1307199"/>
            </a:xfrm>
          </p:grpSpPr>
          <p:grpSp>
            <p:nvGrpSpPr>
              <p:cNvPr id="3547" name="Group 3546">
                <a:extLst>
                  <a:ext uri="{FF2B5EF4-FFF2-40B4-BE49-F238E27FC236}">
                    <a16:creationId xmlns:a16="http://schemas.microsoft.com/office/drawing/2014/main" id="{5E438EAC-71E6-1F07-3FE6-FB5432B8C335}"/>
                  </a:ext>
                </a:extLst>
              </p:cNvPr>
              <p:cNvGrpSpPr/>
              <p:nvPr/>
            </p:nvGrpSpPr>
            <p:grpSpPr>
              <a:xfrm>
                <a:off x="7550738" y="4788801"/>
                <a:ext cx="4117739" cy="1307199"/>
                <a:chOff x="7550738" y="4788801"/>
                <a:chExt cx="4117739" cy="1307199"/>
              </a:xfrm>
            </p:grpSpPr>
            <p:sp>
              <p:nvSpPr>
                <p:cNvPr id="1463" name="TextBox 1462">
                  <a:extLst>
                    <a:ext uri="{FF2B5EF4-FFF2-40B4-BE49-F238E27FC236}">
                      <a16:creationId xmlns:a16="http://schemas.microsoft.com/office/drawing/2014/main" id="{792E2D8B-5CF9-00CA-5BE5-E7977C64BD5C}"/>
                    </a:ext>
                  </a:extLst>
                </p:cNvPr>
                <p:cNvSpPr txBox="1"/>
                <p:nvPr/>
              </p:nvSpPr>
              <p:spPr>
                <a:xfrm>
                  <a:off x="11384826" y="480648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17%</a:t>
                  </a:r>
                </a:p>
              </p:txBody>
            </p:sp>
            <p:sp>
              <p:nvSpPr>
                <p:cNvPr id="1464" name="TextBox 1463">
                  <a:extLst>
                    <a:ext uri="{FF2B5EF4-FFF2-40B4-BE49-F238E27FC236}">
                      <a16:creationId xmlns:a16="http://schemas.microsoft.com/office/drawing/2014/main" id="{488DFA52-0CEE-080A-B5DD-A5DE159AB3AA}"/>
                    </a:ext>
                  </a:extLst>
                </p:cNvPr>
                <p:cNvSpPr txBox="1"/>
                <p:nvPr/>
              </p:nvSpPr>
              <p:spPr>
                <a:xfrm>
                  <a:off x="11384826" y="492505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4%</a:t>
                  </a:r>
                </a:p>
              </p:txBody>
            </p:sp>
            <p:sp>
              <p:nvSpPr>
                <p:cNvPr id="1465" name="TextBox 1464">
                  <a:extLst>
                    <a:ext uri="{FF2B5EF4-FFF2-40B4-BE49-F238E27FC236}">
                      <a16:creationId xmlns:a16="http://schemas.microsoft.com/office/drawing/2014/main" id="{8A500598-3583-BE14-741B-CDB3C2E75345}"/>
                    </a:ext>
                  </a:extLst>
                </p:cNvPr>
                <p:cNvSpPr txBox="1"/>
                <p:nvPr/>
              </p:nvSpPr>
              <p:spPr>
                <a:xfrm>
                  <a:off x="11384826" y="504362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4%</a:t>
                  </a:r>
                </a:p>
              </p:txBody>
            </p:sp>
            <p:sp>
              <p:nvSpPr>
                <p:cNvPr id="1466" name="TextBox 1465">
                  <a:extLst>
                    <a:ext uri="{FF2B5EF4-FFF2-40B4-BE49-F238E27FC236}">
                      <a16:creationId xmlns:a16="http://schemas.microsoft.com/office/drawing/2014/main" id="{5C789623-52DD-D2A3-AC73-643C86DFB90C}"/>
                    </a:ext>
                  </a:extLst>
                </p:cNvPr>
                <p:cNvSpPr txBox="1"/>
                <p:nvPr/>
              </p:nvSpPr>
              <p:spPr>
                <a:xfrm>
                  <a:off x="11384826" y="516219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24%</a:t>
                  </a:r>
                </a:p>
              </p:txBody>
            </p:sp>
            <p:sp>
              <p:nvSpPr>
                <p:cNvPr id="1467" name="TextBox 1466">
                  <a:extLst>
                    <a:ext uri="{FF2B5EF4-FFF2-40B4-BE49-F238E27FC236}">
                      <a16:creationId xmlns:a16="http://schemas.microsoft.com/office/drawing/2014/main" id="{E118822A-C1E1-1B25-AA7E-1894940A5713}"/>
                    </a:ext>
                  </a:extLst>
                </p:cNvPr>
                <p:cNvSpPr txBox="1"/>
                <p:nvPr/>
              </p:nvSpPr>
              <p:spPr>
                <a:xfrm>
                  <a:off x="11384826" y="528076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16%</a:t>
                  </a:r>
                </a:p>
              </p:txBody>
            </p:sp>
            <p:sp>
              <p:nvSpPr>
                <p:cNvPr id="1468" name="TextBox 1467">
                  <a:extLst>
                    <a:ext uri="{FF2B5EF4-FFF2-40B4-BE49-F238E27FC236}">
                      <a16:creationId xmlns:a16="http://schemas.microsoft.com/office/drawing/2014/main" id="{2D37CEBD-E5BF-A26E-75C2-EA0D2FE318AE}"/>
                    </a:ext>
                  </a:extLst>
                </p:cNvPr>
                <p:cNvSpPr txBox="1"/>
                <p:nvPr/>
              </p:nvSpPr>
              <p:spPr>
                <a:xfrm>
                  <a:off x="11384826" y="551790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0%</a:t>
                  </a:r>
                </a:p>
              </p:txBody>
            </p:sp>
            <p:sp>
              <p:nvSpPr>
                <p:cNvPr id="1469" name="TextBox 1468">
                  <a:extLst>
                    <a:ext uri="{FF2B5EF4-FFF2-40B4-BE49-F238E27FC236}">
                      <a16:creationId xmlns:a16="http://schemas.microsoft.com/office/drawing/2014/main" id="{817DAB16-B95F-E05D-7F68-19253DC13EDF}"/>
                    </a:ext>
                  </a:extLst>
                </p:cNvPr>
                <p:cNvSpPr txBox="1"/>
                <p:nvPr/>
              </p:nvSpPr>
              <p:spPr>
                <a:xfrm>
                  <a:off x="11384826" y="539933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0%</a:t>
                  </a:r>
                </a:p>
              </p:txBody>
            </p:sp>
            <p:sp>
              <p:nvSpPr>
                <p:cNvPr id="1470" name="TextBox 1469">
                  <a:extLst>
                    <a:ext uri="{FF2B5EF4-FFF2-40B4-BE49-F238E27FC236}">
                      <a16:creationId xmlns:a16="http://schemas.microsoft.com/office/drawing/2014/main" id="{52E23171-006F-84FB-6B72-45E5F32BA32D}"/>
                    </a:ext>
                  </a:extLst>
                </p:cNvPr>
                <p:cNvSpPr txBox="1"/>
                <p:nvPr/>
              </p:nvSpPr>
              <p:spPr>
                <a:xfrm>
                  <a:off x="7550738" y="4788801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KRAS</a:t>
                  </a:r>
                </a:p>
              </p:txBody>
            </p:sp>
            <p:sp>
              <p:nvSpPr>
                <p:cNvPr id="1471" name="TextBox 1470">
                  <a:extLst>
                    <a:ext uri="{FF2B5EF4-FFF2-40B4-BE49-F238E27FC236}">
                      <a16:creationId xmlns:a16="http://schemas.microsoft.com/office/drawing/2014/main" id="{E53AF1B5-F20E-2FF5-2AD5-F8C0D9F4AAB3}"/>
                    </a:ext>
                  </a:extLst>
                </p:cNvPr>
                <p:cNvSpPr txBox="1"/>
                <p:nvPr/>
              </p:nvSpPr>
              <p:spPr>
                <a:xfrm>
                  <a:off x="7550738" y="490662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NRAS</a:t>
                  </a:r>
                </a:p>
              </p:txBody>
            </p:sp>
            <p:sp>
              <p:nvSpPr>
                <p:cNvPr id="1472" name="TextBox 1471">
                  <a:extLst>
                    <a:ext uri="{FF2B5EF4-FFF2-40B4-BE49-F238E27FC236}">
                      <a16:creationId xmlns:a16="http://schemas.microsoft.com/office/drawing/2014/main" id="{BE823DDD-8E2A-8BFF-53EB-FFE8D89D88DE}"/>
                    </a:ext>
                  </a:extLst>
                </p:cNvPr>
                <p:cNvSpPr txBox="1"/>
                <p:nvPr/>
              </p:nvSpPr>
              <p:spPr>
                <a:xfrm>
                  <a:off x="7550738" y="5024455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EIF1AX</a:t>
                  </a:r>
                </a:p>
              </p:txBody>
            </p:sp>
            <p:sp>
              <p:nvSpPr>
                <p:cNvPr id="1473" name="TextBox 1472">
                  <a:extLst>
                    <a:ext uri="{FF2B5EF4-FFF2-40B4-BE49-F238E27FC236}">
                      <a16:creationId xmlns:a16="http://schemas.microsoft.com/office/drawing/2014/main" id="{3E2EA035-B4A1-3102-19F4-38C7B58B5ACA}"/>
                    </a:ext>
                  </a:extLst>
                </p:cNvPr>
                <p:cNvSpPr txBox="1"/>
                <p:nvPr/>
              </p:nvSpPr>
              <p:spPr>
                <a:xfrm>
                  <a:off x="7550738" y="514228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CDKN2A</a:t>
                  </a:r>
                </a:p>
              </p:txBody>
            </p:sp>
            <p:sp>
              <p:nvSpPr>
                <p:cNvPr id="1474" name="TextBox 1473">
                  <a:extLst>
                    <a:ext uri="{FF2B5EF4-FFF2-40B4-BE49-F238E27FC236}">
                      <a16:creationId xmlns:a16="http://schemas.microsoft.com/office/drawing/2014/main" id="{FD7DA9DB-01DA-351E-C56F-59BA3D32397C}"/>
                    </a:ext>
                  </a:extLst>
                </p:cNvPr>
                <p:cNvSpPr txBox="1"/>
                <p:nvPr/>
              </p:nvSpPr>
              <p:spPr>
                <a:xfrm>
                  <a:off x="7550738" y="5260109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BRAF</a:t>
                  </a:r>
                </a:p>
              </p:txBody>
            </p:sp>
            <p:sp>
              <p:nvSpPr>
                <p:cNvPr id="1475" name="TextBox 1474">
                  <a:extLst>
                    <a:ext uri="{FF2B5EF4-FFF2-40B4-BE49-F238E27FC236}">
                      <a16:creationId xmlns:a16="http://schemas.microsoft.com/office/drawing/2014/main" id="{E4D58EAD-C084-1212-3660-44E61156470B}"/>
                    </a:ext>
                  </a:extLst>
                </p:cNvPr>
                <p:cNvSpPr txBox="1"/>
                <p:nvPr/>
              </p:nvSpPr>
              <p:spPr>
                <a:xfrm>
                  <a:off x="7550738" y="537793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ERBB2</a:t>
                  </a:r>
                </a:p>
              </p:txBody>
            </p:sp>
            <p:sp>
              <p:nvSpPr>
                <p:cNvPr id="1476" name="TextBox 1475">
                  <a:extLst>
                    <a:ext uri="{FF2B5EF4-FFF2-40B4-BE49-F238E27FC236}">
                      <a16:creationId xmlns:a16="http://schemas.microsoft.com/office/drawing/2014/main" id="{94AB072E-28EE-A5C3-03D5-3ADCFB57F5A5}"/>
                    </a:ext>
                  </a:extLst>
                </p:cNvPr>
                <p:cNvSpPr txBox="1"/>
                <p:nvPr/>
              </p:nvSpPr>
              <p:spPr>
                <a:xfrm>
                  <a:off x="7550738" y="5495763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KMT2D</a:t>
                  </a:r>
                </a:p>
              </p:txBody>
            </p:sp>
            <p:grpSp>
              <p:nvGrpSpPr>
                <p:cNvPr id="3295" name="Group 3294">
                  <a:extLst>
                    <a:ext uri="{FF2B5EF4-FFF2-40B4-BE49-F238E27FC236}">
                      <a16:creationId xmlns:a16="http://schemas.microsoft.com/office/drawing/2014/main" id="{C3E37E67-0831-F66F-E3D2-862301B223F1}"/>
                    </a:ext>
                  </a:extLst>
                </p:cNvPr>
                <p:cNvGrpSpPr/>
                <p:nvPr/>
              </p:nvGrpSpPr>
              <p:grpSpPr>
                <a:xfrm>
                  <a:off x="8183162" y="4853731"/>
                  <a:ext cx="64008" cy="1173465"/>
                  <a:chOff x="8183162" y="4853731"/>
                  <a:chExt cx="64008" cy="1173465"/>
                </a:xfrm>
              </p:grpSpPr>
              <p:cxnSp>
                <p:nvCxnSpPr>
                  <p:cNvPr id="1485" name="Straight Connector 1484">
                    <a:extLst>
                      <a:ext uri="{FF2B5EF4-FFF2-40B4-BE49-F238E27FC236}">
                        <a16:creationId xmlns:a16="http://schemas.microsoft.com/office/drawing/2014/main" id="{88544011-5BDA-FD33-1E9E-CF0D03DDD55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4853731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6" name="Straight Connector 1485">
                    <a:extLst>
                      <a:ext uri="{FF2B5EF4-FFF2-40B4-BE49-F238E27FC236}">
                        <a16:creationId xmlns:a16="http://schemas.microsoft.com/office/drawing/2014/main" id="{7208608D-256C-3D11-327D-29B7F1C8624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4971077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7" name="Straight Connector 1486">
                    <a:extLst>
                      <a:ext uri="{FF2B5EF4-FFF2-40B4-BE49-F238E27FC236}">
                        <a16:creationId xmlns:a16="http://schemas.microsoft.com/office/drawing/2014/main" id="{6702A349-9C31-765D-16BF-DA1A6EB542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088423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8" name="Straight Connector 1487">
                    <a:extLst>
                      <a:ext uri="{FF2B5EF4-FFF2-40B4-BE49-F238E27FC236}">
                        <a16:creationId xmlns:a16="http://schemas.microsoft.com/office/drawing/2014/main" id="{D609A901-60E0-18F9-2B0A-412239BE76C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205769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9" name="Straight Connector 1488">
                    <a:extLst>
                      <a:ext uri="{FF2B5EF4-FFF2-40B4-BE49-F238E27FC236}">
                        <a16:creationId xmlns:a16="http://schemas.microsoft.com/office/drawing/2014/main" id="{5803FFB9-23CC-06C4-6B42-6D8F7F49FA3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323115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0" name="Straight Connector 1489">
                    <a:extLst>
                      <a:ext uri="{FF2B5EF4-FFF2-40B4-BE49-F238E27FC236}">
                        <a16:creationId xmlns:a16="http://schemas.microsoft.com/office/drawing/2014/main" id="{A2ACBC77-815A-E59B-77C1-EE1A1EA0E32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440461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1" name="Straight Connector 1490">
                    <a:extLst>
                      <a:ext uri="{FF2B5EF4-FFF2-40B4-BE49-F238E27FC236}">
                        <a16:creationId xmlns:a16="http://schemas.microsoft.com/office/drawing/2014/main" id="{9E3BFAB4-69A1-54D5-6FF0-621929EF105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557807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2" name="Straight Connector 1491">
                    <a:extLst>
                      <a:ext uri="{FF2B5EF4-FFF2-40B4-BE49-F238E27FC236}">
                        <a16:creationId xmlns:a16="http://schemas.microsoft.com/office/drawing/2014/main" id="{DAE1D8BA-F2CD-C3AA-BF4C-EC7598AF85A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675153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3" name="Straight Connector 1492">
                    <a:extLst>
                      <a:ext uri="{FF2B5EF4-FFF2-40B4-BE49-F238E27FC236}">
                        <a16:creationId xmlns:a16="http://schemas.microsoft.com/office/drawing/2014/main" id="{35F31029-6812-0B19-D993-BDA2B6744C3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792499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4" name="Straight Connector 1493">
                    <a:extLst>
                      <a:ext uri="{FF2B5EF4-FFF2-40B4-BE49-F238E27FC236}">
                        <a16:creationId xmlns:a16="http://schemas.microsoft.com/office/drawing/2014/main" id="{D2B3D4C7-C06D-0BB0-5AB7-E7E12D640FF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5909845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5" name="Straight Connector 1494">
                    <a:extLst>
                      <a:ext uri="{FF2B5EF4-FFF2-40B4-BE49-F238E27FC236}">
                        <a16:creationId xmlns:a16="http://schemas.microsoft.com/office/drawing/2014/main" id="{01BAF02F-E571-4F2C-F44A-A50804A32DA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183162" y="6027196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496" name="TextBox 1495">
                  <a:extLst>
                    <a:ext uri="{FF2B5EF4-FFF2-40B4-BE49-F238E27FC236}">
                      <a16:creationId xmlns:a16="http://schemas.microsoft.com/office/drawing/2014/main" id="{444AC896-A049-8D93-6569-E35B7A1404FD}"/>
                    </a:ext>
                  </a:extLst>
                </p:cNvPr>
                <p:cNvSpPr txBox="1"/>
                <p:nvPr/>
              </p:nvSpPr>
              <p:spPr>
                <a:xfrm>
                  <a:off x="7550738" y="561359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ARID1B</a:t>
                  </a:r>
                </a:p>
              </p:txBody>
            </p:sp>
            <p:sp>
              <p:nvSpPr>
                <p:cNvPr id="1497" name="TextBox 1496">
                  <a:extLst>
                    <a:ext uri="{FF2B5EF4-FFF2-40B4-BE49-F238E27FC236}">
                      <a16:creationId xmlns:a16="http://schemas.microsoft.com/office/drawing/2014/main" id="{0C5AF7E9-EF18-6CB6-0417-EBA008763C55}"/>
                    </a:ext>
                  </a:extLst>
                </p:cNvPr>
                <p:cNvSpPr txBox="1"/>
                <p:nvPr/>
              </p:nvSpPr>
              <p:spPr>
                <a:xfrm>
                  <a:off x="7550738" y="5731417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CTCF</a:t>
                  </a:r>
                </a:p>
              </p:txBody>
            </p:sp>
            <p:sp>
              <p:nvSpPr>
                <p:cNvPr id="1498" name="TextBox 1497">
                  <a:extLst>
                    <a:ext uri="{FF2B5EF4-FFF2-40B4-BE49-F238E27FC236}">
                      <a16:creationId xmlns:a16="http://schemas.microsoft.com/office/drawing/2014/main" id="{DFDFFE74-643F-42D4-1F41-D4CFA16F5F8C}"/>
                    </a:ext>
                  </a:extLst>
                </p:cNvPr>
                <p:cNvSpPr txBox="1"/>
                <p:nvPr/>
              </p:nvSpPr>
              <p:spPr>
                <a:xfrm>
                  <a:off x="7550738" y="584924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FLCN</a:t>
                  </a:r>
                </a:p>
              </p:txBody>
            </p:sp>
            <p:sp>
              <p:nvSpPr>
                <p:cNvPr id="1499" name="TextBox 1498">
                  <a:extLst>
                    <a:ext uri="{FF2B5EF4-FFF2-40B4-BE49-F238E27FC236}">
                      <a16:creationId xmlns:a16="http://schemas.microsoft.com/office/drawing/2014/main" id="{C3F1887F-5CFE-078A-7DDA-3A84368E21AB}"/>
                    </a:ext>
                  </a:extLst>
                </p:cNvPr>
                <p:cNvSpPr txBox="1"/>
                <p:nvPr/>
              </p:nvSpPr>
              <p:spPr>
                <a:xfrm>
                  <a:off x="7550738" y="596707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TERT</a:t>
                  </a:r>
                </a:p>
              </p:txBody>
            </p:sp>
            <p:sp>
              <p:nvSpPr>
                <p:cNvPr id="1500" name="TextBox 1499">
                  <a:extLst>
                    <a:ext uri="{FF2B5EF4-FFF2-40B4-BE49-F238E27FC236}">
                      <a16:creationId xmlns:a16="http://schemas.microsoft.com/office/drawing/2014/main" id="{641FADB3-2701-33EB-B58E-F754CEE6D6F9}"/>
                    </a:ext>
                  </a:extLst>
                </p:cNvPr>
                <p:cNvSpPr txBox="1"/>
                <p:nvPr/>
              </p:nvSpPr>
              <p:spPr>
                <a:xfrm>
                  <a:off x="11387814" y="563647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0%</a:t>
                  </a:r>
                </a:p>
              </p:txBody>
            </p:sp>
            <p:sp>
              <p:nvSpPr>
                <p:cNvPr id="1501" name="TextBox 1500">
                  <a:extLst>
                    <a:ext uri="{FF2B5EF4-FFF2-40B4-BE49-F238E27FC236}">
                      <a16:creationId xmlns:a16="http://schemas.microsoft.com/office/drawing/2014/main" id="{3CA60055-815D-9C1F-E644-0A5A9D7A3F68}"/>
                    </a:ext>
                  </a:extLst>
                </p:cNvPr>
                <p:cNvSpPr txBox="1"/>
                <p:nvPr/>
              </p:nvSpPr>
              <p:spPr>
                <a:xfrm>
                  <a:off x="11387814" y="575504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0%</a:t>
                  </a:r>
                </a:p>
              </p:txBody>
            </p:sp>
            <p:sp>
              <p:nvSpPr>
                <p:cNvPr id="1502" name="TextBox 1501">
                  <a:extLst>
                    <a:ext uri="{FF2B5EF4-FFF2-40B4-BE49-F238E27FC236}">
                      <a16:creationId xmlns:a16="http://schemas.microsoft.com/office/drawing/2014/main" id="{29AE578E-91C3-E1CF-CB50-1694CE41557C}"/>
                    </a:ext>
                  </a:extLst>
                </p:cNvPr>
                <p:cNvSpPr txBox="1"/>
                <p:nvPr/>
              </p:nvSpPr>
              <p:spPr>
                <a:xfrm>
                  <a:off x="11387814" y="5992191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0%</a:t>
                  </a:r>
                </a:p>
              </p:txBody>
            </p:sp>
            <p:sp>
              <p:nvSpPr>
                <p:cNvPr id="1503" name="TextBox 1502">
                  <a:extLst>
                    <a:ext uri="{FF2B5EF4-FFF2-40B4-BE49-F238E27FC236}">
                      <a16:creationId xmlns:a16="http://schemas.microsoft.com/office/drawing/2014/main" id="{E32E9543-E9A3-6E05-B886-7109A489BBCE}"/>
                    </a:ext>
                  </a:extLst>
                </p:cNvPr>
                <p:cNvSpPr txBox="1"/>
                <p:nvPr/>
              </p:nvSpPr>
              <p:spPr>
                <a:xfrm>
                  <a:off x="11387814" y="587361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0%</a:t>
                  </a:r>
                </a:p>
              </p:txBody>
            </p:sp>
            <p:grpSp>
              <p:nvGrpSpPr>
                <p:cNvPr id="3296" name="Group 3295">
                  <a:extLst>
                    <a:ext uri="{FF2B5EF4-FFF2-40B4-BE49-F238E27FC236}">
                      <a16:creationId xmlns:a16="http://schemas.microsoft.com/office/drawing/2014/main" id="{E7F9577E-27F2-86CE-A5AF-39D773A266A1}"/>
                    </a:ext>
                  </a:extLst>
                </p:cNvPr>
                <p:cNvGrpSpPr/>
                <p:nvPr/>
              </p:nvGrpSpPr>
              <p:grpSpPr>
                <a:xfrm>
                  <a:off x="11301381" y="4853731"/>
                  <a:ext cx="64008" cy="1182616"/>
                  <a:chOff x="11301381" y="4853731"/>
                  <a:chExt cx="64008" cy="1182616"/>
                </a:xfrm>
              </p:grpSpPr>
              <p:cxnSp>
                <p:nvCxnSpPr>
                  <p:cNvPr id="1477" name="Straight Connector 1476">
                    <a:extLst>
                      <a:ext uri="{FF2B5EF4-FFF2-40B4-BE49-F238E27FC236}">
                        <a16:creationId xmlns:a16="http://schemas.microsoft.com/office/drawing/2014/main" id="{7A11D693-4D6E-61D8-2D57-B547DD4D07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4853731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8" name="Straight Connector 1477">
                    <a:extLst>
                      <a:ext uri="{FF2B5EF4-FFF2-40B4-BE49-F238E27FC236}">
                        <a16:creationId xmlns:a16="http://schemas.microsoft.com/office/drawing/2014/main" id="{2CF538E2-AED6-64B5-7A71-1228112160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4971993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9" name="Straight Connector 1478">
                    <a:extLst>
                      <a:ext uri="{FF2B5EF4-FFF2-40B4-BE49-F238E27FC236}">
                        <a16:creationId xmlns:a16="http://schemas.microsoft.com/office/drawing/2014/main" id="{F807874B-1E6A-DB3D-073D-5FD89872886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090255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0" name="Straight Connector 1479">
                    <a:extLst>
                      <a:ext uri="{FF2B5EF4-FFF2-40B4-BE49-F238E27FC236}">
                        <a16:creationId xmlns:a16="http://schemas.microsoft.com/office/drawing/2014/main" id="{1E1D8C9B-4FEF-E3C3-ABEE-EEAE2299D1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208517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1" name="Straight Connector 1480">
                    <a:extLst>
                      <a:ext uri="{FF2B5EF4-FFF2-40B4-BE49-F238E27FC236}">
                        <a16:creationId xmlns:a16="http://schemas.microsoft.com/office/drawing/2014/main" id="{463CCD2B-04E5-A4D8-4EB0-6918F85E4B6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326779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2" name="Straight Connector 1481">
                    <a:extLst>
                      <a:ext uri="{FF2B5EF4-FFF2-40B4-BE49-F238E27FC236}">
                        <a16:creationId xmlns:a16="http://schemas.microsoft.com/office/drawing/2014/main" id="{3D3A9DAA-84A3-B8CC-8D04-B60305B3E64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445041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3" name="Straight Connector 1482">
                    <a:extLst>
                      <a:ext uri="{FF2B5EF4-FFF2-40B4-BE49-F238E27FC236}">
                        <a16:creationId xmlns:a16="http://schemas.microsoft.com/office/drawing/2014/main" id="{21A15814-5B06-7FB5-DCF4-359F545584C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563303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4" name="Straight Connector 1503">
                    <a:extLst>
                      <a:ext uri="{FF2B5EF4-FFF2-40B4-BE49-F238E27FC236}">
                        <a16:creationId xmlns:a16="http://schemas.microsoft.com/office/drawing/2014/main" id="{D4B885D4-506F-0C1B-EAE2-9BE34270C46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681565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5" name="Straight Connector 1504">
                    <a:extLst>
                      <a:ext uri="{FF2B5EF4-FFF2-40B4-BE49-F238E27FC236}">
                        <a16:creationId xmlns:a16="http://schemas.microsoft.com/office/drawing/2014/main" id="{BD6129FD-CF21-69CE-5887-17DFA31E55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799827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6" name="Straight Connector 1505">
                    <a:extLst>
                      <a:ext uri="{FF2B5EF4-FFF2-40B4-BE49-F238E27FC236}">
                        <a16:creationId xmlns:a16="http://schemas.microsoft.com/office/drawing/2014/main" id="{AD14545A-C30B-92DF-9550-06F524A3F2B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5918089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7" name="Straight Connector 1506">
                    <a:extLst>
                      <a:ext uri="{FF2B5EF4-FFF2-40B4-BE49-F238E27FC236}">
                        <a16:creationId xmlns:a16="http://schemas.microsoft.com/office/drawing/2014/main" id="{129FFDC1-B57F-3C9E-9F89-D45A9483624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1301381" y="6036347"/>
                    <a:ext cx="640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458" name="Group 1457">
                <a:extLst>
                  <a:ext uri="{FF2B5EF4-FFF2-40B4-BE49-F238E27FC236}">
                    <a16:creationId xmlns:a16="http://schemas.microsoft.com/office/drawing/2014/main" id="{F3D18464-03A9-8F6E-632F-215D00BD5EFA}"/>
                  </a:ext>
                </a:extLst>
              </p:cNvPr>
              <p:cNvGrpSpPr/>
              <p:nvPr/>
            </p:nvGrpSpPr>
            <p:grpSpPr>
              <a:xfrm>
                <a:off x="8243047" y="4795837"/>
                <a:ext cx="3058458" cy="1294373"/>
                <a:chOff x="756660" y="2686847"/>
                <a:chExt cx="6184094" cy="3417537"/>
              </a:xfrm>
            </p:grpSpPr>
            <p:grpSp>
              <p:nvGrpSpPr>
                <p:cNvPr id="1459" name="Group 1458">
                  <a:extLst>
                    <a:ext uri="{FF2B5EF4-FFF2-40B4-BE49-F238E27FC236}">
                      <a16:creationId xmlns:a16="http://schemas.microsoft.com/office/drawing/2014/main" id="{E9DA5620-BBD6-AF76-D285-1C02E9165DE3}"/>
                    </a:ext>
                  </a:extLst>
                </p:cNvPr>
                <p:cNvGrpSpPr/>
                <p:nvPr/>
              </p:nvGrpSpPr>
              <p:grpSpPr>
                <a:xfrm>
                  <a:off x="756660" y="2686847"/>
                  <a:ext cx="6184094" cy="3409444"/>
                  <a:chOff x="748568" y="2694939"/>
                  <a:chExt cx="6184094" cy="3409444"/>
                </a:xfrm>
              </p:grpSpPr>
              <p:cxnSp>
                <p:nvCxnSpPr>
                  <p:cNvPr id="1461" name="Straight Connector 1460">
                    <a:extLst>
                      <a:ext uri="{FF2B5EF4-FFF2-40B4-BE49-F238E27FC236}">
                        <a16:creationId xmlns:a16="http://schemas.microsoft.com/office/drawing/2014/main" id="{0D51C08E-BCB9-F96E-6B8E-9C67456826B8}"/>
                      </a:ext>
                    </a:extLst>
                  </p:cNvPr>
                  <p:cNvCxnSpPr/>
                  <p:nvPr/>
                </p:nvCxnSpPr>
                <p:spPr>
                  <a:xfrm>
                    <a:off x="760651" y="2694939"/>
                    <a:ext cx="0" cy="34094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2" name="Straight Connector 1461">
                    <a:extLst>
                      <a:ext uri="{FF2B5EF4-FFF2-40B4-BE49-F238E27FC236}">
                        <a16:creationId xmlns:a16="http://schemas.microsoft.com/office/drawing/2014/main" id="{2E23A8EC-3C98-8E61-4C9E-25F204245F5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48568" y="6104383"/>
                    <a:ext cx="6184094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460" name="Straight Connector 1459">
                  <a:extLst>
                    <a:ext uri="{FF2B5EF4-FFF2-40B4-BE49-F238E27FC236}">
                      <a16:creationId xmlns:a16="http://schemas.microsoft.com/office/drawing/2014/main" id="{F1D1AFF7-6305-094D-C3CC-65F12B48F858}"/>
                    </a:ext>
                  </a:extLst>
                </p:cNvPr>
                <p:cNvCxnSpPr/>
                <p:nvPr/>
              </p:nvCxnSpPr>
              <p:spPr>
                <a:xfrm flipV="1">
                  <a:off x="6934874" y="2694939"/>
                  <a:ext cx="0" cy="340944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9452" name="Content Placeholder 9451">
            <a:extLst>
              <a:ext uri="{FF2B5EF4-FFF2-40B4-BE49-F238E27FC236}">
                <a16:creationId xmlns:a16="http://schemas.microsoft.com/office/drawing/2014/main" id="{37ACA8D6-1814-D4B6-295D-B6A33FD2397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651239" y="6302375"/>
            <a:ext cx="7812290" cy="327025"/>
          </a:xfrm>
        </p:spPr>
        <p:txBody>
          <a:bodyPr/>
          <a:lstStyle/>
          <a:p>
            <a:pPr algn="ctr"/>
            <a:r>
              <a:rPr lang="en-US"/>
              <a:t>Manning-Geist. Clin Cancer Res. 2022;28:4456.​</a:t>
            </a:r>
          </a:p>
        </p:txBody>
      </p:sp>
      <p:grpSp>
        <p:nvGrpSpPr>
          <p:cNvPr id="9454" name="Group 9453">
            <a:extLst>
              <a:ext uri="{FF2B5EF4-FFF2-40B4-BE49-F238E27FC236}">
                <a16:creationId xmlns:a16="http://schemas.microsoft.com/office/drawing/2014/main" id="{42467DDB-B911-FF14-4686-88974207E24A}"/>
              </a:ext>
            </a:extLst>
          </p:cNvPr>
          <p:cNvGrpSpPr/>
          <p:nvPr/>
        </p:nvGrpSpPr>
        <p:grpSpPr>
          <a:xfrm>
            <a:off x="798901" y="6100665"/>
            <a:ext cx="6158983" cy="91440"/>
            <a:chOff x="795599" y="2575329"/>
            <a:chExt cx="6164316" cy="111398"/>
          </a:xfrm>
          <a:solidFill>
            <a:schemeClr val="tx1">
              <a:lumMod val="10000"/>
              <a:lumOff val="90000"/>
            </a:schemeClr>
          </a:solidFill>
        </p:grpSpPr>
        <p:sp>
          <p:nvSpPr>
            <p:cNvPr id="9455" name="Rectangle 9454">
              <a:extLst>
                <a:ext uri="{FF2B5EF4-FFF2-40B4-BE49-F238E27FC236}">
                  <a16:creationId xmlns:a16="http://schemas.microsoft.com/office/drawing/2014/main" id="{552AAE5B-FE74-4C3D-FDC2-A20B2266B657}"/>
                </a:ext>
              </a:extLst>
            </p:cNvPr>
            <p:cNvSpPr/>
            <p:nvPr/>
          </p:nvSpPr>
          <p:spPr>
            <a:xfrm>
              <a:off x="79559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56" name="Rectangle 9455">
              <a:extLst>
                <a:ext uri="{FF2B5EF4-FFF2-40B4-BE49-F238E27FC236}">
                  <a16:creationId xmlns:a16="http://schemas.microsoft.com/office/drawing/2014/main" id="{85A786CB-CB71-FE29-7AD1-5F6B8AC51A00}"/>
                </a:ext>
              </a:extLst>
            </p:cNvPr>
            <p:cNvSpPr/>
            <p:nvPr/>
          </p:nvSpPr>
          <p:spPr>
            <a:xfrm>
              <a:off x="84414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57" name="Rectangle 9456">
              <a:extLst>
                <a:ext uri="{FF2B5EF4-FFF2-40B4-BE49-F238E27FC236}">
                  <a16:creationId xmlns:a16="http://schemas.microsoft.com/office/drawing/2014/main" id="{AA16F43B-421C-EF66-1448-7D01C919D220}"/>
                </a:ext>
              </a:extLst>
            </p:cNvPr>
            <p:cNvSpPr/>
            <p:nvPr/>
          </p:nvSpPr>
          <p:spPr>
            <a:xfrm>
              <a:off x="89269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58" name="Rectangle 9457">
              <a:extLst>
                <a:ext uri="{FF2B5EF4-FFF2-40B4-BE49-F238E27FC236}">
                  <a16:creationId xmlns:a16="http://schemas.microsoft.com/office/drawing/2014/main" id="{E2E3F4DF-900E-422C-1B3D-1AAB540572AC}"/>
                </a:ext>
              </a:extLst>
            </p:cNvPr>
            <p:cNvSpPr/>
            <p:nvPr/>
          </p:nvSpPr>
          <p:spPr>
            <a:xfrm>
              <a:off x="94123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59" name="Rectangle 9458">
              <a:extLst>
                <a:ext uri="{FF2B5EF4-FFF2-40B4-BE49-F238E27FC236}">
                  <a16:creationId xmlns:a16="http://schemas.microsoft.com/office/drawing/2014/main" id="{F74542E4-D71F-4C6F-C964-B2101A24BE95}"/>
                </a:ext>
              </a:extLst>
            </p:cNvPr>
            <p:cNvSpPr/>
            <p:nvPr/>
          </p:nvSpPr>
          <p:spPr>
            <a:xfrm>
              <a:off x="98978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0" name="Rectangle 9459">
              <a:extLst>
                <a:ext uri="{FF2B5EF4-FFF2-40B4-BE49-F238E27FC236}">
                  <a16:creationId xmlns:a16="http://schemas.microsoft.com/office/drawing/2014/main" id="{51D06B58-6AF7-1462-809E-392D4E8C3AD1}"/>
                </a:ext>
              </a:extLst>
            </p:cNvPr>
            <p:cNvSpPr/>
            <p:nvPr/>
          </p:nvSpPr>
          <p:spPr>
            <a:xfrm>
              <a:off x="142669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1" name="Rectangle 9460">
              <a:extLst>
                <a:ext uri="{FF2B5EF4-FFF2-40B4-BE49-F238E27FC236}">
                  <a16:creationId xmlns:a16="http://schemas.microsoft.com/office/drawing/2014/main" id="{18FCD139-B2DB-3714-740E-70B712E4629A}"/>
                </a:ext>
              </a:extLst>
            </p:cNvPr>
            <p:cNvSpPr/>
            <p:nvPr/>
          </p:nvSpPr>
          <p:spPr>
            <a:xfrm>
              <a:off x="137815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2" name="Rectangle 9461">
              <a:extLst>
                <a:ext uri="{FF2B5EF4-FFF2-40B4-BE49-F238E27FC236}">
                  <a16:creationId xmlns:a16="http://schemas.microsoft.com/office/drawing/2014/main" id="{86CEA43D-E8C0-2768-C50D-AD5C2F401106}"/>
                </a:ext>
              </a:extLst>
            </p:cNvPr>
            <p:cNvSpPr/>
            <p:nvPr/>
          </p:nvSpPr>
          <p:spPr>
            <a:xfrm>
              <a:off x="103832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3" name="Rectangle 9462">
              <a:extLst>
                <a:ext uri="{FF2B5EF4-FFF2-40B4-BE49-F238E27FC236}">
                  <a16:creationId xmlns:a16="http://schemas.microsoft.com/office/drawing/2014/main" id="{0460FFF0-CA48-BA0A-165C-0E3AD10B5E59}"/>
                </a:ext>
              </a:extLst>
            </p:cNvPr>
            <p:cNvSpPr/>
            <p:nvPr/>
          </p:nvSpPr>
          <p:spPr>
            <a:xfrm>
              <a:off x="108687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4" name="Rectangle 9463">
              <a:extLst>
                <a:ext uri="{FF2B5EF4-FFF2-40B4-BE49-F238E27FC236}">
                  <a16:creationId xmlns:a16="http://schemas.microsoft.com/office/drawing/2014/main" id="{9013A954-E268-66E9-B7C9-9A71C12FDB6B}"/>
                </a:ext>
              </a:extLst>
            </p:cNvPr>
            <p:cNvSpPr/>
            <p:nvPr/>
          </p:nvSpPr>
          <p:spPr>
            <a:xfrm>
              <a:off x="113542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5" name="Rectangle 9464">
              <a:extLst>
                <a:ext uri="{FF2B5EF4-FFF2-40B4-BE49-F238E27FC236}">
                  <a16:creationId xmlns:a16="http://schemas.microsoft.com/office/drawing/2014/main" id="{E964FB2E-68CB-5668-684C-A04AACC0483A}"/>
                </a:ext>
              </a:extLst>
            </p:cNvPr>
            <p:cNvSpPr/>
            <p:nvPr/>
          </p:nvSpPr>
          <p:spPr>
            <a:xfrm>
              <a:off x="118396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6" name="Rectangle 9465">
              <a:extLst>
                <a:ext uri="{FF2B5EF4-FFF2-40B4-BE49-F238E27FC236}">
                  <a16:creationId xmlns:a16="http://schemas.microsoft.com/office/drawing/2014/main" id="{C8BD86EC-A23B-BF17-6BE1-DAE2C2F7CE0F}"/>
                </a:ext>
              </a:extLst>
            </p:cNvPr>
            <p:cNvSpPr/>
            <p:nvPr/>
          </p:nvSpPr>
          <p:spPr>
            <a:xfrm>
              <a:off x="123251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7" name="Rectangle 9466">
              <a:extLst>
                <a:ext uri="{FF2B5EF4-FFF2-40B4-BE49-F238E27FC236}">
                  <a16:creationId xmlns:a16="http://schemas.microsoft.com/office/drawing/2014/main" id="{7B70185B-8DBB-ABF5-F24B-922AA2E802D9}"/>
                </a:ext>
              </a:extLst>
            </p:cNvPr>
            <p:cNvSpPr/>
            <p:nvPr/>
          </p:nvSpPr>
          <p:spPr>
            <a:xfrm>
              <a:off x="128105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8" name="Rectangle 9467">
              <a:extLst>
                <a:ext uri="{FF2B5EF4-FFF2-40B4-BE49-F238E27FC236}">
                  <a16:creationId xmlns:a16="http://schemas.microsoft.com/office/drawing/2014/main" id="{3AA23857-3457-658D-84D3-6A95E3CD8C50}"/>
                </a:ext>
              </a:extLst>
            </p:cNvPr>
            <p:cNvSpPr/>
            <p:nvPr/>
          </p:nvSpPr>
          <p:spPr>
            <a:xfrm>
              <a:off x="132960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69" name="Rectangle 9468">
              <a:extLst>
                <a:ext uri="{FF2B5EF4-FFF2-40B4-BE49-F238E27FC236}">
                  <a16:creationId xmlns:a16="http://schemas.microsoft.com/office/drawing/2014/main" id="{2EFCB370-F36A-54B1-A676-EBFC98B292BD}"/>
                </a:ext>
              </a:extLst>
            </p:cNvPr>
            <p:cNvSpPr/>
            <p:nvPr/>
          </p:nvSpPr>
          <p:spPr>
            <a:xfrm>
              <a:off x="147524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0" name="Rectangle 9469">
              <a:extLst>
                <a:ext uri="{FF2B5EF4-FFF2-40B4-BE49-F238E27FC236}">
                  <a16:creationId xmlns:a16="http://schemas.microsoft.com/office/drawing/2014/main" id="{8934395B-A040-E2C6-8C46-C050CB2FD4F4}"/>
                </a:ext>
              </a:extLst>
            </p:cNvPr>
            <p:cNvSpPr/>
            <p:nvPr/>
          </p:nvSpPr>
          <p:spPr>
            <a:xfrm>
              <a:off x="152378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1" name="Rectangle 9470">
              <a:extLst>
                <a:ext uri="{FF2B5EF4-FFF2-40B4-BE49-F238E27FC236}">
                  <a16:creationId xmlns:a16="http://schemas.microsoft.com/office/drawing/2014/main" id="{AD491EE2-5A31-F00B-E5C5-FAD6FACE16D1}"/>
                </a:ext>
              </a:extLst>
            </p:cNvPr>
            <p:cNvSpPr/>
            <p:nvPr/>
          </p:nvSpPr>
          <p:spPr>
            <a:xfrm>
              <a:off x="157233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2" name="Rectangle 9471">
              <a:extLst>
                <a:ext uri="{FF2B5EF4-FFF2-40B4-BE49-F238E27FC236}">
                  <a16:creationId xmlns:a16="http://schemas.microsoft.com/office/drawing/2014/main" id="{9194305D-9908-13A8-9F14-A0F3AF77EF4F}"/>
                </a:ext>
              </a:extLst>
            </p:cNvPr>
            <p:cNvSpPr/>
            <p:nvPr/>
          </p:nvSpPr>
          <p:spPr>
            <a:xfrm>
              <a:off x="162088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3" name="Rectangle 9472">
              <a:extLst>
                <a:ext uri="{FF2B5EF4-FFF2-40B4-BE49-F238E27FC236}">
                  <a16:creationId xmlns:a16="http://schemas.microsoft.com/office/drawing/2014/main" id="{879A8958-52D7-29AB-2881-C2AD1468BB78}"/>
                </a:ext>
              </a:extLst>
            </p:cNvPr>
            <p:cNvSpPr/>
            <p:nvPr/>
          </p:nvSpPr>
          <p:spPr>
            <a:xfrm>
              <a:off x="166942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4" name="Rectangle 9473">
              <a:extLst>
                <a:ext uri="{FF2B5EF4-FFF2-40B4-BE49-F238E27FC236}">
                  <a16:creationId xmlns:a16="http://schemas.microsoft.com/office/drawing/2014/main" id="{74ACB531-EB72-5589-76EF-1DC511670C1A}"/>
                </a:ext>
              </a:extLst>
            </p:cNvPr>
            <p:cNvSpPr/>
            <p:nvPr/>
          </p:nvSpPr>
          <p:spPr>
            <a:xfrm>
              <a:off x="171797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5" name="Rectangle 9474">
              <a:extLst>
                <a:ext uri="{FF2B5EF4-FFF2-40B4-BE49-F238E27FC236}">
                  <a16:creationId xmlns:a16="http://schemas.microsoft.com/office/drawing/2014/main" id="{8AF29051-D472-53BF-2F15-1CBAD6FB30C3}"/>
                </a:ext>
              </a:extLst>
            </p:cNvPr>
            <p:cNvSpPr/>
            <p:nvPr/>
          </p:nvSpPr>
          <p:spPr>
            <a:xfrm>
              <a:off x="215488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6" name="Rectangle 9475">
              <a:extLst>
                <a:ext uri="{FF2B5EF4-FFF2-40B4-BE49-F238E27FC236}">
                  <a16:creationId xmlns:a16="http://schemas.microsoft.com/office/drawing/2014/main" id="{E4786113-10B3-7134-B68F-F685DEE154C2}"/>
                </a:ext>
              </a:extLst>
            </p:cNvPr>
            <p:cNvSpPr/>
            <p:nvPr/>
          </p:nvSpPr>
          <p:spPr>
            <a:xfrm>
              <a:off x="210634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7" name="Rectangle 9476">
              <a:extLst>
                <a:ext uri="{FF2B5EF4-FFF2-40B4-BE49-F238E27FC236}">
                  <a16:creationId xmlns:a16="http://schemas.microsoft.com/office/drawing/2014/main" id="{E51793AB-67D7-ACF0-FBDB-B8BCF722A14A}"/>
                </a:ext>
              </a:extLst>
            </p:cNvPr>
            <p:cNvSpPr/>
            <p:nvPr/>
          </p:nvSpPr>
          <p:spPr>
            <a:xfrm>
              <a:off x="176651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8" name="Rectangle 9477">
              <a:extLst>
                <a:ext uri="{FF2B5EF4-FFF2-40B4-BE49-F238E27FC236}">
                  <a16:creationId xmlns:a16="http://schemas.microsoft.com/office/drawing/2014/main" id="{B6FAA91F-F43C-DE92-B252-3600BC6DA4C4}"/>
                </a:ext>
              </a:extLst>
            </p:cNvPr>
            <p:cNvSpPr/>
            <p:nvPr/>
          </p:nvSpPr>
          <p:spPr>
            <a:xfrm>
              <a:off x="181506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79" name="Rectangle 9478">
              <a:extLst>
                <a:ext uri="{FF2B5EF4-FFF2-40B4-BE49-F238E27FC236}">
                  <a16:creationId xmlns:a16="http://schemas.microsoft.com/office/drawing/2014/main" id="{3A3C0B8D-FD2D-57E3-A6FB-F4E675B29048}"/>
                </a:ext>
              </a:extLst>
            </p:cNvPr>
            <p:cNvSpPr/>
            <p:nvPr/>
          </p:nvSpPr>
          <p:spPr>
            <a:xfrm>
              <a:off x="186361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0" name="Rectangle 9479">
              <a:extLst>
                <a:ext uri="{FF2B5EF4-FFF2-40B4-BE49-F238E27FC236}">
                  <a16:creationId xmlns:a16="http://schemas.microsoft.com/office/drawing/2014/main" id="{28DE3274-69F4-32AF-91B7-7E38DB09E07B}"/>
                </a:ext>
              </a:extLst>
            </p:cNvPr>
            <p:cNvSpPr/>
            <p:nvPr/>
          </p:nvSpPr>
          <p:spPr>
            <a:xfrm>
              <a:off x="191215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1" name="Rectangle 9480">
              <a:extLst>
                <a:ext uri="{FF2B5EF4-FFF2-40B4-BE49-F238E27FC236}">
                  <a16:creationId xmlns:a16="http://schemas.microsoft.com/office/drawing/2014/main" id="{D6C00DAC-DAA8-B8B9-CFD4-56FC109DF3F7}"/>
                </a:ext>
              </a:extLst>
            </p:cNvPr>
            <p:cNvSpPr/>
            <p:nvPr/>
          </p:nvSpPr>
          <p:spPr>
            <a:xfrm>
              <a:off x="196070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2" name="Rectangle 9481">
              <a:extLst>
                <a:ext uri="{FF2B5EF4-FFF2-40B4-BE49-F238E27FC236}">
                  <a16:creationId xmlns:a16="http://schemas.microsoft.com/office/drawing/2014/main" id="{5AFA8274-5440-2507-40DE-9F7CA45FC391}"/>
                </a:ext>
              </a:extLst>
            </p:cNvPr>
            <p:cNvSpPr/>
            <p:nvPr/>
          </p:nvSpPr>
          <p:spPr>
            <a:xfrm>
              <a:off x="200924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3" name="Rectangle 9482">
              <a:extLst>
                <a:ext uri="{FF2B5EF4-FFF2-40B4-BE49-F238E27FC236}">
                  <a16:creationId xmlns:a16="http://schemas.microsoft.com/office/drawing/2014/main" id="{E95AA562-0C22-33CD-09BD-A5F60EE414F7}"/>
                </a:ext>
              </a:extLst>
            </p:cNvPr>
            <p:cNvSpPr/>
            <p:nvPr/>
          </p:nvSpPr>
          <p:spPr>
            <a:xfrm>
              <a:off x="205779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4" name="Rectangle 9483">
              <a:extLst>
                <a:ext uri="{FF2B5EF4-FFF2-40B4-BE49-F238E27FC236}">
                  <a16:creationId xmlns:a16="http://schemas.microsoft.com/office/drawing/2014/main" id="{D5476E10-0A70-8220-E013-2FF0FA8ED954}"/>
                </a:ext>
              </a:extLst>
            </p:cNvPr>
            <p:cNvSpPr/>
            <p:nvPr/>
          </p:nvSpPr>
          <p:spPr>
            <a:xfrm>
              <a:off x="220343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5" name="Rectangle 9484">
              <a:extLst>
                <a:ext uri="{FF2B5EF4-FFF2-40B4-BE49-F238E27FC236}">
                  <a16:creationId xmlns:a16="http://schemas.microsoft.com/office/drawing/2014/main" id="{0EA36A74-932F-37BC-3FD4-B74FEC0ACE2F}"/>
                </a:ext>
              </a:extLst>
            </p:cNvPr>
            <p:cNvSpPr/>
            <p:nvPr/>
          </p:nvSpPr>
          <p:spPr>
            <a:xfrm>
              <a:off x="225197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6" name="Rectangle 9485">
              <a:extLst>
                <a:ext uri="{FF2B5EF4-FFF2-40B4-BE49-F238E27FC236}">
                  <a16:creationId xmlns:a16="http://schemas.microsoft.com/office/drawing/2014/main" id="{CF4A1766-1485-4435-26BB-B470919505C8}"/>
                </a:ext>
              </a:extLst>
            </p:cNvPr>
            <p:cNvSpPr/>
            <p:nvPr/>
          </p:nvSpPr>
          <p:spPr>
            <a:xfrm>
              <a:off x="230052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7" name="Rectangle 9486">
              <a:extLst>
                <a:ext uri="{FF2B5EF4-FFF2-40B4-BE49-F238E27FC236}">
                  <a16:creationId xmlns:a16="http://schemas.microsoft.com/office/drawing/2014/main" id="{B0FCB38F-6E73-7048-6CF4-34C07162E098}"/>
                </a:ext>
              </a:extLst>
            </p:cNvPr>
            <p:cNvSpPr/>
            <p:nvPr/>
          </p:nvSpPr>
          <p:spPr>
            <a:xfrm>
              <a:off x="234907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8" name="Rectangle 9487">
              <a:extLst>
                <a:ext uri="{FF2B5EF4-FFF2-40B4-BE49-F238E27FC236}">
                  <a16:creationId xmlns:a16="http://schemas.microsoft.com/office/drawing/2014/main" id="{04D1F793-E118-5A1B-4BE8-B1503DE8D926}"/>
                </a:ext>
              </a:extLst>
            </p:cNvPr>
            <p:cNvSpPr/>
            <p:nvPr/>
          </p:nvSpPr>
          <p:spPr>
            <a:xfrm>
              <a:off x="239761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89" name="Rectangle 9488">
              <a:extLst>
                <a:ext uri="{FF2B5EF4-FFF2-40B4-BE49-F238E27FC236}">
                  <a16:creationId xmlns:a16="http://schemas.microsoft.com/office/drawing/2014/main" id="{8E27A2AA-B1E1-9517-A361-43FD5DEF9EDA}"/>
                </a:ext>
              </a:extLst>
            </p:cNvPr>
            <p:cNvSpPr/>
            <p:nvPr/>
          </p:nvSpPr>
          <p:spPr>
            <a:xfrm>
              <a:off x="244616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0" name="Rectangle 9489">
              <a:extLst>
                <a:ext uri="{FF2B5EF4-FFF2-40B4-BE49-F238E27FC236}">
                  <a16:creationId xmlns:a16="http://schemas.microsoft.com/office/drawing/2014/main" id="{2310E68A-D5F3-D4B9-5ACB-9144FA2C35D1}"/>
                </a:ext>
              </a:extLst>
            </p:cNvPr>
            <p:cNvSpPr/>
            <p:nvPr/>
          </p:nvSpPr>
          <p:spPr>
            <a:xfrm>
              <a:off x="288307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1" name="Rectangle 9490">
              <a:extLst>
                <a:ext uri="{FF2B5EF4-FFF2-40B4-BE49-F238E27FC236}">
                  <a16:creationId xmlns:a16="http://schemas.microsoft.com/office/drawing/2014/main" id="{344F68B1-6DF7-46CE-519F-99F24B057695}"/>
                </a:ext>
              </a:extLst>
            </p:cNvPr>
            <p:cNvSpPr/>
            <p:nvPr/>
          </p:nvSpPr>
          <p:spPr>
            <a:xfrm>
              <a:off x="283453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2" name="Rectangle 9491">
              <a:extLst>
                <a:ext uri="{FF2B5EF4-FFF2-40B4-BE49-F238E27FC236}">
                  <a16:creationId xmlns:a16="http://schemas.microsoft.com/office/drawing/2014/main" id="{B7D11C67-BAD4-682C-D050-CC53F7330C87}"/>
                </a:ext>
              </a:extLst>
            </p:cNvPr>
            <p:cNvSpPr/>
            <p:nvPr/>
          </p:nvSpPr>
          <p:spPr>
            <a:xfrm>
              <a:off x="249470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3" name="Rectangle 9492">
              <a:extLst>
                <a:ext uri="{FF2B5EF4-FFF2-40B4-BE49-F238E27FC236}">
                  <a16:creationId xmlns:a16="http://schemas.microsoft.com/office/drawing/2014/main" id="{29AF18AE-FD95-860C-E86C-24880D249660}"/>
                </a:ext>
              </a:extLst>
            </p:cNvPr>
            <p:cNvSpPr/>
            <p:nvPr/>
          </p:nvSpPr>
          <p:spPr>
            <a:xfrm>
              <a:off x="254325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4" name="Rectangle 9493">
              <a:extLst>
                <a:ext uri="{FF2B5EF4-FFF2-40B4-BE49-F238E27FC236}">
                  <a16:creationId xmlns:a16="http://schemas.microsoft.com/office/drawing/2014/main" id="{982A0DCD-3439-EF2F-423A-EBD882971A84}"/>
                </a:ext>
              </a:extLst>
            </p:cNvPr>
            <p:cNvSpPr/>
            <p:nvPr/>
          </p:nvSpPr>
          <p:spPr>
            <a:xfrm>
              <a:off x="259180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5" name="Rectangle 9494">
              <a:extLst>
                <a:ext uri="{FF2B5EF4-FFF2-40B4-BE49-F238E27FC236}">
                  <a16:creationId xmlns:a16="http://schemas.microsoft.com/office/drawing/2014/main" id="{AAE81CF6-FFE3-7649-26BF-48F5CB1CE9A1}"/>
                </a:ext>
              </a:extLst>
            </p:cNvPr>
            <p:cNvSpPr/>
            <p:nvPr/>
          </p:nvSpPr>
          <p:spPr>
            <a:xfrm>
              <a:off x="264034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6" name="Rectangle 9495">
              <a:extLst>
                <a:ext uri="{FF2B5EF4-FFF2-40B4-BE49-F238E27FC236}">
                  <a16:creationId xmlns:a16="http://schemas.microsoft.com/office/drawing/2014/main" id="{F3A20998-CA1C-57A1-9C6D-F65430B6FE1F}"/>
                </a:ext>
              </a:extLst>
            </p:cNvPr>
            <p:cNvSpPr/>
            <p:nvPr/>
          </p:nvSpPr>
          <p:spPr>
            <a:xfrm>
              <a:off x="268889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7" name="Rectangle 9496">
              <a:extLst>
                <a:ext uri="{FF2B5EF4-FFF2-40B4-BE49-F238E27FC236}">
                  <a16:creationId xmlns:a16="http://schemas.microsoft.com/office/drawing/2014/main" id="{839529C4-D9D5-E67B-4426-B8C679B499EB}"/>
                </a:ext>
              </a:extLst>
            </p:cNvPr>
            <p:cNvSpPr/>
            <p:nvPr/>
          </p:nvSpPr>
          <p:spPr>
            <a:xfrm>
              <a:off x="273743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8" name="Rectangle 9497">
              <a:extLst>
                <a:ext uri="{FF2B5EF4-FFF2-40B4-BE49-F238E27FC236}">
                  <a16:creationId xmlns:a16="http://schemas.microsoft.com/office/drawing/2014/main" id="{4DF4B053-2EF7-DBF3-9F73-34C983D58E9B}"/>
                </a:ext>
              </a:extLst>
            </p:cNvPr>
            <p:cNvSpPr/>
            <p:nvPr/>
          </p:nvSpPr>
          <p:spPr>
            <a:xfrm>
              <a:off x="278598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99" name="Rectangle 9498">
              <a:extLst>
                <a:ext uri="{FF2B5EF4-FFF2-40B4-BE49-F238E27FC236}">
                  <a16:creationId xmlns:a16="http://schemas.microsoft.com/office/drawing/2014/main" id="{DFDD1D06-79D1-77B6-7EDE-B5D35063601F}"/>
                </a:ext>
              </a:extLst>
            </p:cNvPr>
            <p:cNvSpPr/>
            <p:nvPr/>
          </p:nvSpPr>
          <p:spPr>
            <a:xfrm>
              <a:off x="293162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0" name="Rectangle 9499">
              <a:extLst>
                <a:ext uri="{FF2B5EF4-FFF2-40B4-BE49-F238E27FC236}">
                  <a16:creationId xmlns:a16="http://schemas.microsoft.com/office/drawing/2014/main" id="{6E13787B-5C24-81EC-504D-9EBE82C63347}"/>
                </a:ext>
              </a:extLst>
            </p:cNvPr>
            <p:cNvSpPr/>
            <p:nvPr/>
          </p:nvSpPr>
          <p:spPr>
            <a:xfrm>
              <a:off x="298016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1" name="Rectangle 9500">
              <a:extLst>
                <a:ext uri="{FF2B5EF4-FFF2-40B4-BE49-F238E27FC236}">
                  <a16:creationId xmlns:a16="http://schemas.microsoft.com/office/drawing/2014/main" id="{CEC00ACD-914E-EDAA-7B5C-3D5CBF3FC2B2}"/>
                </a:ext>
              </a:extLst>
            </p:cNvPr>
            <p:cNvSpPr/>
            <p:nvPr/>
          </p:nvSpPr>
          <p:spPr>
            <a:xfrm>
              <a:off x="302871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2" name="Rectangle 9501">
              <a:extLst>
                <a:ext uri="{FF2B5EF4-FFF2-40B4-BE49-F238E27FC236}">
                  <a16:creationId xmlns:a16="http://schemas.microsoft.com/office/drawing/2014/main" id="{2C154697-63FE-6245-D5C0-61797A0D89BB}"/>
                </a:ext>
              </a:extLst>
            </p:cNvPr>
            <p:cNvSpPr/>
            <p:nvPr/>
          </p:nvSpPr>
          <p:spPr>
            <a:xfrm>
              <a:off x="307726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3" name="Rectangle 9502">
              <a:extLst>
                <a:ext uri="{FF2B5EF4-FFF2-40B4-BE49-F238E27FC236}">
                  <a16:creationId xmlns:a16="http://schemas.microsoft.com/office/drawing/2014/main" id="{BE573CE4-1DB8-8B88-D371-4414004BEC93}"/>
                </a:ext>
              </a:extLst>
            </p:cNvPr>
            <p:cNvSpPr/>
            <p:nvPr/>
          </p:nvSpPr>
          <p:spPr>
            <a:xfrm>
              <a:off x="312580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4" name="Rectangle 9503">
              <a:extLst>
                <a:ext uri="{FF2B5EF4-FFF2-40B4-BE49-F238E27FC236}">
                  <a16:creationId xmlns:a16="http://schemas.microsoft.com/office/drawing/2014/main" id="{2D16CA31-3ED5-9882-343B-ADD8BB0533AA}"/>
                </a:ext>
              </a:extLst>
            </p:cNvPr>
            <p:cNvSpPr/>
            <p:nvPr/>
          </p:nvSpPr>
          <p:spPr>
            <a:xfrm>
              <a:off x="317435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5" name="Rectangle 9504">
              <a:extLst>
                <a:ext uri="{FF2B5EF4-FFF2-40B4-BE49-F238E27FC236}">
                  <a16:creationId xmlns:a16="http://schemas.microsoft.com/office/drawing/2014/main" id="{426D8B60-DE49-E6C1-0FF5-12BBCA4629CF}"/>
                </a:ext>
              </a:extLst>
            </p:cNvPr>
            <p:cNvSpPr/>
            <p:nvPr/>
          </p:nvSpPr>
          <p:spPr>
            <a:xfrm>
              <a:off x="365981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6" name="Rectangle 9505">
              <a:extLst>
                <a:ext uri="{FF2B5EF4-FFF2-40B4-BE49-F238E27FC236}">
                  <a16:creationId xmlns:a16="http://schemas.microsoft.com/office/drawing/2014/main" id="{1F9E2FB9-DCD9-353B-9474-CA1EC85F64D2}"/>
                </a:ext>
              </a:extLst>
            </p:cNvPr>
            <p:cNvSpPr/>
            <p:nvPr/>
          </p:nvSpPr>
          <p:spPr>
            <a:xfrm>
              <a:off x="361126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7" name="Rectangle 9506">
              <a:extLst>
                <a:ext uri="{FF2B5EF4-FFF2-40B4-BE49-F238E27FC236}">
                  <a16:creationId xmlns:a16="http://schemas.microsoft.com/office/drawing/2014/main" id="{8CF92D46-2327-8D0F-6063-2EBA57CE2570}"/>
                </a:ext>
              </a:extLst>
            </p:cNvPr>
            <p:cNvSpPr/>
            <p:nvPr/>
          </p:nvSpPr>
          <p:spPr>
            <a:xfrm>
              <a:off x="322289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8" name="Rectangle 9507">
              <a:extLst>
                <a:ext uri="{FF2B5EF4-FFF2-40B4-BE49-F238E27FC236}">
                  <a16:creationId xmlns:a16="http://schemas.microsoft.com/office/drawing/2014/main" id="{D96896CF-9C84-83C2-D9FE-7919A668AE27}"/>
                </a:ext>
              </a:extLst>
            </p:cNvPr>
            <p:cNvSpPr/>
            <p:nvPr/>
          </p:nvSpPr>
          <p:spPr>
            <a:xfrm>
              <a:off x="327144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09" name="Rectangle 9508">
              <a:extLst>
                <a:ext uri="{FF2B5EF4-FFF2-40B4-BE49-F238E27FC236}">
                  <a16:creationId xmlns:a16="http://schemas.microsoft.com/office/drawing/2014/main" id="{BA092EA8-A494-E406-287C-56DEE98EB256}"/>
                </a:ext>
              </a:extLst>
            </p:cNvPr>
            <p:cNvSpPr/>
            <p:nvPr/>
          </p:nvSpPr>
          <p:spPr>
            <a:xfrm>
              <a:off x="331999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0" name="Rectangle 9509">
              <a:extLst>
                <a:ext uri="{FF2B5EF4-FFF2-40B4-BE49-F238E27FC236}">
                  <a16:creationId xmlns:a16="http://schemas.microsoft.com/office/drawing/2014/main" id="{75DE1639-036A-15BD-5E42-9AFB20047B65}"/>
                </a:ext>
              </a:extLst>
            </p:cNvPr>
            <p:cNvSpPr/>
            <p:nvPr/>
          </p:nvSpPr>
          <p:spPr>
            <a:xfrm>
              <a:off x="336853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1" name="Rectangle 9510">
              <a:extLst>
                <a:ext uri="{FF2B5EF4-FFF2-40B4-BE49-F238E27FC236}">
                  <a16:creationId xmlns:a16="http://schemas.microsoft.com/office/drawing/2014/main" id="{CACA91D2-02DA-3E8C-A037-C560C3058A87}"/>
                </a:ext>
              </a:extLst>
            </p:cNvPr>
            <p:cNvSpPr/>
            <p:nvPr/>
          </p:nvSpPr>
          <p:spPr>
            <a:xfrm>
              <a:off x="341708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2" name="Rectangle 9511">
              <a:extLst>
                <a:ext uri="{FF2B5EF4-FFF2-40B4-BE49-F238E27FC236}">
                  <a16:creationId xmlns:a16="http://schemas.microsoft.com/office/drawing/2014/main" id="{46B0710A-3D8E-FF90-FAA0-93BB7D1EA508}"/>
                </a:ext>
              </a:extLst>
            </p:cNvPr>
            <p:cNvSpPr/>
            <p:nvPr/>
          </p:nvSpPr>
          <p:spPr>
            <a:xfrm>
              <a:off x="346562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3" name="Rectangle 9512">
              <a:extLst>
                <a:ext uri="{FF2B5EF4-FFF2-40B4-BE49-F238E27FC236}">
                  <a16:creationId xmlns:a16="http://schemas.microsoft.com/office/drawing/2014/main" id="{7A921C04-0C61-CF9B-0269-9C888AD4E07B}"/>
                </a:ext>
              </a:extLst>
            </p:cNvPr>
            <p:cNvSpPr/>
            <p:nvPr/>
          </p:nvSpPr>
          <p:spPr>
            <a:xfrm>
              <a:off x="351417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4" name="Rectangle 9513">
              <a:extLst>
                <a:ext uri="{FF2B5EF4-FFF2-40B4-BE49-F238E27FC236}">
                  <a16:creationId xmlns:a16="http://schemas.microsoft.com/office/drawing/2014/main" id="{B2E13ABB-035F-67A6-A089-33B587B5861D}"/>
                </a:ext>
              </a:extLst>
            </p:cNvPr>
            <p:cNvSpPr/>
            <p:nvPr/>
          </p:nvSpPr>
          <p:spPr>
            <a:xfrm>
              <a:off x="370835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5" name="Rectangle 9514">
              <a:extLst>
                <a:ext uri="{FF2B5EF4-FFF2-40B4-BE49-F238E27FC236}">
                  <a16:creationId xmlns:a16="http://schemas.microsoft.com/office/drawing/2014/main" id="{1D59175B-3FA0-B19A-DF9C-C10DB5FC7281}"/>
                </a:ext>
              </a:extLst>
            </p:cNvPr>
            <p:cNvSpPr/>
            <p:nvPr/>
          </p:nvSpPr>
          <p:spPr>
            <a:xfrm>
              <a:off x="385399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6" name="Rectangle 9515">
              <a:extLst>
                <a:ext uri="{FF2B5EF4-FFF2-40B4-BE49-F238E27FC236}">
                  <a16:creationId xmlns:a16="http://schemas.microsoft.com/office/drawing/2014/main" id="{84A4B151-8FCA-B8F1-BA6F-2D0FDB6574E5}"/>
                </a:ext>
              </a:extLst>
            </p:cNvPr>
            <p:cNvSpPr/>
            <p:nvPr/>
          </p:nvSpPr>
          <p:spPr>
            <a:xfrm>
              <a:off x="380545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7" name="Rectangle 9516">
              <a:extLst>
                <a:ext uri="{FF2B5EF4-FFF2-40B4-BE49-F238E27FC236}">
                  <a16:creationId xmlns:a16="http://schemas.microsoft.com/office/drawing/2014/main" id="{D182D607-ACBB-D954-2C91-23694C2F2207}"/>
                </a:ext>
              </a:extLst>
            </p:cNvPr>
            <p:cNvSpPr/>
            <p:nvPr/>
          </p:nvSpPr>
          <p:spPr>
            <a:xfrm>
              <a:off x="375690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8" name="Rectangle 9517">
              <a:extLst>
                <a:ext uri="{FF2B5EF4-FFF2-40B4-BE49-F238E27FC236}">
                  <a16:creationId xmlns:a16="http://schemas.microsoft.com/office/drawing/2014/main" id="{CE7B03BD-7934-454D-C4D9-E580D9147367}"/>
                </a:ext>
              </a:extLst>
            </p:cNvPr>
            <p:cNvSpPr/>
            <p:nvPr/>
          </p:nvSpPr>
          <p:spPr>
            <a:xfrm>
              <a:off x="390254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19" name="Rectangle 9518">
              <a:extLst>
                <a:ext uri="{FF2B5EF4-FFF2-40B4-BE49-F238E27FC236}">
                  <a16:creationId xmlns:a16="http://schemas.microsoft.com/office/drawing/2014/main" id="{7EA65BB3-7F34-6408-CE72-1B351FB0FEEA}"/>
                </a:ext>
              </a:extLst>
            </p:cNvPr>
            <p:cNvSpPr/>
            <p:nvPr/>
          </p:nvSpPr>
          <p:spPr>
            <a:xfrm>
              <a:off x="356272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0" name="Rectangle 9519">
              <a:extLst>
                <a:ext uri="{FF2B5EF4-FFF2-40B4-BE49-F238E27FC236}">
                  <a16:creationId xmlns:a16="http://schemas.microsoft.com/office/drawing/2014/main" id="{F7BEA7DE-91C6-2F71-84B5-0692C333B743}"/>
                </a:ext>
              </a:extLst>
            </p:cNvPr>
            <p:cNvSpPr/>
            <p:nvPr/>
          </p:nvSpPr>
          <p:spPr>
            <a:xfrm>
              <a:off x="395108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1" name="Rectangle 9520">
              <a:extLst>
                <a:ext uri="{FF2B5EF4-FFF2-40B4-BE49-F238E27FC236}">
                  <a16:creationId xmlns:a16="http://schemas.microsoft.com/office/drawing/2014/main" id="{44D67404-1A7C-A9FC-4D96-3767560C35D8}"/>
                </a:ext>
              </a:extLst>
            </p:cNvPr>
            <p:cNvSpPr/>
            <p:nvPr/>
          </p:nvSpPr>
          <p:spPr>
            <a:xfrm>
              <a:off x="399963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2" name="Rectangle 9521">
              <a:extLst>
                <a:ext uri="{FF2B5EF4-FFF2-40B4-BE49-F238E27FC236}">
                  <a16:creationId xmlns:a16="http://schemas.microsoft.com/office/drawing/2014/main" id="{35DD44DD-FA6C-271E-2752-D4DE5FBDC95A}"/>
                </a:ext>
              </a:extLst>
            </p:cNvPr>
            <p:cNvSpPr/>
            <p:nvPr/>
          </p:nvSpPr>
          <p:spPr>
            <a:xfrm>
              <a:off x="404818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3" name="Rectangle 9522">
              <a:extLst>
                <a:ext uri="{FF2B5EF4-FFF2-40B4-BE49-F238E27FC236}">
                  <a16:creationId xmlns:a16="http://schemas.microsoft.com/office/drawing/2014/main" id="{EE98004D-28DF-69C6-EDAD-A963F6A3018D}"/>
                </a:ext>
              </a:extLst>
            </p:cNvPr>
            <p:cNvSpPr/>
            <p:nvPr/>
          </p:nvSpPr>
          <p:spPr>
            <a:xfrm>
              <a:off x="409672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4" name="Rectangle 9523">
              <a:extLst>
                <a:ext uri="{FF2B5EF4-FFF2-40B4-BE49-F238E27FC236}">
                  <a16:creationId xmlns:a16="http://schemas.microsoft.com/office/drawing/2014/main" id="{4F5C15C0-9ECB-60CE-56BF-39C6A9718397}"/>
                </a:ext>
              </a:extLst>
            </p:cNvPr>
            <p:cNvSpPr/>
            <p:nvPr/>
          </p:nvSpPr>
          <p:spPr>
            <a:xfrm>
              <a:off x="414527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5" name="Rectangle 9524">
              <a:extLst>
                <a:ext uri="{FF2B5EF4-FFF2-40B4-BE49-F238E27FC236}">
                  <a16:creationId xmlns:a16="http://schemas.microsoft.com/office/drawing/2014/main" id="{EC448502-D59D-7CAA-123C-5F3C4B7A32DD}"/>
                </a:ext>
              </a:extLst>
            </p:cNvPr>
            <p:cNvSpPr/>
            <p:nvPr/>
          </p:nvSpPr>
          <p:spPr>
            <a:xfrm>
              <a:off x="458218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6" name="Rectangle 9525">
              <a:extLst>
                <a:ext uri="{FF2B5EF4-FFF2-40B4-BE49-F238E27FC236}">
                  <a16:creationId xmlns:a16="http://schemas.microsoft.com/office/drawing/2014/main" id="{9E903191-297A-FB30-126E-98EA1621DD53}"/>
                </a:ext>
              </a:extLst>
            </p:cNvPr>
            <p:cNvSpPr/>
            <p:nvPr/>
          </p:nvSpPr>
          <p:spPr>
            <a:xfrm>
              <a:off x="453364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7" name="Rectangle 9526">
              <a:extLst>
                <a:ext uri="{FF2B5EF4-FFF2-40B4-BE49-F238E27FC236}">
                  <a16:creationId xmlns:a16="http://schemas.microsoft.com/office/drawing/2014/main" id="{1A07BC3C-E787-2312-80C5-92D65A727D67}"/>
                </a:ext>
              </a:extLst>
            </p:cNvPr>
            <p:cNvSpPr/>
            <p:nvPr/>
          </p:nvSpPr>
          <p:spPr>
            <a:xfrm>
              <a:off x="419381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8" name="Rectangle 9527">
              <a:extLst>
                <a:ext uri="{FF2B5EF4-FFF2-40B4-BE49-F238E27FC236}">
                  <a16:creationId xmlns:a16="http://schemas.microsoft.com/office/drawing/2014/main" id="{033161FE-A563-DA78-6CD3-38C5F9154F7A}"/>
                </a:ext>
              </a:extLst>
            </p:cNvPr>
            <p:cNvSpPr/>
            <p:nvPr/>
          </p:nvSpPr>
          <p:spPr>
            <a:xfrm>
              <a:off x="424236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29" name="Rectangle 9528">
              <a:extLst>
                <a:ext uri="{FF2B5EF4-FFF2-40B4-BE49-F238E27FC236}">
                  <a16:creationId xmlns:a16="http://schemas.microsoft.com/office/drawing/2014/main" id="{125AC3A2-3D31-289C-7851-A7F4A2441185}"/>
                </a:ext>
              </a:extLst>
            </p:cNvPr>
            <p:cNvSpPr/>
            <p:nvPr/>
          </p:nvSpPr>
          <p:spPr>
            <a:xfrm>
              <a:off x="429091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0" name="Rectangle 9529">
              <a:extLst>
                <a:ext uri="{FF2B5EF4-FFF2-40B4-BE49-F238E27FC236}">
                  <a16:creationId xmlns:a16="http://schemas.microsoft.com/office/drawing/2014/main" id="{AA401AA1-3CA0-64CE-8450-83853DCAEC89}"/>
                </a:ext>
              </a:extLst>
            </p:cNvPr>
            <p:cNvSpPr/>
            <p:nvPr/>
          </p:nvSpPr>
          <p:spPr>
            <a:xfrm>
              <a:off x="433945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1" name="Rectangle 9530">
              <a:extLst>
                <a:ext uri="{FF2B5EF4-FFF2-40B4-BE49-F238E27FC236}">
                  <a16:creationId xmlns:a16="http://schemas.microsoft.com/office/drawing/2014/main" id="{FE4F981F-A3BE-6675-D7B6-3EF9335FFD2E}"/>
                </a:ext>
              </a:extLst>
            </p:cNvPr>
            <p:cNvSpPr/>
            <p:nvPr/>
          </p:nvSpPr>
          <p:spPr>
            <a:xfrm>
              <a:off x="438800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2" name="Rectangle 9531">
              <a:extLst>
                <a:ext uri="{FF2B5EF4-FFF2-40B4-BE49-F238E27FC236}">
                  <a16:creationId xmlns:a16="http://schemas.microsoft.com/office/drawing/2014/main" id="{1F1C5A95-DE1F-07E0-F21E-A18BDBA6C0D2}"/>
                </a:ext>
              </a:extLst>
            </p:cNvPr>
            <p:cNvSpPr/>
            <p:nvPr/>
          </p:nvSpPr>
          <p:spPr>
            <a:xfrm>
              <a:off x="443654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3" name="Rectangle 9532">
              <a:extLst>
                <a:ext uri="{FF2B5EF4-FFF2-40B4-BE49-F238E27FC236}">
                  <a16:creationId xmlns:a16="http://schemas.microsoft.com/office/drawing/2014/main" id="{649649AB-CFFB-EF9D-E857-3992F745D183}"/>
                </a:ext>
              </a:extLst>
            </p:cNvPr>
            <p:cNvSpPr/>
            <p:nvPr/>
          </p:nvSpPr>
          <p:spPr>
            <a:xfrm>
              <a:off x="448509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4" name="Rectangle 9533">
              <a:extLst>
                <a:ext uri="{FF2B5EF4-FFF2-40B4-BE49-F238E27FC236}">
                  <a16:creationId xmlns:a16="http://schemas.microsoft.com/office/drawing/2014/main" id="{C63EA6D8-62B1-E39B-6A19-76C2975E5EDA}"/>
                </a:ext>
              </a:extLst>
            </p:cNvPr>
            <p:cNvSpPr/>
            <p:nvPr/>
          </p:nvSpPr>
          <p:spPr>
            <a:xfrm>
              <a:off x="463073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5" name="Rectangle 9534">
              <a:extLst>
                <a:ext uri="{FF2B5EF4-FFF2-40B4-BE49-F238E27FC236}">
                  <a16:creationId xmlns:a16="http://schemas.microsoft.com/office/drawing/2014/main" id="{7EAA31A5-8D05-C35B-AD1E-4086BD016E13}"/>
                </a:ext>
              </a:extLst>
            </p:cNvPr>
            <p:cNvSpPr/>
            <p:nvPr/>
          </p:nvSpPr>
          <p:spPr>
            <a:xfrm>
              <a:off x="467927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6" name="Rectangle 9535">
              <a:extLst>
                <a:ext uri="{FF2B5EF4-FFF2-40B4-BE49-F238E27FC236}">
                  <a16:creationId xmlns:a16="http://schemas.microsoft.com/office/drawing/2014/main" id="{BEFC817D-31C7-AAA9-4243-7B641358CADC}"/>
                </a:ext>
              </a:extLst>
            </p:cNvPr>
            <p:cNvSpPr/>
            <p:nvPr/>
          </p:nvSpPr>
          <p:spPr>
            <a:xfrm>
              <a:off x="472782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7" name="Rectangle 9536">
              <a:extLst>
                <a:ext uri="{FF2B5EF4-FFF2-40B4-BE49-F238E27FC236}">
                  <a16:creationId xmlns:a16="http://schemas.microsoft.com/office/drawing/2014/main" id="{AC0C4C21-27DE-95A8-3F8E-1BA9ABF24F6F}"/>
                </a:ext>
              </a:extLst>
            </p:cNvPr>
            <p:cNvSpPr/>
            <p:nvPr/>
          </p:nvSpPr>
          <p:spPr>
            <a:xfrm>
              <a:off x="477637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8" name="Rectangle 9537">
              <a:extLst>
                <a:ext uri="{FF2B5EF4-FFF2-40B4-BE49-F238E27FC236}">
                  <a16:creationId xmlns:a16="http://schemas.microsoft.com/office/drawing/2014/main" id="{5DD879B9-0A4E-863E-3B86-0C0BFF54A2F1}"/>
                </a:ext>
              </a:extLst>
            </p:cNvPr>
            <p:cNvSpPr/>
            <p:nvPr/>
          </p:nvSpPr>
          <p:spPr>
            <a:xfrm>
              <a:off x="482491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39" name="Rectangle 9538">
              <a:extLst>
                <a:ext uri="{FF2B5EF4-FFF2-40B4-BE49-F238E27FC236}">
                  <a16:creationId xmlns:a16="http://schemas.microsoft.com/office/drawing/2014/main" id="{1274CFC6-2459-4487-85EB-54A8A3DE375A}"/>
                </a:ext>
              </a:extLst>
            </p:cNvPr>
            <p:cNvSpPr/>
            <p:nvPr/>
          </p:nvSpPr>
          <p:spPr>
            <a:xfrm>
              <a:off x="487346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0" name="Rectangle 9539">
              <a:extLst>
                <a:ext uri="{FF2B5EF4-FFF2-40B4-BE49-F238E27FC236}">
                  <a16:creationId xmlns:a16="http://schemas.microsoft.com/office/drawing/2014/main" id="{21DB871E-2BFE-831C-30FB-488BDE68B131}"/>
                </a:ext>
              </a:extLst>
            </p:cNvPr>
            <p:cNvSpPr/>
            <p:nvPr/>
          </p:nvSpPr>
          <p:spPr>
            <a:xfrm>
              <a:off x="531037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1" name="Rectangle 9540">
              <a:extLst>
                <a:ext uri="{FF2B5EF4-FFF2-40B4-BE49-F238E27FC236}">
                  <a16:creationId xmlns:a16="http://schemas.microsoft.com/office/drawing/2014/main" id="{DDC3C28E-8E7D-4C91-54E3-53AE19E73093}"/>
                </a:ext>
              </a:extLst>
            </p:cNvPr>
            <p:cNvSpPr/>
            <p:nvPr/>
          </p:nvSpPr>
          <p:spPr>
            <a:xfrm>
              <a:off x="526183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2" name="Rectangle 9541">
              <a:extLst>
                <a:ext uri="{FF2B5EF4-FFF2-40B4-BE49-F238E27FC236}">
                  <a16:creationId xmlns:a16="http://schemas.microsoft.com/office/drawing/2014/main" id="{87606F7D-9CD4-942E-5B0D-FF30B35AB2DE}"/>
                </a:ext>
              </a:extLst>
            </p:cNvPr>
            <p:cNvSpPr/>
            <p:nvPr/>
          </p:nvSpPr>
          <p:spPr>
            <a:xfrm>
              <a:off x="492200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3" name="Rectangle 9542">
              <a:extLst>
                <a:ext uri="{FF2B5EF4-FFF2-40B4-BE49-F238E27FC236}">
                  <a16:creationId xmlns:a16="http://schemas.microsoft.com/office/drawing/2014/main" id="{F175FAF3-B356-34A0-DC2A-EBB8C89825A2}"/>
                </a:ext>
              </a:extLst>
            </p:cNvPr>
            <p:cNvSpPr/>
            <p:nvPr/>
          </p:nvSpPr>
          <p:spPr>
            <a:xfrm>
              <a:off x="497055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4" name="Rectangle 9543">
              <a:extLst>
                <a:ext uri="{FF2B5EF4-FFF2-40B4-BE49-F238E27FC236}">
                  <a16:creationId xmlns:a16="http://schemas.microsoft.com/office/drawing/2014/main" id="{713B3E17-FF82-9506-5146-D82A1ADDAFAD}"/>
                </a:ext>
              </a:extLst>
            </p:cNvPr>
            <p:cNvSpPr/>
            <p:nvPr/>
          </p:nvSpPr>
          <p:spPr>
            <a:xfrm>
              <a:off x="501910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5" name="Rectangle 9544">
              <a:extLst>
                <a:ext uri="{FF2B5EF4-FFF2-40B4-BE49-F238E27FC236}">
                  <a16:creationId xmlns:a16="http://schemas.microsoft.com/office/drawing/2014/main" id="{3364667D-7A77-7307-56B5-D1E5B35231D7}"/>
                </a:ext>
              </a:extLst>
            </p:cNvPr>
            <p:cNvSpPr/>
            <p:nvPr/>
          </p:nvSpPr>
          <p:spPr>
            <a:xfrm>
              <a:off x="506764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6" name="Rectangle 9545">
              <a:extLst>
                <a:ext uri="{FF2B5EF4-FFF2-40B4-BE49-F238E27FC236}">
                  <a16:creationId xmlns:a16="http://schemas.microsoft.com/office/drawing/2014/main" id="{48AD6F7E-B47A-2085-ACA1-9982FAE8E1D6}"/>
                </a:ext>
              </a:extLst>
            </p:cNvPr>
            <p:cNvSpPr/>
            <p:nvPr/>
          </p:nvSpPr>
          <p:spPr>
            <a:xfrm>
              <a:off x="511619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7" name="Rectangle 9546">
              <a:extLst>
                <a:ext uri="{FF2B5EF4-FFF2-40B4-BE49-F238E27FC236}">
                  <a16:creationId xmlns:a16="http://schemas.microsoft.com/office/drawing/2014/main" id="{EBA79AA5-ED91-37C1-A3F0-0179CB12C148}"/>
                </a:ext>
              </a:extLst>
            </p:cNvPr>
            <p:cNvSpPr/>
            <p:nvPr/>
          </p:nvSpPr>
          <p:spPr>
            <a:xfrm>
              <a:off x="516473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8" name="Rectangle 9547">
              <a:extLst>
                <a:ext uri="{FF2B5EF4-FFF2-40B4-BE49-F238E27FC236}">
                  <a16:creationId xmlns:a16="http://schemas.microsoft.com/office/drawing/2014/main" id="{3FBA95F3-668B-CA04-3D4E-E8CA66CB7D07}"/>
                </a:ext>
              </a:extLst>
            </p:cNvPr>
            <p:cNvSpPr/>
            <p:nvPr/>
          </p:nvSpPr>
          <p:spPr>
            <a:xfrm>
              <a:off x="521328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49" name="Rectangle 9548">
              <a:extLst>
                <a:ext uri="{FF2B5EF4-FFF2-40B4-BE49-F238E27FC236}">
                  <a16:creationId xmlns:a16="http://schemas.microsoft.com/office/drawing/2014/main" id="{ACB889D4-4CDC-75CD-9A00-2616D2FA7B37}"/>
                </a:ext>
              </a:extLst>
            </p:cNvPr>
            <p:cNvSpPr/>
            <p:nvPr/>
          </p:nvSpPr>
          <p:spPr>
            <a:xfrm>
              <a:off x="535892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0" name="Rectangle 9549">
              <a:extLst>
                <a:ext uri="{FF2B5EF4-FFF2-40B4-BE49-F238E27FC236}">
                  <a16:creationId xmlns:a16="http://schemas.microsoft.com/office/drawing/2014/main" id="{530AE91F-8AA2-EF73-2DD8-7E17C6F0D7CC}"/>
                </a:ext>
              </a:extLst>
            </p:cNvPr>
            <p:cNvSpPr/>
            <p:nvPr/>
          </p:nvSpPr>
          <p:spPr>
            <a:xfrm>
              <a:off x="540746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1" name="Rectangle 9550">
              <a:extLst>
                <a:ext uri="{FF2B5EF4-FFF2-40B4-BE49-F238E27FC236}">
                  <a16:creationId xmlns:a16="http://schemas.microsoft.com/office/drawing/2014/main" id="{34A26DF9-EE65-8B60-3810-C703BBC66452}"/>
                </a:ext>
              </a:extLst>
            </p:cNvPr>
            <p:cNvSpPr/>
            <p:nvPr/>
          </p:nvSpPr>
          <p:spPr>
            <a:xfrm>
              <a:off x="545601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2" name="Rectangle 9551">
              <a:extLst>
                <a:ext uri="{FF2B5EF4-FFF2-40B4-BE49-F238E27FC236}">
                  <a16:creationId xmlns:a16="http://schemas.microsoft.com/office/drawing/2014/main" id="{92781C0C-09FC-96AA-4E9D-9F71DB6FC48E}"/>
                </a:ext>
              </a:extLst>
            </p:cNvPr>
            <p:cNvSpPr/>
            <p:nvPr/>
          </p:nvSpPr>
          <p:spPr>
            <a:xfrm>
              <a:off x="5504561" y="2575329"/>
              <a:ext cx="47493" cy="111398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3" name="Rectangle 9552">
              <a:extLst>
                <a:ext uri="{FF2B5EF4-FFF2-40B4-BE49-F238E27FC236}">
                  <a16:creationId xmlns:a16="http://schemas.microsoft.com/office/drawing/2014/main" id="{4D923B5A-474C-D5F2-0773-D63BF9E3228F}"/>
                </a:ext>
              </a:extLst>
            </p:cNvPr>
            <p:cNvSpPr/>
            <p:nvPr/>
          </p:nvSpPr>
          <p:spPr>
            <a:xfrm>
              <a:off x="555310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4" name="Rectangle 9553">
              <a:extLst>
                <a:ext uri="{FF2B5EF4-FFF2-40B4-BE49-F238E27FC236}">
                  <a16:creationId xmlns:a16="http://schemas.microsoft.com/office/drawing/2014/main" id="{E348CB80-7EC3-3A96-4C69-659EF284CB8E}"/>
                </a:ext>
              </a:extLst>
            </p:cNvPr>
            <p:cNvSpPr/>
            <p:nvPr/>
          </p:nvSpPr>
          <p:spPr>
            <a:xfrm>
              <a:off x="560165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5" name="Rectangle 9554">
              <a:extLst>
                <a:ext uri="{FF2B5EF4-FFF2-40B4-BE49-F238E27FC236}">
                  <a16:creationId xmlns:a16="http://schemas.microsoft.com/office/drawing/2014/main" id="{51B9BEB2-F270-75E9-158D-A238507B29D5}"/>
                </a:ext>
              </a:extLst>
            </p:cNvPr>
            <p:cNvSpPr/>
            <p:nvPr/>
          </p:nvSpPr>
          <p:spPr>
            <a:xfrm>
              <a:off x="603856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6" name="Rectangle 9555">
              <a:extLst>
                <a:ext uri="{FF2B5EF4-FFF2-40B4-BE49-F238E27FC236}">
                  <a16:creationId xmlns:a16="http://schemas.microsoft.com/office/drawing/2014/main" id="{76B3B248-3B0F-BA55-851C-242DD5A06CFF}"/>
                </a:ext>
              </a:extLst>
            </p:cNvPr>
            <p:cNvSpPr/>
            <p:nvPr/>
          </p:nvSpPr>
          <p:spPr>
            <a:xfrm>
              <a:off x="599002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7" name="Rectangle 9556">
              <a:extLst>
                <a:ext uri="{FF2B5EF4-FFF2-40B4-BE49-F238E27FC236}">
                  <a16:creationId xmlns:a16="http://schemas.microsoft.com/office/drawing/2014/main" id="{9E6AA394-C45B-1D49-2EBA-7AE61A23511C}"/>
                </a:ext>
              </a:extLst>
            </p:cNvPr>
            <p:cNvSpPr/>
            <p:nvPr/>
          </p:nvSpPr>
          <p:spPr>
            <a:xfrm>
              <a:off x="565019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8" name="Rectangle 9557">
              <a:extLst>
                <a:ext uri="{FF2B5EF4-FFF2-40B4-BE49-F238E27FC236}">
                  <a16:creationId xmlns:a16="http://schemas.microsoft.com/office/drawing/2014/main" id="{5FC7982F-DA6F-8091-6038-6EA91C132D0F}"/>
                </a:ext>
              </a:extLst>
            </p:cNvPr>
            <p:cNvSpPr/>
            <p:nvPr/>
          </p:nvSpPr>
          <p:spPr>
            <a:xfrm>
              <a:off x="569874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59" name="Rectangle 9558">
              <a:extLst>
                <a:ext uri="{FF2B5EF4-FFF2-40B4-BE49-F238E27FC236}">
                  <a16:creationId xmlns:a16="http://schemas.microsoft.com/office/drawing/2014/main" id="{33F14485-1266-D886-7CBD-E788F9115BB9}"/>
                </a:ext>
              </a:extLst>
            </p:cNvPr>
            <p:cNvSpPr/>
            <p:nvPr/>
          </p:nvSpPr>
          <p:spPr>
            <a:xfrm>
              <a:off x="574729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0" name="Rectangle 9559">
              <a:extLst>
                <a:ext uri="{FF2B5EF4-FFF2-40B4-BE49-F238E27FC236}">
                  <a16:creationId xmlns:a16="http://schemas.microsoft.com/office/drawing/2014/main" id="{C89FD17F-A496-C12B-9C04-5642FDCF872F}"/>
                </a:ext>
              </a:extLst>
            </p:cNvPr>
            <p:cNvSpPr/>
            <p:nvPr/>
          </p:nvSpPr>
          <p:spPr>
            <a:xfrm>
              <a:off x="579583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1" name="Rectangle 9560">
              <a:extLst>
                <a:ext uri="{FF2B5EF4-FFF2-40B4-BE49-F238E27FC236}">
                  <a16:creationId xmlns:a16="http://schemas.microsoft.com/office/drawing/2014/main" id="{03CFD413-B8D4-2365-03AC-E000BF96A0F8}"/>
                </a:ext>
              </a:extLst>
            </p:cNvPr>
            <p:cNvSpPr/>
            <p:nvPr/>
          </p:nvSpPr>
          <p:spPr>
            <a:xfrm>
              <a:off x="584438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2" name="Rectangle 9561">
              <a:extLst>
                <a:ext uri="{FF2B5EF4-FFF2-40B4-BE49-F238E27FC236}">
                  <a16:creationId xmlns:a16="http://schemas.microsoft.com/office/drawing/2014/main" id="{26BFB4BC-73C6-69EC-F192-CE9FD2B7F043}"/>
                </a:ext>
              </a:extLst>
            </p:cNvPr>
            <p:cNvSpPr/>
            <p:nvPr/>
          </p:nvSpPr>
          <p:spPr>
            <a:xfrm>
              <a:off x="589292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3" name="Rectangle 9562">
              <a:extLst>
                <a:ext uri="{FF2B5EF4-FFF2-40B4-BE49-F238E27FC236}">
                  <a16:creationId xmlns:a16="http://schemas.microsoft.com/office/drawing/2014/main" id="{EA08E1B8-D00D-6AC5-4195-86090474F301}"/>
                </a:ext>
              </a:extLst>
            </p:cNvPr>
            <p:cNvSpPr/>
            <p:nvPr/>
          </p:nvSpPr>
          <p:spPr>
            <a:xfrm>
              <a:off x="594147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4" name="Rectangle 9563">
              <a:extLst>
                <a:ext uri="{FF2B5EF4-FFF2-40B4-BE49-F238E27FC236}">
                  <a16:creationId xmlns:a16="http://schemas.microsoft.com/office/drawing/2014/main" id="{A52FC888-35D1-D3D0-9116-2F1DAC61B5DE}"/>
                </a:ext>
              </a:extLst>
            </p:cNvPr>
            <p:cNvSpPr/>
            <p:nvPr/>
          </p:nvSpPr>
          <p:spPr>
            <a:xfrm>
              <a:off x="608711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5" name="Rectangle 9564">
              <a:extLst>
                <a:ext uri="{FF2B5EF4-FFF2-40B4-BE49-F238E27FC236}">
                  <a16:creationId xmlns:a16="http://schemas.microsoft.com/office/drawing/2014/main" id="{4EB29572-A955-6D01-ADF8-6ABD78D862C1}"/>
                </a:ext>
              </a:extLst>
            </p:cNvPr>
            <p:cNvSpPr/>
            <p:nvPr/>
          </p:nvSpPr>
          <p:spPr>
            <a:xfrm>
              <a:off x="613565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6" name="Rectangle 9565">
              <a:extLst>
                <a:ext uri="{FF2B5EF4-FFF2-40B4-BE49-F238E27FC236}">
                  <a16:creationId xmlns:a16="http://schemas.microsoft.com/office/drawing/2014/main" id="{B67EB385-DFA3-A5F8-F7BF-0BD4167C81EB}"/>
                </a:ext>
              </a:extLst>
            </p:cNvPr>
            <p:cNvSpPr/>
            <p:nvPr/>
          </p:nvSpPr>
          <p:spPr>
            <a:xfrm>
              <a:off x="618420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7" name="Rectangle 9566">
              <a:extLst>
                <a:ext uri="{FF2B5EF4-FFF2-40B4-BE49-F238E27FC236}">
                  <a16:creationId xmlns:a16="http://schemas.microsoft.com/office/drawing/2014/main" id="{816B01EE-7AB9-8F91-4061-F9FC0D14DD1B}"/>
                </a:ext>
              </a:extLst>
            </p:cNvPr>
            <p:cNvSpPr/>
            <p:nvPr/>
          </p:nvSpPr>
          <p:spPr>
            <a:xfrm>
              <a:off x="623275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8" name="Rectangle 9567">
              <a:extLst>
                <a:ext uri="{FF2B5EF4-FFF2-40B4-BE49-F238E27FC236}">
                  <a16:creationId xmlns:a16="http://schemas.microsoft.com/office/drawing/2014/main" id="{A6B6DA96-1453-493A-8EE8-953827EC4B6B}"/>
                </a:ext>
              </a:extLst>
            </p:cNvPr>
            <p:cNvSpPr/>
            <p:nvPr/>
          </p:nvSpPr>
          <p:spPr>
            <a:xfrm>
              <a:off x="628129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69" name="Rectangle 9568">
              <a:extLst>
                <a:ext uri="{FF2B5EF4-FFF2-40B4-BE49-F238E27FC236}">
                  <a16:creationId xmlns:a16="http://schemas.microsoft.com/office/drawing/2014/main" id="{6F39ABA9-B1FA-8D29-98A3-80E870CDC034}"/>
                </a:ext>
              </a:extLst>
            </p:cNvPr>
            <p:cNvSpPr/>
            <p:nvPr/>
          </p:nvSpPr>
          <p:spPr>
            <a:xfrm>
              <a:off x="632984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0" name="Rectangle 9569">
              <a:extLst>
                <a:ext uri="{FF2B5EF4-FFF2-40B4-BE49-F238E27FC236}">
                  <a16:creationId xmlns:a16="http://schemas.microsoft.com/office/drawing/2014/main" id="{CC671426-89A2-07EF-F97E-3A8767B678D7}"/>
                </a:ext>
              </a:extLst>
            </p:cNvPr>
            <p:cNvSpPr/>
            <p:nvPr/>
          </p:nvSpPr>
          <p:spPr>
            <a:xfrm>
              <a:off x="681530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1" name="Rectangle 9570">
              <a:extLst>
                <a:ext uri="{FF2B5EF4-FFF2-40B4-BE49-F238E27FC236}">
                  <a16:creationId xmlns:a16="http://schemas.microsoft.com/office/drawing/2014/main" id="{E6F28EBC-9A55-346F-F33A-CC007445A656}"/>
                </a:ext>
              </a:extLst>
            </p:cNvPr>
            <p:cNvSpPr/>
            <p:nvPr/>
          </p:nvSpPr>
          <p:spPr>
            <a:xfrm>
              <a:off x="676675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2" name="Rectangle 9571">
              <a:extLst>
                <a:ext uri="{FF2B5EF4-FFF2-40B4-BE49-F238E27FC236}">
                  <a16:creationId xmlns:a16="http://schemas.microsoft.com/office/drawing/2014/main" id="{7379EFF8-AC9A-5F0F-E0AD-6AF17FA19F7A}"/>
                </a:ext>
              </a:extLst>
            </p:cNvPr>
            <p:cNvSpPr/>
            <p:nvPr/>
          </p:nvSpPr>
          <p:spPr>
            <a:xfrm>
              <a:off x="637838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3" name="Rectangle 9572">
              <a:extLst>
                <a:ext uri="{FF2B5EF4-FFF2-40B4-BE49-F238E27FC236}">
                  <a16:creationId xmlns:a16="http://schemas.microsoft.com/office/drawing/2014/main" id="{F182796B-F5A6-E5E2-2ACA-B0F3C3CBF4D3}"/>
                </a:ext>
              </a:extLst>
            </p:cNvPr>
            <p:cNvSpPr/>
            <p:nvPr/>
          </p:nvSpPr>
          <p:spPr>
            <a:xfrm>
              <a:off x="642693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4" name="Rectangle 9573">
              <a:extLst>
                <a:ext uri="{FF2B5EF4-FFF2-40B4-BE49-F238E27FC236}">
                  <a16:creationId xmlns:a16="http://schemas.microsoft.com/office/drawing/2014/main" id="{88D0BB90-E30A-8DF6-F505-18E733779E1C}"/>
                </a:ext>
              </a:extLst>
            </p:cNvPr>
            <p:cNvSpPr/>
            <p:nvPr/>
          </p:nvSpPr>
          <p:spPr>
            <a:xfrm>
              <a:off x="647548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5" name="Rectangle 9574">
              <a:extLst>
                <a:ext uri="{FF2B5EF4-FFF2-40B4-BE49-F238E27FC236}">
                  <a16:creationId xmlns:a16="http://schemas.microsoft.com/office/drawing/2014/main" id="{CD06275A-6306-F396-2CAB-7B83EBF02A37}"/>
                </a:ext>
              </a:extLst>
            </p:cNvPr>
            <p:cNvSpPr/>
            <p:nvPr/>
          </p:nvSpPr>
          <p:spPr>
            <a:xfrm>
              <a:off x="6524027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6" name="Rectangle 9575">
              <a:extLst>
                <a:ext uri="{FF2B5EF4-FFF2-40B4-BE49-F238E27FC236}">
                  <a16:creationId xmlns:a16="http://schemas.microsoft.com/office/drawing/2014/main" id="{5A27F6FE-4474-2C6D-59C2-0B34AAF8968B}"/>
                </a:ext>
              </a:extLst>
            </p:cNvPr>
            <p:cNvSpPr/>
            <p:nvPr/>
          </p:nvSpPr>
          <p:spPr>
            <a:xfrm>
              <a:off x="6572573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7" name="Rectangle 9576">
              <a:extLst>
                <a:ext uri="{FF2B5EF4-FFF2-40B4-BE49-F238E27FC236}">
                  <a16:creationId xmlns:a16="http://schemas.microsoft.com/office/drawing/2014/main" id="{784715BC-9165-131A-27F2-6E41DB031DC8}"/>
                </a:ext>
              </a:extLst>
            </p:cNvPr>
            <p:cNvSpPr/>
            <p:nvPr/>
          </p:nvSpPr>
          <p:spPr>
            <a:xfrm>
              <a:off x="662111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8" name="Rectangle 9577">
              <a:extLst>
                <a:ext uri="{FF2B5EF4-FFF2-40B4-BE49-F238E27FC236}">
                  <a16:creationId xmlns:a16="http://schemas.microsoft.com/office/drawing/2014/main" id="{E560E444-757A-A081-918E-767CE8EDC308}"/>
                </a:ext>
              </a:extLst>
            </p:cNvPr>
            <p:cNvSpPr/>
            <p:nvPr/>
          </p:nvSpPr>
          <p:spPr>
            <a:xfrm>
              <a:off x="6669665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79" name="Rectangle 9578">
              <a:extLst>
                <a:ext uri="{FF2B5EF4-FFF2-40B4-BE49-F238E27FC236}">
                  <a16:creationId xmlns:a16="http://schemas.microsoft.com/office/drawing/2014/main" id="{BD241A4C-0A92-2572-FE8A-35409BB482CE}"/>
                </a:ext>
              </a:extLst>
            </p:cNvPr>
            <p:cNvSpPr/>
            <p:nvPr/>
          </p:nvSpPr>
          <p:spPr>
            <a:xfrm>
              <a:off x="6863849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80" name="Rectangle 9579">
              <a:extLst>
                <a:ext uri="{FF2B5EF4-FFF2-40B4-BE49-F238E27FC236}">
                  <a16:creationId xmlns:a16="http://schemas.microsoft.com/office/drawing/2014/main" id="{71E1AFF1-2411-7DDC-71C8-49110F3F1188}"/>
                </a:ext>
              </a:extLst>
            </p:cNvPr>
            <p:cNvSpPr/>
            <p:nvPr/>
          </p:nvSpPr>
          <p:spPr>
            <a:xfrm>
              <a:off x="6912422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581" name="Rectangle 9580">
              <a:extLst>
                <a:ext uri="{FF2B5EF4-FFF2-40B4-BE49-F238E27FC236}">
                  <a16:creationId xmlns:a16="http://schemas.microsoft.com/office/drawing/2014/main" id="{A4E511C4-E9DD-8198-79F4-303FE75677BD}"/>
                </a:ext>
              </a:extLst>
            </p:cNvPr>
            <p:cNvSpPr/>
            <p:nvPr/>
          </p:nvSpPr>
          <p:spPr>
            <a:xfrm>
              <a:off x="6718211" y="2575329"/>
              <a:ext cx="47493" cy="111398"/>
            </a:xfrm>
            <a:prstGeom prst="rect">
              <a:avLst/>
            </a:prstGeom>
            <a:grpFill/>
            <a:ln w="3175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9587" name="Group 9586">
            <a:extLst>
              <a:ext uri="{FF2B5EF4-FFF2-40B4-BE49-F238E27FC236}">
                <a16:creationId xmlns:a16="http://schemas.microsoft.com/office/drawing/2014/main" id="{5AB5D40D-3893-8684-C6D2-6EA9AA879E61}"/>
              </a:ext>
            </a:extLst>
          </p:cNvPr>
          <p:cNvGrpSpPr/>
          <p:nvPr/>
        </p:nvGrpSpPr>
        <p:grpSpPr>
          <a:xfrm>
            <a:off x="105299" y="2661902"/>
            <a:ext cx="7207651" cy="3553692"/>
            <a:chOff x="105299" y="2661902"/>
            <a:chExt cx="7207651" cy="3553692"/>
          </a:xfrm>
        </p:grpSpPr>
        <p:grpSp>
          <p:nvGrpSpPr>
            <p:cNvPr id="9585" name="Group 9584">
              <a:extLst>
                <a:ext uri="{FF2B5EF4-FFF2-40B4-BE49-F238E27FC236}">
                  <a16:creationId xmlns:a16="http://schemas.microsoft.com/office/drawing/2014/main" id="{2CA36B5A-4A12-D0E1-7FB1-A598D930D099}"/>
                </a:ext>
              </a:extLst>
            </p:cNvPr>
            <p:cNvGrpSpPr/>
            <p:nvPr/>
          </p:nvGrpSpPr>
          <p:grpSpPr>
            <a:xfrm>
              <a:off x="6955428" y="2689114"/>
              <a:ext cx="357522" cy="3508598"/>
              <a:chOff x="6955428" y="2689114"/>
              <a:chExt cx="357522" cy="3508598"/>
            </a:xfrm>
          </p:grpSpPr>
          <p:grpSp>
            <p:nvGrpSpPr>
              <p:cNvPr id="9584" name="Group 9583">
                <a:extLst>
                  <a:ext uri="{FF2B5EF4-FFF2-40B4-BE49-F238E27FC236}">
                    <a16:creationId xmlns:a16="http://schemas.microsoft.com/office/drawing/2014/main" id="{DF004514-497F-4321-1B23-8CE5C9C225FB}"/>
                  </a:ext>
                </a:extLst>
              </p:cNvPr>
              <p:cNvGrpSpPr/>
              <p:nvPr/>
            </p:nvGrpSpPr>
            <p:grpSpPr>
              <a:xfrm>
                <a:off x="7032287" y="2689114"/>
                <a:ext cx="280663" cy="3508598"/>
                <a:chOff x="7032287" y="2689114"/>
                <a:chExt cx="280663" cy="3508598"/>
              </a:xfrm>
            </p:grpSpPr>
            <p:sp>
              <p:nvSpPr>
                <p:cNvPr id="1090" name="TextBox 1089">
                  <a:extLst>
                    <a:ext uri="{FF2B5EF4-FFF2-40B4-BE49-F238E27FC236}">
                      <a16:creationId xmlns:a16="http://schemas.microsoft.com/office/drawing/2014/main" id="{665C6D3A-A226-D644-7951-AF3D9A896545}"/>
                    </a:ext>
                  </a:extLst>
                </p:cNvPr>
                <p:cNvSpPr txBox="1"/>
                <p:nvPr/>
              </p:nvSpPr>
              <p:spPr>
                <a:xfrm>
                  <a:off x="7032287" y="268911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33%</a:t>
                  </a:r>
                </a:p>
              </p:txBody>
            </p:sp>
            <p:sp>
              <p:nvSpPr>
                <p:cNvPr id="1091" name="TextBox 1090">
                  <a:extLst>
                    <a:ext uri="{FF2B5EF4-FFF2-40B4-BE49-F238E27FC236}">
                      <a16:creationId xmlns:a16="http://schemas.microsoft.com/office/drawing/2014/main" id="{B8EB1CA1-A9B0-8B28-54F7-68525FEE227B}"/>
                    </a:ext>
                  </a:extLst>
                </p:cNvPr>
                <p:cNvSpPr txBox="1"/>
                <p:nvPr/>
              </p:nvSpPr>
              <p:spPr>
                <a:xfrm>
                  <a:off x="7032287" y="278375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11%</a:t>
                  </a:r>
                </a:p>
              </p:txBody>
            </p:sp>
            <p:sp>
              <p:nvSpPr>
                <p:cNvPr id="1092" name="TextBox 1091">
                  <a:extLst>
                    <a:ext uri="{FF2B5EF4-FFF2-40B4-BE49-F238E27FC236}">
                      <a16:creationId xmlns:a16="http://schemas.microsoft.com/office/drawing/2014/main" id="{0F8DD432-4EBC-AEA0-4F60-D766DAA9BD7F}"/>
                    </a:ext>
                  </a:extLst>
                </p:cNvPr>
                <p:cNvSpPr txBox="1"/>
                <p:nvPr/>
              </p:nvSpPr>
              <p:spPr>
                <a:xfrm>
                  <a:off x="7032287" y="287838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11%</a:t>
                  </a:r>
                </a:p>
              </p:txBody>
            </p:sp>
            <p:sp>
              <p:nvSpPr>
                <p:cNvPr id="1093" name="TextBox 1092">
                  <a:extLst>
                    <a:ext uri="{FF2B5EF4-FFF2-40B4-BE49-F238E27FC236}">
                      <a16:creationId xmlns:a16="http://schemas.microsoft.com/office/drawing/2014/main" id="{0DEC110F-92BA-D371-C55B-8AEBB36AE67F}"/>
                    </a:ext>
                  </a:extLst>
                </p:cNvPr>
                <p:cNvSpPr txBox="1"/>
                <p:nvPr/>
              </p:nvSpPr>
              <p:spPr>
                <a:xfrm>
                  <a:off x="7032287" y="297302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10%</a:t>
                  </a:r>
                </a:p>
              </p:txBody>
            </p:sp>
            <p:sp>
              <p:nvSpPr>
                <p:cNvPr id="1094" name="TextBox 1093">
                  <a:extLst>
                    <a:ext uri="{FF2B5EF4-FFF2-40B4-BE49-F238E27FC236}">
                      <a16:creationId xmlns:a16="http://schemas.microsoft.com/office/drawing/2014/main" id="{3F36060C-3466-9008-09BC-0E3BBF0D3A43}"/>
                    </a:ext>
                  </a:extLst>
                </p:cNvPr>
                <p:cNvSpPr txBox="1"/>
                <p:nvPr/>
              </p:nvSpPr>
              <p:spPr>
                <a:xfrm>
                  <a:off x="7032287" y="306765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8%</a:t>
                  </a:r>
                </a:p>
              </p:txBody>
            </p:sp>
            <p:sp>
              <p:nvSpPr>
                <p:cNvPr id="1095" name="TextBox 1094">
                  <a:extLst>
                    <a:ext uri="{FF2B5EF4-FFF2-40B4-BE49-F238E27FC236}">
                      <a16:creationId xmlns:a16="http://schemas.microsoft.com/office/drawing/2014/main" id="{C051F11C-67C9-186F-B7BF-5BC57CCCCDA7}"/>
                    </a:ext>
                  </a:extLst>
                </p:cNvPr>
                <p:cNvSpPr txBox="1"/>
                <p:nvPr/>
              </p:nvSpPr>
              <p:spPr>
                <a:xfrm>
                  <a:off x="7032287" y="316229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4%</a:t>
                  </a:r>
                </a:p>
              </p:txBody>
            </p:sp>
            <p:sp>
              <p:nvSpPr>
                <p:cNvPr id="1096" name="TextBox 1095">
                  <a:extLst>
                    <a:ext uri="{FF2B5EF4-FFF2-40B4-BE49-F238E27FC236}">
                      <a16:creationId xmlns:a16="http://schemas.microsoft.com/office/drawing/2014/main" id="{221E4CFA-9382-EBA9-F312-9418C50C00FF}"/>
                    </a:ext>
                  </a:extLst>
                </p:cNvPr>
                <p:cNvSpPr txBox="1"/>
                <p:nvPr/>
              </p:nvSpPr>
              <p:spPr>
                <a:xfrm>
                  <a:off x="7032287" y="325693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3%</a:t>
                  </a:r>
                </a:p>
              </p:txBody>
            </p:sp>
            <p:sp>
              <p:nvSpPr>
                <p:cNvPr id="1097" name="TextBox 1096">
                  <a:extLst>
                    <a:ext uri="{FF2B5EF4-FFF2-40B4-BE49-F238E27FC236}">
                      <a16:creationId xmlns:a16="http://schemas.microsoft.com/office/drawing/2014/main" id="{C7317081-44D3-E41C-38BD-23CF5037D6A8}"/>
                    </a:ext>
                  </a:extLst>
                </p:cNvPr>
                <p:cNvSpPr txBox="1"/>
                <p:nvPr/>
              </p:nvSpPr>
              <p:spPr>
                <a:xfrm>
                  <a:off x="7032287" y="344620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3%</a:t>
                  </a:r>
                </a:p>
              </p:txBody>
            </p:sp>
            <p:sp>
              <p:nvSpPr>
                <p:cNvPr id="1098" name="TextBox 1097">
                  <a:extLst>
                    <a:ext uri="{FF2B5EF4-FFF2-40B4-BE49-F238E27FC236}">
                      <a16:creationId xmlns:a16="http://schemas.microsoft.com/office/drawing/2014/main" id="{B150763D-3923-7FF3-F985-FA10CF336122}"/>
                    </a:ext>
                  </a:extLst>
                </p:cNvPr>
                <p:cNvSpPr txBox="1"/>
                <p:nvPr/>
              </p:nvSpPr>
              <p:spPr>
                <a:xfrm>
                  <a:off x="7032287" y="335156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3%</a:t>
                  </a:r>
                </a:p>
              </p:txBody>
            </p:sp>
            <p:sp>
              <p:nvSpPr>
                <p:cNvPr id="1099" name="TextBox 1098">
                  <a:extLst>
                    <a:ext uri="{FF2B5EF4-FFF2-40B4-BE49-F238E27FC236}">
                      <a16:creationId xmlns:a16="http://schemas.microsoft.com/office/drawing/2014/main" id="{BD4CBA04-4627-3C7F-4092-1C50C17ECE3D}"/>
                    </a:ext>
                  </a:extLst>
                </p:cNvPr>
                <p:cNvSpPr txBox="1"/>
                <p:nvPr/>
              </p:nvSpPr>
              <p:spPr>
                <a:xfrm>
                  <a:off x="7032287" y="354083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0" name="TextBox 1099">
                  <a:extLst>
                    <a:ext uri="{FF2B5EF4-FFF2-40B4-BE49-F238E27FC236}">
                      <a16:creationId xmlns:a16="http://schemas.microsoft.com/office/drawing/2014/main" id="{D276A640-C1A7-B811-ED14-A6A8D19CBBE5}"/>
                    </a:ext>
                  </a:extLst>
                </p:cNvPr>
                <p:cNvSpPr txBox="1"/>
                <p:nvPr/>
              </p:nvSpPr>
              <p:spPr>
                <a:xfrm>
                  <a:off x="7032287" y="609600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1%</a:t>
                  </a:r>
                </a:p>
              </p:txBody>
            </p:sp>
            <p:sp>
              <p:nvSpPr>
                <p:cNvPr id="1102" name="TextBox 1101">
                  <a:extLst>
                    <a:ext uri="{FF2B5EF4-FFF2-40B4-BE49-F238E27FC236}">
                      <a16:creationId xmlns:a16="http://schemas.microsoft.com/office/drawing/2014/main" id="{1A57FFA2-FD5D-3457-8290-E0D88D4DB2B3}"/>
                    </a:ext>
                  </a:extLst>
                </p:cNvPr>
                <p:cNvSpPr txBox="1"/>
                <p:nvPr/>
              </p:nvSpPr>
              <p:spPr>
                <a:xfrm>
                  <a:off x="7032287" y="363547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3" name="TextBox 1102">
                  <a:extLst>
                    <a:ext uri="{FF2B5EF4-FFF2-40B4-BE49-F238E27FC236}">
                      <a16:creationId xmlns:a16="http://schemas.microsoft.com/office/drawing/2014/main" id="{DA991C27-6DEE-819E-B24E-0EAB20CE242E}"/>
                    </a:ext>
                  </a:extLst>
                </p:cNvPr>
                <p:cNvSpPr txBox="1"/>
                <p:nvPr/>
              </p:nvSpPr>
              <p:spPr>
                <a:xfrm>
                  <a:off x="7032287" y="382474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4" name="TextBox 1103">
                  <a:extLst>
                    <a:ext uri="{FF2B5EF4-FFF2-40B4-BE49-F238E27FC236}">
                      <a16:creationId xmlns:a16="http://schemas.microsoft.com/office/drawing/2014/main" id="{12E36B8E-9ABC-7EF4-01DC-D1B776ED7AD4}"/>
                    </a:ext>
                  </a:extLst>
                </p:cNvPr>
                <p:cNvSpPr txBox="1"/>
                <p:nvPr/>
              </p:nvSpPr>
              <p:spPr>
                <a:xfrm>
                  <a:off x="7032287" y="401401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5" name="TextBox 1104">
                  <a:extLst>
                    <a:ext uri="{FF2B5EF4-FFF2-40B4-BE49-F238E27FC236}">
                      <a16:creationId xmlns:a16="http://schemas.microsoft.com/office/drawing/2014/main" id="{85BB72D1-5AB0-AE3F-E88A-021DA36D7C14}"/>
                    </a:ext>
                  </a:extLst>
                </p:cNvPr>
                <p:cNvSpPr txBox="1"/>
                <p:nvPr/>
              </p:nvSpPr>
              <p:spPr>
                <a:xfrm>
                  <a:off x="7032287" y="420329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6" name="TextBox 1105">
                  <a:extLst>
                    <a:ext uri="{FF2B5EF4-FFF2-40B4-BE49-F238E27FC236}">
                      <a16:creationId xmlns:a16="http://schemas.microsoft.com/office/drawing/2014/main" id="{C1ECE364-5A35-AB92-93F4-75C93FB4CDA3}"/>
                    </a:ext>
                  </a:extLst>
                </p:cNvPr>
                <p:cNvSpPr txBox="1"/>
                <p:nvPr/>
              </p:nvSpPr>
              <p:spPr>
                <a:xfrm>
                  <a:off x="7032287" y="439256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7" name="TextBox 1106">
                  <a:extLst>
                    <a:ext uri="{FF2B5EF4-FFF2-40B4-BE49-F238E27FC236}">
                      <a16:creationId xmlns:a16="http://schemas.microsoft.com/office/drawing/2014/main" id="{C06AA2B8-FB44-21F6-292F-03B8D9513542}"/>
                    </a:ext>
                  </a:extLst>
                </p:cNvPr>
                <p:cNvSpPr txBox="1"/>
                <p:nvPr/>
              </p:nvSpPr>
              <p:spPr>
                <a:xfrm>
                  <a:off x="7032287" y="458183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8" name="TextBox 1107">
                  <a:extLst>
                    <a:ext uri="{FF2B5EF4-FFF2-40B4-BE49-F238E27FC236}">
                      <a16:creationId xmlns:a16="http://schemas.microsoft.com/office/drawing/2014/main" id="{4E64BA14-0125-D69F-142D-6F8675F4F80E}"/>
                    </a:ext>
                  </a:extLst>
                </p:cNvPr>
                <p:cNvSpPr txBox="1"/>
                <p:nvPr/>
              </p:nvSpPr>
              <p:spPr>
                <a:xfrm>
                  <a:off x="7032287" y="477110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09" name="TextBox 1108">
                  <a:extLst>
                    <a:ext uri="{FF2B5EF4-FFF2-40B4-BE49-F238E27FC236}">
                      <a16:creationId xmlns:a16="http://schemas.microsoft.com/office/drawing/2014/main" id="{B7B1CAB5-0F59-44E5-57A6-93817BB82E23}"/>
                    </a:ext>
                  </a:extLst>
                </p:cNvPr>
                <p:cNvSpPr txBox="1"/>
                <p:nvPr/>
              </p:nvSpPr>
              <p:spPr>
                <a:xfrm>
                  <a:off x="7032287" y="496037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0" name="TextBox 1109">
                  <a:extLst>
                    <a:ext uri="{FF2B5EF4-FFF2-40B4-BE49-F238E27FC236}">
                      <a16:creationId xmlns:a16="http://schemas.microsoft.com/office/drawing/2014/main" id="{E3770387-898D-7DD6-6283-1909BD30F1B1}"/>
                    </a:ext>
                  </a:extLst>
                </p:cNvPr>
                <p:cNvSpPr txBox="1"/>
                <p:nvPr/>
              </p:nvSpPr>
              <p:spPr>
                <a:xfrm>
                  <a:off x="7032287" y="514965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1" name="TextBox 1110">
                  <a:extLst>
                    <a:ext uri="{FF2B5EF4-FFF2-40B4-BE49-F238E27FC236}">
                      <a16:creationId xmlns:a16="http://schemas.microsoft.com/office/drawing/2014/main" id="{71BBEFE8-C1E6-4F22-2A79-F0627D8B3300}"/>
                    </a:ext>
                  </a:extLst>
                </p:cNvPr>
                <p:cNvSpPr txBox="1"/>
                <p:nvPr/>
              </p:nvSpPr>
              <p:spPr>
                <a:xfrm>
                  <a:off x="7032287" y="533892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2" name="TextBox 1111">
                  <a:extLst>
                    <a:ext uri="{FF2B5EF4-FFF2-40B4-BE49-F238E27FC236}">
                      <a16:creationId xmlns:a16="http://schemas.microsoft.com/office/drawing/2014/main" id="{2A17FBAB-2DCF-B2F7-A127-B8B1EC4C7705}"/>
                    </a:ext>
                  </a:extLst>
                </p:cNvPr>
                <p:cNvSpPr txBox="1"/>
                <p:nvPr/>
              </p:nvSpPr>
              <p:spPr>
                <a:xfrm>
                  <a:off x="7032287" y="552819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3" name="TextBox 1112">
                  <a:extLst>
                    <a:ext uri="{FF2B5EF4-FFF2-40B4-BE49-F238E27FC236}">
                      <a16:creationId xmlns:a16="http://schemas.microsoft.com/office/drawing/2014/main" id="{DFBA61DD-10B6-7FBE-03C9-5D003503FFCB}"/>
                    </a:ext>
                  </a:extLst>
                </p:cNvPr>
                <p:cNvSpPr txBox="1"/>
                <p:nvPr/>
              </p:nvSpPr>
              <p:spPr>
                <a:xfrm>
                  <a:off x="7032287" y="571746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4" name="TextBox 1113">
                  <a:extLst>
                    <a:ext uri="{FF2B5EF4-FFF2-40B4-BE49-F238E27FC236}">
                      <a16:creationId xmlns:a16="http://schemas.microsoft.com/office/drawing/2014/main" id="{C519732D-75F3-4FF7-F5B0-B089F755582F}"/>
                    </a:ext>
                  </a:extLst>
                </p:cNvPr>
                <p:cNvSpPr txBox="1"/>
                <p:nvPr/>
              </p:nvSpPr>
              <p:spPr>
                <a:xfrm>
                  <a:off x="7032287" y="373011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5" name="TextBox 1114">
                  <a:extLst>
                    <a:ext uri="{FF2B5EF4-FFF2-40B4-BE49-F238E27FC236}">
                      <a16:creationId xmlns:a16="http://schemas.microsoft.com/office/drawing/2014/main" id="{43F9168C-25C1-B655-F23F-1D363FBB0FFA}"/>
                    </a:ext>
                  </a:extLst>
                </p:cNvPr>
                <p:cNvSpPr txBox="1"/>
                <p:nvPr/>
              </p:nvSpPr>
              <p:spPr>
                <a:xfrm>
                  <a:off x="7032287" y="391938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6" name="TextBox 1115">
                  <a:extLst>
                    <a:ext uri="{FF2B5EF4-FFF2-40B4-BE49-F238E27FC236}">
                      <a16:creationId xmlns:a16="http://schemas.microsoft.com/office/drawing/2014/main" id="{FC3DB304-A2D4-33FA-4F9F-92FE48C54999}"/>
                    </a:ext>
                  </a:extLst>
                </p:cNvPr>
                <p:cNvSpPr txBox="1"/>
                <p:nvPr/>
              </p:nvSpPr>
              <p:spPr>
                <a:xfrm>
                  <a:off x="7032287" y="410865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7" name="TextBox 1116">
                  <a:extLst>
                    <a:ext uri="{FF2B5EF4-FFF2-40B4-BE49-F238E27FC236}">
                      <a16:creationId xmlns:a16="http://schemas.microsoft.com/office/drawing/2014/main" id="{1E18AB9F-C264-525B-CCB9-7876A8416B25}"/>
                    </a:ext>
                  </a:extLst>
                </p:cNvPr>
                <p:cNvSpPr txBox="1"/>
                <p:nvPr/>
              </p:nvSpPr>
              <p:spPr>
                <a:xfrm>
                  <a:off x="7032287" y="429792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8" name="TextBox 1117">
                  <a:extLst>
                    <a:ext uri="{FF2B5EF4-FFF2-40B4-BE49-F238E27FC236}">
                      <a16:creationId xmlns:a16="http://schemas.microsoft.com/office/drawing/2014/main" id="{2CED8E19-2D90-D11B-789E-20D4DB473B39}"/>
                    </a:ext>
                  </a:extLst>
                </p:cNvPr>
                <p:cNvSpPr txBox="1"/>
                <p:nvPr/>
              </p:nvSpPr>
              <p:spPr>
                <a:xfrm>
                  <a:off x="7032287" y="448719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19" name="TextBox 1118">
                  <a:extLst>
                    <a:ext uri="{FF2B5EF4-FFF2-40B4-BE49-F238E27FC236}">
                      <a16:creationId xmlns:a16="http://schemas.microsoft.com/office/drawing/2014/main" id="{046DF549-669C-92B1-F9D3-BAC57DDB3DCD}"/>
                    </a:ext>
                  </a:extLst>
                </p:cNvPr>
                <p:cNvSpPr txBox="1"/>
                <p:nvPr/>
              </p:nvSpPr>
              <p:spPr>
                <a:xfrm>
                  <a:off x="7032287" y="467647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0" name="TextBox 1119">
                  <a:extLst>
                    <a:ext uri="{FF2B5EF4-FFF2-40B4-BE49-F238E27FC236}">
                      <a16:creationId xmlns:a16="http://schemas.microsoft.com/office/drawing/2014/main" id="{CB0A7438-C6A6-9AA5-DB10-88492A0FB40E}"/>
                    </a:ext>
                  </a:extLst>
                </p:cNvPr>
                <p:cNvSpPr txBox="1"/>
                <p:nvPr/>
              </p:nvSpPr>
              <p:spPr>
                <a:xfrm>
                  <a:off x="7032287" y="486574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1" name="TextBox 1120">
                  <a:extLst>
                    <a:ext uri="{FF2B5EF4-FFF2-40B4-BE49-F238E27FC236}">
                      <a16:creationId xmlns:a16="http://schemas.microsoft.com/office/drawing/2014/main" id="{1D4F3013-75BB-38EC-A5FF-56AADF445F6F}"/>
                    </a:ext>
                  </a:extLst>
                </p:cNvPr>
                <p:cNvSpPr txBox="1"/>
                <p:nvPr/>
              </p:nvSpPr>
              <p:spPr>
                <a:xfrm>
                  <a:off x="7032287" y="505501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2" name="TextBox 1121">
                  <a:extLst>
                    <a:ext uri="{FF2B5EF4-FFF2-40B4-BE49-F238E27FC236}">
                      <a16:creationId xmlns:a16="http://schemas.microsoft.com/office/drawing/2014/main" id="{4F37B167-1C37-20CD-8E98-C7C8556583CD}"/>
                    </a:ext>
                  </a:extLst>
                </p:cNvPr>
                <p:cNvSpPr txBox="1"/>
                <p:nvPr/>
              </p:nvSpPr>
              <p:spPr>
                <a:xfrm>
                  <a:off x="7032287" y="5244286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3" name="TextBox 1122">
                  <a:extLst>
                    <a:ext uri="{FF2B5EF4-FFF2-40B4-BE49-F238E27FC236}">
                      <a16:creationId xmlns:a16="http://schemas.microsoft.com/office/drawing/2014/main" id="{C34EA0E3-312F-CAA3-16E7-7D46DF333E49}"/>
                    </a:ext>
                  </a:extLst>
                </p:cNvPr>
                <p:cNvSpPr txBox="1"/>
                <p:nvPr/>
              </p:nvSpPr>
              <p:spPr>
                <a:xfrm>
                  <a:off x="7032287" y="543355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4" name="TextBox 1123">
                  <a:extLst>
                    <a:ext uri="{FF2B5EF4-FFF2-40B4-BE49-F238E27FC236}">
                      <a16:creationId xmlns:a16="http://schemas.microsoft.com/office/drawing/2014/main" id="{5FD543CD-45F2-0235-004A-F09F926E50C1}"/>
                    </a:ext>
                  </a:extLst>
                </p:cNvPr>
                <p:cNvSpPr txBox="1"/>
                <p:nvPr/>
              </p:nvSpPr>
              <p:spPr>
                <a:xfrm>
                  <a:off x="7032287" y="5622830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5" name="TextBox 1124">
                  <a:extLst>
                    <a:ext uri="{FF2B5EF4-FFF2-40B4-BE49-F238E27FC236}">
                      <a16:creationId xmlns:a16="http://schemas.microsoft.com/office/drawing/2014/main" id="{EBF50BD2-3895-6E5F-9B0E-B964CE8233F1}"/>
                    </a:ext>
                  </a:extLst>
                </p:cNvPr>
                <p:cNvSpPr txBox="1"/>
                <p:nvPr/>
              </p:nvSpPr>
              <p:spPr>
                <a:xfrm>
                  <a:off x="7032287" y="5812102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6" name="TextBox 1125">
                  <a:extLst>
                    <a:ext uri="{FF2B5EF4-FFF2-40B4-BE49-F238E27FC236}">
                      <a16:creationId xmlns:a16="http://schemas.microsoft.com/office/drawing/2014/main" id="{8E62509C-AB5C-B189-2AAA-9B9068ED3C29}"/>
                    </a:ext>
                  </a:extLst>
                </p:cNvPr>
                <p:cNvSpPr txBox="1"/>
                <p:nvPr/>
              </p:nvSpPr>
              <p:spPr>
                <a:xfrm>
                  <a:off x="7032287" y="5906738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  <p:sp>
              <p:nvSpPr>
                <p:cNvPr id="1127" name="TextBox 1126">
                  <a:extLst>
                    <a:ext uri="{FF2B5EF4-FFF2-40B4-BE49-F238E27FC236}">
                      <a16:creationId xmlns:a16="http://schemas.microsoft.com/office/drawing/2014/main" id="{1CF2A0FA-2187-9689-ADDB-C937B8F053A0}"/>
                    </a:ext>
                  </a:extLst>
                </p:cNvPr>
                <p:cNvSpPr txBox="1"/>
                <p:nvPr/>
              </p:nvSpPr>
              <p:spPr>
                <a:xfrm>
                  <a:off x="7032287" y="6001374"/>
                  <a:ext cx="280663" cy="101712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2%</a:t>
                  </a:r>
                </a:p>
              </p:txBody>
            </p:sp>
          </p:grpSp>
          <p:grpSp>
            <p:nvGrpSpPr>
              <p:cNvPr id="9583" name="Group 9582">
                <a:extLst>
                  <a:ext uri="{FF2B5EF4-FFF2-40B4-BE49-F238E27FC236}">
                    <a16:creationId xmlns:a16="http://schemas.microsoft.com/office/drawing/2014/main" id="{EB7A5FAB-C0DB-C151-7EF4-2A2F256781FC}"/>
                  </a:ext>
                </a:extLst>
              </p:cNvPr>
              <p:cNvGrpSpPr/>
              <p:nvPr/>
            </p:nvGrpSpPr>
            <p:grpSpPr>
              <a:xfrm>
                <a:off x="6955428" y="2733800"/>
                <a:ext cx="59436" cy="3412851"/>
                <a:chOff x="6955428" y="2733800"/>
                <a:chExt cx="59436" cy="3412851"/>
              </a:xfrm>
            </p:grpSpPr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C886B87E-54BA-9127-DB58-7F63F33A757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2733800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>
                  <a:extLst>
                    <a:ext uri="{FF2B5EF4-FFF2-40B4-BE49-F238E27FC236}">
                      <a16:creationId xmlns:a16="http://schemas.microsoft.com/office/drawing/2014/main" id="{DF52083F-F521-1E46-2BF5-4783F5B53B5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2828601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>
                  <a:extLst>
                    <a:ext uri="{FF2B5EF4-FFF2-40B4-BE49-F238E27FC236}">
                      <a16:creationId xmlns:a16="http://schemas.microsoft.com/office/drawing/2014/main" id="{051E2F1F-AE7B-5813-0390-1AF700149F6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2923402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>
                  <a:extLst>
                    <a:ext uri="{FF2B5EF4-FFF2-40B4-BE49-F238E27FC236}">
                      <a16:creationId xmlns:a16="http://schemas.microsoft.com/office/drawing/2014/main" id="{F13B49F6-02DC-5E73-07D7-0C92C26024B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018203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>
                  <a:extLst>
                    <a:ext uri="{FF2B5EF4-FFF2-40B4-BE49-F238E27FC236}">
                      <a16:creationId xmlns:a16="http://schemas.microsoft.com/office/drawing/2014/main" id="{3C1A8B51-EC34-8D3E-3DE7-854254FEFE5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113004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008ECB4C-3F71-1D82-BBE7-6BBD0DD98D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207805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F0996901-16BD-D61B-8A4C-D03F64F55E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397407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4549F4B2-0AE1-1ACB-6C10-A93960A01E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776611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>
                  <a:extLst>
                    <a:ext uri="{FF2B5EF4-FFF2-40B4-BE49-F238E27FC236}">
                      <a16:creationId xmlns:a16="http://schemas.microsoft.com/office/drawing/2014/main" id="{C5042CCC-42AA-299F-6DD2-1914D2E216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492208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Connector 60">
                  <a:extLst>
                    <a:ext uri="{FF2B5EF4-FFF2-40B4-BE49-F238E27FC236}">
                      <a16:creationId xmlns:a16="http://schemas.microsoft.com/office/drawing/2014/main" id="{A7C95371-E39F-4855-27E6-F4E4623144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681810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Straight Connector 61">
                  <a:extLst>
                    <a:ext uri="{FF2B5EF4-FFF2-40B4-BE49-F238E27FC236}">
                      <a16:creationId xmlns:a16="http://schemas.microsoft.com/office/drawing/2014/main" id="{BF0F06A3-771F-DA75-DD15-B359FB6E30A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6146651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Straight Connector 62">
                  <a:extLst>
                    <a:ext uri="{FF2B5EF4-FFF2-40B4-BE49-F238E27FC236}">
                      <a16:creationId xmlns:a16="http://schemas.microsoft.com/office/drawing/2014/main" id="{EB26056F-BB63-EBC2-569D-1356060B100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966213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4" name="Straight Connector 1023">
                  <a:extLst>
                    <a:ext uri="{FF2B5EF4-FFF2-40B4-BE49-F238E27FC236}">
                      <a16:creationId xmlns:a16="http://schemas.microsoft.com/office/drawing/2014/main" id="{A0B5537E-7326-5E0F-03CE-DAFC6CC5DA3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155815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5" name="Straight Connector 1024">
                  <a:extLst>
                    <a:ext uri="{FF2B5EF4-FFF2-40B4-BE49-F238E27FC236}">
                      <a16:creationId xmlns:a16="http://schemas.microsoft.com/office/drawing/2014/main" id="{94DF7701-17A2-CD0E-A2ED-D838F16AB2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345417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6" name="Straight Connector 1025">
                  <a:extLst>
                    <a:ext uri="{FF2B5EF4-FFF2-40B4-BE49-F238E27FC236}">
                      <a16:creationId xmlns:a16="http://schemas.microsoft.com/office/drawing/2014/main" id="{5848E9B5-1051-9383-330C-2BFAA668661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535019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7" name="Straight Connector 1026">
                  <a:extLst>
                    <a:ext uri="{FF2B5EF4-FFF2-40B4-BE49-F238E27FC236}">
                      <a16:creationId xmlns:a16="http://schemas.microsoft.com/office/drawing/2014/main" id="{6164AECF-52F7-CC39-6910-AC67523D4EF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724621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9" name="Straight Connector 1028">
                  <a:extLst>
                    <a:ext uri="{FF2B5EF4-FFF2-40B4-BE49-F238E27FC236}">
                      <a16:creationId xmlns:a16="http://schemas.microsoft.com/office/drawing/2014/main" id="{9C91D754-DDB9-F6FB-6BAC-9F98DE20FA0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914223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0" name="Straight Connector 1029">
                  <a:extLst>
                    <a:ext uri="{FF2B5EF4-FFF2-40B4-BE49-F238E27FC236}">
                      <a16:creationId xmlns:a16="http://schemas.microsoft.com/office/drawing/2014/main" id="{8E525617-6081-F9A7-AB91-BF7A074EBE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103825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1" name="Straight Connector 1030">
                  <a:extLst>
                    <a:ext uri="{FF2B5EF4-FFF2-40B4-BE49-F238E27FC236}">
                      <a16:creationId xmlns:a16="http://schemas.microsoft.com/office/drawing/2014/main" id="{A06D2EE4-5690-9FDF-4B68-44F64B70AF2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293427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2" name="Straight Connector 1031">
                  <a:extLst>
                    <a:ext uri="{FF2B5EF4-FFF2-40B4-BE49-F238E27FC236}">
                      <a16:creationId xmlns:a16="http://schemas.microsoft.com/office/drawing/2014/main" id="{B69887E3-6FF1-B73D-5B18-28DDF5E118D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302606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3" name="Straight Connector 1032">
                  <a:extLst>
                    <a:ext uri="{FF2B5EF4-FFF2-40B4-BE49-F238E27FC236}">
                      <a16:creationId xmlns:a16="http://schemas.microsoft.com/office/drawing/2014/main" id="{D5A92E49-E801-22D2-F4B5-BEABEB9C3E7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587009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4" name="Straight Connector 1033">
                  <a:extLst>
                    <a:ext uri="{FF2B5EF4-FFF2-40B4-BE49-F238E27FC236}">
                      <a16:creationId xmlns:a16="http://schemas.microsoft.com/office/drawing/2014/main" id="{70CF1502-D520-95F2-3F1B-902879A461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3871412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5" name="Straight Connector 1034">
                  <a:extLst>
                    <a:ext uri="{FF2B5EF4-FFF2-40B4-BE49-F238E27FC236}">
                      <a16:creationId xmlns:a16="http://schemas.microsoft.com/office/drawing/2014/main" id="{AB4A21A4-8E58-D79B-D87F-67A97673E6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061014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6" name="Straight Connector 1035">
                  <a:extLst>
                    <a:ext uri="{FF2B5EF4-FFF2-40B4-BE49-F238E27FC236}">
                      <a16:creationId xmlns:a16="http://schemas.microsoft.com/office/drawing/2014/main" id="{40A7063E-298C-D466-6DED-F2445E9CA55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250616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7" name="Straight Connector 1036">
                  <a:extLst>
                    <a:ext uri="{FF2B5EF4-FFF2-40B4-BE49-F238E27FC236}">
                      <a16:creationId xmlns:a16="http://schemas.microsoft.com/office/drawing/2014/main" id="{62784411-198E-F211-340D-A4B40408785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440218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8" name="Straight Connector 1037">
                  <a:extLst>
                    <a:ext uri="{FF2B5EF4-FFF2-40B4-BE49-F238E27FC236}">
                      <a16:creationId xmlns:a16="http://schemas.microsoft.com/office/drawing/2014/main" id="{641ACC30-C508-CAB2-0F14-08DB1A8D02E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629820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9" name="Straight Connector 1038">
                  <a:extLst>
                    <a:ext uri="{FF2B5EF4-FFF2-40B4-BE49-F238E27FC236}">
                      <a16:creationId xmlns:a16="http://schemas.microsoft.com/office/drawing/2014/main" id="{0A682240-2D87-C242-148D-3375A07D787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4819422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0" name="Straight Connector 1039">
                  <a:extLst>
                    <a:ext uri="{FF2B5EF4-FFF2-40B4-BE49-F238E27FC236}">
                      <a16:creationId xmlns:a16="http://schemas.microsoft.com/office/drawing/2014/main" id="{DBFFAAE0-F928-5AE4-BDE2-E9121B88AC2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009024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1" name="Straight Connector 1040">
                  <a:extLst>
                    <a:ext uri="{FF2B5EF4-FFF2-40B4-BE49-F238E27FC236}">
                      <a16:creationId xmlns:a16="http://schemas.microsoft.com/office/drawing/2014/main" id="{CEC41219-3EA4-74E4-CA9E-C0B9CBC07FD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198626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2" name="Straight Connector 1041">
                  <a:extLst>
                    <a:ext uri="{FF2B5EF4-FFF2-40B4-BE49-F238E27FC236}">
                      <a16:creationId xmlns:a16="http://schemas.microsoft.com/office/drawing/2014/main" id="{CFDE7C69-E61E-36A1-FCCB-96B15874212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388228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3" name="Straight Connector 1042">
                  <a:extLst>
                    <a:ext uri="{FF2B5EF4-FFF2-40B4-BE49-F238E27FC236}">
                      <a16:creationId xmlns:a16="http://schemas.microsoft.com/office/drawing/2014/main" id="{267D1C04-A09B-6989-0A0E-EDFE35F2CD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483029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4" name="Straight Connector 1043">
                  <a:extLst>
                    <a:ext uri="{FF2B5EF4-FFF2-40B4-BE49-F238E27FC236}">
                      <a16:creationId xmlns:a16="http://schemas.microsoft.com/office/drawing/2014/main" id="{EEE12248-60D8-D723-24C9-8A486D65CEB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577830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5" name="Straight Connector 1044">
                  <a:extLst>
                    <a:ext uri="{FF2B5EF4-FFF2-40B4-BE49-F238E27FC236}">
                      <a16:creationId xmlns:a16="http://schemas.microsoft.com/office/drawing/2014/main" id="{8DA5A309-7729-30B0-BD72-B873E9D03AE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672631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6" name="Straight Connector 1045">
                  <a:extLst>
                    <a:ext uri="{FF2B5EF4-FFF2-40B4-BE49-F238E27FC236}">
                      <a16:creationId xmlns:a16="http://schemas.microsoft.com/office/drawing/2014/main" id="{B0827D62-6774-FDAC-B629-690C55F6AF6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767432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7" name="Straight Connector 1046">
                  <a:extLst>
                    <a:ext uri="{FF2B5EF4-FFF2-40B4-BE49-F238E27FC236}">
                      <a16:creationId xmlns:a16="http://schemas.microsoft.com/office/drawing/2014/main" id="{41D72855-A0FA-3DC0-7DB7-FEF485D025F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862233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8" name="Straight Connector 1047">
                  <a:extLst>
                    <a:ext uri="{FF2B5EF4-FFF2-40B4-BE49-F238E27FC236}">
                      <a16:creationId xmlns:a16="http://schemas.microsoft.com/office/drawing/2014/main" id="{29CE0AE5-DECD-2709-22A7-73A6AB03A73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5957034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9" name="Straight Connector 1048">
                  <a:extLst>
                    <a:ext uri="{FF2B5EF4-FFF2-40B4-BE49-F238E27FC236}">
                      <a16:creationId xmlns:a16="http://schemas.microsoft.com/office/drawing/2014/main" id="{A6D218CC-6E64-2D91-05E2-1496A91B91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55428" y="6051835"/>
                  <a:ext cx="5943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586" name="Group 9585">
              <a:extLst>
                <a:ext uri="{FF2B5EF4-FFF2-40B4-BE49-F238E27FC236}">
                  <a16:creationId xmlns:a16="http://schemas.microsoft.com/office/drawing/2014/main" id="{14EC2823-E2EE-A16A-8677-DC0F75C0A255}"/>
                </a:ext>
              </a:extLst>
            </p:cNvPr>
            <p:cNvGrpSpPr/>
            <p:nvPr/>
          </p:nvGrpSpPr>
          <p:grpSpPr>
            <a:xfrm>
              <a:off x="105299" y="2661902"/>
              <a:ext cx="693533" cy="3553692"/>
              <a:chOff x="105299" y="2661902"/>
              <a:chExt cx="693533" cy="3553692"/>
            </a:xfrm>
          </p:grpSpPr>
          <p:grpSp>
            <p:nvGrpSpPr>
              <p:cNvPr id="9582" name="Group 9581">
                <a:extLst>
                  <a:ext uri="{FF2B5EF4-FFF2-40B4-BE49-F238E27FC236}">
                    <a16:creationId xmlns:a16="http://schemas.microsoft.com/office/drawing/2014/main" id="{8E60CFBC-C243-B766-CF8D-765B1B183DC4}"/>
                  </a:ext>
                </a:extLst>
              </p:cNvPr>
              <p:cNvGrpSpPr/>
              <p:nvPr/>
            </p:nvGrpSpPr>
            <p:grpSpPr>
              <a:xfrm>
                <a:off x="105299" y="2661902"/>
                <a:ext cx="612011" cy="3553692"/>
                <a:chOff x="105299" y="2661902"/>
                <a:chExt cx="612011" cy="3553692"/>
              </a:xfrm>
            </p:grpSpPr>
            <p:sp>
              <p:nvSpPr>
                <p:cNvPr id="1128" name="TextBox 1127">
                  <a:extLst>
                    <a:ext uri="{FF2B5EF4-FFF2-40B4-BE49-F238E27FC236}">
                      <a16:creationId xmlns:a16="http://schemas.microsoft.com/office/drawing/2014/main" id="{E41348D9-3D22-E1AF-18FF-4670F61A028A}"/>
                    </a:ext>
                  </a:extLst>
                </p:cNvPr>
                <p:cNvSpPr txBox="1"/>
                <p:nvPr/>
              </p:nvSpPr>
              <p:spPr>
                <a:xfrm>
                  <a:off x="105299" y="266190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KRAS</a:t>
                  </a:r>
                </a:p>
              </p:txBody>
            </p:sp>
            <p:sp>
              <p:nvSpPr>
                <p:cNvPr id="1129" name="TextBox 1128">
                  <a:extLst>
                    <a:ext uri="{FF2B5EF4-FFF2-40B4-BE49-F238E27FC236}">
                      <a16:creationId xmlns:a16="http://schemas.microsoft.com/office/drawing/2014/main" id="{FC3E1BCB-EA02-45DF-B558-779291FDD648}"/>
                    </a:ext>
                  </a:extLst>
                </p:cNvPr>
                <p:cNvSpPr txBox="1"/>
                <p:nvPr/>
              </p:nvSpPr>
              <p:spPr>
                <a:xfrm>
                  <a:off x="105299" y="275703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NRAS</a:t>
                  </a:r>
                </a:p>
              </p:txBody>
            </p:sp>
            <p:sp>
              <p:nvSpPr>
                <p:cNvPr id="1130" name="TextBox 1129">
                  <a:extLst>
                    <a:ext uri="{FF2B5EF4-FFF2-40B4-BE49-F238E27FC236}">
                      <a16:creationId xmlns:a16="http://schemas.microsoft.com/office/drawing/2014/main" id="{041F4032-D1DA-914A-69B7-C972D39BC689}"/>
                    </a:ext>
                  </a:extLst>
                </p:cNvPr>
                <p:cNvSpPr txBox="1"/>
                <p:nvPr/>
              </p:nvSpPr>
              <p:spPr>
                <a:xfrm>
                  <a:off x="105299" y="285216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BRAF</a:t>
                  </a:r>
                </a:p>
              </p:txBody>
            </p:sp>
            <p:sp>
              <p:nvSpPr>
                <p:cNvPr id="1131" name="TextBox 1130">
                  <a:extLst>
                    <a:ext uri="{FF2B5EF4-FFF2-40B4-BE49-F238E27FC236}">
                      <a16:creationId xmlns:a16="http://schemas.microsoft.com/office/drawing/2014/main" id="{C768A150-FBB3-2B16-BF14-1268B83FB041}"/>
                    </a:ext>
                  </a:extLst>
                </p:cNvPr>
                <p:cNvSpPr txBox="1"/>
                <p:nvPr/>
              </p:nvSpPr>
              <p:spPr>
                <a:xfrm>
                  <a:off x="105299" y="294729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EIF1AX</a:t>
                  </a:r>
                </a:p>
              </p:txBody>
            </p:sp>
            <p:sp>
              <p:nvSpPr>
                <p:cNvPr id="1132" name="TextBox 1131">
                  <a:extLst>
                    <a:ext uri="{FF2B5EF4-FFF2-40B4-BE49-F238E27FC236}">
                      <a16:creationId xmlns:a16="http://schemas.microsoft.com/office/drawing/2014/main" id="{31BEA180-AFAB-7BD7-444C-ECAC0E774779}"/>
                    </a:ext>
                  </a:extLst>
                </p:cNvPr>
                <p:cNvSpPr txBox="1"/>
                <p:nvPr/>
              </p:nvSpPr>
              <p:spPr>
                <a:xfrm>
                  <a:off x="105299" y="304243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COKN2A</a:t>
                  </a:r>
                </a:p>
              </p:txBody>
            </p:sp>
            <p:sp>
              <p:nvSpPr>
                <p:cNvPr id="1133" name="TextBox 1132">
                  <a:extLst>
                    <a:ext uri="{FF2B5EF4-FFF2-40B4-BE49-F238E27FC236}">
                      <a16:creationId xmlns:a16="http://schemas.microsoft.com/office/drawing/2014/main" id="{FB66B4F1-AA26-4620-DBBA-D54EF51942F2}"/>
                    </a:ext>
                  </a:extLst>
                </p:cNvPr>
                <p:cNvSpPr txBox="1"/>
                <p:nvPr/>
              </p:nvSpPr>
              <p:spPr>
                <a:xfrm>
                  <a:off x="105299" y="313756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ERBB2</a:t>
                  </a:r>
                </a:p>
              </p:txBody>
            </p:sp>
            <p:sp>
              <p:nvSpPr>
                <p:cNvPr id="1134" name="TextBox 1133">
                  <a:extLst>
                    <a:ext uri="{FF2B5EF4-FFF2-40B4-BE49-F238E27FC236}">
                      <a16:creationId xmlns:a16="http://schemas.microsoft.com/office/drawing/2014/main" id="{51928B25-2C60-0377-B356-06E5CB3FAA02}"/>
                    </a:ext>
                  </a:extLst>
                </p:cNvPr>
                <p:cNvSpPr txBox="1"/>
                <p:nvPr/>
              </p:nvSpPr>
              <p:spPr>
                <a:xfrm>
                  <a:off x="105299" y="323269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KM12D</a:t>
                  </a:r>
                </a:p>
              </p:txBody>
            </p:sp>
            <p:sp>
              <p:nvSpPr>
                <p:cNvPr id="1135" name="TextBox 1134">
                  <a:extLst>
                    <a:ext uri="{FF2B5EF4-FFF2-40B4-BE49-F238E27FC236}">
                      <a16:creationId xmlns:a16="http://schemas.microsoft.com/office/drawing/2014/main" id="{23C5AEE9-6DE3-BBB5-0E06-DC7D1AB70962}"/>
                    </a:ext>
                  </a:extLst>
                </p:cNvPr>
                <p:cNvSpPr txBox="1"/>
                <p:nvPr/>
              </p:nvSpPr>
              <p:spPr>
                <a:xfrm>
                  <a:off x="105299" y="342295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MYC</a:t>
                  </a:r>
                </a:p>
              </p:txBody>
            </p:sp>
            <p:sp>
              <p:nvSpPr>
                <p:cNvPr id="1136" name="TextBox 1135">
                  <a:extLst>
                    <a:ext uri="{FF2B5EF4-FFF2-40B4-BE49-F238E27FC236}">
                      <a16:creationId xmlns:a16="http://schemas.microsoft.com/office/drawing/2014/main" id="{31CA6E7D-BF36-821D-40B4-32B8794E8041}"/>
                    </a:ext>
                  </a:extLst>
                </p:cNvPr>
                <p:cNvSpPr txBox="1"/>
                <p:nvPr/>
              </p:nvSpPr>
              <p:spPr>
                <a:xfrm>
                  <a:off x="105299" y="332782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ANKRD11</a:t>
                  </a:r>
                </a:p>
              </p:txBody>
            </p:sp>
            <p:sp>
              <p:nvSpPr>
                <p:cNvPr id="1137" name="TextBox 1136">
                  <a:extLst>
                    <a:ext uri="{FF2B5EF4-FFF2-40B4-BE49-F238E27FC236}">
                      <a16:creationId xmlns:a16="http://schemas.microsoft.com/office/drawing/2014/main" id="{48341955-9EA9-D51B-C461-F8CCD2F3064A}"/>
                    </a:ext>
                  </a:extLst>
                </p:cNvPr>
                <p:cNvSpPr txBox="1"/>
                <p:nvPr/>
              </p:nvSpPr>
              <p:spPr>
                <a:xfrm>
                  <a:off x="105299" y="351809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ARID1B</a:t>
                  </a:r>
                </a:p>
              </p:txBody>
            </p:sp>
            <p:sp>
              <p:nvSpPr>
                <p:cNvPr id="1138" name="TextBox 1137">
                  <a:extLst>
                    <a:ext uri="{FF2B5EF4-FFF2-40B4-BE49-F238E27FC236}">
                      <a16:creationId xmlns:a16="http://schemas.microsoft.com/office/drawing/2014/main" id="{C212BFC1-BAA5-6834-F94B-80FA019293E4}"/>
                    </a:ext>
                  </a:extLst>
                </p:cNvPr>
                <p:cNvSpPr txBox="1"/>
                <p:nvPr/>
              </p:nvSpPr>
              <p:spPr>
                <a:xfrm>
                  <a:off x="105299" y="608667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HRAS</a:t>
                  </a:r>
                </a:p>
              </p:txBody>
            </p:sp>
            <p:sp>
              <p:nvSpPr>
                <p:cNvPr id="1139" name="TextBox 1138">
                  <a:extLst>
                    <a:ext uri="{FF2B5EF4-FFF2-40B4-BE49-F238E27FC236}">
                      <a16:creationId xmlns:a16="http://schemas.microsoft.com/office/drawing/2014/main" id="{3B09FC7E-5677-C455-E436-E6ED5EF73678}"/>
                    </a:ext>
                  </a:extLst>
                </p:cNvPr>
                <p:cNvSpPr txBox="1"/>
                <p:nvPr/>
              </p:nvSpPr>
              <p:spPr>
                <a:xfrm>
                  <a:off x="105299" y="361322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KMT2A</a:t>
                  </a:r>
                </a:p>
              </p:txBody>
            </p:sp>
            <p:sp>
              <p:nvSpPr>
                <p:cNvPr id="1140" name="TextBox 1139">
                  <a:extLst>
                    <a:ext uri="{FF2B5EF4-FFF2-40B4-BE49-F238E27FC236}">
                      <a16:creationId xmlns:a16="http://schemas.microsoft.com/office/drawing/2014/main" id="{75874154-BE85-594F-D853-76ACB6B90527}"/>
                    </a:ext>
                  </a:extLst>
                </p:cNvPr>
                <p:cNvSpPr txBox="1"/>
                <p:nvPr/>
              </p:nvSpPr>
              <p:spPr>
                <a:xfrm>
                  <a:off x="105299" y="380348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CTCF</a:t>
                  </a:r>
                </a:p>
              </p:txBody>
            </p:sp>
            <p:sp>
              <p:nvSpPr>
                <p:cNvPr id="1141" name="TextBox 1140">
                  <a:extLst>
                    <a:ext uri="{FF2B5EF4-FFF2-40B4-BE49-F238E27FC236}">
                      <a16:creationId xmlns:a16="http://schemas.microsoft.com/office/drawing/2014/main" id="{C51F557D-5086-9636-83DB-480983863A87}"/>
                    </a:ext>
                  </a:extLst>
                </p:cNvPr>
                <p:cNvSpPr txBox="1"/>
                <p:nvPr/>
              </p:nvSpPr>
              <p:spPr>
                <a:xfrm>
                  <a:off x="105299" y="399375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SOX17</a:t>
                  </a:r>
                </a:p>
              </p:txBody>
            </p:sp>
            <p:sp>
              <p:nvSpPr>
                <p:cNvPr id="1142" name="TextBox 1141">
                  <a:extLst>
                    <a:ext uri="{FF2B5EF4-FFF2-40B4-BE49-F238E27FC236}">
                      <a16:creationId xmlns:a16="http://schemas.microsoft.com/office/drawing/2014/main" id="{767C77A3-CC34-3E7D-AD5D-9FC7B5C12B0E}"/>
                    </a:ext>
                  </a:extLst>
                </p:cNvPr>
                <p:cNvSpPr txBox="1"/>
                <p:nvPr/>
              </p:nvSpPr>
              <p:spPr>
                <a:xfrm>
                  <a:off x="105299" y="418401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EP300</a:t>
                  </a:r>
                </a:p>
              </p:txBody>
            </p:sp>
            <p:sp>
              <p:nvSpPr>
                <p:cNvPr id="1143" name="TextBox 1142">
                  <a:extLst>
                    <a:ext uri="{FF2B5EF4-FFF2-40B4-BE49-F238E27FC236}">
                      <a16:creationId xmlns:a16="http://schemas.microsoft.com/office/drawing/2014/main" id="{BD971BB8-6ABD-DC70-B8D4-2DB8A86DAE86}"/>
                    </a:ext>
                  </a:extLst>
                </p:cNvPr>
                <p:cNvSpPr txBox="1"/>
                <p:nvPr/>
              </p:nvSpPr>
              <p:spPr>
                <a:xfrm>
                  <a:off x="105299" y="437427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ID3</a:t>
                  </a:r>
                </a:p>
              </p:txBody>
            </p:sp>
            <p:sp>
              <p:nvSpPr>
                <p:cNvPr id="1144" name="TextBox 1143">
                  <a:extLst>
                    <a:ext uri="{FF2B5EF4-FFF2-40B4-BE49-F238E27FC236}">
                      <a16:creationId xmlns:a16="http://schemas.microsoft.com/office/drawing/2014/main" id="{3E7124D6-A8ED-930C-E66B-ED95CE9D5A37}"/>
                    </a:ext>
                  </a:extLst>
                </p:cNvPr>
                <p:cNvSpPr txBox="1"/>
                <p:nvPr/>
              </p:nvSpPr>
              <p:spPr>
                <a:xfrm>
                  <a:off x="105299" y="456454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TP53</a:t>
                  </a:r>
                </a:p>
              </p:txBody>
            </p:sp>
            <p:sp>
              <p:nvSpPr>
                <p:cNvPr id="1145" name="TextBox 1144">
                  <a:extLst>
                    <a:ext uri="{FF2B5EF4-FFF2-40B4-BE49-F238E27FC236}">
                      <a16:creationId xmlns:a16="http://schemas.microsoft.com/office/drawing/2014/main" id="{75825163-093C-A38A-A9BC-730B97F43F73}"/>
                    </a:ext>
                  </a:extLst>
                </p:cNvPr>
                <p:cNvSpPr txBox="1"/>
                <p:nvPr/>
              </p:nvSpPr>
              <p:spPr>
                <a:xfrm>
                  <a:off x="105299" y="475480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PTPRS</a:t>
                  </a:r>
                </a:p>
              </p:txBody>
            </p:sp>
            <p:sp>
              <p:nvSpPr>
                <p:cNvPr id="1146" name="TextBox 1145">
                  <a:extLst>
                    <a:ext uri="{FF2B5EF4-FFF2-40B4-BE49-F238E27FC236}">
                      <a16:creationId xmlns:a16="http://schemas.microsoft.com/office/drawing/2014/main" id="{2B45466F-5A0C-0B27-F801-8EB698B20A44}"/>
                    </a:ext>
                  </a:extLst>
                </p:cNvPr>
                <p:cNvSpPr txBox="1"/>
                <p:nvPr/>
              </p:nvSpPr>
              <p:spPr>
                <a:xfrm>
                  <a:off x="105299" y="494507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ARID1A</a:t>
                  </a:r>
                </a:p>
              </p:txBody>
            </p:sp>
            <p:sp>
              <p:nvSpPr>
                <p:cNvPr id="1147" name="TextBox 1146">
                  <a:extLst>
                    <a:ext uri="{FF2B5EF4-FFF2-40B4-BE49-F238E27FC236}">
                      <a16:creationId xmlns:a16="http://schemas.microsoft.com/office/drawing/2014/main" id="{3A906356-6247-CA7E-432C-B03BEC797CE8}"/>
                    </a:ext>
                  </a:extLst>
                </p:cNvPr>
                <p:cNvSpPr txBox="1"/>
                <p:nvPr/>
              </p:nvSpPr>
              <p:spPr>
                <a:xfrm>
                  <a:off x="105299" y="513533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RB1</a:t>
                  </a:r>
                </a:p>
              </p:txBody>
            </p:sp>
            <p:sp>
              <p:nvSpPr>
                <p:cNvPr id="1148" name="TextBox 1147">
                  <a:extLst>
                    <a:ext uri="{FF2B5EF4-FFF2-40B4-BE49-F238E27FC236}">
                      <a16:creationId xmlns:a16="http://schemas.microsoft.com/office/drawing/2014/main" id="{FBB43B0F-1430-4D36-29F6-5579116E0A0B}"/>
                    </a:ext>
                  </a:extLst>
                </p:cNvPr>
                <p:cNvSpPr txBox="1"/>
                <p:nvPr/>
              </p:nvSpPr>
              <p:spPr>
                <a:xfrm>
                  <a:off x="105299" y="532559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TBX3</a:t>
                  </a:r>
                </a:p>
              </p:txBody>
            </p:sp>
            <p:sp>
              <p:nvSpPr>
                <p:cNvPr id="1149" name="TextBox 1148">
                  <a:extLst>
                    <a:ext uri="{FF2B5EF4-FFF2-40B4-BE49-F238E27FC236}">
                      <a16:creationId xmlns:a16="http://schemas.microsoft.com/office/drawing/2014/main" id="{A978F8DB-21F5-7DC9-E0C1-266E7E12649D}"/>
                    </a:ext>
                  </a:extLst>
                </p:cNvPr>
                <p:cNvSpPr txBox="1"/>
                <p:nvPr/>
              </p:nvSpPr>
              <p:spPr>
                <a:xfrm>
                  <a:off x="105299" y="551586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RUNX1</a:t>
                  </a:r>
                </a:p>
              </p:txBody>
            </p:sp>
            <p:sp>
              <p:nvSpPr>
                <p:cNvPr id="1150" name="TextBox 1149">
                  <a:extLst>
                    <a:ext uri="{FF2B5EF4-FFF2-40B4-BE49-F238E27FC236}">
                      <a16:creationId xmlns:a16="http://schemas.microsoft.com/office/drawing/2014/main" id="{4CE9DEB3-0A9D-B3B7-2FB9-F3D380EC4BA8}"/>
                    </a:ext>
                  </a:extLst>
                </p:cNvPr>
                <p:cNvSpPr txBox="1"/>
                <p:nvPr/>
              </p:nvSpPr>
              <p:spPr>
                <a:xfrm>
                  <a:off x="105299" y="570612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MET</a:t>
                  </a:r>
                </a:p>
              </p:txBody>
            </p:sp>
            <p:sp>
              <p:nvSpPr>
                <p:cNvPr id="1151" name="TextBox 1150">
                  <a:extLst>
                    <a:ext uri="{FF2B5EF4-FFF2-40B4-BE49-F238E27FC236}">
                      <a16:creationId xmlns:a16="http://schemas.microsoft.com/office/drawing/2014/main" id="{F5922874-7A17-BE00-4E94-DB03664B1594}"/>
                    </a:ext>
                  </a:extLst>
                </p:cNvPr>
                <p:cNvSpPr txBox="1"/>
                <p:nvPr/>
              </p:nvSpPr>
              <p:spPr>
                <a:xfrm>
                  <a:off x="105299" y="370835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NF1</a:t>
                  </a:r>
                </a:p>
              </p:txBody>
            </p:sp>
            <p:sp>
              <p:nvSpPr>
                <p:cNvPr id="1152" name="TextBox 1151">
                  <a:extLst>
                    <a:ext uri="{FF2B5EF4-FFF2-40B4-BE49-F238E27FC236}">
                      <a16:creationId xmlns:a16="http://schemas.microsoft.com/office/drawing/2014/main" id="{7D8CF8CA-7CA6-06B9-CF20-A262EE062802}"/>
                    </a:ext>
                  </a:extLst>
                </p:cNvPr>
                <p:cNvSpPr txBox="1"/>
                <p:nvPr/>
              </p:nvSpPr>
              <p:spPr>
                <a:xfrm>
                  <a:off x="105299" y="389861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FLCN</a:t>
                  </a:r>
                </a:p>
              </p:txBody>
            </p:sp>
            <p:sp>
              <p:nvSpPr>
                <p:cNvPr id="1153" name="TextBox 1152">
                  <a:extLst>
                    <a:ext uri="{FF2B5EF4-FFF2-40B4-BE49-F238E27FC236}">
                      <a16:creationId xmlns:a16="http://schemas.microsoft.com/office/drawing/2014/main" id="{B311A519-3DEF-1D49-0F85-ADD0DEEC3B79}"/>
                    </a:ext>
                  </a:extLst>
                </p:cNvPr>
                <p:cNvSpPr txBox="1"/>
                <p:nvPr/>
              </p:nvSpPr>
              <p:spPr>
                <a:xfrm>
                  <a:off x="105299" y="408888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ROS1</a:t>
                  </a:r>
                </a:p>
              </p:txBody>
            </p:sp>
            <p:sp>
              <p:nvSpPr>
                <p:cNvPr id="1154" name="TextBox 1153">
                  <a:extLst>
                    <a:ext uri="{FF2B5EF4-FFF2-40B4-BE49-F238E27FC236}">
                      <a16:creationId xmlns:a16="http://schemas.microsoft.com/office/drawing/2014/main" id="{291D1308-BC14-432B-B9E9-C3A70152BA19}"/>
                    </a:ext>
                  </a:extLst>
                </p:cNvPr>
                <p:cNvSpPr txBox="1"/>
                <p:nvPr/>
              </p:nvSpPr>
              <p:spPr>
                <a:xfrm>
                  <a:off x="105299" y="427914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TERT</a:t>
                  </a:r>
                </a:p>
              </p:txBody>
            </p:sp>
            <p:sp>
              <p:nvSpPr>
                <p:cNvPr id="1155" name="TextBox 1154">
                  <a:extLst>
                    <a:ext uri="{FF2B5EF4-FFF2-40B4-BE49-F238E27FC236}">
                      <a16:creationId xmlns:a16="http://schemas.microsoft.com/office/drawing/2014/main" id="{1A0C1911-EF3C-F3B4-D6DB-82EB540378F1}"/>
                    </a:ext>
                  </a:extLst>
                </p:cNvPr>
                <p:cNvSpPr txBox="1"/>
                <p:nvPr/>
              </p:nvSpPr>
              <p:spPr>
                <a:xfrm>
                  <a:off x="105299" y="446941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BARD1</a:t>
                  </a:r>
                </a:p>
              </p:txBody>
            </p:sp>
            <p:sp>
              <p:nvSpPr>
                <p:cNvPr id="1156" name="TextBox 1155">
                  <a:extLst>
                    <a:ext uri="{FF2B5EF4-FFF2-40B4-BE49-F238E27FC236}">
                      <a16:creationId xmlns:a16="http://schemas.microsoft.com/office/drawing/2014/main" id="{72132CE9-46CF-52D5-8343-B86A2C00B29D}"/>
                    </a:ext>
                  </a:extLst>
                </p:cNvPr>
                <p:cNvSpPr txBox="1"/>
                <p:nvPr/>
              </p:nvSpPr>
              <p:spPr>
                <a:xfrm>
                  <a:off x="105299" y="465967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FGFR1</a:t>
                  </a:r>
                </a:p>
              </p:txBody>
            </p:sp>
            <p:sp>
              <p:nvSpPr>
                <p:cNvPr id="1157" name="TextBox 1156">
                  <a:extLst>
                    <a:ext uri="{FF2B5EF4-FFF2-40B4-BE49-F238E27FC236}">
                      <a16:creationId xmlns:a16="http://schemas.microsoft.com/office/drawing/2014/main" id="{6CA82A19-6F9C-1897-35FC-7DAD9338FD97}"/>
                    </a:ext>
                  </a:extLst>
                </p:cNvPr>
                <p:cNvSpPr txBox="1"/>
                <p:nvPr/>
              </p:nvSpPr>
              <p:spPr>
                <a:xfrm>
                  <a:off x="105299" y="484993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NF2</a:t>
                  </a:r>
                </a:p>
              </p:txBody>
            </p:sp>
            <p:sp>
              <p:nvSpPr>
                <p:cNvPr id="1158" name="TextBox 1157">
                  <a:extLst>
                    <a:ext uri="{FF2B5EF4-FFF2-40B4-BE49-F238E27FC236}">
                      <a16:creationId xmlns:a16="http://schemas.microsoft.com/office/drawing/2014/main" id="{E7468133-F864-4712-E30E-7696E0F2E500}"/>
                    </a:ext>
                  </a:extLst>
                </p:cNvPr>
                <p:cNvSpPr txBox="1"/>
                <p:nvPr/>
              </p:nvSpPr>
              <p:spPr>
                <a:xfrm>
                  <a:off x="105299" y="504020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DOT1L</a:t>
                  </a:r>
                </a:p>
              </p:txBody>
            </p:sp>
            <p:sp>
              <p:nvSpPr>
                <p:cNvPr id="1159" name="TextBox 1158">
                  <a:extLst>
                    <a:ext uri="{FF2B5EF4-FFF2-40B4-BE49-F238E27FC236}">
                      <a16:creationId xmlns:a16="http://schemas.microsoft.com/office/drawing/2014/main" id="{B681BAC6-B09F-36B8-9581-F07BAC9504FD}"/>
                    </a:ext>
                  </a:extLst>
                </p:cNvPr>
                <p:cNvSpPr txBox="1"/>
                <p:nvPr/>
              </p:nvSpPr>
              <p:spPr>
                <a:xfrm>
                  <a:off x="105299" y="5230466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RECOL4</a:t>
                  </a:r>
                </a:p>
              </p:txBody>
            </p:sp>
            <p:sp>
              <p:nvSpPr>
                <p:cNvPr id="1160" name="TextBox 1159">
                  <a:extLst>
                    <a:ext uri="{FF2B5EF4-FFF2-40B4-BE49-F238E27FC236}">
                      <a16:creationId xmlns:a16="http://schemas.microsoft.com/office/drawing/2014/main" id="{F782A582-0278-9D0D-E029-BE42265C9F8F}"/>
                    </a:ext>
                  </a:extLst>
                </p:cNvPr>
                <p:cNvSpPr txBox="1"/>
                <p:nvPr/>
              </p:nvSpPr>
              <p:spPr>
                <a:xfrm>
                  <a:off x="105299" y="542073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KMT2C</a:t>
                  </a:r>
                </a:p>
              </p:txBody>
            </p:sp>
            <p:sp>
              <p:nvSpPr>
                <p:cNvPr id="1161" name="TextBox 1160">
                  <a:extLst>
                    <a:ext uri="{FF2B5EF4-FFF2-40B4-BE49-F238E27FC236}">
                      <a16:creationId xmlns:a16="http://schemas.microsoft.com/office/drawing/2014/main" id="{321B4956-D798-DA12-8298-05A747709549}"/>
                    </a:ext>
                  </a:extLst>
                </p:cNvPr>
                <p:cNvSpPr txBox="1"/>
                <p:nvPr/>
              </p:nvSpPr>
              <p:spPr>
                <a:xfrm>
                  <a:off x="105299" y="5610994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ATRX</a:t>
                  </a:r>
                </a:p>
              </p:txBody>
            </p:sp>
            <p:sp>
              <p:nvSpPr>
                <p:cNvPr id="1162" name="TextBox 1161">
                  <a:extLst>
                    <a:ext uri="{FF2B5EF4-FFF2-40B4-BE49-F238E27FC236}">
                      <a16:creationId xmlns:a16="http://schemas.microsoft.com/office/drawing/2014/main" id="{E267D305-8F91-F307-EA41-1B1C2776EF71}"/>
                    </a:ext>
                  </a:extLst>
                </p:cNvPr>
                <p:cNvSpPr txBox="1"/>
                <p:nvPr/>
              </p:nvSpPr>
              <p:spPr>
                <a:xfrm>
                  <a:off x="105299" y="5801258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MAP3K1</a:t>
                  </a:r>
                </a:p>
              </p:txBody>
            </p:sp>
            <p:sp>
              <p:nvSpPr>
                <p:cNvPr id="1163" name="TextBox 1162">
                  <a:extLst>
                    <a:ext uri="{FF2B5EF4-FFF2-40B4-BE49-F238E27FC236}">
                      <a16:creationId xmlns:a16="http://schemas.microsoft.com/office/drawing/2014/main" id="{15BC6DCA-7108-F321-B841-EED540266A54}"/>
                    </a:ext>
                  </a:extLst>
                </p:cNvPr>
                <p:cNvSpPr txBox="1"/>
                <p:nvPr/>
              </p:nvSpPr>
              <p:spPr>
                <a:xfrm>
                  <a:off x="105299" y="5896390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BRCA2</a:t>
                  </a:r>
                </a:p>
              </p:txBody>
            </p:sp>
            <p:sp>
              <p:nvSpPr>
                <p:cNvPr id="1164" name="TextBox 1163">
                  <a:extLst>
                    <a:ext uri="{FF2B5EF4-FFF2-40B4-BE49-F238E27FC236}">
                      <a16:creationId xmlns:a16="http://schemas.microsoft.com/office/drawing/2014/main" id="{546D0059-97E3-2AD3-6238-6674D4AF22A9}"/>
                    </a:ext>
                  </a:extLst>
                </p:cNvPr>
                <p:cNvSpPr txBox="1"/>
                <p:nvPr/>
              </p:nvSpPr>
              <p:spPr>
                <a:xfrm>
                  <a:off x="105299" y="5991522"/>
                  <a:ext cx="612011" cy="12892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ctr">
                  <a:noAutofit/>
                </a:bodyPr>
                <a:lstStyle/>
                <a:p>
                  <a:pPr marL="0" marR="0" lvl="0" indent="0" algn="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rPr>
                    <a:t>NOTCH3</a:t>
                  </a:r>
                </a:p>
              </p:txBody>
            </p:sp>
          </p:grpSp>
          <p:cxnSp>
            <p:nvCxnSpPr>
              <p:cNvPr id="1052" name="Straight Connector 1051">
                <a:extLst>
                  <a:ext uri="{FF2B5EF4-FFF2-40B4-BE49-F238E27FC236}">
                    <a16:creationId xmlns:a16="http://schemas.microsoft.com/office/drawing/2014/main" id="{91AB682A-47E3-6887-144D-0B19B14EFB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2733800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3" name="Straight Connector 1052">
                <a:extLst>
                  <a:ext uri="{FF2B5EF4-FFF2-40B4-BE49-F238E27FC236}">
                    <a16:creationId xmlns:a16="http://schemas.microsoft.com/office/drawing/2014/main" id="{804A14E2-E7CB-7F71-585F-370FE93402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2828531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4" name="Straight Connector 1053">
                <a:extLst>
                  <a:ext uri="{FF2B5EF4-FFF2-40B4-BE49-F238E27FC236}">
                    <a16:creationId xmlns:a16="http://schemas.microsoft.com/office/drawing/2014/main" id="{F97D28F6-33AE-84D8-A43C-0257E0E2B2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2923262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5" name="Straight Connector 1054">
                <a:extLst>
                  <a:ext uri="{FF2B5EF4-FFF2-40B4-BE49-F238E27FC236}">
                    <a16:creationId xmlns:a16="http://schemas.microsoft.com/office/drawing/2014/main" id="{542E73E9-FA13-51A8-4CB4-DDD3F17F0B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017993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6" name="Straight Connector 1055">
                <a:extLst>
                  <a:ext uri="{FF2B5EF4-FFF2-40B4-BE49-F238E27FC236}">
                    <a16:creationId xmlns:a16="http://schemas.microsoft.com/office/drawing/2014/main" id="{93FF6E3F-AA6C-2829-3189-6EA3A26D83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112724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7" name="Straight Connector 1056">
                <a:extLst>
                  <a:ext uri="{FF2B5EF4-FFF2-40B4-BE49-F238E27FC236}">
                    <a16:creationId xmlns:a16="http://schemas.microsoft.com/office/drawing/2014/main" id="{88313023-53D9-D601-69E4-6079C2E003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207455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8" name="Straight Connector 1057">
                <a:extLst>
                  <a:ext uri="{FF2B5EF4-FFF2-40B4-BE49-F238E27FC236}">
                    <a16:creationId xmlns:a16="http://schemas.microsoft.com/office/drawing/2014/main" id="{E27AE0CA-1EDA-14C9-C250-3EBF14EFCF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396917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9" name="Straight Connector 1058">
                <a:extLst>
                  <a:ext uri="{FF2B5EF4-FFF2-40B4-BE49-F238E27FC236}">
                    <a16:creationId xmlns:a16="http://schemas.microsoft.com/office/drawing/2014/main" id="{DAE0F600-DE2B-9035-24E8-A4AA726F1B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775841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0" name="Straight Connector 1059">
                <a:extLst>
                  <a:ext uri="{FF2B5EF4-FFF2-40B4-BE49-F238E27FC236}">
                    <a16:creationId xmlns:a16="http://schemas.microsoft.com/office/drawing/2014/main" id="{B52B8B27-EA9A-4DB4-82EF-ACC87A6CA8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491648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1" name="Straight Connector 1060">
                <a:extLst>
                  <a:ext uri="{FF2B5EF4-FFF2-40B4-BE49-F238E27FC236}">
                    <a16:creationId xmlns:a16="http://schemas.microsoft.com/office/drawing/2014/main" id="{C830F6A6-A0F7-46FB-B784-BA3C57E876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681110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2" name="Straight Connector 1061">
                <a:extLst>
                  <a:ext uri="{FF2B5EF4-FFF2-40B4-BE49-F238E27FC236}">
                    <a16:creationId xmlns:a16="http://schemas.microsoft.com/office/drawing/2014/main" id="{D45DCB4A-5EB1-D005-D9AA-C0CDC6B7C7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6144131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3" name="Straight Connector 1062">
                <a:extLst>
                  <a:ext uri="{FF2B5EF4-FFF2-40B4-BE49-F238E27FC236}">
                    <a16:creationId xmlns:a16="http://schemas.microsoft.com/office/drawing/2014/main" id="{EE6D0244-0391-167B-DF1B-006DA3DA8A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965303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4" name="Straight Connector 1063">
                <a:extLst>
                  <a:ext uri="{FF2B5EF4-FFF2-40B4-BE49-F238E27FC236}">
                    <a16:creationId xmlns:a16="http://schemas.microsoft.com/office/drawing/2014/main" id="{18943127-91B8-45ED-D9A2-36498948DE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154765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5" name="Straight Connector 1064">
                <a:extLst>
                  <a:ext uri="{FF2B5EF4-FFF2-40B4-BE49-F238E27FC236}">
                    <a16:creationId xmlns:a16="http://schemas.microsoft.com/office/drawing/2014/main" id="{ADBDEB4D-73DE-0D97-88ED-8E69B30414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344227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6" name="Straight Connector 1065">
                <a:extLst>
                  <a:ext uri="{FF2B5EF4-FFF2-40B4-BE49-F238E27FC236}">
                    <a16:creationId xmlns:a16="http://schemas.microsoft.com/office/drawing/2014/main" id="{A87CA4CA-71E3-F74D-78F7-D5F1420A73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533689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7" name="Straight Connector 1066">
                <a:extLst>
                  <a:ext uri="{FF2B5EF4-FFF2-40B4-BE49-F238E27FC236}">
                    <a16:creationId xmlns:a16="http://schemas.microsoft.com/office/drawing/2014/main" id="{2F3E86B5-A951-F5CB-651A-80821A7E37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723151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8" name="Straight Connector 1067">
                <a:extLst>
                  <a:ext uri="{FF2B5EF4-FFF2-40B4-BE49-F238E27FC236}">
                    <a16:creationId xmlns:a16="http://schemas.microsoft.com/office/drawing/2014/main" id="{7A8462BC-3AC2-E634-5767-501F52E871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912613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9" name="Straight Connector 1068">
                <a:extLst>
                  <a:ext uri="{FF2B5EF4-FFF2-40B4-BE49-F238E27FC236}">
                    <a16:creationId xmlns:a16="http://schemas.microsoft.com/office/drawing/2014/main" id="{31465EAF-50EB-D4BA-47EB-C7E476A904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102075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0" name="Straight Connector 1069">
                <a:extLst>
                  <a:ext uri="{FF2B5EF4-FFF2-40B4-BE49-F238E27FC236}">
                    <a16:creationId xmlns:a16="http://schemas.microsoft.com/office/drawing/2014/main" id="{59F70267-ED17-9657-C89D-0C2665BBC2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291537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1" name="Straight Connector 1070">
                <a:extLst>
                  <a:ext uri="{FF2B5EF4-FFF2-40B4-BE49-F238E27FC236}">
                    <a16:creationId xmlns:a16="http://schemas.microsoft.com/office/drawing/2014/main" id="{A2EFCC4E-2939-D332-E2F4-085E5686D5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302186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2" name="Straight Connector 1071">
                <a:extLst>
                  <a:ext uri="{FF2B5EF4-FFF2-40B4-BE49-F238E27FC236}">
                    <a16:creationId xmlns:a16="http://schemas.microsoft.com/office/drawing/2014/main" id="{31226CED-D499-BEBC-1707-AB3D157DAD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586379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3" name="Straight Connector 1072">
                <a:extLst>
                  <a:ext uri="{FF2B5EF4-FFF2-40B4-BE49-F238E27FC236}">
                    <a16:creationId xmlns:a16="http://schemas.microsoft.com/office/drawing/2014/main" id="{EADF8094-CC86-B427-8FE7-ED9806AAF3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3870572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4" name="Straight Connector 1073">
                <a:extLst>
                  <a:ext uri="{FF2B5EF4-FFF2-40B4-BE49-F238E27FC236}">
                    <a16:creationId xmlns:a16="http://schemas.microsoft.com/office/drawing/2014/main" id="{C0286754-7780-09A4-E12B-F2CDC8C1C9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060034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5" name="Straight Connector 1074">
                <a:extLst>
                  <a:ext uri="{FF2B5EF4-FFF2-40B4-BE49-F238E27FC236}">
                    <a16:creationId xmlns:a16="http://schemas.microsoft.com/office/drawing/2014/main" id="{54986CD8-5FDD-3CC0-4EAF-596D2033E9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249496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6" name="Straight Connector 1075">
                <a:extLst>
                  <a:ext uri="{FF2B5EF4-FFF2-40B4-BE49-F238E27FC236}">
                    <a16:creationId xmlns:a16="http://schemas.microsoft.com/office/drawing/2014/main" id="{C3BFB4BB-D2A6-0AA9-3D2E-701A87E289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438958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7" name="Straight Connector 1076">
                <a:extLst>
                  <a:ext uri="{FF2B5EF4-FFF2-40B4-BE49-F238E27FC236}">
                    <a16:creationId xmlns:a16="http://schemas.microsoft.com/office/drawing/2014/main" id="{32170B2A-6858-DE1A-7099-F38E31BF93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628420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8" name="Straight Connector 1077">
                <a:extLst>
                  <a:ext uri="{FF2B5EF4-FFF2-40B4-BE49-F238E27FC236}">
                    <a16:creationId xmlns:a16="http://schemas.microsoft.com/office/drawing/2014/main" id="{E32811A4-5D43-D3E7-F35A-B265D6F451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4817882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9" name="Straight Connector 1078">
                <a:extLst>
                  <a:ext uri="{FF2B5EF4-FFF2-40B4-BE49-F238E27FC236}">
                    <a16:creationId xmlns:a16="http://schemas.microsoft.com/office/drawing/2014/main" id="{08614BC9-BDAE-D4A3-5B45-62855E520E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007344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0" name="Straight Connector 1079">
                <a:extLst>
                  <a:ext uri="{FF2B5EF4-FFF2-40B4-BE49-F238E27FC236}">
                    <a16:creationId xmlns:a16="http://schemas.microsoft.com/office/drawing/2014/main" id="{7E56EF5A-88AD-0D82-FA50-54B7D04E3A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196806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1" name="Straight Connector 1080">
                <a:extLst>
                  <a:ext uri="{FF2B5EF4-FFF2-40B4-BE49-F238E27FC236}">
                    <a16:creationId xmlns:a16="http://schemas.microsoft.com/office/drawing/2014/main" id="{5D87C38E-83BA-2719-8490-4B00B711A3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386268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2" name="Straight Connector 1081">
                <a:extLst>
                  <a:ext uri="{FF2B5EF4-FFF2-40B4-BE49-F238E27FC236}">
                    <a16:creationId xmlns:a16="http://schemas.microsoft.com/office/drawing/2014/main" id="{03C9EEF8-E217-4307-A849-0D5655859E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480999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3" name="Straight Connector 1082">
                <a:extLst>
                  <a:ext uri="{FF2B5EF4-FFF2-40B4-BE49-F238E27FC236}">
                    <a16:creationId xmlns:a16="http://schemas.microsoft.com/office/drawing/2014/main" id="{AAC901F4-65FB-0C3D-6743-8E13AD99F2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575730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4" name="Straight Connector 1083">
                <a:extLst>
                  <a:ext uri="{FF2B5EF4-FFF2-40B4-BE49-F238E27FC236}">
                    <a16:creationId xmlns:a16="http://schemas.microsoft.com/office/drawing/2014/main" id="{DE30D5F8-2A29-45C1-87A6-8E5D5F456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670461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5" name="Straight Connector 1084">
                <a:extLst>
                  <a:ext uri="{FF2B5EF4-FFF2-40B4-BE49-F238E27FC236}">
                    <a16:creationId xmlns:a16="http://schemas.microsoft.com/office/drawing/2014/main" id="{6A116E2A-4696-4A08-5022-E2D4AA96B0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765192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6" name="Straight Connector 1085">
                <a:extLst>
                  <a:ext uri="{FF2B5EF4-FFF2-40B4-BE49-F238E27FC236}">
                    <a16:creationId xmlns:a16="http://schemas.microsoft.com/office/drawing/2014/main" id="{1E668DE5-3849-9EBA-DD3D-669AC3CFAF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859923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7" name="Straight Connector 1086">
                <a:extLst>
                  <a:ext uri="{FF2B5EF4-FFF2-40B4-BE49-F238E27FC236}">
                    <a16:creationId xmlns:a16="http://schemas.microsoft.com/office/drawing/2014/main" id="{1983D76A-0ED4-9FD9-FF76-54FD751341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5954654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8" name="Straight Connector 1087">
                <a:extLst>
                  <a:ext uri="{FF2B5EF4-FFF2-40B4-BE49-F238E27FC236}">
                    <a16:creationId xmlns:a16="http://schemas.microsoft.com/office/drawing/2014/main" id="{99A7D1EE-0031-E046-1150-001CF8E0E4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396" y="6049385"/>
                <a:ext cx="59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228E208C-A3D2-3C0B-4220-6A38806EDAE2}"/>
                </a:ext>
              </a:extLst>
            </p:cNvPr>
            <p:cNvGrpSpPr/>
            <p:nvPr/>
          </p:nvGrpSpPr>
          <p:grpSpPr>
            <a:xfrm>
              <a:off x="793019" y="2678464"/>
              <a:ext cx="6166131" cy="3529296"/>
              <a:chOff x="768743" y="2678464"/>
              <a:chExt cx="6166131" cy="3417536"/>
            </a:xfrm>
          </p:grpSpPr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2F3B10E5-3445-2122-6263-048868DCBBEC}"/>
                  </a:ext>
                </a:extLst>
              </p:cNvPr>
              <p:cNvGrpSpPr/>
              <p:nvPr/>
            </p:nvGrpSpPr>
            <p:grpSpPr>
              <a:xfrm>
                <a:off x="768743" y="2678464"/>
                <a:ext cx="6166131" cy="3409444"/>
                <a:chOff x="760651" y="2686556"/>
                <a:chExt cx="6166131" cy="3409444"/>
              </a:xfrm>
            </p:grpSpPr>
            <p:cxnSp>
              <p:nvCxnSpPr>
                <p:cNvPr id="25" name="Straight Connector 24">
                  <a:extLst>
                    <a:ext uri="{FF2B5EF4-FFF2-40B4-BE49-F238E27FC236}">
                      <a16:creationId xmlns:a16="http://schemas.microsoft.com/office/drawing/2014/main" id="{D8FB9723-8E7B-B7BC-8D80-C2B00C6674E1}"/>
                    </a:ext>
                  </a:extLst>
                </p:cNvPr>
                <p:cNvCxnSpPr/>
                <p:nvPr/>
              </p:nvCxnSpPr>
              <p:spPr>
                <a:xfrm>
                  <a:off x="765364" y="2686556"/>
                  <a:ext cx="0" cy="34094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7C35895F-CC89-BFE4-3DC9-B439A3B1F9D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60651" y="6096000"/>
                  <a:ext cx="6166131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A532D265-C458-9A3E-8789-C2FCAD822747}"/>
                  </a:ext>
                </a:extLst>
              </p:cNvPr>
              <p:cNvCxnSpPr/>
              <p:nvPr/>
            </p:nvCxnSpPr>
            <p:spPr>
              <a:xfrm flipV="1">
                <a:off x="6934874" y="2686556"/>
                <a:ext cx="0" cy="340944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12954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2B26DD9-C8BE-D04B-C0BF-61AB2C57A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Biomarkers Used to Guide Targeted Therapy in LGSOC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05A8267-3A3F-519C-A7AD-CCA88AF71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b="1" i="1" dirty="0">
                <a:solidFill>
                  <a:schemeClr val="accent1"/>
                </a:solidFill>
              </a:rPr>
              <a:t>BRAF</a:t>
            </a:r>
            <a:r>
              <a:rPr lang="en-US" b="1" dirty="0">
                <a:solidFill>
                  <a:schemeClr val="accent1"/>
                </a:solidFill>
              </a:rPr>
              <a:t> mutation: </a:t>
            </a:r>
            <a:r>
              <a:rPr lang="en-US" i="1" dirty="0"/>
              <a:t>BRAF</a:t>
            </a:r>
            <a:r>
              <a:rPr lang="en-US" dirty="0"/>
              <a:t> V600E mutation–positive unresectable or metastatic solid LGSOC tumors can receive </a:t>
            </a:r>
            <a:r>
              <a:rPr lang="en-US" dirty="0">
                <a:solidFill>
                  <a:schemeClr val="accent1"/>
                </a:solidFill>
              </a:rPr>
              <a:t>dabrafenib plus trametinib</a:t>
            </a:r>
            <a:endParaRPr lang="en-US" sz="1050" dirty="0"/>
          </a:p>
          <a:p>
            <a:pP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b="1" i="1" dirty="0">
                <a:solidFill>
                  <a:schemeClr val="accent1"/>
                </a:solidFill>
              </a:rPr>
              <a:t>BRCA</a:t>
            </a:r>
            <a:r>
              <a:rPr lang="en-US" b="1" dirty="0">
                <a:solidFill>
                  <a:schemeClr val="accent1"/>
                </a:solidFill>
              </a:rPr>
              <a:t> mutation:</a:t>
            </a:r>
            <a:r>
              <a:rPr lang="en-US" dirty="0"/>
              <a:t> screen during workup for primary treatment and potential maintenance therapy with </a:t>
            </a:r>
            <a:r>
              <a:rPr lang="en-US" dirty="0">
                <a:solidFill>
                  <a:schemeClr val="accent1"/>
                </a:solidFill>
              </a:rPr>
              <a:t>PARP inhibitors;</a:t>
            </a:r>
            <a:r>
              <a:rPr lang="en-US" dirty="0"/>
              <a:t> very rare in LGSOC</a:t>
            </a:r>
            <a:endParaRPr lang="en-US" sz="1050" dirty="0"/>
          </a:p>
          <a:p>
            <a:pP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b="1" dirty="0">
                <a:solidFill>
                  <a:schemeClr val="accent1"/>
                </a:solidFill>
              </a:rPr>
              <a:t>Estrogen receptor/progesterone receptor:</a:t>
            </a:r>
            <a:r>
              <a:rPr lang="en-US" dirty="0"/>
              <a:t> not tested in patients with LGSOC; some benefit from maintenance hormone therapy (eg, </a:t>
            </a:r>
            <a:r>
              <a:rPr lang="en-US" dirty="0">
                <a:solidFill>
                  <a:schemeClr val="accent1"/>
                </a:solidFill>
              </a:rPr>
              <a:t>letrozole</a:t>
            </a:r>
            <a:r>
              <a:rPr lang="en-US" dirty="0"/>
              <a:t>) after primary cytoreductive surgery and first-line platinum-based chemotherapy</a:t>
            </a:r>
            <a:endParaRPr lang="en-US" sz="1050" dirty="0"/>
          </a:p>
          <a:p>
            <a:pP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b="1" i="1" dirty="0">
                <a:solidFill>
                  <a:schemeClr val="accent1"/>
                </a:solidFill>
              </a:rPr>
              <a:t>KRAS</a:t>
            </a:r>
            <a:r>
              <a:rPr lang="en-US" b="1" dirty="0">
                <a:solidFill>
                  <a:schemeClr val="accent1"/>
                </a:solidFill>
              </a:rPr>
              <a:t> mutation:</a:t>
            </a:r>
            <a:r>
              <a:rPr lang="en-US" dirty="0"/>
              <a:t> avutometinib/defactinib</a:t>
            </a:r>
          </a:p>
          <a:p>
            <a:pP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dirty="0"/>
          </a:p>
          <a:p>
            <a:pP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C36B2A-3CF3-A8B0-D51A-DBFF94CB896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29697" y="6302375"/>
            <a:ext cx="8391970" cy="327025"/>
          </a:xfrm>
        </p:spPr>
        <p:txBody>
          <a:bodyPr/>
          <a:lstStyle/>
          <a:p>
            <a:pPr algn="ctr"/>
            <a:r>
              <a:rPr lang="en-US" dirty="0"/>
              <a:t>National Comprehensive Cancer Network Clinical Practice Guidelines in Oncology: </a:t>
            </a:r>
            <a:r>
              <a:rPr lang="en-US"/>
              <a:t>Ovarian Cancer Treatment Guidelines V3.2025.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263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D2736FC-1427-825F-61B9-8EC6ABF81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2"/>
            <a:ext cx="11740260" cy="1044132"/>
          </a:xfrm>
        </p:spPr>
        <p:txBody>
          <a:bodyPr/>
          <a:lstStyle/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How Do We Sequence Therapy in Patients With Recurrent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Low-Grade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Serous Ovarian Cancer?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389218-2D8B-6738-7C6D-274955633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/>
              <a:t>Mutation biomarker status (KRAS, BRAF) </a:t>
            </a:r>
          </a:p>
          <a:p>
            <a:pP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/>
              <a:t>IHC </a:t>
            </a:r>
            <a:r>
              <a:rPr lang="en-US" dirty="0"/>
              <a:t>expression </a:t>
            </a:r>
            <a:r>
              <a:rPr lang="en-US"/>
              <a:t>(ER/</a:t>
            </a:r>
            <a:r>
              <a:rPr lang="en-US" dirty="0"/>
              <a:t>PgR</a:t>
            </a:r>
            <a:r>
              <a:rPr lang="en-US"/>
              <a:t>, HER2, FOLR1) </a:t>
            </a:r>
          </a:p>
          <a:p>
            <a:pP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/>
              <a:t>Extent of disease </a:t>
            </a:r>
          </a:p>
          <a:p>
            <a:pP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/>
              <a:t>Pace of disease </a:t>
            </a:r>
          </a:p>
          <a:p>
            <a:pP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/>
              <a:t>Ability to tolerate PO therapy </a:t>
            </a:r>
          </a:p>
          <a:p>
            <a:pP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/>
              <a:t>Response to prior chemotherapy </a:t>
            </a:r>
          </a:p>
        </p:txBody>
      </p:sp>
    </p:spTree>
    <p:extLst>
      <p:ext uri="{BB962C8B-B14F-4D97-AF65-F5344CB8AC3E}">
        <p14:creationId xmlns:p14="http://schemas.microsoft.com/office/powerpoint/2010/main" val="1292744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C07F20E-04F3-4F92-C538-7241105F3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775" y="259778"/>
            <a:ext cx="11739563" cy="1044132"/>
          </a:xfrm>
        </p:spPr>
        <p:txBody>
          <a:bodyPr/>
          <a:lstStyle/>
          <a:p>
            <a:r>
              <a:rPr lang="en-US"/>
              <a:t>Can Liquid Biopsies </a:t>
            </a:r>
            <a:r>
              <a:rPr lang="en-US" dirty="0"/>
              <a:t>Be</a:t>
            </a:r>
            <a:r>
              <a:rPr lang="en-US"/>
              <a:t> Used to Assess Somatic Mutations?</a:t>
            </a:r>
            <a:br>
              <a:rPr lang="en-US"/>
            </a:b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7FC5C-FABA-3A7D-EA2D-BC846E2A3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179952"/>
            <a:ext cx="7976591" cy="1320688"/>
          </a:xfrm>
        </p:spPr>
        <p:txBody>
          <a:bodyPr anchor="t"/>
          <a:lstStyle/>
          <a:p>
            <a:pPr>
              <a:spcAft>
                <a:spcPts val="200"/>
              </a:spcAft>
            </a:pPr>
            <a:r>
              <a:rPr lang="en-US" sz="2000" dirty="0"/>
              <a:t>Circulating-tumor DNA from tumor cells is shorter in length than cell-free DNA from normal cells</a:t>
            </a:r>
          </a:p>
          <a:p>
            <a:pPr>
              <a:spcAft>
                <a:spcPts val="200"/>
              </a:spcAft>
            </a:pPr>
            <a:r>
              <a:rPr lang="en-US" sz="2000" dirty="0"/>
              <a:t>ctDNA is released from tumor cells into circulation after the cellular processes of apoptosis and necrosis </a:t>
            </a:r>
          </a:p>
          <a:p>
            <a:pPr>
              <a:spcAft>
                <a:spcPts val="200"/>
              </a:spcAft>
            </a:pPr>
            <a:endParaRPr lang="en-US" sz="2000" dirty="0"/>
          </a:p>
          <a:p>
            <a:pPr marL="0" indent="0">
              <a:spcAft>
                <a:spcPts val="200"/>
              </a:spcAft>
              <a:buNone/>
            </a:pPr>
            <a:endParaRPr lang="en-US" sz="2000" dirty="0"/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51B7C7B9-ADD4-94B0-BF29-FA40BA1D6CE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812388" y="6302375"/>
            <a:ext cx="6166607" cy="327025"/>
          </a:xfrm>
        </p:spPr>
        <p:txBody>
          <a:bodyPr/>
          <a:lstStyle/>
          <a:p>
            <a:r>
              <a:rPr lang="en-US" dirty="0"/>
              <a:t>Adapted from Bettegowda. Sci Transl Med. 2014;6:224ra24. Dang. J Clin Invest. 2022;132:e154941. Van </a:t>
            </a:r>
            <a:r>
              <a:rPr lang="en-US" dirty="0" err="1"/>
              <a:t>Nieuwenhuysen</a:t>
            </a:r>
            <a:r>
              <a:rPr lang="en-US" dirty="0"/>
              <a:t>. ESMO Open. 2025;10:105198.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43D8354-CC9E-5F2A-65CD-3AD1B78305BD}"/>
              </a:ext>
            </a:extLst>
          </p:cNvPr>
          <p:cNvGrpSpPr/>
          <p:nvPr/>
        </p:nvGrpSpPr>
        <p:grpSpPr>
          <a:xfrm>
            <a:off x="285319" y="2558881"/>
            <a:ext cx="4091424" cy="4110425"/>
            <a:chOff x="7930019" y="2824619"/>
            <a:chExt cx="4091424" cy="4110425"/>
          </a:xfrm>
        </p:grpSpPr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7BBEED51-69CE-7AB0-7F6C-2A1B29AC211C}"/>
                </a:ext>
              </a:extLst>
            </p:cNvPr>
            <p:cNvSpPr/>
            <p:nvPr/>
          </p:nvSpPr>
          <p:spPr>
            <a:xfrm>
              <a:off x="8734425" y="2905125"/>
              <a:ext cx="149225" cy="22288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12EDB526-C976-384F-D2E6-9A370B7DB6BE}"/>
                </a:ext>
              </a:extLst>
            </p:cNvPr>
            <p:cNvSpPr/>
            <p:nvPr/>
          </p:nvSpPr>
          <p:spPr>
            <a:xfrm>
              <a:off x="8925832" y="2905125"/>
              <a:ext cx="149225" cy="2228850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5EB97C6D-8BF7-1D89-6139-4D741DDAE18E}"/>
                </a:ext>
              </a:extLst>
            </p:cNvPr>
            <p:cNvSpPr/>
            <p:nvPr/>
          </p:nvSpPr>
          <p:spPr>
            <a:xfrm>
              <a:off x="9117239" y="2905125"/>
              <a:ext cx="149225" cy="2228850"/>
            </a:xfrm>
            <a:prstGeom prst="rect">
              <a:avLst/>
            </a:prstGeom>
            <a:solidFill>
              <a:schemeClr val="accent2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BAC4FBBE-02A0-A778-2E27-1699DCF97A94}"/>
                </a:ext>
              </a:extLst>
            </p:cNvPr>
            <p:cNvSpPr/>
            <p:nvPr/>
          </p:nvSpPr>
          <p:spPr>
            <a:xfrm>
              <a:off x="9308646" y="2905125"/>
              <a:ext cx="149225" cy="2228850"/>
            </a:xfrm>
            <a:prstGeom prst="rect">
              <a:avLst/>
            </a:prstGeom>
            <a:solidFill>
              <a:schemeClr val="accent3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E21C9CE2-FE13-B9EC-28B2-BD2F0AE30D2E}"/>
                </a:ext>
              </a:extLst>
            </p:cNvPr>
            <p:cNvSpPr/>
            <p:nvPr/>
          </p:nvSpPr>
          <p:spPr>
            <a:xfrm>
              <a:off x="9500053" y="3165475"/>
              <a:ext cx="149225" cy="1968499"/>
            </a:xfrm>
            <a:prstGeom prst="rect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6C3576D6-E450-58FB-628D-76851550E338}"/>
                </a:ext>
              </a:extLst>
            </p:cNvPr>
            <p:cNvSpPr/>
            <p:nvPr/>
          </p:nvSpPr>
          <p:spPr>
            <a:xfrm>
              <a:off x="10074274" y="3457575"/>
              <a:ext cx="149225" cy="16764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7DD823E-D1D1-AECF-477F-CDBCB824AAC3}"/>
                </a:ext>
              </a:extLst>
            </p:cNvPr>
            <p:cNvSpPr/>
            <p:nvPr/>
          </p:nvSpPr>
          <p:spPr>
            <a:xfrm>
              <a:off x="9691460" y="3225799"/>
              <a:ext cx="149225" cy="1908175"/>
            </a:xfrm>
            <a:prstGeom prst="rect">
              <a:avLst/>
            </a:prstGeom>
            <a:solidFill>
              <a:schemeClr val="accent5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AA62455F-263D-E5ED-E868-9F9052ACAEE8}"/>
                </a:ext>
              </a:extLst>
            </p:cNvPr>
            <p:cNvSpPr/>
            <p:nvPr/>
          </p:nvSpPr>
          <p:spPr>
            <a:xfrm>
              <a:off x="9882867" y="3276599"/>
              <a:ext cx="149225" cy="1857375"/>
            </a:xfrm>
            <a:prstGeom prst="rect">
              <a:avLst/>
            </a:prstGeom>
            <a:solidFill>
              <a:schemeClr val="tx2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CD7512A6-F835-27C7-CB1B-303C23AA4E3A}"/>
                </a:ext>
              </a:extLst>
            </p:cNvPr>
            <p:cNvSpPr/>
            <p:nvPr/>
          </p:nvSpPr>
          <p:spPr>
            <a:xfrm>
              <a:off x="10265681" y="3571875"/>
              <a:ext cx="149225" cy="15621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3B27E0CB-E62C-9575-023A-1CD4D387CFB9}"/>
                </a:ext>
              </a:extLst>
            </p:cNvPr>
            <p:cNvSpPr/>
            <p:nvPr/>
          </p:nvSpPr>
          <p:spPr>
            <a:xfrm>
              <a:off x="10457088" y="3648075"/>
              <a:ext cx="149225" cy="1485900"/>
            </a:xfrm>
            <a:prstGeom prst="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9D389726-D96B-C532-6395-1679AF728ECF}"/>
                </a:ext>
              </a:extLst>
            </p:cNvPr>
            <p:cNvSpPr/>
            <p:nvPr/>
          </p:nvSpPr>
          <p:spPr>
            <a:xfrm>
              <a:off x="10648495" y="4178299"/>
              <a:ext cx="149225" cy="9556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1E4A45E3-3332-DD90-A55D-D4870478B8B8}"/>
                </a:ext>
              </a:extLst>
            </p:cNvPr>
            <p:cNvSpPr/>
            <p:nvPr/>
          </p:nvSpPr>
          <p:spPr>
            <a:xfrm>
              <a:off x="10839902" y="4244975"/>
              <a:ext cx="149225" cy="88900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DCBC45D9-2D9F-2183-9FA8-A667164BB0FF}"/>
                </a:ext>
              </a:extLst>
            </p:cNvPr>
            <p:cNvSpPr/>
            <p:nvPr/>
          </p:nvSpPr>
          <p:spPr>
            <a:xfrm>
              <a:off x="11031309" y="4248149"/>
              <a:ext cx="149225" cy="88582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F6A9ACFD-770A-AB01-107C-779B5D1AB4F5}"/>
                </a:ext>
              </a:extLst>
            </p:cNvPr>
            <p:cNvSpPr/>
            <p:nvPr/>
          </p:nvSpPr>
          <p:spPr>
            <a:xfrm>
              <a:off x="11222716" y="4575175"/>
              <a:ext cx="149225" cy="55880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791BD50C-8202-0A93-5A16-45539797FDBB}"/>
                </a:ext>
              </a:extLst>
            </p:cNvPr>
            <p:cNvSpPr/>
            <p:nvPr/>
          </p:nvSpPr>
          <p:spPr>
            <a:xfrm>
              <a:off x="11414125" y="4972049"/>
              <a:ext cx="149225" cy="16192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5AAA009-B089-36A9-08B6-6240A6296BD2}"/>
                </a:ext>
              </a:extLst>
            </p:cNvPr>
            <p:cNvSpPr txBox="1"/>
            <p:nvPr/>
          </p:nvSpPr>
          <p:spPr>
            <a:xfrm>
              <a:off x="11627647" y="3932203"/>
              <a:ext cx="393796" cy="22122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50%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5E7B2B4-624D-38F7-B16C-CB7AA452CF95}"/>
                </a:ext>
              </a:extLst>
            </p:cNvPr>
            <p:cNvCxnSpPr>
              <a:cxnSpLocks/>
            </p:cNvCxnSpPr>
            <p:nvPr/>
          </p:nvCxnSpPr>
          <p:spPr>
            <a:xfrm>
              <a:off x="8873101" y="4040131"/>
              <a:ext cx="2734699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52E31A9D-1D74-7E35-3855-6FD02DFE77AE}"/>
                </a:ext>
              </a:extLst>
            </p:cNvPr>
            <p:cNvGrpSpPr/>
            <p:nvPr/>
          </p:nvGrpSpPr>
          <p:grpSpPr>
            <a:xfrm>
              <a:off x="8630433" y="2912301"/>
              <a:ext cx="2981194" cy="2292263"/>
              <a:chOff x="8498910" y="3375764"/>
              <a:chExt cx="2981194" cy="2292263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8A7DC203-D227-83E5-E611-C8B14B81A216}"/>
                  </a:ext>
                </a:extLst>
              </p:cNvPr>
              <p:cNvCxnSpPr/>
              <p:nvPr/>
            </p:nvCxnSpPr>
            <p:spPr>
              <a:xfrm>
                <a:off x="8561540" y="3375764"/>
                <a:ext cx="0" cy="222963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AA88D22B-C639-FFEE-FACB-2DED270BB52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8910" y="338202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A25A9450-A6E7-20E8-3095-EA676E6DE5A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8910" y="382670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3CC8AAB9-044D-905B-39D9-2ABF0EFC588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8910" y="427137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694BE6ED-4C56-9CED-1C01-BCB53EBCED0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8910" y="471604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A25E8595-36D8-4B1F-04E4-554D974975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8910" y="516072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94031492-CC7F-A5D3-CAA9-9DD4A4AA20F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8910" y="560539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77412FA6-EE09-D64A-CFD1-56C3D09A6D62}"/>
                  </a:ext>
                </a:extLst>
              </p:cNvPr>
              <p:cNvGrpSpPr/>
              <p:nvPr/>
            </p:nvGrpSpPr>
            <p:grpSpPr>
              <a:xfrm>
                <a:off x="8549014" y="5605397"/>
                <a:ext cx="2931090" cy="62630"/>
                <a:chOff x="8549014" y="5605397"/>
                <a:chExt cx="2931090" cy="62630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FE3F0F06-6D7D-73F4-595C-8355A3D2464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549014" y="5605397"/>
                  <a:ext cx="293109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E36F0546-C80F-3952-857D-6EF427B49A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67427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A8FB98B9-7D7A-7E20-E18F-D112355F9F7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86559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8896A451-5C02-DC3E-0B8D-87F7572577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05691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69C3597B-62F0-EB09-B8DC-1B324716C8F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24823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>
                  <a:extLst>
                    <a:ext uri="{FF2B5EF4-FFF2-40B4-BE49-F238E27FC236}">
                      <a16:creationId xmlns:a16="http://schemas.microsoft.com/office/drawing/2014/main" id="{6AB3A4A0-9C51-613F-FCAC-865DDB07C36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43955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9B592940-BD3D-7CD1-E0DA-6A3F3E0202D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63087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8DEB4CE0-31C9-76E0-9AF1-F46F8A8AED7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82219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E99FF29A-AAEE-E25B-4BAA-219A8F12EC3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01351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>
                  <a:extLst>
                    <a:ext uri="{FF2B5EF4-FFF2-40B4-BE49-F238E27FC236}">
                      <a16:creationId xmlns:a16="http://schemas.microsoft.com/office/drawing/2014/main" id="{6DECCD6A-AF87-2EFF-8727-549F4D084E1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20483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203BCB9D-66FC-C798-1DEB-079457D365C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39615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D0C0B006-CFC4-341D-CE22-ED1155A91E5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58747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DC6934F2-B148-5D95-4A21-AF0E11336C3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77879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CD10B611-C35B-7405-E1DC-2B0B39BD3D5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97011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Connector 47">
                  <a:extLst>
                    <a:ext uri="{FF2B5EF4-FFF2-40B4-BE49-F238E27FC236}">
                      <a16:creationId xmlns:a16="http://schemas.microsoft.com/office/drawing/2014/main" id="{674B5392-8DB7-0739-DD17-A34446BC838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1161434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E94871BD-5E18-6A81-449F-38859675A6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1352756" y="5605397"/>
                  <a:ext cx="0" cy="626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8AF8055-8361-73B7-2994-CD46880F57A9}"/>
                </a:ext>
              </a:extLst>
            </p:cNvPr>
            <p:cNvSpPr txBox="1"/>
            <p:nvPr/>
          </p:nvSpPr>
          <p:spPr>
            <a:xfrm>
              <a:off x="8235862" y="2824619"/>
              <a:ext cx="382044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100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0B5AF75-639F-CE93-8CB6-2BA8D083B2E2}"/>
                </a:ext>
              </a:extLst>
            </p:cNvPr>
            <p:cNvSpPr txBox="1"/>
            <p:nvPr/>
          </p:nvSpPr>
          <p:spPr>
            <a:xfrm>
              <a:off x="8235862" y="3267623"/>
              <a:ext cx="382044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80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A5A42530-E1A1-DE98-8426-B4BA767C1B85}"/>
                </a:ext>
              </a:extLst>
            </p:cNvPr>
            <p:cNvSpPr txBox="1"/>
            <p:nvPr/>
          </p:nvSpPr>
          <p:spPr>
            <a:xfrm>
              <a:off x="8235862" y="3710627"/>
              <a:ext cx="382044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60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E6CCEB7-88EB-75CC-0957-625079CF19CB}"/>
                </a:ext>
              </a:extLst>
            </p:cNvPr>
            <p:cNvSpPr txBox="1"/>
            <p:nvPr/>
          </p:nvSpPr>
          <p:spPr>
            <a:xfrm>
              <a:off x="8235862" y="4153631"/>
              <a:ext cx="382044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40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AA2771E-DEB1-A77F-439B-543AE2989C00}"/>
                </a:ext>
              </a:extLst>
            </p:cNvPr>
            <p:cNvSpPr txBox="1"/>
            <p:nvPr/>
          </p:nvSpPr>
          <p:spPr>
            <a:xfrm>
              <a:off x="8235862" y="4596635"/>
              <a:ext cx="382044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20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E93E80B-EB0B-339D-2E43-064FFC5EA7AE}"/>
                </a:ext>
              </a:extLst>
            </p:cNvPr>
            <p:cNvSpPr txBox="1"/>
            <p:nvPr/>
          </p:nvSpPr>
          <p:spPr>
            <a:xfrm>
              <a:off x="8235862" y="5039638"/>
              <a:ext cx="382044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0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7A247C2-B361-CAF3-A2B8-F071EB10E12F}"/>
                </a:ext>
              </a:extLst>
            </p:cNvPr>
            <p:cNvSpPr txBox="1"/>
            <p:nvPr/>
          </p:nvSpPr>
          <p:spPr>
            <a:xfrm rot="16200000">
              <a:off x="6987435" y="3861147"/>
              <a:ext cx="2279737" cy="39457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Poppins Medium" pitchFamily="2" charset="77"/>
                  <a:ea typeface="+mn-ea"/>
                  <a:cs typeface="Poppins Medium" pitchFamily="2" charset="77"/>
                </a:rPr>
                <a:t>Frequency of Cases With Detectable ctDNA (%)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D09705F-812A-FD15-04EE-DCE7DEFEDE0C}"/>
                </a:ext>
              </a:extLst>
            </p:cNvPr>
            <p:cNvSpPr txBox="1"/>
            <p:nvPr/>
          </p:nvSpPr>
          <p:spPr>
            <a:xfrm rot="18732563">
              <a:off x="747873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Bladder (n = 3)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ECB5881A-DD56-218D-ED3A-E91DA0AE06FB}"/>
                </a:ext>
              </a:extLst>
            </p:cNvPr>
            <p:cNvSpPr txBox="1"/>
            <p:nvPr/>
          </p:nvSpPr>
          <p:spPr>
            <a:xfrm rot="18732563">
              <a:off x="767005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Colorectal (n = 24)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086E752-8142-3560-E423-3869056CFA5F}"/>
                </a:ext>
              </a:extLst>
            </p:cNvPr>
            <p:cNvSpPr txBox="1"/>
            <p:nvPr/>
          </p:nvSpPr>
          <p:spPr>
            <a:xfrm rot="18732563">
              <a:off x="7632400" y="5844858"/>
              <a:ext cx="1902168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Gastroesophageal (n = 7)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65B2703-BBA8-7DD5-074B-BD95EBB1E446}"/>
                </a:ext>
              </a:extLst>
            </p:cNvPr>
            <p:cNvSpPr txBox="1"/>
            <p:nvPr/>
          </p:nvSpPr>
          <p:spPr>
            <a:xfrm rot="18732563">
              <a:off x="805269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Ovarian (n = 7)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BF0BC66D-4A70-A213-E6AB-ABA7A1F4711F}"/>
                </a:ext>
              </a:extLst>
            </p:cNvPr>
            <p:cNvSpPr txBox="1"/>
            <p:nvPr/>
          </p:nvSpPr>
          <p:spPr>
            <a:xfrm rot="18732563">
              <a:off x="8079187" y="5816438"/>
              <a:ext cx="1825430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Pancreatic ductal (n = 34)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BFE25503-1786-82DD-E21B-9597461896D8}"/>
                </a:ext>
              </a:extLst>
            </p:cNvPr>
            <p:cNvSpPr txBox="1"/>
            <p:nvPr/>
          </p:nvSpPr>
          <p:spPr>
            <a:xfrm rot="18732563">
              <a:off x="843533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Breast (n = 14)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82B60B0-0080-02CD-0699-F187083F50A4}"/>
                </a:ext>
              </a:extLst>
            </p:cNvPr>
            <p:cNvSpPr txBox="1"/>
            <p:nvPr/>
          </p:nvSpPr>
          <p:spPr>
            <a:xfrm rot="18732563">
              <a:off x="862665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Melanoma (n = 18)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1AE6D23-AF2B-F4B8-EFB6-6286747EF35E}"/>
                </a:ext>
              </a:extLst>
            </p:cNvPr>
            <p:cNvSpPr txBox="1"/>
            <p:nvPr/>
          </p:nvSpPr>
          <p:spPr>
            <a:xfrm rot="18732563">
              <a:off x="881797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Hepatocellular (n = 4)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C9E02485-9591-5810-C984-FA7B4E417E6A}"/>
                </a:ext>
              </a:extLst>
            </p:cNvPr>
            <p:cNvSpPr txBox="1"/>
            <p:nvPr/>
          </p:nvSpPr>
          <p:spPr>
            <a:xfrm rot="18732563">
              <a:off x="900929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Head and neck (n = 10)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A32EA406-6ADD-1F87-4179-83C52E3A74EE}"/>
                </a:ext>
              </a:extLst>
            </p:cNvPr>
            <p:cNvSpPr txBox="1"/>
            <p:nvPr/>
          </p:nvSpPr>
          <p:spPr>
            <a:xfrm rot="18732563">
              <a:off x="920061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Neuroblastoma (n = 9)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25DB2449-1E3C-DEE1-1820-30F06AB8BBFB}"/>
                </a:ext>
              </a:extLst>
            </p:cNvPr>
            <p:cNvSpPr txBox="1"/>
            <p:nvPr/>
          </p:nvSpPr>
          <p:spPr>
            <a:xfrm rot="18732563">
              <a:off x="9292299" y="5787556"/>
              <a:ext cx="1747442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Medulloblastoma (n = 14)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AF7C82C0-4FE8-5156-1EA7-9A6AF28B00F0}"/>
                </a:ext>
              </a:extLst>
            </p:cNvPr>
            <p:cNvSpPr txBox="1"/>
            <p:nvPr/>
          </p:nvSpPr>
          <p:spPr>
            <a:xfrm rot="18732563">
              <a:off x="958325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Prostate (n = 5)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ACF6B899-1EEA-CB7B-1890-3FB9777B75FC}"/>
                </a:ext>
              </a:extLst>
            </p:cNvPr>
            <p:cNvSpPr txBox="1"/>
            <p:nvPr/>
          </p:nvSpPr>
          <p:spPr>
            <a:xfrm rot="18732563">
              <a:off x="9514258" y="5858743"/>
              <a:ext cx="1939661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Renal cell carcinoma (n = 5)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9F94B73A-B713-748B-FE06-E1022F07BF9B}"/>
                </a:ext>
              </a:extLst>
            </p:cNvPr>
            <p:cNvSpPr txBox="1"/>
            <p:nvPr/>
          </p:nvSpPr>
          <p:spPr>
            <a:xfrm rot="18732563">
              <a:off x="9965894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Thyroid (n = 4)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7F02B0A4-0C4C-DB68-3A42-EC90B40B49E9}"/>
                </a:ext>
              </a:extLst>
            </p:cNvPr>
            <p:cNvSpPr txBox="1"/>
            <p:nvPr/>
          </p:nvSpPr>
          <p:spPr>
            <a:xfrm rot="18732563">
              <a:off x="10157217" y="5743413"/>
              <a:ext cx="16282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Glioma (n = 27)</a:t>
              </a:r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67F523C2-3396-05BC-3612-E03EB818E8A7}"/>
                </a:ext>
              </a:extLst>
            </p:cNvPr>
            <p:cNvGrpSpPr/>
            <p:nvPr/>
          </p:nvGrpSpPr>
          <p:grpSpPr>
            <a:xfrm>
              <a:off x="8781180" y="2919348"/>
              <a:ext cx="57150" cy="1246252"/>
              <a:chOff x="8968505" y="3351148"/>
              <a:chExt cx="57150" cy="1246252"/>
            </a:xfrm>
          </p:grpSpPr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9453C75B-0269-A886-316C-EBB72C494A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97080" y="3351888"/>
                <a:ext cx="0" cy="1245512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F69833D7-F35B-7622-463D-29D0FEA419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4596488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4D1FAC81-A472-3EE8-0D71-41363C2DEE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3351148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2491B141-5C49-8A82-E8A2-08C8BAE4EBC6}"/>
                </a:ext>
              </a:extLst>
            </p:cNvPr>
            <p:cNvGrpSpPr/>
            <p:nvPr/>
          </p:nvGrpSpPr>
          <p:grpSpPr>
            <a:xfrm>
              <a:off x="8974855" y="2916173"/>
              <a:ext cx="57150" cy="306452"/>
              <a:chOff x="8968505" y="3351148"/>
              <a:chExt cx="57150" cy="306452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0ADD4A80-52D2-66D0-AC5B-B7B245320D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97080" y="3351888"/>
                <a:ext cx="0" cy="305712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7F43FBE1-E392-5376-8485-38657D0164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3656688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DD119A85-3288-EC9F-C7C1-F98E56172F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3351148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8CFEF912-4D59-E888-13B5-22ADABE32391}"/>
                </a:ext>
              </a:extLst>
            </p:cNvPr>
            <p:cNvGrpSpPr/>
            <p:nvPr/>
          </p:nvGrpSpPr>
          <p:grpSpPr>
            <a:xfrm>
              <a:off x="9165355" y="2919348"/>
              <a:ext cx="57150" cy="784965"/>
              <a:chOff x="8968505" y="3351148"/>
              <a:chExt cx="57150" cy="784965"/>
            </a:xfrm>
          </p:grpSpPr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A2B3D437-940E-90C0-894D-3EBAE48133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97080" y="3351888"/>
                <a:ext cx="0" cy="778787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EAC9E058-39C6-CFA2-953D-82C9CE41AE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4136113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61333A65-68AB-1458-699E-8099AF499D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3351148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ABE45D7A-B04B-80C6-ADCE-4F4D87C3E8B2}"/>
                </a:ext>
              </a:extLst>
            </p:cNvPr>
            <p:cNvGrpSpPr/>
            <p:nvPr/>
          </p:nvGrpSpPr>
          <p:grpSpPr>
            <a:xfrm>
              <a:off x="9352680" y="2919348"/>
              <a:ext cx="57150" cy="784965"/>
              <a:chOff x="8968505" y="3351148"/>
              <a:chExt cx="57150" cy="784965"/>
            </a:xfrm>
          </p:grpSpPr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16FD6F71-0B8C-654E-F3C8-D90383EDE7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97080" y="3351888"/>
                <a:ext cx="0" cy="778787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8FA5D992-3B52-BDCD-F87D-02EFFE17C1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4136113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C4D59499-D155-AA89-9265-6DE80DD15D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8505" y="3351148"/>
                <a:ext cx="5715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C5D04D61-56A5-AD88-5E3A-93B1CDA1F3C9}"/>
                </a:ext>
              </a:extLst>
            </p:cNvPr>
            <p:cNvGrpSpPr/>
            <p:nvPr/>
          </p:nvGrpSpPr>
          <p:grpSpPr>
            <a:xfrm>
              <a:off x="9543180" y="3017773"/>
              <a:ext cx="57150" cy="489690"/>
              <a:chOff x="9543180" y="3017773"/>
              <a:chExt cx="57150" cy="489690"/>
            </a:xfrm>
          </p:grpSpPr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DA4B6CE3-05BC-C95D-FF2A-A416D0A8D830}"/>
                  </a:ext>
                </a:extLst>
              </p:cNvPr>
              <p:cNvGrpSpPr/>
              <p:nvPr/>
            </p:nvGrpSpPr>
            <p:grpSpPr>
              <a:xfrm>
                <a:off x="9543180" y="3017773"/>
                <a:ext cx="57150" cy="489690"/>
                <a:chOff x="8968505" y="3351148"/>
                <a:chExt cx="57150" cy="489690"/>
              </a:xfrm>
            </p:grpSpPr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4C9ED862-C91B-4C03-1310-95EAD86FAB3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498850"/>
                  <a:ext cx="0" cy="33655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6C66F29C-91C3-F2F8-4BFE-8D1A32D8678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84083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07B099DF-09B1-308D-F440-6E712C5C1D6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3511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186A4BEB-96A2-9D8A-C152-27E9341388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3024863"/>
                <a:ext cx="0" cy="150137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64F4C26B-4490-0C8B-D135-06BB6047CD81}"/>
                </a:ext>
              </a:extLst>
            </p:cNvPr>
            <p:cNvGrpSpPr/>
            <p:nvPr/>
          </p:nvGrpSpPr>
          <p:grpSpPr>
            <a:xfrm>
              <a:off x="9732526" y="3003550"/>
              <a:ext cx="57150" cy="799188"/>
              <a:chOff x="9543180" y="2952750"/>
              <a:chExt cx="57150" cy="799188"/>
            </a:xfrm>
          </p:grpSpPr>
          <p:grpSp>
            <p:nvGrpSpPr>
              <p:cNvPr id="107" name="Group 106">
                <a:extLst>
                  <a:ext uri="{FF2B5EF4-FFF2-40B4-BE49-F238E27FC236}">
                    <a16:creationId xmlns:a16="http://schemas.microsoft.com/office/drawing/2014/main" id="{52C2A09A-499B-696F-70DC-B7F959E21E78}"/>
                  </a:ext>
                </a:extLst>
              </p:cNvPr>
              <p:cNvGrpSpPr/>
              <p:nvPr/>
            </p:nvGrpSpPr>
            <p:grpSpPr>
              <a:xfrm>
                <a:off x="9543180" y="2954273"/>
                <a:ext cx="57150" cy="797665"/>
                <a:chOff x="8968505" y="3287648"/>
                <a:chExt cx="57150" cy="797665"/>
              </a:xfrm>
            </p:grpSpPr>
            <p:cxnSp>
              <p:nvCxnSpPr>
                <p:cNvPr id="109" name="Straight Connector 108">
                  <a:extLst>
                    <a:ext uri="{FF2B5EF4-FFF2-40B4-BE49-F238E27FC236}">
                      <a16:creationId xmlns:a16="http://schemas.microsoft.com/office/drawing/2014/main" id="{3FA80D48-69E2-D0BD-6389-548E6F7A82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508375"/>
                  <a:ext cx="0" cy="57150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Straight Connector 109">
                  <a:extLst>
                    <a:ext uri="{FF2B5EF4-FFF2-40B4-BE49-F238E27FC236}">
                      <a16:creationId xmlns:a16="http://schemas.microsoft.com/office/drawing/2014/main" id="{6897D717-EF28-EBCA-5027-F0DCC7E18E9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08531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Straight Connector 110">
                  <a:extLst>
                    <a:ext uri="{FF2B5EF4-FFF2-40B4-BE49-F238E27FC236}">
                      <a16:creationId xmlns:a16="http://schemas.microsoft.com/office/drawing/2014/main" id="{1AC0FA06-FCEC-E57F-E52F-CEE3AA951A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2876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08" name="Straight Connector 107">
                <a:extLst>
                  <a:ext uri="{FF2B5EF4-FFF2-40B4-BE49-F238E27FC236}">
                    <a16:creationId xmlns:a16="http://schemas.microsoft.com/office/drawing/2014/main" id="{EBC1A6FA-2B01-5C17-EC59-ACDDBE9A5C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952750"/>
                <a:ext cx="0" cy="22225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64C31F53-DA22-756B-89CD-7A2CF70A2C8C}"/>
                </a:ext>
              </a:extLst>
            </p:cNvPr>
            <p:cNvGrpSpPr/>
            <p:nvPr/>
          </p:nvGrpSpPr>
          <p:grpSpPr>
            <a:xfrm>
              <a:off x="9929376" y="3038475"/>
              <a:ext cx="57150" cy="748388"/>
              <a:chOff x="9543180" y="2936875"/>
              <a:chExt cx="57150" cy="748388"/>
            </a:xfrm>
          </p:grpSpPr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AC4680C0-9B1E-4489-6F69-507A7191E651}"/>
                  </a:ext>
                </a:extLst>
              </p:cNvPr>
              <p:cNvGrpSpPr/>
              <p:nvPr/>
            </p:nvGrpSpPr>
            <p:grpSpPr>
              <a:xfrm>
                <a:off x="9543180" y="2938398"/>
                <a:ext cx="57150" cy="746865"/>
                <a:chOff x="8968505" y="3271773"/>
                <a:chExt cx="57150" cy="746865"/>
              </a:xfrm>
            </p:grpSpPr>
            <p:cxnSp>
              <p:nvCxnSpPr>
                <p:cNvPr id="118" name="Straight Connector 117">
                  <a:extLst>
                    <a:ext uri="{FF2B5EF4-FFF2-40B4-BE49-F238E27FC236}">
                      <a16:creationId xmlns:a16="http://schemas.microsoft.com/office/drawing/2014/main" id="{71160BCC-0118-0D58-DA8E-C46CE7F01E1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508375"/>
                  <a:ext cx="0" cy="50800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Straight Connector 118">
                  <a:extLst>
                    <a:ext uri="{FF2B5EF4-FFF2-40B4-BE49-F238E27FC236}">
                      <a16:creationId xmlns:a16="http://schemas.microsoft.com/office/drawing/2014/main" id="{89EBF2AC-7291-3E9C-7323-405B0C52754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01863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355AEE6A-2A8E-3BFC-B0F8-BEAFFFDF6A6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27177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17" name="Straight Connector 116">
                <a:extLst>
                  <a:ext uri="{FF2B5EF4-FFF2-40B4-BE49-F238E27FC236}">
                    <a16:creationId xmlns:a16="http://schemas.microsoft.com/office/drawing/2014/main" id="{946BE4E0-2269-B7BD-2049-8E3BA0D3C1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936875"/>
                <a:ext cx="0" cy="238125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120B3A42-14DD-1988-D4DA-5A0A2F1AD016}"/>
                </a:ext>
              </a:extLst>
            </p:cNvPr>
            <p:cNvGrpSpPr/>
            <p:nvPr/>
          </p:nvGrpSpPr>
          <p:grpSpPr>
            <a:xfrm>
              <a:off x="10123051" y="3013075"/>
              <a:ext cx="57150" cy="1456413"/>
              <a:chOff x="9543180" y="2720975"/>
              <a:chExt cx="57150" cy="1456413"/>
            </a:xfrm>
          </p:grpSpPr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19F14DBF-8AD5-25FD-2AF2-F1C9654F06A9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451715"/>
                <a:chOff x="8968505" y="3059048"/>
                <a:chExt cx="57150" cy="1451715"/>
              </a:xfrm>
            </p:grpSpPr>
            <p:cxnSp>
              <p:nvCxnSpPr>
                <p:cNvPr id="126" name="Straight Connector 125">
                  <a:extLst>
                    <a:ext uri="{FF2B5EF4-FFF2-40B4-BE49-F238E27FC236}">
                      <a16:creationId xmlns:a16="http://schemas.microsoft.com/office/drawing/2014/main" id="{B1C26ADD-4492-B84B-A85C-6DA285EEBF9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508375"/>
                  <a:ext cx="0" cy="99695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>
                  <a:extLst>
                    <a:ext uri="{FF2B5EF4-FFF2-40B4-BE49-F238E27FC236}">
                      <a16:creationId xmlns:a16="http://schemas.microsoft.com/office/drawing/2014/main" id="{07F620B2-B96F-BE84-8B45-373FC85BF54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51076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>
                  <a:extLst>
                    <a:ext uri="{FF2B5EF4-FFF2-40B4-BE49-F238E27FC236}">
                      <a16:creationId xmlns:a16="http://schemas.microsoft.com/office/drawing/2014/main" id="{06621E79-7B71-C3CD-111C-5ACCB27516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5" name="Straight Connector 124">
                <a:extLst>
                  <a:ext uri="{FF2B5EF4-FFF2-40B4-BE49-F238E27FC236}">
                    <a16:creationId xmlns:a16="http://schemas.microsoft.com/office/drawing/2014/main" id="{9D915CBE-9AC1-E641-5D78-7B8A2EB8D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454025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B0AF7807-A9EA-9730-C5BF-5104C77B6B42}"/>
                </a:ext>
              </a:extLst>
            </p:cNvPr>
            <p:cNvGrpSpPr/>
            <p:nvPr/>
          </p:nvGrpSpPr>
          <p:grpSpPr>
            <a:xfrm>
              <a:off x="10313551" y="3149600"/>
              <a:ext cx="57150" cy="1107163"/>
              <a:chOff x="9543180" y="2720975"/>
              <a:chExt cx="57150" cy="1107163"/>
            </a:xfrm>
          </p:grpSpPr>
          <p:grpSp>
            <p:nvGrpSpPr>
              <p:cNvPr id="132" name="Group 131">
                <a:extLst>
                  <a:ext uri="{FF2B5EF4-FFF2-40B4-BE49-F238E27FC236}">
                    <a16:creationId xmlns:a16="http://schemas.microsoft.com/office/drawing/2014/main" id="{E99E1A13-4271-1F2E-9F03-0DAD50C182A1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102465"/>
                <a:chOff x="8968505" y="3059048"/>
                <a:chExt cx="57150" cy="1102465"/>
              </a:xfrm>
            </p:grpSpPr>
            <p:cxnSp>
              <p:nvCxnSpPr>
                <p:cNvPr id="134" name="Straight Connector 133">
                  <a:extLst>
                    <a:ext uri="{FF2B5EF4-FFF2-40B4-BE49-F238E27FC236}">
                      <a16:creationId xmlns:a16="http://schemas.microsoft.com/office/drawing/2014/main" id="{876B7AAE-FF41-CD86-1720-DB378F0F5F5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482975"/>
                  <a:ext cx="0" cy="67310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Straight Connector 134">
                  <a:extLst>
                    <a:ext uri="{FF2B5EF4-FFF2-40B4-BE49-F238E27FC236}">
                      <a16:creationId xmlns:a16="http://schemas.microsoft.com/office/drawing/2014/main" id="{A526BDC5-C26E-B7DA-F107-528294AC757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16151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6" name="Straight Connector 135">
                  <a:extLst>
                    <a:ext uri="{FF2B5EF4-FFF2-40B4-BE49-F238E27FC236}">
                      <a16:creationId xmlns:a16="http://schemas.microsoft.com/office/drawing/2014/main" id="{4552828D-F9DF-5D4D-650B-79923581B49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3" name="Straight Connector 132">
                <a:extLst>
                  <a:ext uri="{FF2B5EF4-FFF2-40B4-BE49-F238E27FC236}">
                    <a16:creationId xmlns:a16="http://schemas.microsoft.com/office/drawing/2014/main" id="{179BE21A-FDC2-136A-16A3-00D2595D33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428625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53318A62-B84E-0820-437F-7076CDB3CA2B}"/>
                </a:ext>
              </a:extLst>
            </p:cNvPr>
            <p:cNvGrpSpPr/>
            <p:nvPr/>
          </p:nvGrpSpPr>
          <p:grpSpPr>
            <a:xfrm>
              <a:off x="10504051" y="3178175"/>
              <a:ext cx="57150" cy="1173838"/>
              <a:chOff x="9543180" y="2720975"/>
              <a:chExt cx="57150" cy="1173838"/>
            </a:xfrm>
          </p:grpSpPr>
          <p:grpSp>
            <p:nvGrpSpPr>
              <p:cNvPr id="140" name="Group 139">
                <a:extLst>
                  <a:ext uri="{FF2B5EF4-FFF2-40B4-BE49-F238E27FC236}">
                    <a16:creationId xmlns:a16="http://schemas.microsoft.com/office/drawing/2014/main" id="{3B449CBA-0D55-021A-9B4D-7FFB3639FEA5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169140"/>
                <a:chOff x="8968505" y="3059048"/>
                <a:chExt cx="57150" cy="1169140"/>
              </a:xfrm>
            </p:grpSpPr>
            <p:cxnSp>
              <p:nvCxnSpPr>
                <p:cNvPr id="142" name="Straight Connector 141">
                  <a:extLst>
                    <a:ext uri="{FF2B5EF4-FFF2-40B4-BE49-F238E27FC236}">
                      <a16:creationId xmlns:a16="http://schemas.microsoft.com/office/drawing/2014/main" id="{B5F6E7A4-1D4D-A1C4-8F40-2D8F0C0A225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533775"/>
                  <a:ext cx="0" cy="688975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>
                  <a:extLst>
                    <a:ext uri="{FF2B5EF4-FFF2-40B4-BE49-F238E27FC236}">
                      <a16:creationId xmlns:a16="http://schemas.microsoft.com/office/drawing/2014/main" id="{31433D01-9FF6-A0C2-1ADE-12254A41D5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22818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>
                  <a:extLst>
                    <a:ext uri="{FF2B5EF4-FFF2-40B4-BE49-F238E27FC236}">
                      <a16:creationId xmlns:a16="http://schemas.microsoft.com/office/drawing/2014/main" id="{F99CC9FA-CAEE-00DD-920C-5B8C9EBA9E3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811A3BAE-1557-B229-04E1-A921EEF2AD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47625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E87505A8-BA12-D3B4-1A1A-41ACD3320E59}"/>
                </a:ext>
              </a:extLst>
            </p:cNvPr>
            <p:cNvGrpSpPr/>
            <p:nvPr/>
          </p:nvGrpSpPr>
          <p:grpSpPr>
            <a:xfrm>
              <a:off x="10694551" y="3635375"/>
              <a:ext cx="57150" cy="1030963"/>
              <a:chOff x="9543180" y="2720975"/>
              <a:chExt cx="57150" cy="1030963"/>
            </a:xfrm>
          </p:grpSpPr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908B1779-8B9C-EC2C-76BB-5EBA3E1BA8CF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026265"/>
                <a:chOff x="8968505" y="3059048"/>
                <a:chExt cx="57150" cy="1026265"/>
              </a:xfrm>
            </p:grpSpPr>
            <p:cxnSp>
              <p:nvCxnSpPr>
                <p:cNvPr id="151" name="Straight Connector 150">
                  <a:extLst>
                    <a:ext uri="{FF2B5EF4-FFF2-40B4-BE49-F238E27FC236}">
                      <a16:creationId xmlns:a16="http://schemas.microsoft.com/office/drawing/2014/main" id="{9C608580-2658-C55F-5986-29E9619D170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603625"/>
                  <a:ext cx="0" cy="47625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Straight Connector 151">
                  <a:extLst>
                    <a:ext uri="{FF2B5EF4-FFF2-40B4-BE49-F238E27FC236}">
                      <a16:creationId xmlns:a16="http://schemas.microsoft.com/office/drawing/2014/main" id="{88CB9005-6EA9-553A-A58C-08DC0CD8B0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08531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Straight Connector 152">
                  <a:extLst>
                    <a:ext uri="{FF2B5EF4-FFF2-40B4-BE49-F238E27FC236}">
                      <a16:creationId xmlns:a16="http://schemas.microsoft.com/office/drawing/2014/main" id="{637D99C7-E71D-1B34-90DE-5165428FD7F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8413CF13-9C9A-7DF4-E45F-91B1C9B46C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55245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7" name="Group 156">
              <a:extLst>
                <a:ext uri="{FF2B5EF4-FFF2-40B4-BE49-F238E27FC236}">
                  <a16:creationId xmlns:a16="http://schemas.microsoft.com/office/drawing/2014/main" id="{D5DA3572-D1EB-201F-CE83-52ED259F8729}"/>
                </a:ext>
              </a:extLst>
            </p:cNvPr>
            <p:cNvGrpSpPr/>
            <p:nvPr/>
          </p:nvGrpSpPr>
          <p:grpSpPr>
            <a:xfrm>
              <a:off x="10885051" y="3425825"/>
              <a:ext cx="57150" cy="1450063"/>
              <a:chOff x="9543180" y="2720975"/>
              <a:chExt cx="57150" cy="1450063"/>
            </a:xfrm>
          </p:grpSpPr>
          <p:grpSp>
            <p:nvGrpSpPr>
              <p:cNvPr id="158" name="Group 157">
                <a:extLst>
                  <a:ext uri="{FF2B5EF4-FFF2-40B4-BE49-F238E27FC236}">
                    <a16:creationId xmlns:a16="http://schemas.microsoft.com/office/drawing/2014/main" id="{9982EE62-770D-DF2F-4CEA-4967496D0AF9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445365"/>
                <a:chOff x="8968505" y="3059048"/>
                <a:chExt cx="57150" cy="1445365"/>
              </a:xfrm>
            </p:grpSpPr>
            <p:cxnSp>
              <p:nvCxnSpPr>
                <p:cNvPr id="160" name="Straight Connector 159">
                  <a:extLst>
                    <a:ext uri="{FF2B5EF4-FFF2-40B4-BE49-F238E27FC236}">
                      <a16:creationId xmlns:a16="http://schemas.microsoft.com/office/drawing/2014/main" id="{E3AB0E92-ACD5-EA25-7BFF-F6143EFCBD5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876675"/>
                  <a:ext cx="0" cy="62230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60">
                  <a:extLst>
                    <a:ext uri="{FF2B5EF4-FFF2-40B4-BE49-F238E27FC236}">
                      <a16:creationId xmlns:a16="http://schemas.microsoft.com/office/drawing/2014/main" id="{64E7D962-A261-C499-0E78-79DC836D18A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50441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2" name="Straight Connector 161">
                  <a:extLst>
                    <a:ext uri="{FF2B5EF4-FFF2-40B4-BE49-F238E27FC236}">
                      <a16:creationId xmlns:a16="http://schemas.microsoft.com/office/drawing/2014/main" id="{C26D4D32-7922-6B87-9C20-499242D85C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688590C8-4D0A-C3FE-1E16-80DBA7326E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828675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6" name="Group 165">
              <a:extLst>
                <a:ext uri="{FF2B5EF4-FFF2-40B4-BE49-F238E27FC236}">
                  <a16:creationId xmlns:a16="http://schemas.microsoft.com/office/drawing/2014/main" id="{4D0FAC6D-1436-2117-E1E3-E481DFF8C16C}"/>
                </a:ext>
              </a:extLst>
            </p:cNvPr>
            <p:cNvGrpSpPr/>
            <p:nvPr/>
          </p:nvGrpSpPr>
          <p:grpSpPr>
            <a:xfrm>
              <a:off x="11075551" y="3425825"/>
              <a:ext cx="57150" cy="1450063"/>
              <a:chOff x="9543180" y="2720975"/>
              <a:chExt cx="57150" cy="1450063"/>
            </a:xfrm>
          </p:grpSpPr>
          <p:grpSp>
            <p:nvGrpSpPr>
              <p:cNvPr id="167" name="Group 166">
                <a:extLst>
                  <a:ext uri="{FF2B5EF4-FFF2-40B4-BE49-F238E27FC236}">
                    <a16:creationId xmlns:a16="http://schemas.microsoft.com/office/drawing/2014/main" id="{EE5C8575-0EF2-4F9A-A102-2FB75600EEC5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445365"/>
                <a:chOff x="8968505" y="3059048"/>
                <a:chExt cx="57150" cy="1445365"/>
              </a:xfrm>
            </p:grpSpPr>
            <p:cxnSp>
              <p:nvCxnSpPr>
                <p:cNvPr id="169" name="Straight Connector 168">
                  <a:extLst>
                    <a:ext uri="{FF2B5EF4-FFF2-40B4-BE49-F238E27FC236}">
                      <a16:creationId xmlns:a16="http://schemas.microsoft.com/office/drawing/2014/main" id="{D79EC658-8C6E-B15A-4460-C551BDF8E38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3873500"/>
                  <a:ext cx="0" cy="625475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0" name="Straight Connector 169">
                  <a:extLst>
                    <a:ext uri="{FF2B5EF4-FFF2-40B4-BE49-F238E27FC236}">
                      <a16:creationId xmlns:a16="http://schemas.microsoft.com/office/drawing/2014/main" id="{FAD0325B-C80C-3991-D13F-F54EE463F05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50441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1" name="Straight Connector 170">
                  <a:extLst>
                    <a:ext uri="{FF2B5EF4-FFF2-40B4-BE49-F238E27FC236}">
                      <a16:creationId xmlns:a16="http://schemas.microsoft.com/office/drawing/2014/main" id="{12433EDE-64C5-93C1-F909-EF5A0116F1D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579D8A4A-FE62-4B9F-83D5-E920427A67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828675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" name="Group 173">
              <a:extLst>
                <a:ext uri="{FF2B5EF4-FFF2-40B4-BE49-F238E27FC236}">
                  <a16:creationId xmlns:a16="http://schemas.microsoft.com/office/drawing/2014/main" id="{103FAE65-29BD-CD21-F293-296AB967489F}"/>
                </a:ext>
              </a:extLst>
            </p:cNvPr>
            <p:cNvGrpSpPr/>
            <p:nvPr/>
          </p:nvGrpSpPr>
          <p:grpSpPr>
            <a:xfrm>
              <a:off x="11266051" y="3578225"/>
              <a:ext cx="57150" cy="1457325"/>
              <a:chOff x="9543180" y="2720975"/>
              <a:chExt cx="57150" cy="1457325"/>
            </a:xfrm>
          </p:grpSpPr>
          <p:grpSp>
            <p:nvGrpSpPr>
              <p:cNvPr id="175" name="Group 174">
                <a:extLst>
                  <a:ext uri="{FF2B5EF4-FFF2-40B4-BE49-F238E27FC236}">
                    <a16:creationId xmlns:a16="http://schemas.microsoft.com/office/drawing/2014/main" id="{CE3E5B3D-59CB-5BA4-E6E3-F4DB6293E326}"/>
                  </a:ext>
                </a:extLst>
              </p:cNvPr>
              <p:cNvGrpSpPr/>
              <p:nvPr/>
            </p:nvGrpSpPr>
            <p:grpSpPr>
              <a:xfrm>
                <a:off x="9543180" y="2725673"/>
                <a:ext cx="57150" cy="1452627"/>
                <a:chOff x="8968505" y="3059048"/>
                <a:chExt cx="57150" cy="1452627"/>
              </a:xfrm>
            </p:grpSpPr>
            <p:cxnSp>
              <p:nvCxnSpPr>
                <p:cNvPr id="177" name="Straight Connector 176">
                  <a:extLst>
                    <a:ext uri="{FF2B5EF4-FFF2-40B4-BE49-F238E27FC236}">
                      <a16:creationId xmlns:a16="http://schemas.microsoft.com/office/drawing/2014/main" id="{B76428B5-24CE-BF3E-C1B6-C491A8725AE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4057650"/>
                  <a:ext cx="0" cy="454025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8" name="Straight Connector 177">
                  <a:extLst>
                    <a:ext uri="{FF2B5EF4-FFF2-40B4-BE49-F238E27FC236}">
                      <a16:creationId xmlns:a16="http://schemas.microsoft.com/office/drawing/2014/main" id="{0962E418-9493-635A-D119-A4D10DA99EA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51076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9" name="Straight Connector 178">
                  <a:extLst>
                    <a:ext uri="{FF2B5EF4-FFF2-40B4-BE49-F238E27FC236}">
                      <a16:creationId xmlns:a16="http://schemas.microsoft.com/office/drawing/2014/main" id="{DBE2BC10-3987-2035-D186-DF7ADDFA39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30590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D83B4A5F-B064-CB0C-4D4D-D6E7E5A5EF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2720975"/>
                <a:ext cx="0" cy="100330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65C4CF77-5F0B-724D-84CF-F09F587EAAEB}"/>
                </a:ext>
              </a:extLst>
            </p:cNvPr>
            <p:cNvGrpSpPr/>
            <p:nvPr/>
          </p:nvGrpSpPr>
          <p:grpSpPr>
            <a:xfrm>
              <a:off x="11456551" y="4617973"/>
              <a:ext cx="57150" cy="474727"/>
              <a:chOff x="9543180" y="3703573"/>
              <a:chExt cx="57150" cy="474727"/>
            </a:xfrm>
          </p:grpSpPr>
          <p:grpSp>
            <p:nvGrpSpPr>
              <p:cNvPr id="183" name="Group 182">
                <a:extLst>
                  <a:ext uri="{FF2B5EF4-FFF2-40B4-BE49-F238E27FC236}">
                    <a16:creationId xmlns:a16="http://schemas.microsoft.com/office/drawing/2014/main" id="{73044EA8-63FD-E641-CDAC-E34C9D719DFB}"/>
                  </a:ext>
                </a:extLst>
              </p:cNvPr>
              <p:cNvGrpSpPr/>
              <p:nvPr/>
            </p:nvGrpSpPr>
            <p:grpSpPr>
              <a:xfrm>
                <a:off x="9543180" y="3703573"/>
                <a:ext cx="57150" cy="474727"/>
                <a:chOff x="8968505" y="4036948"/>
                <a:chExt cx="57150" cy="474727"/>
              </a:xfrm>
            </p:grpSpPr>
            <p:cxnSp>
              <p:nvCxnSpPr>
                <p:cNvPr id="185" name="Straight Connector 184">
                  <a:extLst>
                    <a:ext uri="{FF2B5EF4-FFF2-40B4-BE49-F238E27FC236}">
                      <a16:creationId xmlns:a16="http://schemas.microsoft.com/office/drawing/2014/main" id="{3E593AF5-4A8B-9864-6864-3B8760F8B35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97080" y="4391025"/>
                  <a:ext cx="0" cy="12065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6" name="Straight Connector 185">
                  <a:extLst>
                    <a:ext uri="{FF2B5EF4-FFF2-40B4-BE49-F238E27FC236}">
                      <a16:creationId xmlns:a16="http://schemas.microsoft.com/office/drawing/2014/main" id="{D7F92246-D3F4-FB50-D8A3-D9770C5D931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510763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7" name="Straight Connector 186">
                  <a:extLst>
                    <a:ext uri="{FF2B5EF4-FFF2-40B4-BE49-F238E27FC236}">
                      <a16:creationId xmlns:a16="http://schemas.microsoft.com/office/drawing/2014/main" id="{283398D5-CCDF-D031-82D0-A42965D80F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968505" y="4036948"/>
                  <a:ext cx="5715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0299D6E5-5F99-6CF2-BE94-55D5A1D7FC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71755" y="3708400"/>
                <a:ext cx="0" cy="34925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3" name="Group 312">
            <a:extLst>
              <a:ext uri="{FF2B5EF4-FFF2-40B4-BE49-F238E27FC236}">
                <a16:creationId xmlns:a16="http://schemas.microsoft.com/office/drawing/2014/main" id="{3B02B910-95ED-D07E-E09C-F752B2CF7E92}"/>
              </a:ext>
            </a:extLst>
          </p:cNvPr>
          <p:cNvGrpSpPr/>
          <p:nvPr/>
        </p:nvGrpSpPr>
        <p:grpSpPr>
          <a:xfrm>
            <a:off x="8674662" y="1173267"/>
            <a:ext cx="3111388" cy="1923846"/>
            <a:chOff x="8674662" y="815758"/>
            <a:chExt cx="3111388" cy="1923846"/>
          </a:xfrm>
        </p:grpSpPr>
        <p:grpSp>
          <p:nvGrpSpPr>
            <p:cNvPr id="306" name="Group 305">
              <a:extLst>
                <a:ext uri="{FF2B5EF4-FFF2-40B4-BE49-F238E27FC236}">
                  <a16:creationId xmlns:a16="http://schemas.microsoft.com/office/drawing/2014/main" id="{9EE266B0-BE6A-EA85-9FFF-B4E9D9658976}"/>
                </a:ext>
              </a:extLst>
            </p:cNvPr>
            <p:cNvGrpSpPr/>
            <p:nvPr/>
          </p:nvGrpSpPr>
          <p:grpSpPr>
            <a:xfrm>
              <a:off x="8674662" y="1773953"/>
              <a:ext cx="3111388" cy="965651"/>
              <a:chOff x="8674662" y="1857121"/>
              <a:chExt cx="3111388" cy="965651"/>
            </a:xfrm>
          </p:grpSpPr>
          <p:sp>
            <p:nvSpPr>
              <p:cNvPr id="261" name="Rectangle 260">
                <a:extLst>
                  <a:ext uri="{FF2B5EF4-FFF2-40B4-BE49-F238E27FC236}">
                    <a16:creationId xmlns:a16="http://schemas.microsoft.com/office/drawing/2014/main" id="{DB1EFB25-FF52-1664-5F67-1666EB3321FF}"/>
                  </a:ext>
                </a:extLst>
              </p:cNvPr>
              <p:cNvSpPr/>
              <p:nvPr/>
            </p:nvSpPr>
            <p:spPr>
              <a:xfrm>
                <a:off x="8698938" y="1909720"/>
                <a:ext cx="3066881" cy="857756"/>
              </a:xfrm>
              <a:prstGeom prst="rect">
                <a:avLst/>
              </a:prstGeom>
              <a:solidFill>
                <a:schemeClr val="bg2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grpSp>
            <p:nvGrpSpPr>
              <p:cNvPr id="283" name="Group 282">
                <a:extLst>
                  <a:ext uri="{FF2B5EF4-FFF2-40B4-BE49-F238E27FC236}">
                    <a16:creationId xmlns:a16="http://schemas.microsoft.com/office/drawing/2014/main" id="{B74E9F24-7ECA-1D6A-924D-B1F8255145FB}"/>
                  </a:ext>
                </a:extLst>
              </p:cNvPr>
              <p:cNvGrpSpPr/>
              <p:nvPr/>
            </p:nvGrpSpPr>
            <p:grpSpPr>
              <a:xfrm>
                <a:off x="8674662" y="1857121"/>
                <a:ext cx="3111388" cy="117336"/>
                <a:chOff x="8674662" y="1857121"/>
                <a:chExt cx="3111388" cy="117336"/>
              </a:xfrm>
            </p:grpSpPr>
            <p:grpSp>
              <p:nvGrpSpPr>
                <p:cNvPr id="264" name="Group 263">
                  <a:extLst>
                    <a:ext uri="{FF2B5EF4-FFF2-40B4-BE49-F238E27FC236}">
                      <a16:creationId xmlns:a16="http://schemas.microsoft.com/office/drawing/2014/main" id="{CC0B85A1-A15A-B97A-6101-41D450899EE3}"/>
                    </a:ext>
                  </a:extLst>
                </p:cNvPr>
                <p:cNvGrpSpPr/>
                <p:nvPr/>
              </p:nvGrpSpPr>
              <p:grpSpPr>
                <a:xfrm>
                  <a:off x="8674662" y="1861168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62" name="Terminator 261">
                    <a:extLst>
                      <a:ext uri="{FF2B5EF4-FFF2-40B4-BE49-F238E27FC236}">
                        <a16:creationId xmlns:a16="http://schemas.microsoft.com/office/drawing/2014/main" id="{BBA1E65C-5024-187E-9BBA-790A2EEBD011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3" name="Oval 262">
                    <a:extLst>
                      <a:ext uri="{FF2B5EF4-FFF2-40B4-BE49-F238E27FC236}">
                        <a16:creationId xmlns:a16="http://schemas.microsoft.com/office/drawing/2014/main" id="{964E8A6A-D619-FEFF-71ED-A0C5004611D2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65" name="Group 264">
                  <a:extLst>
                    <a:ext uri="{FF2B5EF4-FFF2-40B4-BE49-F238E27FC236}">
                      <a16:creationId xmlns:a16="http://schemas.microsoft.com/office/drawing/2014/main" id="{217D1D50-A410-70BB-627E-964816A40193}"/>
                    </a:ext>
                  </a:extLst>
                </p:cNvPr>
                <p:cNvGrpSpPr/>
                <p:nvPr/>
              </p:nvGrpSpPr>
              <p:grpSpPr>
                <a:xfrm>
                  <a:off x="9119050" y="1859819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66" name="Terminator 265">
                    <a:extLst>
                      <a:ext uri="{FF2B5EF4-FFF2-40B4-BE49-F238E27FC236}">
                        <a16:creationId xmlns:a16="http://schemas.microsoft.com/office/drawing/2014/main" id="{D93AC444-4CC7-D56D-ACBB-6C56A2D9FC8D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7" name="Oval 266">
                    <a:extLst>
                      <a:ext uri="{FF2B5EF4-FFF2-40B4-BE49-F238E27FC236}">
                        <a16:creationId xmlns:a16="http://schemas.microsoft.com/office/drawing/2014/main" id="{0C64082D-61F4-95D2-2306-B1A9C6867ED2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68" name="Group 267">
                  <a:extLst>
                    <a:ext uri="{FF2B5EF4-FFF2-40B4-BE49-F238E27FC236}">
                      <a16:creationId xmlns:a16="http://schemas.microsoft.com/office/drawing/2014/main" id="{9B75B73B-C847-E4B6-DC94-F7527757A641}"/>
                    </a:ext>
                  </a:extLst>
                </p:cNvPr>
                <p:cNvGrpSpPr/>
                <p:nvPr/>
              </p:nvGrpSpPr>
              <p:grpSpPr>
                <a:xfrm>
                  <a:off x="9563438" y="1858470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69" name="Terminator 268">
                    <a:extLst>
                      <a:ext uri="{FF2B5EF4-FFF2-40B4-BE49-F238E27FC236}">
                        <a16:creationId xmlns:a16="http://schemas.microsoft.com/office/drawing/2014/main" id="{7485FD43-DC20-7ECD-D66F-DD406A4EBD2D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70" name="Oval 269">
                    <a:extLst>
                      <a:ext uri="{FF2B5EF4-FFF2-40B4-BE49-F238E27FC236}">
                        <a16:creationId xmlns:a16="http://schemas.microsoft.com/office/drawing/2014/main" id="{0DFD0ECF-CB8B-342A-75EB-EFAFCC774834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71" name="Group 270">
                  <a:extLst>
                    <a:ext uri="{FF2B5EF4-FFF2-40B4-BE49-F238E27FC236}">
                      <a16:creationId xmlns:a16="http://schemas.microsoft.com/office/drawing/2014/main" id="{9FD44488-97FF-1A6C-2BF1-84FD0AF57BD6}"/>
                    </a:ext>
                  </a:extLst>
                </p:cNvPr>
                <p:cNvGrpSpPr/>
                <p:nvPr/>
              </p:nvGrpSpPr>
              <p:grpSpPr>
                <a:xfrm>
                  <a:off x="10007826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72" name="Terminator 271">
                    <a:extLst>
                      <a:ext uri="{FF2B5EF4-FFF2-40B4-BE49-F238E27FC236}">
                        <a16:creationId xmlns:a16="http://schemas.microsoft.com/office/drawing/2014/main" id="{C7447DB3-3309-FC63-B3FE-FE632E9A08D8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73" name="Oval 272">
                    <a:extLst>
                      <a:ext uri="{FF2B5EF4-FFF2-40B4-BE49-F238E27FC236}">
                        <a16:creationId xmlns:a16="http://schemas.microsoft.com/office/drawing/2014/main" id="{238D717B-275A-BCDC-5729-FC972512B8AF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74" name="Group 273">
                  <a:extLst>
                    <a:ext uri="{FF2B5EF4-FFF2-40B4-BE49-F238E27FC236}">
                      <a16:creationId xmlns:a16="http://schemas.microsoft.com/office/drawing/2014/main" id="{65F44541-E1C9-D642-4919-A5310B3CB743}"/>
                    </a:ext>
                  </a:extLst>
                </p:cNvPr>
                <p:cNvGrpSpPr/>
                <p:nvPr/>
              </p:nvGrpSpPr>
              <p:grpSpPr>
                <a:xfrm>
                  <a:off x="10452214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75" name="Terminator 274">
                    <a:extLst>
                      <a:ext uri="{FF2B5EF4-FFF2-40B4-BE49-F238E27FC236}">
                        <a16:creationId xmlns:a16="http://schemas.microsoft.com/office/drawing/2014/main" id="{70A34420-E286-1EE3-373D-E3124121B3D3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76" name="Oval 275">
                    <a:extLst>
                      <a:ext uri="{FF2B5EF4-FFF2-40B4-BE49-F238E27FC236}">
                        <a16:creationId xmlns:a16="http://schemas.microsoft.com/office/drawing/2014/main" id="{68F6A20A-A5E9-E18D-8DB0-6D185AFB56D0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77" name="Group 276">
                  <a:extLst>
                    <a:ext uri="{FF2B5EF4-FFF2-40B4-BE49-F238E27FC236}">
                      <a16:creationId xmlns:a16="http://schemas.microsoft.com/office/drawing/2014/main" id="{31E13E37-A89E-17CC-BBA5-D7B7EDB72D54}"/>
                    </a:ext>
                  </a:extLst>
                </p:cNvPr>
                <p:cNvGrpSpPr/>
                <p:nvPr/>
              </p:nvGrpSpPr>
              <p:grpSpPr>
                <a:xfrm>
                  <a:off x="10896602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78" name="Terminator 277">
                    <a:extLst>
                      <a:ext uri="{FF2B5EF4-FFF2-40B4-BE49-F238E27FC236}">
                        <a16:creationId xmlns:a16="http://schemas.microsoft.com/office/drawing/2014/main" id="{10CF519B-8AA8-8625-9B0F-863C57726145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79" name="Oval 278">
                    <a:extLst>
                      <a:ext uri="{FF2B5EF4-FFF2-40B4-BE49-F238E27FC236}">
                        <a16:creationId xmlns:a16="http://schemas.microsoft.com/office/drawing/2014/main" id="{75ED27BB-1EFF-4FD5-F309-922A3A0EADD4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80" name="Group 279">
                  <a:extLst>
                    <a:ext uri="{FF2B5EF4-FFF2-40B4-BE49-F238E27FC236}">
                      <a16:creationId xmlns:a16="http://schemas.microsoft.com/office/drawing/2014/main" id="{7559F86C-8F5E-6542-151B-8DEA536B8769}"/>
                    </a:ext>
                  </a:extLst>
                </p:cNvPr>
                <p:cNvGrpSpPr/>
                <p:nvPr/>
              </p:nvGrpSpPr>
              <p:grpSpPr>
                <a:xfrm>
                  <a:off x="11340988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81" name="Terminator 280">
                    <a:extLst>
                      <a:ext uri="{FF2B5EF4-FFF2-40B4-BE49-F238E27FC236}">
                        <a16:creationId xmlns:a16="http://schemas.microsoft.com/office/drawing/2014/main" id="{F1990C15-2980-DBE1-78ED-03CCEEEDA2F0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82" name="Oval 281">
                    <a:extLst>
                      <a:ext uri="{FF2B5EF4-FFF2-40B4-BE49-F238E27FC236}">
                        <a16:creationId xmlns:a16="http://schemas.microsoft.com/office/drawing/2014/main" id="{70E1EC0D-DBBD-A517-7511-92540F88B486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284" name="Group 283">
                <a:extLst>
                  <a:ext uri="{FF2B5EF4-FFF2-40B4-BE49-F238E27FC236}">
                    <a16:creationId xmlns:a16="http://schemas.microsoft.com/office/drawing/2014/main" id="{C604B56E-9E6C-7DB0-8BF9-D223E56481B5}"/>
                  </a:ext>
                </a:extLst>
              </p:cNvPr>
              <p:cNvGrpSpPr/>
              <p:nvPr/>
            </p:nvGrpSpPr>
            <p:grpSpPr>
              <a:xfrm>
                <a:off x="8674662" y="2705436"/>
                <a:ext cx="3111388" cy="117336"/>
                <a:chOff x="8674662" y="1857121"/>
                <a:chExt cx="3111388" cy="117336"/>
              </a:xfrm>
            </p:grpSpPr>
            <p:grpSp>
              <p:nvGrpSpPr>
                <p:cNvPr id="285" name="Group 284">
                  <a:extLst>
                    <a:ext uri="{FF2B5EF4-FFF2-40B4-BE49-F238E27FC236}">
                      <a16:creationId xmlns:a16="http://schemas.microsoft.com/office/drawing/2014/main" id="{50E9B697-F9B5-47C8-9B15-8A47577BC4BC}"/>
                    </a:ext>
                  </a:extLst>
                </p:cNvPr>
                <p:cNvGrpSpPr/>
                <p:nvPr/>
              </p:nvGrpSpPr>
              <p:grpSpPr>
                <a:xfrm>
                  <a:off x="8674662" y="1861168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304" name="Terminator 303">
                    <a:extLst>
                      <a:ext uri="{FF2B5EF4-FFF2-40B4-BE49-F238E27FC236}">
                        <a16:creationId xmlns:a16="http://schemas.microsoft.com/office/drawing/2014/main" id="{AFA27138-305F-7DD7-A946-AB6CE6F8BFC8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05" name="Oval 304">
                    <a:extLst>
                      <a:ext uri="{FF2B5EF4-FFF2-40B4-BE49-F238E27FC236}">
                        <a16:creationId xmlns:a16="http://schemas.microsoft.com/office/drawing/2014/main" id="{A80DE571-9535-8E85-AE6F-E15383117444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86" name="Group 285">
                  <a:extLst>
                    <a:ext uri="{FF2B5EF4-FFF2-40B4-BE49-F238E27FC236}">
                      <a16:creationId xmlns:a16="http://schemas.microsoft.com/office/drawing/2014/main" id="{7915AF81-5EA4-613D-E069-48DC98243402}"/>
                    </a:ext>
                  </a:extLst>
                </p:cNvPr>
                <p:cNvGrpSpPr/>
                <p:nvPr/>
              </p:nvGrpSpPr>
              <p:grpSpPr>
                <a:xfrm>
                  <a:off x="9119050" y="1859819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302" name="Terminator 301">
                    <a:extLst>
                      <a:ext uri="{FF2B5EF4-FFF2-40B4-BE49-F238E27FC236}">
                        <a16:creationId xmlns:a16="http://schemas.microsoft.com/office/drawing/2014/main" id="{0DA998E9-0777-8297-4909-1BC6EB24A146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03" name="Oval 302">
                    <a:extLst>
                      <a:ext uri="{FF2B5EF4-FFF2-40B4-BE49-F238E27FC236}">
                        <a16:creationId xmlns:a16="http://schemas.microsoft.com/office/drawing/2014/main" id="{94D696ED-788A-40ED-0D10-6F8F82207B6D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87" name="Group 286">
                  <a:extLst>
                    <a:ext uri="{FF2B5EF4-FFF2-40B4-BE49-F238E27FC236}">
                      <a16:creationId xmlns:a16="http://schemas.microsoft.com/office/drawing/2014/main" id="{6AF66A21-F3B5-BC3B-9BFA-2118C800D7C0}"/>
                    </a:ext>
                  </a:extLst>
                </p:cNvPr>
                <p:cNvGrpSpPr/>
                <p:nvPr/>
              </p:nvGrpSpPr>
              <p:grpSpPr>
                <a:xfrm>
                  <a:off x="9563438" y="1858470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300" name="Terminator 299">
                    <a:extLst>
                      <a:ext uri="{FF2B5EF4-FFF2-40B4-BE49-F238E27FC236}">
                        <a16:creationId xmlns:a16="http://schemas.microsoft.com/office/drawing/2014/main" id="{C20F3184-15F2-AAA4-B9D9-760066ADD639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01" name="Oval 300">
                    <a:extLst>
                      <a:ext uri="{FF2B5EF4-FFF2-40B4-BE49-F238E27FC236}">
                        <a16:creationId xmlns:a16="http://schemas.microsoft.com/office/drawing/2014/main" id="{FBEA566E-15D8-D103-5551-09558B1691EA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88" name="Group 287">
                  <a:extLst>
                    <a:ext uri="{FF2B5EF4-FFF2-40B4-BE49-F238E27FC236}">
                      <a16:creationId xmlns:a16="http://schemas.microsoft.com/office/drawing/2014/main" id="{D6C8CF39-9A27-4F75-21A3-072F26FC6B0E}"/>
                    </a:ext>
                  </a:extLst>
                </p:cNvPr>
                <p:cNvGrpSpPr/>
                <p:nvPr/>
              </p:nvGrpSpPr>
              <p:grpSpPr>
                <a:xfrm>
                  <a:off x="10007826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98" name="Terminator 297">
                    <a:extLst>
                      <a:ext uri="{FF2B5EF4-FFF2-40B4-BE49-F238E27FC236}">
                        <a16:creationId xmlns:a16="http://schemas.microsoft.com/office/drawing/2014/main" id="{DE2D990A-B148-4C35-B844-D243C62AD466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9" name="Oval 298">
                    <a:extLst>
                      <a:ext uri="{FF2B5EF4-FFF2-40B4-BE49-F238E27FC236}">
                        <a16:creationId xmlns:a16="http://schemas.microsoft.com/office/drawing/2014/main" id="{9531B33A-1745-27E9-23BC-87C77929141E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89" name="Group 288">
                  <a:extLst>
                    <a:ext uri="{FF2B5EF4-FFF2-40B4-BE49-F238E27FC236}">
                      <a16:creationId xmlns:a16="http://schemas.microsoft.com/office/drawing/2014/main" id="{DF3D2A12-B502-C50E-007C-F1653244082A}"/>
                    </a:ext>
                  </a:extLst>
                </p:cNvPr>
                <p:cNvGrpSpPr/>
                <p:nvPr/>
              </p:nvGrpSpPr>
              <p:grpSpPr>
                <a:xfrm>
                  <a:off x="10452214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96" name="Terminator 295">
                    <a:extLst>
                      <a:ext uri="{FF2B5EF4-FFF2-40B4-BE49-F238E27FC236}">
                        <a16:creationId xmlns:a16="http://schemas.microsoft.com/office/drawing/2014/main" id="{56BF6477-D832-68BA-3B5F-21E025C9EB26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7" name="Oval 296">
                    <a:extLst>
                      <a:ext uri="{FF2B5EF4-FFF2-40B4-BE49-F238E27FC236}">
                        <a16:creationId xmlns:a16="http://schemas.microsoft.com/office/drawing/2014/main" id="{B83EC04F-6D80-68B9-2FC4-AE1CC36CB411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90" name="Group 289">
                  <a:extLst>
                    <a:ext uri="{FF2B5EF4-FFF2-40B4-BE49-F238E27FC236}">
                      <a16:creationId xmlns:a16="http://schemas.microsoft.com/office/drawing/2014/main" id="{493E415C-829A-2EF1-F4B1-4F96C54436B4}"/>
                    </a:ext>
                  </a:extLst>
                </p:cNvPr>
                <p:cNvGrpSpPr/>
                <p:nvPr/>
              </p:nvGrpSpPr>
              <p:grpSpPr>
                <a:xfrm>
                  <a:off x="10896602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94" name="Terminator 293">
                    <a:extLst>
                      <a:ext uri="{FF2B5EF4-FFF2-40B4-BE49-F238E27FC236}">
                        <a16:creationId xmlns:a16="http://schemas.microsoft.com/office/drawing/2014/main" id="{5E0BCEC6-E176-9F88-0759-A2E362E39A36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5" name="Oval 294">
                    <a:extLst>
                      <a:ext uri="{FF2B5EF4-FFF2-40B4-BE49-F238E27FC236}">
                        <a16:creationId xmlns:a16="http://schemas.microsoft.com/office/drawing/2014/main" id="{DEF849C9-2999-4C28-7DA8-C849CDBF5515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91" name="Group 290">
                  <a:extLst>
                    <a:ext uri="{FF2B5EF4-FFF2-40B4-BE49-F238E27FC236}">
                      <a16:creationId xmlns:a16="http://schemas.microsoft.com/office/drawing/2014/main" id="{A52D82C6-956E-5AA0-4380-12B4CB890E9B}"/>
                    </a:ext>
                  </a:extLst>
                </p:cNvPr>
                <p:cNvGrpSpPr/>
                <p:nvPr/>
              </p:nvGrpSpPr>
              <p:grpSpPr>
                <a:xfrm>
                  <a:off x="11340988" y="1857121"/>
                  <a:ext cx="445062" cy="113289"/>
                  <a:chOff x="8674662" y="1861168"/>
                  <a:chExt cx="445062" cy="113289"/>
                </a:xfrm>
              </p:grpSpPr>
              <p:sp>
                <p:nvSpPr>
                  <p:cNvPr id="292" name="Terminator 291">
                    <a:extLst>
                      <a:ext uri="{FF2B5EF4-FFF2-40B4-BE49-F238E27FC236}">
                        <a16:creationId xmlns:a16="http://schemas.microsoft.com/office/drawing/2014/main" id="{3E387AE7-237B-BFCA-F7D4-CDFE1133B1E6}"/>
                      </a:ext>
                    </a:extLst>
                  </p:cNvPr>
                  <p:cNvSpPr/>
                  <p:nvPr/>
                </p:nvSpPr>
                <p:spPr>
                  <a:xfrm>
                    <a:off x="8674662" y="1861168"/>
                    <a:ext cx="445062" cy="113289"/>
                  </a:xfrm>
                  <a:prstGeom prst="flowChartTerminator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3" name="Oval 292">
                    <a:extLst>
                      <a:ext uri="{FF2B5EF4-FFF2-40B4-BE49-F238E27FC236}">
                        <a16:creationId xmlns:a16="http://schemas.microsoft.com/office/drawing/2014/main" id="{D5349896-3C73-1640-4889-497FDF9FCB20}"/>
                      </a:ext>
                    </a:extLst>
                  </p:cNvPr>
                  <p:cNvSpPr/>
                  <p:nvPr/>
                </p:nvSpPr>
                <p:spPr>
                  <a:xfrm>
                    <a:off x="8864825" y="1885444"/>
                    <a:ext cx="64736" cy="64736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6350">
                    <a:noFill/>
                    <a:miter lim="800000"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476B7467-74C7-D9BF-3449-FF160A643B50}"/>
                </a:ext>
              </a:extLst>
            </p:cNvPr>
            <p:cNvSpPr txBox="1"/>
            <p:nvPr/>
          </p:nvSpPr>
          <p:spPr>
            <a:xfrm>
              <a:off x="8841415" y="815758"/>
              <a:ext cx="13545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Normal Cells</a:t>
              </a: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994EBE32-BB1C-B2AA-CB92-115DCC81EC9C}"/>
                </a:ext>
              </a:extLst>
            </p:cNvPr>
            <p:cNvSpPr txBox="1"/>
            <p:nvPr/>
          </p:nvSpPr>
          <p:spPr>
            <a:xfrm>
              <a:off x="10248080" y="815758"/>
              <a:ext cx="1354549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Cancer Cells</a:t>
              </a:r>
            </a:p>
          </p:txBody>
        </p:sp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0E790664-D763-97A0-DED9-131DE9C57F8C}"/>
                </a:ext>
              </a:extLst>
            </p:cNvPr>
            <p:cNvGrpSpPr/>
            <p:nvPr/>
          </p:nvGrpSpPr>
          <p:grpSpPr>
            <a:xfrm>
              <a:off x="9540510" y="1688988"/>
              <a:ext cx="1374298" cy="291313"/>
              <a:chOff x="9540510" y="1820708"/>
              <a:chExt cx="1374298" cy="258945"/>
            </a:xfrm>
          </p:grpSpPr>
          <p:cxnSp>
            <p:nvCxnSpPr>
              <p:cNvPr id="209" name="Straight Arrow Connector 208">
                <a:extLst>
                  <a:ext uri="{FF2B5EF4-FFF2-40B4-BE49-F238E27FC236}">
                    <a16:creationId xmlns:a16="http://schemas.microsoft.com/office/drawing/2014/main" id="{EDA36FD7-447D-9097-8837-B1A8699C3D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40510" y="1820708"/>
                <a:ext cx="0" cy="258945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Straight Arrow Connector 209">
                <a:extLst>
                  <a:ext uri="{FF2B5EF4-FFF2-40B4-BE49-F238E27FC236}">
                    <a16:creationId xmlns:a16="http://schemas.microsoft.com/office/drawing/2014/main" id="{B0290B27-C3E1-1C68-55A9-C23AD0C5E4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14808" y="1820708"/>
                <a:ext cx="0" cy="258945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29AAB3C4-0FBC-D0A8-A3DB-63C1CC4A1ED8}"/>
                </a:ext>
              </a:extLst>
            </p:cNvPr>
            <p:cNvSpPr txBox="1"/>
            <p:nvPr/>
          </p:nvSpPr>
          <p:spPr>
            <a:xfrm>
              <a:off x="8791517" y="2255093"/>
              <a:ext cx="813730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Circulation</a:t>
              </a: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12B67DA7-1692-80F0-BD43-C21414A2832A}"/>
                </a:ext>
              </a:extLst>
            </p:cNvPr>
            <p:cNvSpPr txBox="1"/>
            <p:nvPr/>
          </p:nvSpPr>
          <p:spPr>
            <a:xfrm>
              <a:off x="9178583" y="1962431"/>
              <a:ext cx="726067" cy="21294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cfDNA</a:t>
              </a:r>
            </a:p>
          </p:txBody>
        </p: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D23C2776-4D5F-B906-78A1-F7A102086432}"/>
                </a:ext>
              </a:extLst>
            </p:cNvPr>
            <p:cNvSpPr txBox="1"/>
            <p:nvPr/>
          </p:nvSpPr>
          <p:spPr>
            <a:xfrm>
              <a:off x="10293069" y="1954339"/>
              <a:ext cx="1249391" cy="35099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ctDNA with </a:t>
              </a:r>
              <a:b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various mutations</a:t>
              </a:r>
            </a:p>
          </p:txBody>
        </p:sp>
        <p:grpSp>
          <p:nvGrpSpPr>
            <p:cNvPr id="230" name="Group 229">
              <a:extLst>
                <a:ext uri="{FF2B5EF4-FFF2-40B4-BE49-F238E27FC236}">
                  <a16:creationId xmlns:a16="http://schemas.microsoft.com/office/drawing/2014/main" id="{3790B7BD-2090-204A-2E5E-6D077427594D}"/>
                </a:ext>
              </a:extLst>
            </p:cNvPr>
            <p:cNvGrpSpPr/>
            <p:nvPr/>
          </p:nvGrpSpPr>
          <p:grpSpPr>
            <a:xfrm>
              <a:off x="9064100" y="1052657"/>
              <a:ext cx="942055" cy="654668"/>
              <a:chOff x="9023460" y="1135825"/>
              <a:chExt cx="942055" cy="654668"/>
            </a:xfrm>
          </p:grpSpPr>
          <p:grpSp>
            <p:nvGrpSpPr>
              <p:cNvPr id="215" name="Group 214">
                <a:extLst>
                  <a:ext uri="{FF2B5EF4-FFF2-40B4-BE49-F238E27FC236}">
                    <a16:creationId xmlns:a16="http://schemas.microsoft.com/office/drawing/2014/main" id="{A05FEBB1-F94E-99C1-4E9E-55D18BC3B9F4}"/>
                  </a:ext>
                </a:extLst>
              </p:cNvPr>
              <p:cNvGrpSpPr/>
              <p:nvPr/>
            </p:nvGrpSpPr>
            <p:grpSpPr>
              <a:xfrm>
                <a:off x="9114899" y="1163396"/>
                <a:ext cx="374542" cy="310691"/>
                <a:chOff x="7000039" y="4586213"/>
                <a:chExt cx="650354" cy="650354"/>
              </a:xfrm>
            </p:grpSpPr>
            <p:sp>
              <p:nvSpPr>
                <p:cNvPr id="216" name="Oval 215">
                  <a:extLst>
                    <a:ext uri="{FF2B5EF4-FFF2-40B4-BE49-F238E27FC236}">
                      <a16:creationId xmlns:a16="http://schemas.microsoft.com/office/drawing/2014/main" id="{DF712E67-035B-46C0-5BCA-E3BD54A3A9B0}"/>
                    </a:ext>
                  </a:extLst>
                </p:cNvPr>
                <p:cNvSpPr/>
                <p:nvPr/>
              </p:nvSpPr>
              <p:spPr bwMode="auto">
                <a:xfrm>
                  <a:off x="7000039" y="4586213"/>
                  <a:ext cx="650354" cy="65035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20000"/>
                        <a:lumOff val="8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17" name="Oval 216">
                  <a:extLst>
                    <a:ext uri="{FF2B5EF4-FFF2-40B4-BE49-F238E27FC236}">
                      <a16:creationId xmlns:a16="http://schemas.microsoft.com/office/drawing/2014/main" id="{8DCFE6F5-9286-2DC1-91DB-E7D41220F534}"/>
                    </a:ext>
                  </a:extLst>
                </p:cNvPr>
                <p:cNvSpPr/>
                <p:nvPr/>
              </p:nvSpPr>
              <p:spPr bwMode="auto">
                <a:xfrm>
                  <a:off x="7139234" y="4678608"/>
                  <a:ext cx="455569" cy="45556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/>
                    </a:gs>
                  </a:gsLst>
                  <a:path path="circle">
                    <a:fillToRect l="100000" t="100000"/>
                  </a:path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18" name="Group 217">
                <a:extLst>
                  <a:ext uri="{FF2B5EF4-FFF2-40B4-BE49-F238E27FC236}">
                    <a16:creationId xmlns:a16="http://schemas.microsoft.com/office/drawing/2014/main" id="{CD4ACC4D-D41A-505D-EB0A-335D9DEB922D}"/>
                  </a:ext>
                </a:extLst>
              </p:cNvPr>
              <p:cNvGrpSpPr/>
              <p:nvPr/>
            </p:nvGrpSpPr>
            <p:grpSpPr>
              <a:xfrm rot="14905774">
                <a:off x="9622899" y="1447876"/>
                <a:ext cx="374542" cy="310691"/>
                <a:chOff x="7000039" y="4586213"/>
                <a:chExt cx="650354" cy="650354"/>
              </a:xfrm>
            </p:grpSpPr>
            <p:sp>
              <p:nvSpPr>
                <p:cNvPr id="219" name="Oval 218">
                  <a:extLst>
                    <a:ext uri="{FF2B5EF4-FFF2-40B4-BE49-F238E27FC236}">
                      <a16:creationId xmlns:a16="http://schemas.microsoft.com/office/drawing/2014/main" id="{790FFE54-CA32-9BA4-6DE9-D01041CD5861}"/>
                    </a:ext>
                  </a:extLst>
                </p:cNvPr>
                <p:cNvSpPr/>
                <p:nvPr/>
              </p:nvSpPr>
              <p:spPr bwMode="auto">
                <a:xfrm>
                  <a:off x="7000039" y="4586213"/>
                  <a:ext cx="650354" cy="65035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20000"/>
                        <a:lumOff val="8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20" name="Oval 219">
                  <a:extLst>
                    <a:ext uri="{FF2B5EF4-FFF2-40B4-BE49-F238E27FC236}">
                      <a16:creationId xmlns:a16="http://schemas.microsoft.com/office/drawing/2014/main" id="{5C0D61A1-5E99-645A-1CDF-E5A805E6569D}"/>
                    </a:ext>
                  </a:extLst>
                </p:cNvPr>
                <p:cNvSpPr/>
                <p:nvPr/>
              </p:nvSpPr>
              <p:spPr bwMode="auto">
                <a:xfrm>
                  <a:off x="7139234" y="4678608"/>
                  <a:ext cx="455569" cy="45556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/>
                    </a:gs>
                  </a:gsLst>
                  <a:path path="circle">
                    <a:fillToRect l="100000" t="100000"/>
                  </a:path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1" name="Group 220">
                <a:extLst>
                  <a:ext uri="{FF2B5EF4-FFF2-40B4-BE49-F238E27FC236}">
                    <a16:creationId xmlns:a16="http://schemas.microsoft.com/office/drawing/2014/main" id="{BD6AC491-F3A8-DEE4-D9F3-D393A19D19FB}"/>
                  </a:ext>
                </a:extLst>
              </p:cNvPr>
              <p:cNvGrpSpPr/>
              <p:nvPr/>
            </p:nvGrpSpPr>
            <p:grpSpPr>
              <a:xfrm>
                <a:off x="9023460" y="1478355"/>
                <a:ext cx="374542" cy="310691"/>
                <a:chOff x="7000039" y="4586213"/>
                <a:chExt cx="650354" cy="650354"/>
              </a:xfrm>
            </p:grpSpPr>
            <p:sp>
              <p:nvSpPr>
                <p:cNvPr id="222" name="Oval 221">
                  <a:extLst>
                    <a:ext uri="{FF2B5EF4-FFF2-40B4-BE49-F238E27FC236}">
                      <a16:creationId xmlns:a16="http://schemas.microsoft.com/office/drawing/2014/main" id="{BEBCA891-6482-2426-D05C-826B0586BEE2}"/>
                    </a:ext>
                  </a:extLst>
                </p:cNvPr>
                <p:cNvSpPr/>
                <p:nvPr/>
              </p:nvSpPr>
              <p:spPr bwMode="auto">
                <a:xfrm>
                  <a:off x="7000039" y="4586213"/>
                  <a:ext cx="650354" cy="65035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20000"/>
                        <a:lumOff val="8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23" name="Oval 222">
                  <a:extLst>
                    <a:ext uri="{FF2B5EF4-FFF2-40B4-BE49-F238E27FC236}">
                      <a16:creationId xmlns:a16="http://schemas.microsoft.com/office/drawing/2014/main" id="{3D211F4F-2B0B-8C84-1F96-E9EDF8F626EF}"/>
                    </a:ext>
                  </a:extLst>
                </p:cNvPr>
                <p:cNvSpPr/>
                <p:nvPr/>
              </p:nvSpPr>
              <p:spPr bwMode="auto">
                <a:xfrm>
                  <a:off x="7139234" y="4678608"/>
                  <a:ext cx="455569" cy="45556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/>
                    </a:gs>
                  </a:gsLst>
                  <a:path path="circle">
                    <a:fillToRect l="100000" t="100000"/>
                  </a:path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4" name="Group 223">
                <a:extLst>
                  <a:ext uri="{FF2B5EF4-FFF2-40B4-BE49-F238E27FC236}">
                    <a16:creationId xmlns:a16="http://schemas.microsoft.com/office/drawing/2014/main" id="{1A908812-E319-5B95-7D70-A813D920B106}"/>
                  </a:ext>
                </a:extLst>
              </p:cNvPr>
              <p:cNvGrpSpPr/>
              <p:nvPr/>
            </p:nvGrpSpPr>
            <p:grpSpPr>
              <a:xfrm rot="8117252">
                <a:off x="9480659" y="1135825"/>
                <a:ext cx="374542" cy="310691"/>
                <a:chOff x="7000039" y="4586213"/>
                <a:chExt cx="650354" cy="650354"/>
              </a:xfrm>
            </p:grpSpPr>
            <p:sp>
              <p:nvSpPr>
                <p:cNvPr id="225" name="Oval 224">
                  <a:extLst>
                    <a:ext uri="{FF2B5EF4-FFF2-40B4-BE49-F238E27FC236}">
                      <a16:creationId xmlns:a16="http://schemas.microsoft.com/office/drawing/2014/main" id="{56286CA4-B6B6-538D-D184-BDE5682DB2F8}"/>
                    </a:ext>
                  </a:extLst>
                </p:cNvPr>
                <p:cNvSpPr/>
                <p:nvPr/>
              </p:nvSpPr>
              <p:spPr bwMode="auto">
                <a:xfrm>
                  <a:off x="7000039" y="4586213"/>
                  <a:ext cx="650354" cy="65035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20000"/>
                        <a:lumOff val="8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26" name="Oval 225">
                  <a:extLst>
                    <a:ext uri="{FF2B5EF4-FFF2-40B4-BE49-F238E27FC236}">
                      <a16:creationId xmlns:a16="http://schemas.microsoft.com/office/drawing/2014/main" id="{5EBC4C47-363C-11E3-3BE4-68981B7EBF4E}"/>
                    </a:ext>
                  </a:extLst>
                </p:cNvPr>
                <p:cNvSpPr/>
                <p:nvPr/>
              </p:nvSpPr>
              <p:spPr bwMode="auto">
                <a:xfrm>
                  <a:off x="7139234" y="4678608"/>
                  <a:ext cx="455569" cy="45556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/>
                    </a:gs>
                  </a:gsLst>
                  <a:path path="circle">
                    <a:fillToRect l="100000" t="100000"/>
                  </a:path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7" name="Group 226">
                <a:extLst>
                  <a:ext uri="{FF2B5EF4-FFF2-40B4-BE49-F238E27FC236}">
                    <a16:creationId xmlns:a16="http://schemas.microsoft.com/office/drawing/2014/main" id="{77CCB061-8B56-32DE-4B77-2BCAE1AC826F}"/>
                  </a:ext>
                </a:extLst>
              </p:cNvPr>
              <p:cNvGrpSpPr/>
              <p:nvPr/>
            </p:nvGrpSpPr>
            <p:grpSpPr>
              <a:xfrm rot="15718160">
                <a:off x="9366920" y="1465365"/>
                <a:ext cx="305935" cy="253780"/>
                <a:chOff x="7000039" y="4586213"/>
                <a:chExt cx="650354" cy="650354"/>
              </a:xfrm>
            </p:grpSpPr>
            <p:sp>
              <p:nvSpPr>
                <p:cNvPr id="228" name="Oval 227">
                  <a:extLst>
                    <a:ext uri="{FF2B5EF4-FFF2-40B4-BE49-F238E27FC236}">
                      <a16:creationId xmlns:a16="http://schemas.microsoft.com/office/drawing/2014/main" id="{24B5A1C3-6828-7A3B-1F28-060BFD453376}"/>
                    </a:ext>
                  </a:extLst>
                </p:cNvPr>
                <p:cNvSpPr/>
                <p:nvPr/>
              </p:nvSpPr>
              <p:spPr bwMode="auto">
                <a:xfrm>
                  <a:off x="7000039" y="4586213"/>
                  <a:ext cx="650354" cy="65035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20000"/>
                        <a:lumOff val="8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29" name="Oval 228">
                  <a:extLst>
                    <a:ext uri="{FF2B5EF4-FFF2-40B4-BE49-F238E27FC236}">
                      <a16:creationId xmlns:a16="http://schemas.microsoft.com/office/drawing/2014/main" id="{D37707FE-EDB9-D20E-0E99-AB5B76E26A97}"/>
                    </a:ext>
                  </a:extLst>
                </p:cNvPr>
                <p:cNvSpPr/>
                <p:nvPr/>
              </p:nvSpPr>
              <p:spPr bwMode="auto">
                <a:xfrm>
                  <a:off x="7139234" y="4678608"/>
                  <a:ext cx="455569" cy="45556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/>
                    </a:gs>
                  </a:gsLst>
                  <a:path path="circle">
                    <a:fillToRect l="100000" t="100000"/>
                  </a:path>
                </a:gradFill>
                <a:ln w="0">
                  <a:solidFill>
                    <a:schemeClr val="accent6"/>
                  </a:solidFill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161616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233" name="Group 232">
              <a:extLst>
                <a:ext uri="{FF2B5EF4-FFF2-40B4-BE49-F238E27FC236}">
                  <a16:creationId xmlns:a16="http://schemas.microsoft.com/office/drawing/2014/main" id="{901575A8-9607-D091-9699-67151108B702}"/>
                </a:ext>
              </a:extLst>
            </p:cNvPr>
            <p:cNvGrpSpPr/>
            <p:nvPr/>
          </p:nvGrpSpPr>
          <p:grpSpPr>
            <a:xfrm rot="19775814">
              <a:off x="10517458" y="1032601"/>
              <a:ext cx="453814" cy="403799"/>
              <a:chOff x="7806626" y="1732498"/>
              <a:chExt cx="597571" cy="531712"/>
            </a:xfrm>
          </p:grpSpPr>
          <p:sp>
            <p:nvSpPr>
              <p:cNvPr id="231" name="Freeform 60">
                <a:extLst>
                  <a:ext uri="{FF2B5EF4-FFF2-40B4-BE49-F238E27FC236}">
                    <a16:creationId xmlns:a16="http://schemas.microsoft.com/office/drawing/2014/main" id="{25B744E0-C503-7686-8E92-CCE8F3DCC9CE}"/>
                  </a:ext>
                </a:extLst>
              </p:cNvPr>
              <p:cNvSpPr/>
              <p:nvPr/>
            </p:nvSpPr>
            <p:spPr bwMode="auto">
              <a:xfrm rot="11453360">
                <a:off x="7806626" y="1732498"/>
                <a:ext cx="597571" cy="531712"/>
              </a:xfrm>
              <a:custGeom>
                <a:avLst/>
                <a:gdLst>
                  <a:gd name="connsiteX0" fmla="*/ 115888 w 1040210"/>
                  <a:gd name="connsiteY0" fmla="*/ 384969 h 1144985"/>
                  <a:gd name="connsiteX1" fmla="*/ 123032 w 1040210"/>
                  <a:gd name="connsiteY1" fmla="*/ 330201 h 1144985"/>
                  <a:gd name="connsiteX2" fmla="*/ 103982 w 1040210"/>
                  <a:gd name="connsiteY2" fmla="*/ 265907 h 1144985"/>
                  <a:gd name="connsiteX3" fmla="*/ 89694 w 1040210"/>
                  <a:gd name="connsiteY3" fmla="*/ 218282 h 1144985"/>
                  <a:gd name="connsiteX4" fmla="*/ 125413 w 1040210"/>
                  <a:gd name="connsiteY4" fmla="*/ 213519 h 1144985"/>
                  <a:gd name="connsiteX5" fmla="*/ 180182 w 1040210"/>
                  <a:gd name="connsiteY5" fmla="*/ 246857 h 1144985"/>
                  <a:gd name="connsiteX6" fmla="*/ 227807 w 1040210"/>
                  <a:gd name="connsiteY6" fmla="*/ 270669 h 1144985"/>
                  <a:gd name="connsiteX7" fmla="*/ 244475 w 1040210"/>
                  <a:gd name="connsiteY7" fmla="*/ 273051 h 1144985"/>
                  <a:gd name="connsiteX8" fmla="*/ 318294 w 1040210"/>
                  <a:gd name="connsiteY8" fmla="*/ 232569 h 1144985"/>
                  <a:gd name="connsiteX9" fmla="*/ 449263 w 1040210"/>
                  <a:gd name="connsiteY9" fmla="*/ 184944 h 1144985"/>
                  <a:gd name="connsiteX10" fmla="*/ 539750 w 1040210"/>
                  <a:gd name="connsiteY10" fmla="*/ 184944 h 1144985"/>
                  <a:gd name="connsiteX11" fmla="*/ 601663 w 1040210"/>
                  <a:gd name="connsiteY11" fmla="*/ 118269 h 1144985"/>
                  <a:gd name="connsiteX12" fmla="*/ 646907 w 1040210"/>
                  <a:gd name="connsiteY12" fmla="*/ 34926 h 1144985"/>
                  <a:gd name="connsiteX13" fmla="*/ 718344 w 1040210"/>
                  <a:gd name="connsiteY13" fmla="*/ 3969 h 1144985"/>
                  <a:gd name="connsiteX14" fmla="*/ 758825 w 1040210"/>
                  <a:gd name="connsiteY14" fmla="*/ 11113 h 1144985"/>
                  <a:gd name="connsiteX15" fmla="*/ 763588 w 1040210"/>
                  <a:gd name="connsiteY15" fmla="*/ 70644 h 1144985"/>
                  <a:gd name="connsiteX16" fmla="*/ 799307 w 1040210"/>
                  <a:gd name="connsiteY16" fmla="*/ 130176 h 1144985"/>
                  <a:gd name="connsiteX17" fmla="*/ 837407 w 1040210"/>
                  <a:gd name="connsiteY17" fmla="*/ 158751 h 1144985"/>
                  <a:gd name="connsiteX18" fmla="*/ 920750 w 1040210"/>
                  <a:gd name="connsiteY18" fmla="*/ 158751 h 1144985"/>
                  <a:gd name="connsiteX19" fmla="*/ 965994 w 1040210"/>
                  <a:gd name="connsiteY19" fmla="*/ 175419 h 1144985"/>
                  <a:gd name="connsiteX20" fmla="*/ 968375 w 1040210"/>
                  <a:gd name="connsiteY20" fmla="*/ 215901 h 1144985"/>
                  <a:gd name="connsiteX21" fmla="*/ 946944 w 1040210"/>
                  <a:gd name="connsiteY21" fmla="*/ 275432 h 1144985"/>
                  <a:gd name="connsiteX22" fmla="*/ 946944 w 1040210"/>
                  <a:gd name="connsiteY22" fmla="*/ 334963 h 1144985"/>
                  <a:gd name="connsiteX23" fmla="*/ 982663 w 1040210"/>
                  <a:gd name="connsiteY23" fmla="*/ 401638 h 1144985"/>
                  <a:gd name="connsiteX24" fmla="*/ 1008857 w 1040210"/>
                  <a:gd name="connsiteY24" fmla="*/ 523082 h 1144985"/>
                  <a:gd name="connsiteX25" fmla="*/ 999332 w 1040210"/>
                  <a:gd name="connsiteY25" fmla="*/ 727869 h 1144985"/>
                  <a:gd name="connsiteX26" fmla="*/ 989807 w 1040210"/>
                  <a:gd name="connsiteY26" fmla="*/ 765969 h 1144985"/>
                  <a:gd name="connsiteX27" fmla="*/ 1006475 w 1040210"/>
                  <a:gd name="connsiteY27" fmla="*/ 811213 h 1144985"/>
                  <a:gd name="connsiteX28" fmla="*/ 1039813 w 1040210"/>
                  <a:gd name="connsiteY28" fmla="*/ 856457 h 1144985"/>
                  <a:gd name="connsiteX29" fmla="*/ 1004094 w 1040210"/>
                  <a:gd name="connsiteY29" fmla="*/ 899319 h 1144985"/>
                  <a:gd name="connsiteX30" fmla="*/ 937419 w 1040210"/>
                  <a:gd name="connsiteY30" fmla="*/ 908844 h 1144985"/>
                  <a:gd name="connsiteX31" fmla="*/ 885032 w 1040210"/>
                  <a:gd name="connsiteY31" fmla="*/ 915988 h 1144985"/>
                  <a:gd name="connsiteX32" fmla="*/ 851694 w 1040210"/>
                  <a:gd name="connsiteY32" fmla="*/ 949326 h 1144985"/>
                  <a:gd name="connsiteX33" fmla="*/ 763588 w 1040210"/>
                  <a:gd name="connsiteY33" fmla="*/ 999332 h 1144985"/>
                  <a:gd name="connsiteX34" fmla="*/ 699294 w 1040210"/>
                  <a:gd name="connsiteY34" fmla="*/ 1068388 h 1144985"/>
                  <a:gd name="connsiteX35" fmla="*/ 658813 w 1040210"/>
                  <a:gd name="connsiteY35" fmla="*/ 1082676 h 1144985"/>
                  <a:gd name="connsiteX36" fmla="*/ 604044 w 1040210"/>
                  <a:gd name="connsiteY36" fmla="*/ 1051719 h 1144985"/>
                  <a:gd name="connsiteX37" fmla="*/ 573088 w 1040210"/>
                  <a:gd name="connsiteY37" fmla="*/ 1058863 h 1144985"/>
                  <a:gd name="connsiteX38" fmla="*/ 494507 w 1040210"/>
                  <a:gd name="connsiteY38" fmla="*/ 1120776 h 1144985"/>
                  <a:gd name="connsiteX39" fmla="*/ 461169 w 1040210"/>
                  <a:gd name="connsiteY39" fmla="*/ 1137444 h 1144985"/>
                  <a:gd name="connsiteX40" fmla="*/ 413544 w 1040210"/>
                  <a:gd name="connsiteY40" fmla="*/ 1075532 h 1144985"/>
                  <a:gd name="connsiteX41" fmla="*/ 332582 w 1040210"/>
                  <a:gd name="connsiteY41" fmla="*/ 1006476 h 1144985"/>
                  <a:gd name="connsiteX42" fmla="*/ 268288 w 1040210"/>
                  <a:gd name="connsiteY42" fmla="*/ 1027907 h 1144985"/>
                  <a:gd name="connsiteX43" fmla="*/ 237332 w 1040210"/>
                  <a:gd name="connsiteY43" fmla="*/ 996951 h 1144985"/>
                  <a:gd name="connsiteX44" fmla="*/ 225425 w 1040210"/>
                  <a:gd name="connsiteY44" fmla="*/ 961232 h 1144985"/>
                  <a:gd name="connsiteX45" fmla="*/ 184944 w 1040210"/>
                  <a:gd name="connsiteY45" fmla="*/ 942182 h 1144985"/>
                  <a:gd name="connsiteX46" fmla="*/ 123032 w 1040210"/>
                  <a:gd name="connsiteY46" fmla="*/ 865982 h 1144985"/>
                  <a:gd name="connsiteX47" fmla="*/ 84932 w 1040210"/>
                  <a:gd name="connsiteY47" fmla="*/ 770732 h 1144985"/>
                  <a:gd name="connsiteX48" fmla="*/ 77788 w 1040210"/>
                  <a:gd name="connsiteY48" fmla="*/ 718344 h 1144985"/>
                  <a:gd name="connsiteX49" fmla="*/ 53975 w 1040210"/>
                  <a:gd name="connsiteY49" fmla="*/ 654051 h 1144985"/>
                  <a:gd name="connsiteX50" fmla="*/ 6350 w 1040210"/>
                  <a:gd name="connsiteY50" fmla="*/ 534988 h 1144985"/>
                  <a:gd name="connsiteX51" fmla="*/ 15875 w 1040210"/>
                  <a:gd name="connsiteY51" fmla="*/ 423069 h 1144985"/>
                  <a:gd name="connsiteX52" fmla="*/ 34925 w 1040210"/>
                  <a:gd name="connsiteY52" fmla="*/ 384969 h 1144985"/>
                  <a:gd name="connsiteX53" fmla="*/ 20638 w 1040210"/>
                  <a:gd name="connsiteY53" fmla="*/ 330201 h 1144985"/>
                  <a:gd name="connsiteX54" fmla="*/ 39688 w 1040210"/>
                  <a:gd name="connsiteY54" fmla="*/ 313532 h 1144985"/>
                  <a:gd name="connsiteX55" fmla="*/ 111125 w 1040210"/>
                  <a:gd name="connsiteY55" fmla="*/ 323057 h 1144985"/>
                  <a:gd name="connsiteX56" fmla="*/ 123032 w 1040210"/>
                  <a:gd name="connsiteY56" fmla="*/ 330201 h 1144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1040210" h="1144985">
                    <a:moveTo>
                      <a:pt x="115888" y="384969"/>
                    </a:moveTo>
                    <a:cubicBezTo>
                      <a:pt x="120452" y="367507"/>
                      <a:pt x="125016" y="350045"/>
                      <a:pt x="123032" y="330201"/>
                    </a:cubicBezTo>
                    <a:cubicBezTo>
                      <a:pt x="121048" y="310357"/>
                      <a:pt x="109538" y="284560"/>
                      <a:pt x="103982" y="265907"/>
                    </a:cubicBezTo>
                    <a:cubicBezTo>
                      <a:pt x="98426" y="247254"/>
                      <a:pt x="86122" y="227013"/>
                      <a:pt x="89694" y="218282"/>
                    </a:cubicBezTo>
                    <a:cubicBezTo>
                      <a:pt x="93266" y="209551"/>
                      <a:pt x="110332" y="208757"/>
                      <a:pt x="125413" y="213519"/>
                    </a:cubicBezTo>
                    <a:cubicBezTo>
                      <a:pt x="140494" y="218282"/>
                      <a:pt x="163116" y="237332"/>
                      <a:pt x="180182" y="246857"/>
                    </a:cubicBezTo>
                    <a:cubicBezTo>
                      <a:pt x="197248" y="256382"/>
                      <a:pt x="217092" y="266303"/>
                      <a:pt x="227807" y="270669"/>
                    </a:cubicBezTo>
                    <a:cubicBezTo>
                      <a:pt x="238522" y="275035"/>
                      <a:pt x="229394" y="279401"/>
                      <a:pt x="244475" y="273051"/>
                    </a:cubicBezTo>
                    <a:cubicBezTo>
                      <a:pt x="259556" y="266701"/>
                      <a:pt x="284163" y="247254"/>
                      <a:pt x="318294" y="232569"/>
                    </a:cubicBezTo>
                    <a:cubicBezTo>
                      <a:pt x="352425" y="217885"/>
                      <a:pt x="412354" y="192881"/>
                      <a:pt x="449263" y="184944"/>
                    </a:cubicBezTo>
                    <a:cubicBezTo>
                      <a:pt x="486172" y="177007"/>
                      <a:pt x="514350" y="196056"/>
                      <a:pt x="539750" y="184944"/>
                    </a:cubicBezTo>
                    <a:cubicBezTo>
                      <a:pt x="565150" y="173832"/>
                      <a:pt x="583804" y="143272"/>
                      <a:pt x="601663" y="118269"/>
                    </a:cubicBezTo>
                    <a:cubicBezTo>
                      <a:pt x="619523" y="93266"/>
                      <a:pt x="627460" y="53976"/>
                      <a:pt x="646907" y="34926"/>
                    </a:cubicBezTo>
                    <a:cubicBezTo>
                      <a:pt x="666354" y="15876"/>
                      <a:pt x="699691" y="7938"/>
                      <a:pt x="718344" y="3969"/>
                    </a:cubicBezTo>
                    <a:cubicBezTo>
                      <a:pt x="736997" y="0"/>
                      <a:pt x="751284" y="1"/>
                      <a:pt x="758825" y="11113"/>
                    </a:cubicBezTo>
                    <a:cubicBezTo>
                      <a:pt x="766366" y="22226"/>
                      <a:pt x="756841" y="50800"/>
                      <a:pt x="763588" y="70644"/>
                    </a:cubicBezTo>
                    <a:cubicBezTo>
                      <a:pt x="770335" y="90488"/>
                      <a:pt x="787004" y="115492"/>
                      <a:pt x="799307" y="130176"/>
                    </a:cubicBezTo>
                    <a:cubicBezTo>
                      <a:pt x="811610" y="144861"/>
                      <a:pt x="817167" y="153989"/>
                      <a:pt x="837407" y="158751"/>
                    </a:cubicBezTo>
                    <a:cubicBezTo>
                      <a:pt x="857648" y="163514"/>
                      <a:pt x="899319" y="155973"/>
                      <a:pt x="920750" y="158751"/>
                    </a:cubicBezTo>
                    <a:cubicBezTo>
                      <a:pt x="942181" y="161529"/>
                      <a:pt x="958057" y="165894"/>
                      <a:pt x="965994" y="175419"/>
                    </a:cubicBezTo>
                    <a:cubicBezTo>
                      <a:pt x="973931" y="184944"/>
                      <a:pt x="971550" y="199232"/>
                      <a:pt x="968375" y="215901"/>
                    </a:cubicBezTo>
                    <a:cubicBezTo>
                      <a:pt x="965200" y="232570"/>
                      <a:pt x="950516" y="255588"/>
                      <a:pt x="946944" y="275432"/>
                    </a:cubicBezTo>
                    <a:cubicBezTo>
                      <a:pt x="943372" y="295276"/>
                      <a:pt x="940991" y="313929"/>
                      <a:pt x="946944" y="334963"/>
                    </a:cubicBezTo>
                    <a:cubicBezTo>
                      <a:pt x="952897" y="355997"/>
                      <a:pt x="972344" y="370285"/>
                      <a:pt x="982663" y="401638"/>
                    </a:cubicBezTo>
                    <a:cubicBezTo>
                      <a:pt x="992982" y="432991"/>
                      <a:pt x="1006079" y="468710"/>
                      <a:pt x="1008857" y="523082"/>
                    </a:cubicBezTo>
                    <a:cubicBezTo>
                      <a:pt x="1011635" y="577454"/>
                      <a:pt x="1002507" y="687388"/>
                      <a:pt x="999332" y="727869"/>
                    </a:cubicBezTo>
                    <a:cubicBezTo>
                      <a:pt x="996157" y="768350"/>
                      <a:pt x="988617" y="752078"/>
                      <a:pt x="989807" y="765969"/>
                    </a:cubicBezTo>
                    <a:cubicBezTo>
                      <a:pt x="990997" y="779860"/>
                      <a:pt x="998141" y="796132"/>
                      <a:pt x="1006475" y="811213"/>
                    </a:cubicBezTo>
                    <a:cubicBezTo>
                      <a:pt x="1014809" y="826294"/>
                      <a:pt x="1040210" y="841773"/>
                      <a:pt x="1039813" y="856457"/>
                    </a:cubicBezTo>
                    <a:cubicBezTo>
                      <a:pt x="1039416" y="871141"/>
                      <a:pt x="1021160" y="890588"/>
                      <a:pt x="1004094" y="899319"/>
                    </a:cubicBezTo>
                    <a:cubicBezTo>
                      <a:pt x="987028" y="908050"/>
                      <a:pt x="937419" y="908844"/>
                      <a:pt x="937419" y="908844"/>
                    </a:cubicBezTo>
                    <a:cubicBezTo>
                      <a:pt x="917575" y="911622"/>
                      <a:pt x="899319" y="909241"/>
                      <a:pt x="885032" y="915988"/>
                    </a:cubicBezTo>
                    <a:cubicBezTo>
                      <a:pt x="870745" y="922735"/>
                      <a:pt x="871935" y="935435"/>
                      <a:pt x="851694" y="949326"/>
                    </a:cubicBezTo>
                    <a:cubicBezTo>
                      <a:pt x="831453" y="963217"/>
                      <a:pt x="788988" y="979488"/>
                      <a:pt x="763588" y="999332"/>
                    </a:cubicBezTo>
                    <a:cubicBezTo>
                      <a:pt x="738188" y="1019176"/>
                      <a:pt x="716756" y="1054497"/>
                      <a:pt x="699294" y="1068388"/>
                    </a:cubicBezTo>
                    <a:cubicBezTo>
                      <a:pt x="681832" y="1082279"/>
                      <a:pt x="674688" y="1085454"/>
                      <a:pt x="658813" y="1082676"/>
                    </a:cubicBezTo>
                    <a:cubicBezTo>
                      <a:pt x="642938" y="1079898"/>
                      <a:pt x="618331" y="1055688"/>
                      <a:pt x="604044" y="1051719"/>
                    </a:cubicBezTo>
                    <a:cubicBezTo>
                      <a:pt x="589757" y="1047750"/>
                      <a:pt x="591344" y="1047354"/>
                      <a:pt x="573088" y="1058863"/>
                    </a:cubicBezTo>
                    <a:cubicBezTo>
                      <a:pt x="554832" y="1070372"/>
                      <a:pt x="513160" y="1107679"/>
                      <a:pt x="494507" y="1120776"/>
                    </a:cubicBezTo>
                    <a:cubicBezTo>
                      <a:pt x="475854" y="1133873"/>
                      <a:pt x="474663" y="1144985"/>
                      <a:pt x="461169" y="1137444"/>
                    </a:cubicBezTo>
                    <a:cubicBezTo>
                      <a:pt x="447675" y="1129903"/>
                      <a:pt x="434975" y="1097360"/>
                      <a:pt x="413544" y="1075532"/>
                    </a:cubicBezTo>
                    <a:cubicBezTo>
                      <a:pt x="392113" y="1053704"/>
                      <a:pt x="356791" y="1014413"/>
                      <a:pt x="332582" y="1006476"/>
                    </a:cubicBezTo>
                    <a:cubicBezTo>
                      <a:pt x="308373" y="998539"/>
                      <a:pt x="284163" y="1029495"/>
                      <a:pt x="268288" y="1027907"/>
                    </a:cubicBezTo>
                    <a:cubicBezTo>
                      <a:pt x="252413" y="1026320"/>
                      <a:pt x="244476" y="1008063"/>
                      <a:pt x="237332" y="996951"/>
                    </a:cubicBezTo>
                    <a:cubicBezTo>
                      <a:pt x="230188" y="985839"/>
                      <a:pt x="234156" y="970360"/>
                      <a:pt x="225425" y="961232"/>
                    </a:cubicBezTo>
                    <a:cubicBezTo>
                      <a:pt x="216694" y="952104"/>
                      <a:pt x="202009" y="958057"/>
                      <a:pt x="184944" y="942182"/>
                    </a:cubicBezTo>
                    <a:cubicBezTo>
                      <a:pt x="167879" y="926307"/>
                      <a:pt x="139701" y="894557"/>
                      <a:pt x="123032" y="865982"/>
                    </a:cubicBezTo>
                    <a:cubicBezTo>
                      <a:pt x="106363" y="837407"/>
                      <a:pt x="92473" y="795338"/>
                      <a:pt x="84932" y="770732"/>
                    </a:cubicBezTo>
                    <a:cubicBezTo>
                      <a:pt x="77391" y="746126"/>
                      <a:pt x="82948" y="737791"/>
                      <a:pt x="77788" y="718344"/>
                    </a:cubicBezTo>
                    <a:cubicBezTo>
                      <a:pt x="72628" y="698897"/>
                      <a:pt x="65881" y="684610"/>
                      <a:pt x="53975" y="654051"/>
                    </a:cubicBezTo>
                    <a:cubicBezTo>
                      <a:pt x="42069" y="623492"/>
                      <a:pt x="12700" y="573485"/>
                      <a:pt x="6350" y="534988"/>
                    </a:cubicBezTo>
                    <a:cubicBezTo>
                      <a:pt x="0" y="496491"/>
                      <a:pt x="11113" y="448072"/>
                      <a:pt x="15875" y="423069"/>
                    </a:cubicBezTo>
                    <a:cubicBezTo>
                      <a:pt x="20637" y="398066"/>
                      <a:pt x="34131" y="400447"/>
                      <a:pt x="34925" y="384969"/>
                    </a:cubicBezTo>
                    <a:cubicBezTo>
                      <a:pt x="35719" y="369491"/>
                      <a:pt x="19844" y="342107"/>
                      <a:pt x="20638" y="330201"/>
                    </a:cubicBezTo>
                    <a:cubicBezTo>
                      <a:pt x="21432" y="318295"/>
                      <a:pt x="24607" y="314723"/>
                      <a:pt x="39688" y="313532"/>
                    </a:cubicBezTo>
                    <a:cubicBezTo>
                      <a:pt x="54769" y="312341"/>
                      <a:pt x="97234" y="320279"/>
                      <a:pt x="111125" y="323057"/>
                    </a:cubicBezTo>
                    <a:cubicBezTo>
                      <a:pt x="125016" y="325835"/>
                      <a:pt x="124024" y="328018"/>
                      <a:pt x="123032" y="330201"/>
                    </a:cubicBezTo>
                  </a:path>
                </a:pathLst>
              </a:custGeom>
              <a:gradFill flip="none" rotWithShape="1">
                <a:gsLst>
                  <a:gs pos="47000">
                    <a:srgbClr val="F5AE98"/>
                  </a:gs>
                  <a:gs pos="100000">
                    <a:schemeClr val="accent1"/>
                  </a:gs>
                  <a:gs pos="0">
                    <a:schemeClr val="accent1"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ln w="952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 marL="0" marR="0" lvl="0" indent="0" algn="ctr" defTabSz="503816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8B3D9A"/>
                  </a:buClr>
                  <a:buSzPct val="45000"/>
                  <a:buFontTx/>
                  <a:buNone/>
                  <a:tabLst/>
                  <a:defRPr/>
                </a:pPr>
                <a:endParaRPr kumimoji="0" lang="en-US" sz="2645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232" name="Freeform 135">
                <a:extLst>
                  <a:ext uri="{FF2B5EF4-FFF2-40B4-BE49-F238E27FC236}">
                    <a16:creationId xmlns:a16="http://schemas.microsoft.com/office/drawing/2014/main" id="{0A205478-B634-5971-3A66-7473546FA4AB}"/>
                  </a:ext>
                </a:extLst>
              </p:cNvPr>
              <p:cNvSpPr/>
              <p:nvPr/>
            </p:nvSpPr>
            <p:spPr bwMode="auto">
              <a:xfrm rot="4138240">
                <a:off x="7924809" y="1899005"/>
                <a:ext cx="211692" cy="238735"/>
              </a:xfrm>
              <a:custGeom>
                <a:avLst/>
                <a:gdLst>
                  <a:gd name="connsiteX0" fmla="*/ 7937 w 497682"/>
                  <a:gd name="connsiteY0" fmla="*/ 321071 h 502841"/>
                  <a:gd name="connsiteX1" fmla="*/ 22225 w 497682"/>
                  <a:gd name="connsiteY1" fmla="*/ 173434 h 502841"/>
                  <a:gd name="connsiteX2" fmla="*/ 141287 w 497682"/>
                  <a:gd name="connsiteY2" fmla="*/ 42465 h 502841"/>
                  <a:gd name="connsiteX3" fmla="*/ 250825 w 497682"/>
                  <a:gd name="connsiteY3" fmla="*/ 1984 h 502841"/>
                  <a:gd name="connsiteX4" fmla="*/ 372269 w 497682"/>
                  <a:gd name="connsiteY4" fmla="*/ 30559 h 502841"/>
                  <a:gd name="connsiteX5" fmla="*/ 453231 w 497682"/>
                  <a:gd name="connsiteY5" fmla="*/ 128190 h 502841"/>
                  <a:gd name="connsiteX6" fmla="*/ 496094 w 497682"/>
                  <a:gd name="connsiteY6" fmla="*/ 244871 h 502841"/>
                  <a:gd name="connsiteX7" fmla="*/ 443706 w 497682"/>
                  <a:gd name="connsiteY7" fmla="*/ 382984 h 502841"/>
                  <a:gd name="connsiteX8" fmla="*/ 336550 w 497682"/>
                  <a:gd name="connsiteY8" fmla="*/ 471090 h 502841"/>
                  <a:gd name="connsiteX9" fmla="*/ 210344 w 497682"/>
                  <a:gd name="connsiteY9" fmla="*/ 494903 h 502841"/>
                  <a:gd name="connsiteX10" fmla="*/ 53181 w 497682"/>
                  <a:gd name="connsiteY10" fmla="*/ 423465 h 502841"/>
                  <a:gd name="connsiteX11" fmla="*/ 7937 w 497682"/>
                  <a:gd name="connsiteY11" fmla="*/ 321071 h 50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97682" h="502841">
                    <a:moveTo>
                      <a:pt x="7937" y="321071"/>
                    </a:moveTo>
                    <a:cubicBezTo>
                      <a:pt x="2778" y="279399"/>
                      <a:pt x="0" y="219868"/>
                      <a:pt x="22225" y="173434"/>
                    </a:cubicBezTo>
                    <a:cubicBezTo>
                      <a:pt x="44450" y="127000"/>
                      <a:pt x="103187" y="71040"/>
                      <a:pt x="141287" y="42465"/>
                    </a:cubicBezTo>
                    <a:cubicBezTo>
                      <a:pt x="179387" y="13890"/>
                      <a:pt x="212328" y="3968"/>
                      <a:pt x="250825" y="1984"/>
                    </a:cubicBezTo>
                    <a:cubicBezTo>
                      <a:pt x="289322" y="0"/>
                      <a:pt x="338535" y="9525"/>
                      <a:pt x="372269" y="30559"/>
                    </a:cubicBezTo>
                    <a:cubicBezTo>
                      <a:pt x="406003" y="51593"/>
                      <a:pt x="432594" y="92471"/>
                      <a:pt x="453231" y="128190"/>
                    </a:cubicBezTo>
                    <a:cubicBezTo>
                      <a:pt x="473869" y="163909"/>
                      <a:pt x="497682" y="202405"/>
                      <a:pt x="496094" y="244871"/>
                    </a:cubicBezTo>
                    <a:cubicBezTo>
                      <a:pt x="494507" y="287337"/>
                      <a:pt x="470297" y="345281"/>
                      <a:pt x="443706" y="382984"/>
                    </a:cubicBezTo>
                    <a:cubicBezTo>
                      <a:pt x="417115" y="420687"/>
                      <a:pt x="375444" y="452437"/>
                      <a:pt x="336550" y="471090"/>
                    </a:cubicBezTo>
                    <a:cubicBezTo>
                      <a:pt x="297656" y="489743"/>
                      <a:pt x="257572" y="502841"/>
                      <a:pt x="210344" y="494903"/>
                    </a:cubicBezTo>
                    <a:cubicBezTo>
                      <a:pt x="163116" y="486965"/>
                      <a:pt x="87709" y="454024"/>
                      <a:pt x="53181" y="423465"/>
                    </a:cubicBezTo>
                    <a:cubicBezTo>
                      <a:pt x="18653" y="392906"/>
                      <a:pt x="13096" y="362743"/>
                      <a:pt x="7937" y="3210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126" rtl="0" eaLnBrk="1" fontAlgn="base" latinLnBrk="0" hangingPunct="1">
                  <a:lnSpc>
                    <a:spcPct val="9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8B3D9A"/>
                  </a:buClr>
                  <a:buSzTx/>
                  <a:buFont typeface="Arial" charset="0"/>
                  <a:buChar char="•"/>
                  <a:tabLst/>
                  <a:defRPr/>
                </a:pP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CDCDC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34" name="Group 233">
              <a:extLst>
                <a:ext uri="{FF2B5EF4-FFF2-40B4-BE49-F238E27FC236}">
                  <a16:creationId xmlns:a16="http://schemas.microsoft.com/office/drawing/2014/main" id="{9948B5A4-983E-5A3F-CDE9-97DA5543545D}"/>
                </a:ext>
              </a:extLst>
            </p:cNvPr>
            <p:cNvGrpSpPr/>
            <p:nvPr/>
          </p:nvGrpSpPr>
          <p:grpSpPr>
            <a:xfrm rot="5968035">
              <a:off x="10904526" y="1048432"/>
              <a:ext cx="453814" cy="403799"/>
              <a:chOff x="7806626" y="1732498"/>
              <a:chExt cx="597571" cy="531712"/>
            </a:xfrm>
          </p:grpSpPr>
          <p:sp>
            <p:nvSpPr>
              <p:cNvPr id="235" name="Freeform 60">
                <a:extLst>
                  <a:ext uri="{FF2B5EF4-FFF2-40B4-BE49-F238E27FC236}">
                    <a16:creationId xmlns:a16="http://schemas.microsoft.com/office/drawing/2014/main" id="{32FFCE45-2E59-46FC-D4AE-AD702481E100}"/>
                  </a:ext>
                </a:extLst>
              </p:cNvPr>
              <p:cNvSpPr/>
              <p:nvPr/>
            </p:nvSpPr>
            <p:spPr bwMode="auto">
              <a:xfrm rot="11453360">
                <a:off x="7806626" y="1732498"/>
                <a:ext cx="597571" cy="531712"/>
              </a:xfrm>
              <a:custGeom>
                <a:avLst/>
                <a:gdLst>
                  <a:gd name="connsiteX0" fmla="*/ 115888 w 1040210"/>
                  <a:gd name="connsiteY0" fmla="*/ 384969 h 1144985"/>
                  <a:gd name="connsiteX1" fmla="*/ 123032 w 1040210"/>
                  <a:gd name="connsiteY1" fmla="*/ 330201 h 1144985"/>
                  <a:gd name="connsiteX2" fmla="*/ 103982 w 1040210"/>
                  <a:gd name="connsiteY2" fmla="*/ 265907 h 1144985"/>
                  <a:gd name="connsiteX3" fmla="*/ 89694 w 1040210"/>
                  <a:gd name="connsiteY3" fmla="*/ 218282 h 1144985"/>
                  <a:gd name="connsiteX4" fmla="*/ 125413 w 1040210"/>
                  <a:gd name="connsiteY4" fmla="*/ 213519 h 1144985"/>
                  <a:gd name="connsiteX5" fmla="*/ 180182 w 1040210"/>
                  <a:gd name="connsiteY5" fmla="*/ 246857 h 1144985"/>
                  <a:gd name="connsiteX6" fmla="*/ 227807 w 1040210"/>
                  <a:gd name="connsiteY6" fmla="*/ 270669 h 1144985"/>
                  <a:gd name="connsiteX7" fmla="*/ 244475 w 1040210"/>
                  <a:gd name="connsiteY7" fmla="*/ 273051 h 1144985"/>
                  <a:gd name="connsiteX8" fmla="*/ 318294 w 1040210"/>
                  <a:gd name="connsiteY8" fmla="*/ 232569 h 1144985"/>
                  <a:gd name="connsiteX9" fmla="*/ 449263 w 1040210"/>
                  <a:gd name="connsiteY9" fmla="*/ 184944 h 1144985"/>
                  <a:gd name="connsiteX10" fmla="*/ 539750 w 1040210"/>
                  <a:gd name="connsiteY10" fmla="*/ 184944 h 1144985"/>
                  <a:gd name="connsiteX11" fmla="*/ 601663 w 1040210"/>
                  <a:gd name="connsiteY11" fmla="*/ 118269 h 1144985"/>
                  <a:gd name="connsiteX12" fmla="*/ 646907 w 1040210"/>
                  <a:gd name="connsiteY12" fmla="*/ 34926 h 1144985"/>
                  <a:gd name="connsiteX13" fmla="*/ 718344 w 1040210"/>
                  <a:gd name="connsiteY13" fmla="*/ 3969 h 1144985"/>
                  <a:gd name="connsiteX14" fmla="*/ 758825 w 1040210"/>
                  <a:gd name="connsiteY14" fmla="*/ 11113 h 1144985"/>
                  <a:gd name="connsiteX15" fmla="*/ 763588 w 1040210"/>
                  <a:gd name="connsiteY15" fmla="*/ 70644 h 1144985"/>
                  <a:gd name="connsiteX16" fmla="*/ 799307 w 1040210"/>
                  <a:gd name="connsiteY16" fmla="*/ 130176 h 1144985"/>
                  <a:gd name="connsiteX17" fmla="*/ 837407 w 1040210"/>
                  <a:gd name="connsiteY17" fmla="*/ 158751 h 1144985"/>
                  <a:gd name="connsiteX18" fmla="*/ 920750 w 1040210"/>
                  <a:gd name="connsiteY18" fmla="*/ 158751 h 1144985"/>
                  <a:gd name="connsiteX19" fmla="*/ 965994 w 1040210"/>
                  <a:gd name="connsiteY19" fmla="*/ 175419 h 1144985"/>
                  <a:gd name="connsiteX20" fmla="*/ 968375 w 1040210"/>
                  <a:gd name="connsiteY20" fmla="*/ 215901 h 1144985"/>
                  <a:gd name="connsiteX21" fmla="*/ 946944 w 1040210"/>
                  <a:gd name="connsiteY21" fmla="*/ 275432 h 1144985"/>
                  <a:gd name="connsiteX22" fmla="*/ 946944 w 1040210"/>
                  <a:gd name="connsiteY22" fmla="*/ 334963 h 1144985"/>
                  <a:gd name="connsiteX23" fmla="*/ 982663 w 1040210"/>
                  <a:gd name="connsiteY23" fmla="*/ 401638 h 1144985"/>
                  <a:gd name="connsiteX24" fmla="*/ 1008857 w 1040210"/>
                  <a:gd name="connsiteY24" fmla="*/ 523082 h 1144985"/>
                  <a:gd name="connsiteX25" fmla="*/ 999332 w 1040210"/>
                  <a:gd name="connsiteY25" fmla="*/ 727869 h 1144985"/>
                  <a:gd name="connsiteX26" fmla="*/ 989807 w 1040210"/>
                  <a:gd name="connsiteY26" fmla="*/ 765969 h 1144985"/>
                  <a:gd name="connsiteX27" fmla="*/ 1006475 w 1040210"/>
                  <a:gd name="connsiteY27" fmla="*/ 811213 h 1144985"/>
                  <a:gd name="connsiteX28" fmla="*/ 1039813 w 1040210"/>
                  <a:gd name="connsiteY28" fmla="*/ 856457 h 1144985"/>
                  <a:gd name="connsiteX29" fmla="*/ 1004094 w 1040210"/>
                  <a:gd name="connsiteY29" fmla="*/ 899319 h 1144985"/>
                  <a:gd name="connsiteX30" fmla="*/ 937419 w 1040210"/>
                  <a:gd name="connsiteY30" fmla="*/ 908844 h 1144985"/>
                  <a:gd name="connsiteX31" fmla="*/ 885032 w 1040210"/>
                  <a:gd name="connsiteY31" fmla="*/ 915988 h 1144985"/>
                  <a:gd name="connsiteX32" fmla="*/ 851694 w 1040210"/>
                  <a:gd name="connsiteY32" fmla="*/ 949326 h 1144985"/>
                  <a:gd name="connsiteX33" fmla="*/ 763588 w 1040210"/>
                  <a:gd name="connsiteY33" fmla="*/ 999332 h 1144985"/>
                  <a:gd name="connsiteX34" fmla="*/ 699294 w 1040210"/>
                  <a:gd name="connsiteY34" fmla="*/ 1068388 h 1144985"/>
                  <a:gd name="connsiteX35" fmla="*/ 658813 w 1040210"/>
                  <a:gd name="connsiteY35" fmla="*/ 1082676 h 1144985"/>
                  <a:gd name="connsiteX36" fmla="*/ 604044 w 1040210"/>
                  <a:gd name="connsiteY36" fmla="*/ 1051719 h 1144985"/>
                  <a:gd name="connsiteX37" fmla="*/ 573088 w 1040210"/>
                  <a:gd name="connsiteY37" fmla="*/ 1058863 h 1144985"/>
                  <a:gd name="connsiteX38" fmla="*/ 494507 w 1040210"/>
                  <a:gd name="connsiteY38" fmla="*/ 1120776 h 1144985"/>
                  <a:gd name="connsiteX39" fmla="*/ 461169 w 1040210"/>
                  <a:gd name="connsiteY39" fmla="*/ 1137444 h 1144985"/>
                  <a:gd name="connsiteX40" fmla="*/ 413544 w 1040210"/>
                  <a:gd name="connsiteY40" fmla="*/ 1075532 h 1144985"/>
                  <a:gd name="connsiteX41" fmla="*/ 332582 w 1040210"/>
                  <a:gd name="connsiteY41" fmla="*/ 1006476 h 1144985"/>
                  <a:gd name="connsiteX42" fmla="*/ 268288 w 1040210"/>
                  <a:gd name="connsiteY42" fmla="*/ 1027907 h 1144985"/>
                  <a:gd name="connsiteX43" fmla="*/ 237332 w 1040210"/>
                  <a:gd name="connsiteY43" fmla="*/ 996951 h 1144985"/>
                  <a:gd name="connsiteX44" fmla="*/ 225425 w 1040210"/>
                  <a:gd name="connsiteY44" fmla="*/ 961232 h 1144985"/>
                  <a:gd name="connsiteX45" fmla="*/ 184944 w 1040210"/>
                  <a:gd name="connsiteY45" fmla="*/ 942182 h 1144985"/>
                  <a:gd name="connsiteX46" fmla="*/ 123032 w 1040210"/>
                  <a:gd name="connsiteY46" fmla="*/ 865982 h 1144985"/>
                  <a:gd name="connsiteX47" fmla="*/ 84932 w 1040210"/>
                  <a:gd name="connsiteY47" fmla="*/ 770732 h 1144985"/>
                  <a:gd name="connsiteX48" fmla="*/ 77788 w 1040210"/>
                  <a:gd name="connsiteY48" fmla="*/ 718344 h 1144985"/>
                  <a:gd name="connsiteX49" fmla="*/ 53975 w 1040210"/>
                  <a:gd name="connsiteY49" fmla="*/ 654051 h 1144985"/>
                  <a:gd name="connsiteX50" fmla="*/ 6350 w 1040210"/>
                  <a:gd name="connsiteY50" fmla="*/ 534988 h 1144985"/>
                  <a:gd name="connsiteX51" fmla="*/ 15875 w 1040210"/>
                  <a:gd name="connsiteY51" fmla="*/ 423069 h 1144985"/>
                  <a:gd name="connsiteX52" fmla="*/ 34925 w 1040210"/>
                  <a:gd name="connsiteY52" fmla="*/ 384969 h 1144985"/>
                  <a:gd name="connsiteX53" fmla="*/ 20638 w 1040210"/>
                  <a:gd name="connsiteY53" fmla="*/ 330201 h 1144985"/>
                  <a:gd name="connsiteX54" fmla="*/ 39688 w 1040210"/>
                  <a:gd name="connsiteY54" fmla="*/ 313532 h 1144985"/>
                  <a:gd name="connsiteX55" fmla="*/ 111125 w 1040210"/>
                  <a:gd name="connsiteY55" fmla="*/ 323057 h 1144985"/>
                  <a:gd name="connsiteX56" fmla="*/ 123032 w 1040210"/>
                  <a:gd name="connsiteY56" fmla="*/ 330201 h 1144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1040210" h="1144985">
                    <a:moveTo>
                      <a:pt x="115888" y="384969"/>
                    </a:moveTo>
                    <a:cubicBezTo>
                      <a:pt x="120452" y="367507"/>
                      <a:pt x="125016" y="350045"/>
                      <a:pt x="123032" y="330201"/>
                    </a:cubicBezTo>
                    <a:cubicBezTo>
                      <a:pt x="121048" y="310357"/>
                      <a:pt x="109538" y="284560"/>
                      <a:pt x="103982" y="265907"/>
                    </a:cubicBezTo>
                    <a:cubicBezTo>
                      <a:pt x="98426" y="247254"/>
                      <a:pt x="86122" y="227013"/>
                      <a:pt x="89694" y="218282"/>
                    </a:cubicBezTo>
                    <a:cubicBezTo>
                      <a:pt x="93266" y="209551"/>
                      <a:pt x="110332" y="208757"/>
                      <a:pt x="125413" y="213519"/>
                    </a:cubicBezTo>
                    <a:cubicBezTo>
                      <a:pt x="140494" y="218282"/>
                      <a:pt x="163116" y="237332"/>
                      <a:pt x="180182" y="246857"/>
                    </a:cubicBezTo>
                    <a:cubicBezTo>
                      <a:pt x="197248" y="256382"/>
                      <a:pt x="217092" y="266303"/>
                      <a:pt x="227807" y="270669"/>
                    </a:cubicBezTo>
                    <a:cubicBezTo>
                      <a:pt x="238522" y="275035"/>
                      <a:pt x="229394" y="279401"/>
                      <a:pt x="244475" y="273051"/>
                    </a:cubicBezTo>
                    <a:cubicBezTo>
                      <a:pt x="259556" y="266701"/>
                      <a:pt x="284163" y="247254"/>
                      <a:pt x="318294" y="232569"/>
                    </a:cubicBezTo>
                    <a:cubicBezTo>
                      <a:pt x="352425" y="217885"/>
                      <a:pt x="412354" y="192881"/>
                      <a:pt x="449263" y="184944"/>
                    </a:cubicBezTo>
                    <a:cubicBezTo>
                      <a:pt x="486172" y="177007"/>
                      <a:pt x="514350" y="196056"/>
                      <a:pt x="539750" y="184944"/>
                    </a:cubicBezTo>
                    <a:cubicBezTo>
                      <a:pt x="565150" y="173832"/>
                      <a:pt x="583804" y="143272"/>
                      <a:pt x="601663" y="118269"/>
                    </a:cubicBezTo>
                    <a:cubicBezTo>
                      <a:pt x="619523" y="93266"/>
                      <a:pt x="627460" y="53976"/>
                      <a:pt x="646907" y="34926"/>
                    </a:cubicBezTo>
                    <a:cubicBezTo>
                      <a:pt x="666354" y="15876"/>
                      <a:pt x="699691" y="7938"/>
                      <a:pt x="718344" y="3969"/>
                    </a:cubicBezTo>
                    <a:cubicBezTo>
                      <a:pt x="736997" y="0"/>
                      <a:pt x="751284" y="1"/>
                      <a:pt x="758825" y="11113"/>
                    </a:cubicBezTo>
                    <a:cubicBezTo>
                      <a:pt x="766366" y="22226"/>
                      <a:pt x="756841" y="50800"/>
                      <a:pt x="763588" y="70644"/>
                    </a:cubicBezTo>
                    <a:cubicBezTo>
                      <a:pt x="770335" y="90488"/>
                      <a:pt x="787004" y="115492"/>
                      <a:pt x="799307" y="130176"/>
                    </a:cubicBezTo>
                    <a:cubicBezTo>
                      <a:pt x="811610" y="144861"/>
                      <a:pt x="817167" y="153989"/>
                      <a:pt x="837407" y="158751"/>
                    </a:cubicBezTo>
                    <a:cubicBezTo>
                      <a:pt x="857648" y="163514"/>
                      <a:pt x="899319" y="155973"/>
                      <a:pt x="920750" y="158751"/>
                    </a:cubicBezTo>
                    <a:cubicBezTo>
                      <a:pt x="942181" y="161529"/>
                      <a:pt x="958057" y="165894"/>
                      <a:pt x="965994" y="175419"/>
                    </a:cubicBezTo>
                    <a:cubicBezTo>
                      <a:pt x="973931" y="184944"/>
                      <a:pt x="971550" y="199232"/>
                      <a:pt x="968375" y="215901"/>
                    </a:cubicBezTo>
                    <a:cubicBezTo>
                      <a:pt x="965200" y="232570"/>
                      <a:pt x="950516" y="255588"/>
                      <a:pt x="946944" y="275432"/>
                    </a:cubicBezTo>
                    <a:cubicBezTo>
                      <a:pt x="943372" y="295276"/>
                      <a:pt x="940991" y="313929"/>
                      <a:pt x="946944" y="334963"/>
                    </a:cubicBezTo>
                    <a:cubicBezTo>
                      <a:pt x="952897" y="355997"/>
                      <a:pt x="972344" y="370285"/>
                      <a:pt x="982663" y="401638"/>
                    </a:cubicBezTo>
                    <a:cubicBezTo>
                      <a:pt x="992982" y="432991"/>
                      <a:pt x="1006079" y="468710"/>
                      <a:pt x="1008857" y="523082"/>
                    </a:cubicBezTo>
                    <a:cubicBezTo>
                      <a:pt x="1011635" y="577454"/>
                      <a:pt x="1002507" y="687388"/>
                      <a:pt x="999332" y="727869"/>
                    </a:cubicBezTo>
                    <a:cubicBezTo>
                      <a:pt x="996157" y="768350"/>
                      <a:pt x="988617" y="752078"/>
                      <a:pt x="989807" y="765969"/>
                    </a:cubicBezTo>
                    <a:cubicBezTo>
                      <a:pt x="990997" y="779860"/>
                      <a:pt x="998141" y="796132"/>
                      <a:pt x="1006475" y="811213"/>
                    </a:cubicBezTo>
                    <a:cubicBezTo>
                      <a:pt x="1014809" y="826294"/>
                      <a:pt x="1040210" y="841773"/>
                      <a:pt x="1039813" y="856457"/>
                    </a:cubicBezTo>
                    <a:cubicBezTo>
                      <a:pt x="1039416" y="871141"/>
                      <a:pt x="1021160" y="890588"/>
                      <a:pt x="1004094" y="899319"/>
                    </a:cubicBezTo>
                    <a:cubicBezTo>
                      <a:pt x="987028" y="908050"/>
                      <a:pt x="937419" y="908844"/>
                      <a:pt x="937419" y="908844"/>
                    </a:cubicBezTo>
                    <a:cubicBezTo>
                      <a:pt x="917575" y="911622"/>
                      <a:pt x="899319" y="909241"/>
                      <a:pt x="885032" y="915988"/>
                    </a:cubicBezTo>
                    <a:cubicBezTo>
                      <a:pt x="870745" y="922735"/>
                      <a:pt x="871935" y="935435"/>
                      <a:pt x="851694" y="949326"/>
                    </a:cubicBezTo>
                    <a:cubicBezTo>
                      <a:pt x="831453" y="963217"/>
                      <a:pt x="788988" y="979488"/>
                      <a:pt x="763588" y="999332"/>
                    </a:cubicBezTo>
                    <a:cubicBezTo>
                      <a:pt x="738188" y="1019176"/>
                      <a:pt x="716756" y="1054497"/>
                      <a:pt x="699294" y="1068388"/>
                    </a:cubicBezTo>
                    <a:cubicBezTo>
                      <a:pt x="681832" y="1082279"/>
                      <a:pt x="674688" y="1085454"/>
                      <a:pt x="658813" y="1082676"/>
                    </a:cubicBezTo>
                    <a:cubicBezTo>
                      <a:pt x="642938" y="1079898"/>
                      <a:pt x="618331" y="1055688"/>
                      <a:pt x="604044" y="1051719"/>
                    </a:cubicBezTo>
                    <a:cubicBezTo>
                      <a:pt x="589757" y="1047750"/>
                      <a:pt x="591344" y="1047354"/>
                      <a:pt x="573088" y="1058863"/>
                    </a:cubicBezTo>
                    <a:cubicBezTo>
                      <a:pt x="554832" y="1070372"/>
                      <a:pt x="513160" y="1107679"/>
                      <a:pt x="494507" y="1120776"/>
                    </a:cubicBezTo>
                    <a:cubicBezTo>
                      <a:pt x="475854" y="1133873"/>
                      <a:pt x="474663" y="1144985"/>
                      <a:pt x="461169" y="1137444"/>
                    </a:cubicBezTo>
                    <a:cubicBezTo>
                      <a:pt x="447675" y="1129903"/>
                      <a:pt x="434975" y="1097360"/>
                      <a:pt x="413544" y="1075532"/>
                    </a:cubicBezTo>
                    <a:cubicBezTo>
                      <a:pt x="392113" y="1053704"/>
                      <a:pt x="356791" y="1014413"/>
                      <a:pt x="332582" y="1006476"/>
                    </a:cubicBezTo>
                    <a:cubicBezTo>
                      <a:pt x="308373" y="998539"/>
                      <a:pt x="284163" y="1029495"/>
                      <a:pt x="268288" y="1027907"/>
                    </a:cubicBezTo>
                    <a:cubicBezTo>
                      <a:pt x="252413" y="1026320"/>
                      <a:pt x="244476" y="1008063"/>
                      <a:pt x="237332" y="996951"/>
                    </a:cubicBezTo>
                    <a:cubicBezTo>
                      <a:pt x="230188" y="985839"/>
                      <a:pt x="234156" y="970360"/>
                      <a:pt x="225425" y="961232"/>
                    </a:cubicBezTo>
                    <a:cubicBezTo>
                      <a:pt x="216694" y="952104"/>
                      <a:pt x="202009" y="958057"/>
                      <a:pt x="184944" y="942182"/>
                    </a:cubicBezTo>
                    <a:cubicBezTo>
                      <a:pt x="167879" y="926307"/>
                      <a:pt x="139701" y="894557"/>
                      <a:pt x="123032" y="865982"/>
                    </a:cubicBezTo>
                    <a:cubicBezTo>
                      <a:pt x="106363" y="837407"/>
                      <a:pt x="92473" y="795338"/>
                      <a:pt x="84932" y="770732"/>
                    </a:cubicBezTo>
                    <a:cubicBezTo>
                      <a:pt x="77391" y="746126"/>
                      <a:pt x="82948" y="737791"/>
                      <a:pt x="77788" y="718344"/>
                    </a:cubicBezTo>
                    <a:cubicBezTo>
                      <a:pt x="72628" y="698897"/>
                      <a:pt x="65881" y="684610"/>
                      <a:pt x="53975" y="654051"/>
                    </a:cubicBezTo>
                    <a:cubicBezTo>
                      <a:pt x="42069" y="623492"/>
                      <a:pt x="12700" y="573485"/>
                      <a:pt x="6350" y="534988"/>
                    </a:cubicBezTo>
                    <a:cubicBezTo>
                      <a:pt x="0" y="496491"/>
                      <a:pt x="11113" y="448072"/>
                      <a:pt x="15875" y="423069"/>
                    </a:cubicBezTo>
                    <a:cubicBezTo>
                      <a:pt x="20637" y="398066"/>
                      <a:pt x="34131" y="400447"/>
                      <a:pt x="34925" y="384969"/>
                    </a:cubicBezTo>
                    <a:cubicBezTo>
                      <a:pt x="35719" y="369491"/>
                      <a:pt x="19844" y="342107"/>
                      <a:pt x="20638" y="330201"/>
                    </a:cubicBezTo>
                    <a:cubicBezTo>
                      <a:pt x="21432" y="318295"/>
                      <a:pt x="24607" y="314723"/>
                      <a:pt x="39688" y="313532"/>
                    </a:cubicBezTo>
                    <a:cubicBezTo>
                      <a:pt x="54769" y="312341"/>
                      <a:pt x="97234" y="320279"/>
                      <a:pt x="111125" y="323057"/>
                    </a:cubicBezTo>
                    <a:cubicBezTo>
                      <a:pt x="125016" y="325835"/>
                      <a:pt x="124024" y="328018"/>
                      <a:pt x="123032" y="330201"/>
                    </a:cubicBezTo>
                  </a:path>
                </a:pathLst>
              </a:custGeom>
              <a:gradFill flip="none" rotWithShape="1">
                <a:gsLst>
                  <a:gs pos="47000">
                    <a:srgbClr val="F5AE98"/>
                  </a:gs>
                  <a:gs pos="100000">
                    <a:schemeClr val="accent1"/>
                  </a:gs>
                  <a:gs pos="0">
                    <a:schemeClr val="accent1"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ln w="952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 marL="0" marR="0" lvl="0" indent="0" algn="ctr" defTabSz="503816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8B3D9A"/>
                  </a:buClr>
                  <a:buSzPct val="45000"/>
                  <a:buFontTx/>
                  <a:buNone/>
                  <a:tabLst/>
                  <a:defRPr/>
                </a:pPr>
                <a:endParaRPr kumimoji="0" lang="en-US" sz="2645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236" name="Freeform 135">
                <a:extLst>
                  <a:ext uri="{FF2B5EF4-FFF2-40B4-BE49-F238E27FC236}">
                    <a16:creationId xmlns:a16="http://schemas.microsoft.com/office/drawing/2014/main" id="{670061EC-3CBD-B31D-C490-597AC29255B6}"/>
                  </a:ext>
                </a:extLst>
              </p:cNvPr>
              <p:cNvSpPr/>
              <p:nvPr/>
            </p:nvSpPr>
            <p:spPr bwMode="auto">
              <a:xfrm rot="4138240">
                <a:off x="7924809" y="1899005"/>
                <a:ext cx="211692" cy="238735"/>
              </a:xfrm>
              <a:custGeom>
                <a:avLst/>
                <a:gdLst>
                  <a:gd name="connsiteX0" fmla="*/ 7937 w 497682"/>
                  <a:gd name="connsiteY0" fmla="*/ 321071 h 502841"/>
                  <a:gd name="connsiteX1" fmla="*/ 22225 w 497682"/>
                  <a:gd name="connsiteY1" fmla="*/ 173434 h 502841"/>
                  <a:gd name="connsiteX2" fmla="*/ 141287 w 497682"/>
                  <a:gd name="connsiteY2" fmla="*/ 42465 h 502841"/>
                  <a:gd name="connsiteX3" fmla="*/ 250825 w 497682"/>
                  <a:gd name="connsiteY3" fmla="*/ 1984 h 502841"/>
                  <a:gd name="connsiteX4" fmla="*/ 372269 w 497682"/>
                  <a:gd name="connsiteY4" fmla="*/ 30559 h 502841"/>
                  <a:gd name="connsiteX5" fmla="*/ 453231 w 497682"/>
                  <a:gd name="connsiteY5" fmla="*/ 128190 h 502841"/>
                  <a:gd name="connsiteX6" fmla="*/ 496094 w 497682"/>
                  <a:gd name="connsiteY6" fmla="*/ 244871 h 502841"/>
                  <a:gd name="connsiteX7" fmla="*/ 443706 w 497682"/>
                  <a:gd name="connsiteY7" fmla="*/ 382984 h 502841"/>
                  <a:gd name="connsiteX8" fmla="*/ 336550 w 497682"/>
                  <a:gd name="connsiteY8" fmla="*/ 471090 h 502841"/>
                  <a:gd name="connsiteX9" fmla="*/ 210344 w 497682"/>
                  <a:gd name="connsiteY9" fmla="*/ 494903 h 502841"/>
                  <a:gd name="connsiteX10" fmla="*/ 53181 w 497682"/>
                  <a:gd name="connsiteY10" fmla="*/ 423465 h 502841"/>
                  <a:gd name="connsiteX11" fmla="*/ 7937 w 497682"/>
                  <a:gd name="connsiteY11" fmla="*/ 321071 h 50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97682" h="502841">
                    <a:moveTo>
                      <a:pt x="7937" y="321071"/>
                    </a:moveTo>
                    <a:cubicBezTo>
                      <a:pt x="2778" y="279399"/>
                      <a:pt x="0" y="219868"/>
                      <a:pt x="22225" y="173434"/>
                    </a:cubicBezTo>
                    <a:cubicBezTo>
                      <a:pt x="44450" y="127000"/>
                      <a:pt x="103187" y="71040"/>
                      <a:pt x="141287" y="42465"/>
                    </a:cubicBezTo>
                    <a:cubicBezTo>
                      <a:pt x="179387" y="13890"/>
                      <a:pt x="212328" y="3968"/>
                      <a:pt x="250825" y="1984"/>
                    </a:cubicBezTo>
                    <a:cubicBezTo>
                      <a:pt x="289322" y="0"/>
                      <a:pt x="338535" y="9525"/>
                      <a:pt x="372269" y="30559"/>
                    </a:cubicBezTo>
                    <a:cubicBezTo>
                      <a:pt x="406003" y="51593"/>
                      <a:pt x="432594" y="92471"/>
                      <a:pt x="453231" y="128190"/>
                    </a:cubicBezTo>
                    <a:cubicBezTo>
                      <a:pt x="473869" y="163909"/>
                      <a:pt x="497682" y="202405"/>
                      <a:pt x="496094" y="244871"/>
                    </a:cubicBezTo>
                    <a:cubicBezTo>
                      <a:pt x="494507" y="287337"/>
                      <a:pt x="470297" y="345281"/>
                      <a:pt x="443706" y="382984"/>
                    </a:cubicBezTo>
                    <a:cubicBezTo>
                      <a:pt x="417115" y="420687"/>
                      <a:pt x="375444" y="452437"/>
                      <a:pt x="336550" y="471090"/>
                    </a:cubicBezTo>
                    <a:cubicBezTo>
                      <a:pt x="297656" y="489743"/>
                      <a:pt x="257572" y="502841"/>
                      <a:pt x="210344" y="494903"/>
                    </a:cubicBezTo>
                    <a:cubicBezTo>
                      <a:pt x="163116" y="486965"/>
                      <a:pt x="87709" y="454024"/>
                      <a:pt x="53181" y="423465"/>
                    </a:cubicBezTo>
                    <a:cubicBezTo>
                      <a:pt x="18653" y="392906"/>
                      <a:pt x="13096" y="362743"/>
                      <a:pt x="7937" y="3210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126" rtl="0" eaLnBrk="1" fontAlgn="base" latinLnBrk="0" hangingPunct="1">
                  <a:lnSpc>
                    <a:spcPct val="9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8B3D9A"/>
                  </a:buClr>
                  <a:buSzTx/>
                  <a:buFont typeface="Arial" charset="0"/>
                  <a:buChar char="•"/>
                  <a:tabLst/>
                  <a:defRPr/>
                </a:pP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CDCDC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37" name="Group 236">
              <a:extLst>
                <a:ext uri="{FF2B5EF4-FFF2-40B4-BE49-F238E27FC236}">
                  <a16:creationId xmlns:a16="http://schemas.microsoft.com/office/drawing/2014/main" id="{CB38E90E-C578-076D-B1D3-AF2DCB9B64F1}"/>
                </a:ext>
              </a:extLst>
            </p:cNvPr>
            <p:cNvGrpSpPr/>
            <p:nvPr/>
          </p:nvGrpSpPr>
          <p:grpSpPr>
            <a:xfrm rot="9332775">
              <a:off x="10671380" y="1378900"/>
              <a:ext cx="320940" cy="285569"/>
              <a:chOff x="7806626" y="1732498"/>
              <a:chExt cx="597571" cy="531712"/>
            </a:xfrm>
          </p:grpSpPr>
          <p:sp>
            <p:nvSpPr>
              <p:cNvPr id="238" name="Freeform 60">
                <a:extLst>
                  <a:ext uri="{FF2B5EF4-FFF2-40B4-BE49-F238E27FC236}">
                    <a16:creationId xmlns:a16="http://schemas.microsoft.com/office/drawing/2014/main" id="{C876EA25-9449-0FD5-B5E1-E7928052D009}"/>
                  </a:ext>
                </a:extLst>
              </p:cNvPr>
              <p:cNvSpPr/>
              <p:nvPr/>
            </p:nvSpPr>
            <p:spPr bwMode="auto">
              <a:xfrm rot="11453360">
                <a:off x="7806626" y="1732498"/>
                <a:ext cx="597571" cy="531712"/>
              </a:xfrm>
              <a:custGeom>
                <a:avLst/>
                <a:gdLst>
                  <a:gd name="connsiteX0" fmla="*/ 115888 w 1040210"/>
                  <a:gd name="connsiteY0" fmla="*/ 384969 h 1144985"/>
                  <a:gd name="connsiteX1" fmla="*/ 123032 w 1040210"/>
                  <a:gd name="connsiteY1" fmla="*/ 330201 h 1144985"/>
                  <a:gd name="connsiteX2" fmla="*/ 103982 w 1040210"/>
                  <a:gd name="connsiteY2" fmla="*/ 265907 h 1144985"/>
                  <a:gd name="connsiteX3" fmla="*/ 89694 w 1040210"/>
                  <a:gd name="connsiteY3" fmla="*/ 218282 h 1144985"/>
                  <a:gd name="connsiteX4" fmla="*/ 125413 w 1040210"/>
                  <a:gd name="connsiteY4" fmla="*/ 213519 h 1144985"/>
                  <a:gd name="connsiteX5" fmla="*/ 180182 w 1040210"/>
                  <a:gd name="connsiteY5" fmla="*/ 246857 h 1144985"/>
                  <a:gd name="connsiteX6" fmla="*/ 227807 w 1040210"/>
                  <a:gd name="connsiteY6" fmla="*/ 270669 h 1144985"/>
                  <a:gd name="connsiteX7" fmla="*/ 244475 w 1040210"/>
                  <a:gd name="connsiteY7" fmla="*/ 273051 h 1144985"/>
                  <a:gd name="connsiteX8" fmla="*/ 318294 w 1040210"/>
                  <a:gd name="connsiteY8" fmla="*/ 232569 h 1144985"/>
                  <a:gd name="connsiteX9" fmla="*/ 449263 w 1040210"/>
                  <a:gd name="connsiteY9" fmla="*/ 184944 h 1144985"/>
                  <a:gd name="connsiteX10" fmla="*/ 539750 w 1040210"/>
                  <a:gd name="connsiteY10" fmla="*/ 184944 h 1144985"/>
                  <a:gd name="connsiteX11" fmla="*/ 601663 w 1040210"/>
                  <a:gd name="connsiteY11" fmla="*/ 118269 h 1144985"/>
                  <a:gd name="connsiteX12" fmla="*/ 646907 w 1040210"/>
                  <a:gd name="connsiteY12" fmla="*/ 34926 h 1144985"/>
                  <a:gd name="connsiteX13" fmla="*/ 718344 w 1040210"/>
                  <a:gd name="connsiteY13" fmla="*/ 3969 h 1144985"/>
                  <a:gd name="connsiteX14" fmla="*/ 758825 w 1040210"/>
                  <a:gd name="connsiteY14" fmla="*/ 11113 h 1144985"/>
                  <a:gd name="connsiteX15" fmla="*/ 763588 w 1040210"/>
                  <a:gd name="connsiteY15" fmla="*/ 70644 h 1144985"/>
                  <a:gd name="connsiteX16" fmla="*/ 799307 w 1040210"/>
                  <a:gd name="connsiteY16" fmla="*/ 130176 h 1144985"/>
                  <a:gd name="connsiteX17" fmla="*/ 837407 w 1040210"/>
                  <a:gd name="connsiteY17" fmla="*/ 158751 h 1144985"/>
                  <a:gd name="connsiteX18" fmla="*/ 920750 w 1040210"/>
                  <a:gd name="connsiteY18" fmla="*/ 158751 h 1144985"/>
                  <a:gd name="connsiteX19" fmla="*/ 965994 w 1040210"/>
                  <a:gd name="connsiteY19" fmla="*/ 175419 h 1144985"/>
                  <a:gd name="connsiteX20" fmla="*/ 968375 w 1040210"/>
                  <a:gd name="connsiteY20" fmla="*/ 215901 h 1144985"/>
                  <a:gd name="connsiteX21" fmla="*/ 946944 w 1040210"/>
                  <a:gd name="connsiteY21" fmla="*/ 275432 h 1144985"/>
                  <a:gd name="connsiteX22" fmla="*/ 946944 w 1040210"/>
                  <a:gd name="connsiteY22" fmla="*/ 334963 h 1144985"/>
                  <a:gd name="connsiteX23" fmla="*/ 982663 w 1040210"/>
                  <a:gd name="connsiteY23" fmla="*/ 401638 h 1144985"/>
                  <a:gd name="connsiteX24" fmla="*/ 1008857 w 1040210"/>
                  <a:gd name="connsiteY24" fmla="*/ 523082 h 1144985"/>
                  <a:gd name="connsiteX25" fmla="*/ 999332 w 1040210"/>
                  <a:gd name="connsiteY25" fmla="*/ 727869 h 1144985"/>
                  <a:gd name="connsiteX26" fmla="*/ 989807 w 1040210"/>
                  <a:gd name="connsiteY26" fmla="*/ 765969 h 1144985"/>
                  <a:gd name="connsiteX27" fmla="*/ 1006475 w 1040210"/>
                  <a:gd name="connsiteY27" fmla="*/ 811213 h 1144985"/>
                  <a:gd name="connsiteX28" fmla="*/ 1039813 w 1040210"/>
                  <a:gd name="connsiteY28" fmla="*/ 856457 h 1144985"/>
                  <a:gd name="connsiteX29" fmla="*/ 1004094 w 1040210"/>
                  <a:gd name="connsiteY29" fmla="*/ 899319 h 1144985"/>
                  <a:gd name="connsiteX30" fmla="*/ 937419 w 1040210"/>
                  <a:gd name="connsiteY30" fmla="*/ 908844 h 1144985"/>
                  <a:gd name="connsiteX31" fmla="*/ 885032 w 1040210"/>
                  <a:gd name="connsiteY31" fmla="*/ 915988 h 1144985"/>
                  <a:gd name="connsiteX32" fmla="*/ 851694 w 1040210"/>
                  <a:gd name="connsiteY32" fmla="*/ 949326 h 1144985"/>
                  <a:gd name="connsiteX33" fmla="*/ 763588 w 1040210"/>
                  <a:gd name="connsiteY33" fmla="*/ 999332 h 1144985"/>
                  <a:gd name="connsiteX34" fmla="*/ 699294 w 1040210"/>
                  <a:gd name="connsiteY34" fmla="*/ 1068388 h 1144985"/>
                  <a:gd name="connsiteX35" fmla="*/ 658813 w 1040210"/>
                  <a:gd name="connsiteY35" fmla="*/ 1082676 h 1144985"/>
                  <a:gd name="connsiteX36" fmla="*/ 604044 w 1040210"/>
                  <a:gd name="connsiteY36" fmla="*/ 1051719 h 1144985"/>
                  <a:gd name="connsiteX37" fmla="*/ 573088 w 1040210"/>
                  <a:gd name="connsiteY37" fmla="*/ 1058863 h 1144985"/>
                  <a:gd name="connsiteX38" fmla="*/ 494507 w 1040210"/>
                  <a:gd name="connsiteY38" fmla="*/ 1120776 h 1144985"/>
                  <a:gd name="connsiteX39" fmla="*/ 461169 w 1040210"/>
                  <a:gd name="connsiteY39" fmla="*/ 1137444 h 1144985"/>
                  <a:gd name="connsiteX40" fmla="*/ 413544 w 1040210"/>
                  <a:gd name="connsiteY40" fmla="*/ 1075532 h 1144985"/>
                  <a:gd name="connsiteX41" fmla="*/ 332582 w 1040210"/>
                  <a:gd name="connsiteY41" fmla="*/ 1006476 h 1144985"/>
                  <a:gd name="connsiteX42" fmla="*/ 268288 w 1040210"/>
                  <a:gd name="connsiteY42" fmla="*/ 1027907 h 1144985"/>
                  <a:gd name="connsiteX43" fmla="*/ 237332 w 1040210"/>
                  <a:gd name="connsiteY43" fmla="*/ 996951 h 1144985"/>
                  <a:gd name="connsiteX44" fmla="*/ 225425 w 1040210"/>
                  <a:gd name="connsiteY44" fmla="*/ 961232 h 1144985"/>
                  <a:gd name="connsiteX45" fmla="*/ 184944 w 1040210"/>
                  <a:gd name="connsiteY45" fmla="*/ 942182 h 1144985"/>
                  <a:gd name="connsiteX46" fmla="*/ 123032 w 1040210"/>
                  <a:gd name="connsiteY46" fmla="*/ 865982 h 1144985"/>
                  <a:gd name="connsiteX47" fmla="*/ 84932 w 1040210"/>
                  <a:gd name="connsiteY47" fmla="*/ 770732 h 1144985"/>
                  <a:gd name="connsiteX48" fmla="*/ 77788 w 1040210"/>
                  <a:gd name="connsiteY48" fmla="*/ 718344 h 1144985"/>
                  <a:gd name="connsiteX49" fmla="*/ 53975 w 1040210"/>
                  <a:gd name="connsiteY49" fmla="*/ 654051 h 1144985"/>
                  <a:gd name="connsiteX50" fmla="*/ 6350 w 1040210"/>
                  <a:gd name="connsiteY50" fmla="*/ 534988 h 1144985"/>
                  <a:gd name="connsiteX51" fmla="*/ 15875 w 1040210"/>
                  <a:gd name="connsiteY51" fmla="*/ 423069 h 1144985"/>
                  <a:gd name="connsiteX52" fmla="*/ 34925 w 1040210"/>
                  <a:gd name="connsiteY52" fmla="*/ 384969 h 1144985"/>
                  <a:gd name="connsiteX53" fmla="*/ 20638 w 1040210"/>
                  <a:gd name="connsiteY53" fmla="*/ 330201 h 1144985"/>
                  <a:gd name="connsiteX54" fmla="*/ 39688 w 1040210"/>
                  <a:gd name="connsiteY54" fmla="*/ 313532 h 1144985"/>
                  <a:gd name="connsiteX55" fmla="*/ 111125 w 1040210"/>
                  <a:gd name="connsiteY55" fmla="*/ 323057 h 1144985"/>
                  <a:gd name="connsiteX56" fmla="*/ 123032 w 1040210"/>
                  <a:gd name="connsiteY56" fmla="*/ 330201 h 1144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1040210" h="1144985">
                    <a:moveTo>
                      <a:pt x="115888" y="384969"/>
                    </a:moveTo>
                    <a:cubicBezTo>
                      <a:pt x="120452" y="367507"/>
                      <a:pt x="125016" y="350045"/>
                      <a:pt x="123032" y="330201"/>
                    </a:cubicBezTo>
                    <a:cubicBezTo>
                      <a:pt x="121048" y="310357"/>
                      <a:pt x="109538" y="284560"/>
                      <a:pt x="103982" y="265907"/>
                    </a:cubicBezTo>
                    <a:cubicBezTo>
                      <a:pt x="98426" y="247254"/>
                      <a:pt x="86122" y="227013"/>
                      <a:pt x="89694" y="218282"/>
                    </a:cubicBezTo>
                    <a:cubicBezTo>
                      <a:pt x="93266" y="209551"/>
                      <a:pt x="110332" y="208757"/>
                      <a:pt x="125413" y="213519"/>
                    </a:cubicBezTo>
                    <a:cubicBezTo>
                      <a:pt x="140494" y="218282"/>
                      <a:pt x="163116" y="237332"/>
                      <a:pt x="180182" y="246857"/>
                    </a:cubicBezTo>
                    <a:cubicBezTo>
                      <a:pt x="197248" y="256382"/>
                      <a:pt x="217092" y="266303"/>
                      <a:pt x="227807" y="270669"/>
                    </a:cubicBezTo>
                    <a:cubicBezTo>
                      <a:pt x="238522" y="275035"/>
                      <a:pt x="229394" y="279401"/>
                      <a:pt x="244475" y="273051"/>
                    </a:cubicBezTo>
                    <a:cubicBezTo>
                      <a:pt x="259556" y="266701"/>
                      <a:pt x="284163" y="247254"/>
                      <a:pt x="318294" y="232569"/>
                    </a:cubicBezTo>
                    <a:cubicBezTo>
                      <a:pt x="352425" y="217885"/>
                      <a:pt x="412354" y="192881"/>
                      <a:pt x="449263" y="184944"/>
                    </a:cubicBezTo>
                    <a:cubicBezTo>
                      <a:pt x="486172" y="177007"/>
                      <a:pt x="514350" y="196056"/>
                      <a:pt x="539750" y="184944"/>
                    </a:cubicBezTo>
                    <a:cubicBezTo>
                      <a:pt x="565150" y="173832"/>
                      <a:pt x="583804" y="143272"/>
                      <a:pt x="601663" y="118269"/>
                    </a:cubicBezTo>
                    <a:cubicBezTo>
                      <a:pt x="619523" y="93266"/>
                      <a:pt x="627460" y="53976"/>
                      <a:pt x="646907" y="34926"/>
                    </a:cubicBezTo>
                    <a:cubicBezTo>
                      <a:pt x="666354" y="15876"/>
                      <a:pt x="699691" y="7938"/>
                      <a:pt x="718344" y="3969"/>
                    </a:cubicBezTo>
                    <a:cubicBezTo>
                      <a:pt x="736997" y="0"/>
                      <a:pt x="751284" y="1"/>
                      <a:pt x="758825" y="11113"/>
                    </a:cubicBezTo>
                    <a:cubicBezTo>
                      <a:pt x="766366" y="22226"/>
                      <a:pt x="756841" y="50800"/>
                      <a:pt x="763588" y="70644"/>
                    </a:cubicBezTo>
                    <a:cubicBezTo>
                      <a:pt x="770335" y="90488"/>
                      <a:pt x="787004" y="115492"/>
                      <a:pt x="799307" y="130176"/>
                    </a:cubicBezTo>
                    <a:cubicBezTo>
                      <a:pt x="811610" y="144861"/>
                      <a:pt x="817167" y="153989"/>
                      <a:pt x="837407" y="158751"/>
                    </a:cubicBezTo>
                    <a:cubicBezTo>
                      <a:pt x="857648" y="163514"/>
                      <a:pt x="899319" y="155973"/>
                      <a:pt x="920750" y="158751"/>
                    </a:cubicBezTo>
                    <a:cubicBezTo>
                      <a:pt x="942181" y="161529"/>
                      <a:pt x="958057" y="165894"/>
                      <a:pt x="965994" y="175419"/>
                    </a:cubicBezTo>
                    <a:cubicBezTo>
                      <a:pt x="973931" y="184944"/>
                      <a:pt x="971550" y="199232"/>
                      <a:pt x="968375" y="215901"/>
                    </a:cubicBezTo>
                    <a:cubicBezTo>
                      <a:pt x="965200" y="232570"/>
                      <a:pt x="950516" y="255588"/>
                      <a:pt x="946944" y="275432"/>
                    </a:cubicBezTo>
                    <a:cubicBezTo>
                      <a:pt x="943372" y="295276"/>
                      <a:pt x="940991" y="313929"/>
                      <a:pt x="946944" y="334963"/>
                    </a:cubicBezTo>
                    <a:cubicBezTo>
                      <a:pt x="952897" y="355997"/>
                      <a:pt x="972344" y="370285"/>
                      <a:pt x="982663" y="401638"/>
                    </a:cubicBezTo>
                    <a:cubicBezTo>
                      <a:pt x="992982" y="432991"/>
                      <a:pt x="1006079" y="468710"/>
                      <a:pt x="1008857" y="523082"/>
                    </a:cubicBezTo>
                    <a:cubicBezTo>
                      <a:pt x="1011635" y="577454"/>
                      <a:pt x="1002507" y="687388"/>
                      <a:pt x="999332" y="727869"/>
                    </a:cubicBezTo>
                    <a:cubicBezTo>
                      <a:pt x="996157" y="768350"/>
                      <a:pt x="988617" y="752078"/>
                      <a:pt x="989807" y="765969"/>
                    </a:cubicBezTo>
                    <a:cubicBezTo>
                      <a:pt x="990997" y="779860"/>
                      <a:pt x="998141" y="796132"/>
                      <a:pt x="1006475" y="811213"/>
                    </a:cubicBezTo>
                    <a:cubicBezTo>
                      <a:pt x="1014809" y="826294"/>
                      <a:pt x="1040210" y="841773"/>
                      <a:pt x="1039813" y="856457"/>
                    </a:cubicBezTo>
                    <a:cubicBezTo>
                      <a:pt x="1039416" y="871141"/>
                      <a:pt x="1021160" y="890588"/>
                      <a:pt x="1004094" y="899319"/>
                    </a:cubicBezTo>
                    <a:cubicBezTo>
                      <a:pt x="987028" y="908050"/>
                      <a:pt x="937419" y="908844"/>
                      <a:pt x="937419" y="908844"/>
                    </a:cubicBezTo>
                    <a:cubicBezTo>
                      <a:pt x="917575" y="911622"/>
                      <a:pt x="899319" y="909241"/>
                      <a:pt x="885032" y="915988"/>
                    </a:cubicBezTo>
                    <a:cubicBezTo>
                      <a:pt x="870745" y="922735"/>
                      <a:pt x="871935" y="935435"/>
                      <a:pt x="851694" y="949326"/>
                    </a:cubicBezTo>
                    <a:cubicBezTo>
                      <a:pt x="831453" y="963217"/>
                      <a:pt x="788988" y="979488"/>
                      <a:pt x="763588" y="999332"/>
                    </a:cubicBezTo>
                    <a:cubicBezTo>
                      <a:pt x="738188" y="1019176"/>
                      <a:pt x="716756" y="1054497"/>
                      <a:pt x="699294" y="1068388"/>
                    </a:cubicBezTo>
                    <a:cubicBezTo>
                      <a:pt x="681832" y="1082279"/>
                      <a:pt x="674688" y="1085454"/>
                      <a:pt x="658813" y="1082676"/>
                    </a:cubicBezTo>
                    <a:cubicBezTo>
                      <a:pt x="642938" y="1079898"/>
                      <a:pt x="618331" y="1055688"/>
                      <a:pt x="604044" y="1051719"/>
                    </a:cubicBezTo>
                    <a:cubicBezTo>
                      <a:pt x="589757" y="1047750"/>
                      <a:pt x="591344" y="1047354"/>
                      <a:pt x="573088" y="1058863"/>
                    </a:cubicBezTo>
                    <a:cubicBezTo>
                      <a:pt x="554832" y="1070372"/>
                      <a:pt x="513160" y="1107679"/>
                      <a:pt x="494507" y="1120776"/>
                    </a:cubicBezTo>
                    <a:cubicBezTo>
                      <a:pt x="475854" y="1133873"/>
                      <a:pt x="474663" y="1144985"/>
                      <a:pt x="461169" y="1137444"/>
                    </a:cubicBezTo>
                    <a:cubicBezTo>
                      <a:pt x="447675" y="1129903"/>
                      <a:pt x="434975" y="1097360"/>
                      <a:pt x="413544" y="1075532"/>
                    </a:cubicBezTo>
                    <a:cubicBezTo>
                      <a:pt x="392113" y="1053704"/>
                      <a:pt x="356791" y="1014413"/>
                      <a:pt x="332582" y="1006476"/>
                    </a:cubicBezTo>
                    <a:cubicBezTo>
                      <a:pt x="308373" y="998539"/>
                      <a:pt x="284163" y="1029495"/>
                      <a:pt x="268288" y="1027907"/>
                    </a:cubicBezTo>
                    <a:cubicBezTo>
                      <a:pt x="252413" y="1026320"/>
                      <a:pt x="244476" y="1008063"/>
                      <a:pt x="237332" y="996951"/>
                    </a:cubicBezTo>
                    <a:cubicBezTo>
                      <a:pt x="230188" y="985839"/>
                      <a:pt x="234156" y="970360"/>
                      <a:pt x="225425" y="961232"/>
                    </a:cubicBezTo>
                    <a:cubicBezTo>
                      <a:pt x="216694" y="952104"/>
                      <a:pt x="202009" y="958057"/>
                      <a:pt x="184944" y="942182"/>
                    </a:cubicBezTo>
                    <a:cubicBezTo>
                      <a:pt x="167879" y="926307"/>
                      <a:pt x="139701" y="894557"/>
                      <a:pt x="123032" y="865982"/>
                    </a:cubicBezTo>
                    <a:cubicBezTo>
                      <a:pt x="106363" y="837407"/>
                      <a:pt x="92473" y="795338"/>
                      <a:pt x="84932" y="770732"/>
                    </a:cubicBezTo>
                    <a:cubicBezTo>
                      <a:pt x="77391" y="746126"/>
                      <a:pt x="82948" y="737791"/>
                      <a:pt x="77788" y="718344"/>
                    </a:cubicBezTo>
                    <a:cubicBezTo>
                      <a:pt x="72628" y="698897"/>
                      <a:pt x="65881" y="684610"/>
                      <a:pt x="53975" y="654051"/>
                    </a:cubicBezTo>
                    <a:cubicBezTo>
                      <a:pt x="42069" y="623492"/>
                      <a:pt x="12700" y="573485"/>
                      <a:pt x="6350" y="534988"/>
                    </a:cubicBezTo>
                    <a:cubicBezTo>
                      <a:pt x="0" y="496491"/>
                      <a:pt x="11113" y="448072"/>
                      <a:pt x="15875" y="423069"/>
                    </a:cubicBezTo>
                    <a:cubicBezTo>
                      <a:pt x="20637" y="398066"/>
                      <a:pt x="34131" y="400447"/>
                      <a:pt x="34925" y="384969"/>
                    </a:cubicBezTo>
                    <a:cubicBezTo>
                      <a:pt x="35719" y="369491"/>
                      <a:pt x="19844" y="342107"/>
                      <a:pt x="20638" y="330201"/>
                    </a:cubicBezTo>
                    <a:cubicBezTo>
                      <a:pt x="21432" y="318295"/>
                      <a:pt x="24607" y="314723"/>
                      <a:pt x="39688" y="313532"/>
                    </a:cubicBezTo>
                    <a:cubicBezTo>
                      <a:pt x="54769" y="312341"/>
                      <a:pt x="97234" y="320279"/>
                      <a:pt x="111125" y="323057"/>
                    </a:cubicBezTo>
                    <a:cubicBezTo>
                      <a:pt x="125016" y="325835"/>
                      <a:pt x="124024" y="328018"/>
                      <a:pt x="123032" y="330201"/>
                    </a:cubicBezTo>
                  </a:path>
                </a:pathLst>
              </a:custGeom>
              <a:gradFill flip="none" rotWithShape="1">
                <a:gsLst>
                  <a:gs pos="47000">
                    <a:srgbClr val="F5AE98"/>
                  </a:gs>
                  <a:gs pos="100000">
                    <a:schemeClr val="accent1"/>
                  </a:gs>
                  <a:gs pos="0">
                    <a:schemeClr val="accent1"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ln w="952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 marL="0" marR="0" lvl="0" indent="0" algn="ctr" defTabSz="503816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8B3D9A"/>
                  </a:buClr>
                  <a:buSzPct val="45000"/>
                  <a:buFontTx/>
                  <a:buNone/>
                  <a:tabLst/>
                  <a:defRPr/>
                </a:pPr>
                <a:endParaRPr kumimoji="0" lang="en-US" sz="2645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239" name="Freeform 135">
                <a:extLst>
                  <a:ext uri="{FF2B5EF4-FFF2-40B4-BE49-F238E27FC236}">
                    <a16:creationId xmlns:a16="http://schemas.microsoft.com/office/drawing/2014/main" id="{BC9AA2C2-93AA-3D44-2FFC-ADBC5DE28601}"/>
                  </a:ext>
                </a:extLst>
              </p:cNvPr>
              <p:cNvSpPr/>
              <p:nvPr/>
            </p:nvSpPr>
            <p:spPr bwMode="auto">
              <a:xfrm rot="4138240">
                <a:off x="7924809" y="1899005"/>
                <a:ext cx="211692" cy="238735"/>
              </a:xfrm>
              <a:custGeom>
                <a:avLst/>
                <a:gdLst>
                  <a:gd name="connsiteX0" fmla="*/ 7937 w 497682"/>
                  <a:gd name="connsiteY0" fmla="*/ 321071 h 502841"/>
                  <a:gd name="connsiteX1" fmla="*/ 22225 w 497682"/>
                  <a:gd name="connsiteY1" fmla="*/ 173434 h 502841"/>
                  <a:gd name="connsiteX2" fmla="*/ 141287 w 497682"/>
                  <a:gd name="connsiteY2" fmla="*/ 42465 h 502841"/>
                  <a:gd name="connsiteX3" fmla="*/ 250825 w 497682"/>
                  <a:gd name="connsiteY3" fmla="*/ 1984 h 502841"/>
                  <a:gd name="connsiteX4" fmla="*/ 372269 w 497682"/>
                  <a:gd name="connsiteY4" fmla="*/ 30559 h 502841"/>
                  <a:gd name="connsiteX5" fmla="*/ 453231 w 497682"/>
                  <a:gd name="connsiteY5" fmla="*/ 128190 h 502841"/>
                  <a:gd name="connsiteX6" fmla="*/ 496094 w 497682"/>
                  <a:gd name="connsiteY6" fmla="*/ 244871 h 502841"/>
                  <a:gd name="connsiteX7" fmla="*/ 443706 w 497682"/>
                  <a:gd name="connsiteY7" fmla="*/ 382984 h 502841"/>
                  <a:gd name="connsiteX8" fmla="*/ 336550 w 497682"/>
                  <a:gd name="connsiteY8" fmla="*/ 471090 h 502841"/>
                  <a:gd name="connsiteX9" fmla="*/ 210344 w 497682"/>
                  <a:gd name="connsiteY9" fmla="*/ 494903 h 502841"/>
                  <a:gd name="connsiteX10" fmla="*/ 53181 w 497682"/>
                  <a:gd name="connsiteY10" fmla="*/ 423465 h 502841"/>
                  <a:gd name="connsiteX11" fmla="*/ 7937 w 497682"/>
                  <a:gd name="connsiteY11" fmla="*/ 321071 h 50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97682" h="502841">
                    <a:moveTo>
                      <a:pt x="7937" y="321071"/>
                    </a:moveTo>
                    <a:cubicBezTo>
                      <a:pt x="2778" y="279399"/>
                      <a:pt x="0" y="219868"/>
                      <a:pt x="22225" y="173434"/>
                    </a:cubicBezTo>
                    <a:cubicBezTo>
                      <a:pt x="44450" y="127000"/>
                      <a:pt x="103187" y="71040"/>
                      <a:pt x="141287" y="42465"/>
                    </a:cubicBezTo>
                    <a:cubicBezTo>
                      <a:pt x="179387" y="13890"/>
                      <a:pt x="212328" y="3968"/>
                      <a:pt x="250825" y="1984"/>
                    </a:cubicBezTo>
                    <a:cubicBezTo>
                      <a:pt x="289322" y="0"/>
                      <a:pt x="338535" y="9525"/>
                      <a:pt x="372269" y="30559"/>
                    </a:cubicBezTo>
                    <a:cubicBezTo>
                      <a:pt x="406003" y="51593"/>
                      <a:pt x="432594" y="92471"/>
                      <a:pt x="453231" y="128190"/>
                    </a:cubicBezTo>
                    <a:cubicBezTo>
                      <a:pt x="473869" y="163909"/>
                      <a:pt x="497682" y="202405"/>
                      <a:pt x="496094" y="244871"/>
                    </a:cubicBezTo>
                    <a:cubicBezTo>
                      <a:pt x="494507" y="287337"/>
                      <a:pt x="470297" y="345281"/>
                      <a:pt x="443706" y="382984"/>
                    </a:cubicBezTo>
                    <a:cubicBezTo>
                      <a:pt x="417115" y="420687"/>
                      <a:pt x="375444" y="452437"/>
                      <a:pt x="336550" y="471090"/>
                    </a:cubicBezTo>
                    <a:cubicBezTo>
                      <a:pt x="297656" y="489743"/>
                      <a:pt x="257572" y="502841"/>
                      <a:pt x="210344" y="494903"/>
                    </a:cubicBezTo>
                    <a:cubicBezTo>
                      <a:pt x="163116" y="486965"/>
                      <a:pt x="87709" y="454024"/>
                      <a:pt x="53181" y="423465"/>
                    </a:cubicBezTo>
                    <a:cubicBezTo>
                      <a:pt x="18653" y="392906"/>
                      <a:pt x="13096" y="362743"/>
                      <a:pt x="7937" y="3210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126" rtl="0" eaLnBrk="1" fontAlgn="base" latinLnBrk="0" hangingPunct="1">
                  <a:lnSpc>
                    <a:spcPct val="9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8B3D9A"/>
                  </a:buClr>
                  <a:buSzTx/>
                  <a:buFont typeface="Arial" charset="0"/>
                  <a:buChar char="•"/>
                  <a:tabLst/>
                  <a:defRPr/>
                </a:pP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CDCDC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69769CE0-4771-2FB8-8AE3-A65F0E1B4820}"/>
                </a:ext>
              </a:extLst>
            </p:cNvPr>
            <p:cNvGrpSpPr/>
            <p:nvPr/>
          </p:nvGrpSpPr>
          <p:grpSpPr>
            <a:xfrm rot="14738577">
              <a:off x="10411085" y="1450381"/>
              <a:ext cx="320940" cy="285569"/>
              <a:chOff x="7806626" y="1732498"/>
              <a:chExt cx="597571" cy="531712"/>
            </a:xfrm>
          </p:grpSpPr>
          <p:sp>
            <p:nvSpPr>
              <p:cNvPr id="241" name="Freeform 60">
                <a:extLst>
                  <a:ext uri="{FF2B5EF4-FFF2-40B4-BE49-F238E27FC236}">
                    <a16:creationId xmlns:a16="http://schemas.microsoft.com/office/drawing/2014/main" id="{905A53D8-1DB5-6E4A-5164-40E470943A1C}"/>
                  </a:ext>
                </a:extLst>
              </p:cNvPr>
              <p:cNvSpPr/>
              <p:nvPr/>
            </p:nvSpPr>
            <p:spPr bwMode="auto">
              <a:xfrm rot="11453360">
                <a:off x="7806626" y="1732498"/>
                <a:ext cx="597571" cy="531712"/>
              </a:xfrm>
              <a:custGeom>
                <a:avLst/>
                <a:gdLst>
                  <a:gd name="connsiteX0" fmla="*/ 115888 w 1040210"/>
                  <a:gd name="connsiteY0" fmla="*/ 384969 h 1144985"/>
                  <a:gd name="connsiteX1" fmla="*/ 123032 w 1040210"/>
                  <a:gd name="connsiteY1" fmla="*/ 330201 h 1144985"/>
                  <a:gd name="connsiteX2" fmla="*/ 103982 w 1040210"/>
                  <a:gd name="connsiteY2" fmla="*/ 265907 h 1144985"/>
                  <a:gd name="connsiteX3" fmla="*/ 89694 w 1040210"/>
                  <a:gd name="connsiteY3" fmla="*/ 218282 h 1144985"/>
                  <a:gd name="connsiteX4" fmla="*/ 125413 w 1040210"/>
                  <a:gd name="connsiteY4" fmla="*/ 213519 h 1144985"/>
                  <a:gd name="connsiteX5" fmla="*/ 180182 w 1040210"/>
                  <a:gd name="connsiteY5" fmla="*/ 246857 h 1144985"/>
                  <a:gd name="connsiteX6" fmla="*/ 227807 w 1040210"/>
                  <a:gd name="connsiteY6" fmla="*/ 270669 h 1144985"/>
                  <a:gd name="connsiteX7" fmla="*/ 244475 w 1040210"/>
                  <a:gd name="connsiteY7" fmla="*/ 273051 h 1144985"/>
                  <a:gd name="connsiteX8" fmla="*/ 318294 w 1040210"/>
                  <a:gd name="connsiteY8" fmla="*/ 232569 h 1144985"/>
                  <a:gd name="connsiteX9" fmla="*/ 449263 w 1040210"/>
                  <a:gd name="connsiteY9" fmla="*/ 184944 h 1144985"/>
                  <a:gd name="connsiteX10" fmla="*/ 539750 w 1040210"/>
                  <a:gd name="connsiteY10" fmla="*/ 184944 h 1144985"/>
                  <a:gd name="connsiteX11" fmla="*/ 601663 w 1040210"/>
                  <a:gd name="connsiteY11" fmla="*/ 118269 h 1144985"/>
                  <a:gd name="connsiteX12" fmla="*/ 646907 w 1040210"/>
                  <a:gd name="connsiteY12" fmla="*/ 34926 h 1144985"/>
                  <a:gd name="connsiteX13" fmla="*/ 718344 w 1040210"/>
                  <a:gd name="connsiteY13" fmla="*/ 3969 h 1144985"/>
                  <a:gd name="connsiteX14" fmla="*/ 758825 w 1040210"/>
                  <a:gd name="connsiteY14" fmla="*/ 11113 h 1144985"/>
                  <a:gd name="connsiteX15" fmla="*/ 763588 w 1040210"/>
                  <a:gd name="connsiteY15" fmla="*/ 70644 h 1144985"/>
                  <a:gd name="connsiteX16" fmla="*/ 799307 w 1040210"/>
                  <a:gd name="connsiteY16" fmla="*/ 130176 h 1144985"/>
                  <a:gd name="connsiteX17" fmla="*/ 837407 w 1040210"/>
                  <a:gd name="connsiteY17" fmla="*/ 158751 h 1144985"/>
                  <a:gd name="connsiteX18" fmla="*/ 920750 w 1040210"/>
                  <a:gd name="connsiteY18" fmla="*/ 158751 h 1144985"/>
                  <a:gd name="connsiteX19" fmla="*/ 965994 w 1040210"/>
                  <a:gd name="connsiteY19" fmla="*/ 175419 h 1144985"/>
                  <a:gd name="connsiteX20" fmla="*/ 968375 w 1040210"/>
                  <a:gd name="connsiteY20" fmla="*/ 215901 h 1144985"/>
                  <a:gd name="connsiteX21" fmla="*/ 946944 w 1040210"/>
                  <a:gd name="connsiteY21" fmla="*/ 275432 h 1144985"/>
                  <a:gd name="connsiteX22" fmla="*/ 946944 w 1040210"/>
                  <a:gd name="connsiteY22" fmla="*/ 334963 h 1144985"/>
                  <a:gd name="connsiteX23" fmla="*/ 982663 w 1040210"/>
                  <a:gd name="connsiteY23" fmla="*/ 401638 h 1144985"/>
                  <a:gd name="connsiteX24" fmla="*/ 1008857 w 1040210"/>
                  <a:gd name="connsiteY24" fmla="*/ 523082 h 1144985"/>
                  <a:gd name="connsiteX25" fmla="*/ 999332 w 1040210"/>
                  <a:gd name="connsiteY25" fmla="*/ 727869 h 1144985"/>
                  <a:gd name="connsiteX26" fmla="*/ 989807 w 1040210"/>
                  <a:gd name="connsiteY26" fmla="*/ 765969 h 1144985"/>
                  <a:gd name="connsiteX27" fmla="*/ 1006475 w 1040210"/>
                  <a:gd name="connsiteY27" fmla="*/ 811213 h 1144985"/>
                  <a:gd name="connsiteX28" fmla="*/ 1039813 w 1040210"/>
                  <a:gd name="connsiteY28" fmla="*/ 856457 h 1144985"/>
                  <a:gd name="connsiteX29" fmla="*/ 1004094 w 1040210"/>
                  <a:gd name="connsiteY29" fmla="*/ 899319 h 1144985"/>
                  <a:gd name="connsiteX30" fmla="*/ 937419 w 1040210"/>
                  <a:gd name="connsiteY30" fmla="*/ 908844 h 1144985"/>
                  <a:gd name="connsiteX31" fmla="*/ 885032 w 1040210"/>
                  <a:gd name="connsiteY31" fmla="*/ 915988 h 1144985"/>
                  <a:gd name="connsiteX32" fmla="*/ 851694 w 1040210"/>
                  <a:gd name="connsiteY32" fmla="*/ 949326 h 1144985"/>
                  <a:gd name="connsiteX33" fmla="*/ 763588 w 1040210"/>
                  <a:gd name="connsiteY33" fmla="*/ 999332 h 1144985"/>
                  <a:gd name="connsiteX34" fmla="*/ 699294 w 1040210"/>
                  <a:gd name="connsiteY34" fmla="*/ 1068388 h 1144985"/>
                  <a:gd name="connsiteX35" fmla="*/ 658813 w 1040210"/>
                  <a:gd name="connsiteY35" fmla="*/ 1082676 h 1144985"/>
                  <a:gd name="connsiteX36" fmla="*/ 604044 w 1040210"/>
                  <a:gd name="connsiteY36" fmla="*/ 1051719 h 1144985"/>
                  <a:gd name="connsiteX37" fmla="*/ 573088 w 1040210"/>
                  <a:gd name="connsiteY37" fmla="*/ 1058863 h 1144985"/>
                  <a:gd name="connsiteX38" fmla="*/ 494507 w 1040210"/>
                  <a:gd name="connsiteY38" fmla="*/ 1120776 h 1144985"/>
                  <a:gd name="connsiteX39" fmla="*/ 461169 w 1040210"/>
                  <a:gd name="connsiteY39" fmla="*/ 1137444 h 1144985"/>
                  <a:gd name="connsiteX40" fmla="*/ 413544 w 1040210"/>
                  <a:gd name="connsiteY40" fmla="*/ 1075532 h 1144985"/>
                  <a:gd name="connsiteX41" fmla="*/ 332582 w 1040210"/>
                  <a:gd name="connsiteY41" fmla="*/ 1006476 h 1144985"/>
                  <a:gd name="connsiteX42" fmla="*/ 268288 w 1040210"/>
                  <a:gd name="connsiteY42" fmla="*/ 1027907 h 1144985"/>
                  <a:gd name="connsiteX43" fmla="*/ 237332 w 1040210"/>
                  <a:gd name="connsiteY43" fmla="*/ 996951 h 1144985"/>
                  <a:gd name="connsiteX44" fmla="*/ 225425 w 1040210"/>
                  <a:gd name="connsiteY44" fmla="*/ 961232 h 1144985"/>
                  <a:gd name="connsiteX45" fmla="*/ 184944 w 1040210"/>
                  <a:gd name="connsiteY45" fmla="*/ 942182 h 1144985"/>
                  <a:gd name="connsiteX46" fmla="*/ 123032 w 1040210"/>
                  <a:gd name="connsiteY46" fmla="*/ 865982 h 1144985"/>
                  <a:gd name="connsiteX47" fmla="*/ 84932 w 1040210"/>
                  <a:gd name="connsiteY47" fmla="*/ 770732 h 1144985"/>
                  <a:gd name="connsiteX48" fmla="*/ 77788 w 1040210"/>
                  <a:gd name="connsiteY48" fmla="*/ 718344 h 1144985"/>
                  <a:gd name="connsiteX49" fmla="*/ 53975 w 1040210"/>
                  <a:gd name="connsiteY49" fmla="*/ 654051 h 1144985"/>
                  <a:gd name="connsiteX50" fmla="*/ 6350 w 1040210"/>
                  <a:gd name="connsiteY50" fmla="*/ 534988 h 1144985"/>
                  <a:gd name="connsiteX51" fmla="*/ 15875 w 1040210"/>
                  <a:gd name="connsiteY51" fmla="*/ 423069 h 1144985"/>
                  <a:gd name="connsiteX52" fmla="*/ 34925 w 1040210"/>
                  <a:gd name="connsiteY52" fmla="*/ 384969 h 1144985"/>
                  <a:gd name="connsiteX53" fmla="*/ 20638 w 1040210"/>
                  <a:gd name="connsiteY53" fmla="*/ 330201 h 1144985"/>
                  <a:gd name="connsiteX54" fmla="*/ 39688 w 1040210"/>
                  <a:gd name="connsiteY54" fmla="*/ 313532 h 1144985"/>
                  <a:gd name="connsiteX55" fmla="*/ 111125 w 1040210"/>
                  <a:gd name="connsiteY55" fmla="*/ 323057 h 1144985"/>
                  <a:gd name="connsiteX56" fmla="*/ 123032 w 1040210"/>
                  <a:gd name="connsiteY56" fmla="*/ 330201 h 1144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1040210" h="1144985">
                    <a:moveTo>
                      <a:pt x="115888" y="384969"/>
                    </a:moveTo>
                    <a:cubicBezTo>
                      <a:pt x="120452" y="367507"/>
                      <a:pt x="125016" y="350045"/>
                      <a:pt x="123032" y="330201"/>
                    </a:cubicBezTo>
                    <a:cubicBezTo>
                      <a:pt x="121048" y="310357"/>
                      <a:pt x="109538" y="284560"/>
                      <a:pt x="103982" y="265907"/>
                    </a:cubicBezTo>
                    <a:cubicBezTo>
                      <a:pt x="98426" y="247254"/>
                      <a:pt x="86122" y="227013"/>
                      <a:pt x="89694" y="218282"/>
                    </a:cubicBezTo>
                    <a:cubicBezTo>
                      <a:pt x="93266" y="209551"/>
                      <a:pt x="110332" y="208757"/>
                      <a:pt x="125413" y="213519"/>
                    </a:cubicBezTo>
                    <a:cubicBezTo>
                      <a:pt x="140494" y="218282"/>
                      <a:pt x="163116" y="237332"/>
                      <a:pt x="180182" y="246857"/>
                    </a:cubicBezTo>
                    <a:cubicBezTo>
                      <a:pt x="197248" y="256382"/>
                      <a:pt x="217092" y="266303"/>
                      <a:pt x="227807" y="270669"/>
                    </a:cubicBezTo>
                    <a:cubicBezTo>
                      <a:pt x="238522" y="275035"/>
                      <a:pt x="229394" y="279401"/>
                      <a:pt x="244475" y="273051"/>
                    </a:cubicBezTo>
                    <a:cubicBezTo>
                      <a:pt x="259556" y="266701"/>
                      <a:pt x="284163" y="247254"/>
                      <a:pt x="318294" y="232569"/>
                    </a:cubicBezTo>
                    <a:cubicBezTo>
                      <a:pt x="352425" y="217885"/>
                      <a:pt x="412354" y="192881"/>
                      <a:pt x="449263" y="184944"/>
                    </a:cubicBezTo>
                    <a:cubicBezTo>
                      <a:pt x="486172" y="177007"/>
                      <a:pt x="514350" y="196056"/>
                      <a:pt x="539750" y="184944"/>
                    </a:cubicBezTo>
                    <a:cubicBezTo>
                      <a:pt x="565150" y="173832"/>
                      <a:pt x="583804" y="143272"/>
                      <a:pt x="601663" y="118269"/>
                    </a:cubicBezTo>
                    <a:cubicBezTo>
                      <a:pt x="619523" y="93266"/>
                      <a:pt x="627460" y="53976"/>
                      <a:pt x="646907" y="34926"/>
                    </a:cubicBezTo>
                    <a:cubicBezTo>
                      <a:pt x="666354" y="15876"/>
                      <a:pt x="699691" y="7938"/>
                      <a:pt x="718344" y="3969"/>
                    </a:cubicBezTo>
                    <a:cubicBezTo>
                      <a:pt x="736997" y="0"/>
                      <a:pt x="751284" y="1"/>
                      <a:pt x="758825" y="11113"/>
                    </a:cubicBezTo>
                    <a:cubicBezTo>
                      <a:pt x="766366" y="22226"/>
                      <a:pt x="756841" y="50800"/>
                      <a:pt x="763588" y="70644"/>
                    </a:cubicBezTo>
                    <a:cubicBezTo>
                      <a:pt x="770335" y="90488"/>
                      <a:pt x="787004" y="115492"/>
                      <a:pt x="799307" y="130176"/>
                    </a:cubicBezTo>
                    <a:cubicBezTo>
                      <a:pt x="811610" y="144861"/>
                      <a:pt x="817167" y="153989"/>
                      <a:pt x="837407" y="158751"/>
                    </a:cubicBezTo>
                    <a:cubicBezTo>
                      <a:pt x="857648" y="163514"/>
                      <a:pt x="899319" y="155973"/>
                      <a:pt x="920750" y="158751"/>
                    </a:cubicBezTo>
                    <a:cubicBezTo>
                      <a:pt x="942181" y="161529"/>
                      <a:pt x="958057" y="165894"/>
                      <a:pt x="965994" y="175419"/>
                    </a:cubicBezTo>
                    <a:cubicBezTo>
                      <a:pt x="973931" y="184944"/>
                      <a:pt x="971550" y="199232"/>
                      <a:pt x="968375" y="215901"/>
                    </a:cubicBezTo>
                    <a:cubicBezTo>
                      <a:pt x="965200" y="232570"/>
                      <a:pt x="950516" y="255588"/>
                      <a:pt x="946944" y="275432"/>
                    </a:cubicBezTo>
                    <a:cubicBezTo>
                      <a:pt x="943372" y="295276"/>
                      <a:pt x="940991" y="313929"/>
                      <a:pt x="946944" y="334963"/>
                    </a:cubicBezTo>
                    <a:cubicBezTo>
                      <a:pt x="952897" y="355997"/>
                      <a:pt x="972344" y="370285"/>
                      <a:pt x="982663" y="401638"/>
                    </a:cubicBezTo>
                    <a:cubicBezTo>
                      <a:pt x="992982" y="432991"/>
                      <a:pt x="1006079" y="468710"/>
                      <a:pt x="1008857" y="523082"/>
                    </a:cubicBezTo>
                    <a:cubicBezTo>
                      <a:pt x="1011635" y="577454"/>
                      <a:pt x="1002507" y="687388"/>
                      <a:pt x="999332" y="727869"/>
                    </a:cubicBezTo>
                    <a:cubicBezTo>
                      <a:pt x="996157" y="768350"/>
                      <a:pt x="988617" y="752078"/>
                      <a:pt x="989807" y="765969"/>
                    </a:cubicBezTo>
                    <a:cubicBezTo>
                      <a:pt x="990997" y="779860"/>
                      <a:pt x="998141" y="796132"/>
                      <a:pt x="1006475" y="811213"/>
                    </a:cubicBezTo>
                    <a:cubicBezTo>
                      <a:pt x="1014809" y="826294"/>
                      <a:pt x="1040210" y="841773"/>
                      <a:pt x="1039813" y="856457"/>
                    </a:cubicBezTo>
                    <a:cubicBezTo>
                      <a:pt x="1039416" y="871141"/>
                      <a:pt x="1021160" y="890588"/>
                      <a:pt x="1004094" y="899319"/>
                    </a:cubicBezTo>
                    <a:cubicBezTo>
                      <a:pt x="987028" y="908050"/>
                      <a:pt x="937419" y="908844"/>
                      <a:pt x="937419" y="908844"/>
                    </a:cubicBezTo>
                    <a:cubicBezTo>
                      <a:pt x="917575" y="911622"/>
                      <a:pt x="899319" y="909241"/>
                      <a:pt x="885032" y="915988"/>
                    </a:cubicBezTo>
                    <a:cubicBezTo>
                      <a:pt x="870745" y="922735"/>
                      <a:pt x="871935" y="935435"/>
                      <a:pt x="851694" y="949326"/>
                    </a:cubicBezTo>
                    <a:cubicBezTo>
                      <a:pt x="831453" y="963217"/>
                      <a:pt x="788988" y="979488"/>
                      <a:pt x="763588" y="999332"/>
                    </a:cubicBezTo>
                    <a:cubicBezTo>
                      <a:pt x="738188" y="1019176"/>
                      <a:pt x="716756" y="1054497"/>
                      <a:pt x="699294" y="1068388"/>
                    </a:cubicBezTo>
                    <a:cubicBezTo>
                      <a:pt x="681832" y="1082279"/>
                      <a:pt x="674688" y="1085454"/>
                      <a:pt x="658813" y="1082676"/>
                    </a:cubicBezTo>
                    <a:cubicBezTo>
                      <a:pt x="642938" y="1079898"/>
                      <a:pt x="618331" y="1055688"/>
                      <a:pt x="604044" y="1051719"/>
                    </a:cubicBezTo>
                    <a:cubicBezTo>
                      <a:pt x="589757" y="1047750"/>
                      <a:pt x="591344" y="1047354"/>
                      <a:pt x="573088" y="1058863"/>
                    </a:cubicBezTo>
                    <a:cubicBezTo>
                      <a:pt x="554832" y="1070372"/>
                      <a:pt x="513160" y="1107679"/>
                      <a:pt x="494507" y="1120776"/>
                    </a:cubicBezTo>
                    <a:cubicBezTo>
                      <a:pt x="475854" y="1133873"/>
                      <a:pt x="474663" y="1144985"/>
                      <a:pt x="461169" y="1137444"/>
                    </a:cubicBezTo>
                    <a:cubicBezTo>
                      <a:pt x="447675" y="1129903"/>
                      <a:pt x="434975" y="1097360"/>
                      <a:pt x="413544" y="1075532"/>
                    </a:cubicBezTo>
                    <a:cubicBezTo>
                      <a:pt x="392113" y="1053704"/>
                      <a:pt x="356791" y="1014413"/>
                      <a:pt x="332582" y="1006476"/>
                    </a:cubicBezTo>
                    <a:cubicBezTo>
                      <a:pt x="308373" y="998539"/>
                      <a:pt x="284163" y="1029495"/>
                      <a:pt x="268288" y="1027907"/>
                    </a:cubicBezTo>
                    <a:cubicBezTo>
                      <a:pt x="252413" y="1026320"/>
                      <a:pt x="244476" y="1008063"/>
                      <a:pt x="237332" y="996951"/>
                    </a:cubicBezTo>
                    <a:cubicBezTo>
                      <a:pt x="230188" y="985839"/>
                      <a:pt x="234156" y="970360"/>
                      <a:pt x="225425" y="961232"/>
                    </a:cubicBezTo>
                    <a:cubicBezTo>
                      <a:pt x="216694" y="952104"/>
                      <a:pt x="202009" y="958057"/>
                      <a:pt x="184944" y="942182"/>
                    </a:cubicBezTo>
                    <a:cubicBezTo>
                      <a:pt x="167879" y="926307"/>
                      <a:pt x="139701" y="894557"/>
                      <a:pt x="123032" y="865982"/>
                    </a:cubicBezTo>
                    <a:cubicBezTo>
                      <a:pt x="106363" y="837407"/>
                      <a:pt x="92473" y="795338"/>
                      <a:pt x="84932" y="770732"/>
                    </a:cubicBezTo>
                    <a:cubicBezTo>
                      <a:pt x="77391" y="746126"/>
                      <a:pt x="82948" y="737791"/>
                      <a:pt x="77788" y="718344"/>
                    </a:cubicBezTo>
                    <a:cubicBezTo>
                      <a:pt x="72628" y="698897"/>
                      <a:pt x="65881" y="684610"/>
                      <a:pt x="53975" y="654051"/>
                    </a:cubicBezTo>
                    <a:cubicBezTo>
                      <a:pt x="42069" y="623492"/>
                      <a:pt x="12700" y="573485"/>
                      <a:pt x="6350" y="534988"/>
                    </a:cubicBezTo>
                    <a:cubicBezTo>
                      <a:pt x="0" y="496491"/>
                      <a:pt x="11113" y="448072"/>
                      <a:pt x="15875" y="423069"/>
                    </a:cubicBezTo>
                    <a:cubicBezTo>
                      <a:pt x="20637" y="398066"/>
                      <a:pt x="34131" y="400447"/>
                      <a:pt x="34925" y="384969"/>
                    </a:cubicBezTo>
                    <a:cubicBezTo>
                      <a:pt x="35719" y="369491"/>
                      <a:pt x="19844" y="342107"/>
                      <a:pt x="20638" y="330201"/>
                    </a:cubicBezTo>
                    <a:cubicBezTo>
                      <a:pt x="21432" y="318295"/>
                      <a:pt x="24607" y="314723"/>
                      <a:pt x="39688" y="313532"/>
                    </a:cubicBezTo>
                    <a:cubicBezTo>
                      <a:pt x="54769" y="312341"/>
                      <a:pt x="97234" y="320279"/>
                      <a:pt x="111125" y="323057"/>
                    </a:cubicBezTo>
                    <a:cubicBezTo>
                      <a:pt x="125016" y="325835"/>
                      <a:pt x="124024" y="328018"/>
                      <a:pt x="123032" y="330201"/>
                    </a:cubicBezTo>
                  </a:path>
                </a:pathLst>
              </a:custGeom>
              <a:gradFill flip="none" rotWithShape="1">
                <a:gsLst>
                  <a:gs pos="47000">
                    <a:srgbClr val="F5AE98"/>
                  </a:gs>
                  <a:gs pos="100000">
                    <a:schemeClr val="accent1"/>
                  </a:gs>
                  <a:gs pos="0">
                    <a:schemeClr val="accent1"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ln w="952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 marL="0" marR="0" lvl="0" indent="0" algn="ctr" defTabSz="503816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8B3D9A"/>
                  </a:buClr>
                  <a:buSzPct val="45000"/>
                  <a:buFontTx/>
                  <a:buNone/>
                  <a:tabLst/>
                  <a:defRPr/>
                </a:pPr>
                <a:endParaRPr kumimoji="0" lang="en-US" sz="2645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242" name="Freeform 135">
                <a:extLst>
                  <a:ext uri="{FF2B5EF4-FFF2-40B4-BE49-F238E27FC236}">
                    <a16:creationId xmlns:a16="http://schemas.microsoft.com/office/drawing/2014/main" id="{C76ED249-9570-869C-8F79-4289000CF4DA}"/>
                  </a:ext>
                </a:extLst>
              </p:cNvPr>
              <p:cNvSpPr/>
              <p:nvPr/>
            </p:nvSpPr>
            <p:spPr bwMode="auto">
              <a:xfrm rot="4138240">
                <a:off x="7924809" y="1899005"/>
                <a:ext cx="211692" cy="238735"/>
              </a:xfrm>
              <a:custGeom>
                <a:avLst/>
                <a:gdLst>
                  <a:gd name="connsiteX0" fmla="*/ 7937 w 497682"/>
                  <a:gd name="connsiteY0" fmla="*/ 321071 h 502841"/>
                  <a:gd name="connsiteX1" fmla="*/ 22225 w 497682"/>
                  <a:gd name="connsiteY1" fmla="*/ 173434 h 502841"/>
                  <a:gd name="connsiteX2" fmla="*/ 141287 w 497682"/>
                  <a:gd name="connsiteY2" fmla="*/ 42465 h 502841"/>
                  <a:gd name="connsiteX3" fmla="*/ 250825 w 497682"/>
                  <a:gd name="connsiteY3" fmla="*/ 1984 h 502841"/>
                  <a:gd name="connsiteX4" fmla="*/ 372269 w 497682"/>
                  <a:gd name="connsiteY4" fmla="*/ 30559 h 502841"/>
                  <a:gd name="connsiteX5" fmla="*/ 453231 w 497682"/>
                  <a:gd name="connsiteY5" fmla="*/ 128190 h 502841"/>
                  <a:gd name="connsiteX6" fmla="*/ 496094 w 497682"/>
                  <a:gd name="connsiteY6" fmla="*/ 244871 h 502841"/>
                  <a:gd name="connsiteX7" fmla="*/ 443706 w 497682"/>
                  <a:gd name="connsiteY7" fmla="*/ 382984 h 502841"/>
                  <a:gd name="connsiteX8" fmla="*/ 336550 w 497682"/>
                  <a:gd name="connsiteY8" fmla="*/ 471090 h 502841"/>
                  <a:gd name="connsiteX9" fmla="*/ 210344 w 497682"/>
                  <a:gd name="connsiteY9" fmla="*/ 494903 h 502841"/>
                  <a:gd name="connsiteX10" fmla="*/ 53181 w 497682"/>
                  <a:gd name="connsiteY10" fmla="*/ 423465 h 502841"/>
                  <a:gd name="connsiteX11" fmla="*/ 7937 w 497682"/>
                  <a:gd name="connsiteY11" fmla="*/ 321071 h 50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97682" h="502841">
                    <a:moveTo>
                      <a:pt x="7937" y="321071"/>
                    </a:moveTo>
                    <a:cubicBezTo>
                      <a:pt x="2778" y="279399"/>
                      <a:pt x="0" y="219868"/>
                      <a:pt x="22225" y="173434"/>
                    </a:cubicBezTo>
                    <a:cubicBezTo>
                      <a:pt x="44450" y="127000"/>
                      <a:pt x="103187" y="71040"/>
                      <a:pt x="141287" y="42465"/>
                    </a:cubicBezTo>
                    <a:cubicBezTo>
                      <a:pt x="179387" y="13890"/>
                      <a:pt x="212328" y="3968"/>
                      <a:pt x="250825" y="1984"/>
                    </a:cubicBezTo>
                    <a:cubicBezTo>
                      <a:pt x="289322" y="0"/>
                      <a:pt x="338535" y="9525"/>
                      <a:pt x="372269" y="30559"/>
                    </a:cubicBezTo>
                    <a:cubicBezTo>
                      <a:pt x="406003" y="51593"/>
                      <a:pt x="432594" y="92471"/>
                      <a:pt x="453231" y="128190"/>
                    </a:cubicBezTo>
                    <a:cubicBezTo>
                      <a:pt x="473869" y="163909"/>
                      <a:pt x="497682" y="202405"/>
                      <a:pt x="496094" y="244871"/>
                    </a:cubicBezTo>
                    <a:cubicBezTo>
                      <a:pt x="494507" y="287337"/>
                      <a:pt x="470297" y="345281"/>
                      <a:pt x="443706" y="382984"/>
                    </a:cubicBezTo>
                    <a:cubicBezTo>
                      <a:pt x="417115" y="420687"/>
                      <a:pt x="375444" y="452437"/>
                      <a:pt x="336550" y="471090"/>
                    </a:cubicBezTo>
                    <a:cubicBezTo>
                      <a:pt x="297656" y="489743"/>
                      <a:pt x="257572" y="502841"/>
                      <a:pt x="210344" y="494903"/>
                    </a:cubicBezTo>
                    <a:cubicBezTo>
                      <a:pt x="163116" y="486965"/>
                      <a:pt x="87709" y="454024"/>
                      <a:pt x="53181" y="423465"/>
                    </a:cubicBezTo>
                    <a:cubicBezTo>
                      <a:pt x="18653" y="392906"/>
                      <a:pt x="13096" y="362743"/>
                      <a:pt x="7937" y="3210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126" rtl="0" eaLnBrk="1" fontAlgn="base" latinLnBrk="0" hangingPunct="1">
                  <a:lnSpc>
                    <a:spcPct val="9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8B3D9A"/>
                  </a:buClr>
                  <a:buSzTx/>
                  <a:buFont typeface="Arial" charset="0"/>
                  <a:buChar char="•"/>
                  <a:tabLst/>
                  <a:defRPr/>
                </a:pP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CDCDC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43" name="Group 242">
              <a:extLst>
                <a:ext uri="{FF2B5EF4-FFF2-40B4-BE49-F238E27FC236}">
                  <a16:creationId xmlns:a16="http://schemas.microsoft.com/office/drawing/2014/main" id="{4A087744-C122-31F2-CE5D-2B19A7A22B7E}"/>
                </a:ext>
              </a:extLst>
            </p:cNvPr>
            <p:cNvGrpSpPr/>
            <p:nvPr/>
          </p:nvGrpSpPr>
          <p:grpSpPr>
            <a:xfrm rot="245677">
              <a:off x="10984117" y="1444323"/>
              <a:ext cx="374254" cy="333007"/>
              <a:chOff x="7806626" y="1732498"/>
              <a:chExt cx="597571" cy="531712"/>
            </a:xfrm>
          </p:grpSpPr>
          <p:sp>
            <p:nvSpPr>
              <p:cNvPr id="244" name="Freeform 60">
                <a:extLst>
                  <a:ext uri="{FF2B5EF4-FFF2-40B4-BE49-F238E27FC236}">
                    <a16:creationId xmlns:a16="http://schemas.microsoft.com/office/drawing/2014/main" id="{C00EF94B-69CF-7932-CA20-62AA4A1C3912}"/>
                  </a:ext>
                </a:extLst>
              </p:cNvPr>
              <p:cNvSpPr/>
              <p:nvPr/>
            </p:nvSpPr>
            <p:spPr bwMode="auto">
              <a:xfrm rot="11453360">
                <a:off x="7806626" y="1732498"/>
                <a:ext cx="597571" cy="531712"/>
              </a:xfrm>
              <a:custGeom>
                <a:avLst/>
                <a:gdLst>
                  <a:gd name="connsiteX0" fmla="*/ 115888 w 1040210"/>
                  <a:gd name="connsiteY0" fmla="*/ 384969 h 1144985"/>
                  <a:gd name="connsiteX1" fmla="*/ 123032 w 1040210"/>
                  <a:gd name="connsiteY1" fmla="*/ 330201 h 1144985"/>
                  <a:gd name="connsiteX2" fmla="*/ 103982 w 1040210"/>
                  <a:gd name="connsiteY2" fmla="*/ 265907 h 1144985"/>
                  <a:gd name="connsiteX3" fmla="*/ 89694 w 1040210"/>
                  <a:gd name="connsiteY3" fmla="*/ 218282 h 1144985"/>
                  <a:gd name="connsiteX4" fmla="*/ 125413 w 1040210"/>
                  <a:gd name="connsiteY4" fmla="*/ 213519 h 1144985"/>
                  <a:gd name="connsiteX5" fmla="*/ 180182 w 1040210"/>
                  <a:gd name="connsiteY5" fmla="*/ 246857 h 1144985"/>
                  <a:gd name="connsiteX6" fmla="*/ 227807 w 1040210"/>
                  <a:gd name="connsiteY6" fmla="*/ 270669 h 1144985"/>
                  <a:gd name="connsiteX7" fmla="*/ 244475 w 1040210"/>
                  <a:gd name="connsiteY7" fmla="*/ 273051 h 1144985"/>
                  <a:gd name="connsiteX8" fmla="*/ 318294 w 1040210"/>
                  <a:gd name="connsiteY8" fmla="*/ 232569 h 1144985"/>
                  <a:gd name="connsiteX9" fmla="*/ 449263 w 1040210"/>
                  <a:gd name="connsiteY9" fmla="*/ 184944 h 1144985"/>
                  <a:gd name="connsiteX10" fmla="*/ 539750 w 1040210"/>
                  <a:gd name="connsiteY10" fmla="*/ 184944 h 1144985"/>
                  <a:gd name="connsiteX11" fmla="*/ 601663 w 1040210"/>
                  <a:gd name="connsiteY11" fmla="*/ 118269 h 1144985"/>
                  <a:gd name="connsiteX12" fmla="*/ 646907 w 1040210"/>
                  <a:gd name="connsiteY12" fmla="*/ 34926 h 1144985"/>
                  <a:gd name="connsiteX13" fmla="*/ 718344 w 1040210"/>
                  <a:gd name="connsiteY13" fmla="*/ 3969 h 1144985"/>
                  <a:gd name="connsiteX14" fmla="*/ 758825 w 1040210"/>
                  <a:gd name="connsiteY14" fmla="*/ 11113 h 1144985"/>
                  <a:gd name="connsiteX15" fmla="*/ 763588 w 1040210"/>
                  <a:gd name="connsiteY15" fmla="*/ 70644 h 1144985"/>
                  <a:gd name="connsiteX16" fmla="*/ 799307 w 1040210"/>
                  <a:gd name="connsiteY16" fmla="*/ 130176 h 1144985"/>
                  <a:gd name="connsiteX17" fmla="*/ 837407 w 1040210"/>
                  <a:gd name="connsiteY17" fmla="*/ 158751 h 1144985"/>
                  <a:gd name="connsiteX18" fmla="*/ 920750 w 1040210"/>
                  <a:gd name="connsiteY18" fmla="*/ 158751 h 1144985"/>
                  <a:gd name="connsiteX19" fmla="*/ 965994 w 1040210"/>
                  <a:gd name="connsiteY19" fmla="*/ 175419 h 1144985"/>
                  <a:gd name="connsiteX20" fmla="*/ 968375 w 1040210"/>
                  <a:gd name="connsiteY20" fmla="*/ 215901 h 1144985"/>
                  <a:gd name="connsiteX21" fmla="*/ 946944 w 1040210"/>
                  <a:gd name="connsiteY21" fmla="*/ 275432 h 1144985"/>
                  <a:gd name="connsiteX22" fmla="*/ 946944 w 1040210"/>
                  <a:gd name="connsiteY22" fmla="*/ 334963 h 1144985"/>
                  <a:gd name="connsiteX23" fmla="*/ 982663 w 1040210"/>
                  <a:gd name="connsiteY23" fmla="*/ 401638 h 1144985"/>
                  <a:gd name="connsiteX24" fmla="*/ 1008857 w 1040210"/>
                  <a:gd name="connsiteY24" fmla="*/ 523082 h 1144985"/>
                  <a:gd name="connsiteX25" fmla="*/ 999332 w 1040210"/>
                  <a:gd name="connsiteY25" fmla="*/ 727869 h 1144985"/>
                  <a:gd name="connsiteX26" fmla="*/ 989807 w 1040210"/>
                  <a:gd name="connsiteY26" fmla="*/ 765969 h 1144985"/>
                  <a:gd name="connsiteX27" fmla="*/ 1006475 w 1040210"/>
                  <a:gd name="connsiteY27" fmla="*/ 811213 h 1144985"/>
                  <a:gd name="connsiteX28" fmla="*/ 1039813 w 1040210"/>
                  <a:gd name="connsiteY28" fmla="*/ 856457 h 1144985"/>
                  <a:gd name="connsiteX29" fmla="*/ 1004094 w 1040210"/>
                  <a:gd name="connsiteY29" fmla="*/ 899319 h 1144985"/>
                  <a:gd name="connsiteX30" fmla="*/ 937419 w 1040210"/>
                  <a:gd name="connsiteY30" fmla="*/ 908844 h 1144985"/>
                  <a:gd name="connsiteX31" fmla="*/ 885032 w 1040210"/>
                  <a:gd name="connsiteY31" fmla="*/ 915988 h 1144985"/>
                  <a:gd name="connsiteX32" fmla="*/ 851694 w 1040210"/>
                  <a:gd name="connsiteY32" fmla="*/ 949326 h 1144985"/>
                  <a:gd name="connsiteX33" fmla="*/ 763588 w 1040210"/>
                  <a:gd name="connsiteY33" fmla="*/ 999332 h 1144985"/>
                  <a:gd name="connsiteX34" fmla="*/ 699294 w 1040210"/>
                  <a:gd name="connsiteY34" fmla="*/ 1068388 h 1144985"/>
                  <a:gd name="connsiteX35" fmla="*/ 658813 w 1040210"/>
                  <a:gd name="connsiteY35" fmla="*/ 1082676 h 1144985"/>
                  <a:gd name="connsiteX36" fmla="*/ 604044 w 1040210"/>
                  <a:gd name="connsiteY36" fmla="*/ 1051719 h 1144985"/>
                  <a:gd name="connsiteX37" fmla="*/ 573088 w 1040210"/>
                  <a:gd name="connsiteY37" fmla="*/ 1058863 h 1144985"/>
                  <a:gd name="connsiteX38" fmla="*/ 494507 w 1040210"/>
                  <a:gd name="connsiteY38" fmla="*/ 1120776 h 1144985"/>
                  <a:gd name="connsiteX39" fmla="*/ 461169 w 1040210"/>
                  <a:gd name="connsiteY39" fmla="*/ 1137444 h 1144985"/>
                  <a:gd name="connsiteX40" fmla="*/ 413544 w 1040210"/>
                  <a:gd name="connsiteY40" fmla="*/ 1075532 h 1144985"/>
                  <a:gd name="connsiteX41" fmla="*/ 332582 w 1040210"/>
                  <a:gd name="connsiteY41" fmla="*/ 1006476 h 1144985"/>
                  <a:gd name="connsiteX42" fmla="*/ 268288 w 1040210"/>
                  <a:gd name="connsiteY42" fmla="*/ 1027907 h 1144985"/>
                  <a:gd name="connsiteX43" fmla="*/ 237332 w 1040210"/>
                  <a:gd name="connsiteY43" fmla="*/ 996951 h 1144985"/>
                  <a:gd name="connsiteX44" fmla="*/ 225425 w 1040210"/>
                  <a:gd name="connsiteY44" fmla="*/ 961232 h 1144985"/>
                  <a:gd name="connsiteX45" fmla="*/ 184944 w 1040210"/>
                  <a:gd name="connsiteY45" fmla="*/ 942182 h 1144985"/>
                  <a:gd name="connsiteX46" fmla="*/ 123032 w 1040210"/>
                  <a:gd name="connsiteY46" fmla="*/ 865982 h 1144985"/>
                  <a:gd name="connsiteX47" fmla="*/ 84932 w 1040210"/>
                  <a:gd name="connsiteY47" fmla="*/ 770732 h 1144985"/>
                  <a:gd name="connsiteX48" fmla="*/ 77788 w 1040210"/>
                  <a:gd name="connsiteY48" fmla="*/ 718344 h 1144985"/>
                  <a:gd name="connsiteX49" fmla="*/ 53975 w 1040210"/>
                  <a:gd name="connsiteY49" fmla="*/ 654051 h 1144985"/>
                  <a:gd name="connsiteX50" fmla="*/ 6350 w 1040210"/>
                  <a:gd name="connsiteY50" fmla="*/ 534988 h 1144985"/>
                  <a:gd name="connsiteX51" fmla="*/ 15875 w 1040210"/>
                  <a:gd name="connsiteY51" fmla="*/ 423069 h 1144985"/>
                  <a:gd name="connsiteX52" fmla="*/ 34925 w 1040210"/>
                  <a:gd name="connsiteY52" fmla="*/ 384969 h 1144985"/>
                  <a:gd name="connsiteX53" fmla="*/ 20638 w 1040210"/>
                  <a:gd name="connsiteY53" fmla="*/ 330201 h 1144985"/>
                  <a:gd name="connsiteX54" fmla="*/ 39688 w 1040210"/>
                  <a:gd name="connsiteY54" fmla="*/ 313532 h 1144985"/>
                  <a:gd name="connsiteX55" fmla="*/ 111125 w 1040210"/>
                  <a:gd name="connsiteY55" fmla="*/ 323057 h 1144985"/>
                  <a:gd name="connsiteX56" fmla="*/ 123032 w 1040210"/>
                  <a:gd name="connsiteY56" fmla="*/ 330201 h 1144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1040210" h="1144985">
                    <a:moveTo>
                      <a:pt x="115888" y="384969"/>
                    </a:moveTo>
                    <a:cubicBezTo>
                      <a:pt x="120452" y="367507"/>
                      <a:pt x="125016" y="350045"/>
                      <a:pt x="123032" y="330201"/>
                    </a:cubicBezTo>
                    <a:cubicBezTo>
                      <a:pt x="121048" y="310357"/>
                      <a:pt x="109538" y="284560"/>
                      <a:pt x="103982" y="265907"/>
                    </a:cubicBezTo>
                    <a:cubicBezTo>
                      <a:pt x="98426" y="247254"/>
                      <a:pt x="86122" y="227013"/>
                      <a:pt x="89694" y="218282"/>
                    </a:cubicBezTo>
                    <a:cubicBezTo>
                      <a:pt x="93266" y="209551"/>
                      <a:pt x="110332" y="208757"/>
                      <a:pt x="125413" y="213519"/>
                    </a:cubicBezTo>
                    <a:cubicBezTo>
                      <a:pt x="140494" y="218282"/>
                      <a:pt x="163116" y="237332"/>
                      <a:pt x="180182" y="246857"/>
                    </a:cubicBezTo>
                    <a:cubicBezTo>
                      <a:pt x="197248" y="256382"/>
                      <a:pt x="217092" y="266303"/>
                      <a:pt x="227807" y="270669"/>
                    </a:cubicBezTo>
                    <a:cubicBezTo>
                      <a:pt x="238522" y="275035"/>
                      <a:pt x="229394" y="279401"/>
                      <a:pt x="244475" y="273051"/>
                    </a:cubicBezTo>
                    <a:cubicBezTo>
                      <a:pt x="259556" y="266701"/>
                      <a:pt x="284163" y="247254"/>
                      <a:pt x="318294" y="232569"/>
                    </a:cubicBezTo>
                    <a:cubicBezTo>
                      <a:pt x="352425" y="217885"/>
                      <a:pt x="412354" y="192881"/>
                      <a:pt x="449263" y="184944"/>
                    </a:cubicBezTo>
                    <a:cubicBezTo>
                      <a:pt x="486172" y="177007"/>
                      <a:pt x="514350" y="196056"/>
                      <a:pt x="539750" y="184944"/>
                    </a:cubicBezTo>
                    <a:cubicBezTo>
                      <a:pt x="565150" y="173832"/>
                      <a:pt x="583804" y="143272"/>
                      <a:pt x="601663" y="118269"/>
                    </a:cubicBezTo>
                    <a:cubicBezTo>
                      <a:pt x="619523" y="93266"/>
                      <a:pt x="627460" y="53976"/>
                      <a:pt x="646907" y="34926"/>
                    </a:cubicBezTo>
                    <a:cubicBezTo>
                      <a:pt x="666354" y="15876"/>
                      <a:pt x="699691" y="7938"/>
                      <a:pt x="718344" y="3969"/>
                    </a:cubicBezTo>
                    <a:cubicBezTo>
                      <a:pt x="736997" y="0"/>
                      <a:pt x="751284" y="1"/>
                      <a:pt x="758825" y="11113"/>
                    </a:cubicBezTo>
                    <a:cubicBezTo>
                      <a:pt x="766366" y="22226"/>
                      <a:pt x="756841" y="50800"/>
                      <a:pt x="763588" y="70644"/>
                    </a:cubicBezTo>
                    <a:cubicBezTo>
                      <a:pt x="770335" y="90488"/>
                      <a:pt x="787004" y="115492"/>
                      <a:pt x="799307" y="130176"/>
                    </a:cubicBezTo>
                    <a:cubicBezTo>
                      <a:pt x="811610" y="144861"/>
                      <a:pt x="817167" y="153989"/>
                      <a:pt x="837407" y="158751"/>
                    </a:cubicBezTo>
                    <a:cubicBezTo>
                      <a:pt x="857648" y="163514"/>
                      <a:pt x="899319" y="155973"/>
                      <a:pt x="920750" y="158751"/>
                    </a:cubicBezTo>
                    <a:cubicBezTo>
                      <a:pt x="942181" y="161529"/>
                      <a:pt x="958057" y="165894"/>
                      <a:pt x="965994" y="175419"/>
                    </a:cubicBezTo>
                    <a:cubicBezTo>
                      <a:pt x="973931" y="184944"/>
                      <a:pt x="971550" y="199232"/>
                      <a:pt x="968375" y="215901"/>
                    </a:cubicBezTo>
                    <a:cubicBezTo>
                      <a:pt x="965200" y="232570"/>
                      <a:pt x="950516" y="255588"/>
                      <a:pt x="946944" y="275432"/>
                    </a:cubicBezTo>
                    <a:cubicBezTo>
                      <a:pt x="943372" y="295276"/>
                      <a:pt x="940991" y="313929"/>
                      <a:pt x="946944" y="334963"/>
                    </a:cubicBezTo>
                    <a:cubicBezTo>
                      <a:pt x="952897" y="355997"/>
                      <a:pt x="972344" y="370285"/>
                      <a:pt x="982663" y="401638"/>
                    </a:cubicBezTo>
                    <a:cubicBezTo>
                      <a:pt x="992982" y="432991"/>
                      <a:pt x="1006079" y="468710"/>
                      <a:pt x="1008857" y="523082"/>
                    </a:cubicBezTo>
                    <a:cubicBezTo>
                      <a:pt x="1011635" y="577454"/>
                      <a:pt x="1002507" y="687388"/>
                      <a:pt x="999332" y="727869"/>
                    </a:cubicBezTo>
                    <a:cubicBezTo>
                      <a:pt x="996157" y="768350"/>
                      <a:pt x="988617" y="752078"/>
                      <a:pt x="989807" y="765969"/>
                    </a:cubicBezTo>
                    <a:cubicBezTo>
                      <a:pt x="990997" y="779860"/>
                      <a:pt x="998141" y="796132"/>
                      <a:pt x="1006475" y="811213"/>
                    </a:cubicBezTo>
                    <a:cubicBezTo>
                      <a:pt x="1014809" y="826294"/>
                      <a:pt x="1040210" y="841773"/>
                      <a:pt x="1039813" y="856457"/>
                    </a:cubicBezTo>
                    <a:cubicBezTo>
                      <a:pt x="1039416" y="871141"/>
                      <a:pt x="1021160" y="890588"/>
                      <a:pt x="1004094" y="899319"/>
                    </a:cubicBezTo>
                    <a:cubicBezTo>
                      <a:pt x="987028" y="908050"/>
                      <a:pt x="937419" y="908844"/>
                      <a:pt x="937419" y="908844"/>
                    </a:cubicBezTo>
                    <a:cubicBezTo>
                      <a:pt x="917575" y="911622"/>
                      <a:pt x="899319" y="909241"/>
                      <a:pt x="885032" y="915988"/>
                    </a:cubicBezTo>
                    <a:cubicBezTo>
                      <a:pt x="870745" y="922735"/>
                      <a:pt x="871935" y="935435"/>
                      <a:pt x="851694" y="949326"/>
                    </a:cubicBezTo>
                    <a:cubicBezTo>
                      <a:pt x="831453" y="963217"/>
                      <a:pt x="788988" y="979488"/>
                      <a:pt x="763588" y="999332"/>
                    </a:cubicBezTo>
                    <a:cubicBezTo>
                      <a:pt x="738188" y="1019176"/>
                      <a:pt x="716756" y="1054497"/>
                      <a:pt x="699294" y="1068388"/>
                    </a:cubicBezTo>
                    <a:cubicBezTo>
                      <a:pt x="681832" y="1082279"/>
                      <a:pt x="674688" y="1085454"/>
                      <a:pt x="658813" y="1082676"/>
                    </a:cubicBezTo>
                    <a:cubicBezTo>
                      <a:pt x="642938" y="1079898"/>
                      <a:pt x="618331" y="1055688"/>
                      <a:pt x="604044" y="1051719"/>
                    </a:cubicBezTo>
                    <a:cubicBezTo>
                      <a:pt x="589757" y="1047750"/>
                      <a:pt x="591344" y="1047354"/>
                      <a:pt x="573088" y="1058863"/>
                    </a:cubicBezTo>
                    <a:cubicBezTo>
                      <a:pt x="554832" y="1070372"/>
                      <a:pt x="513160" y="1107679"/>
                      <a:pt x="494507" y="1120776"/>
                    </a:cubicBezTo>
                    <a:cubicBezTo>
                      <a:pt x="475854" y="1133873"/>
                      <a:pt x="474663" y="1144985"/>
                      <a:pt x="461169" y="1137444"/>
                    </a:cubicBezTo>
                    <a:cubicBezTo>
                      <a:pt x="447675" y="1129903"/>
                      <a:pt x="434975" y="1097360"/>
                      <a:pt x="413544" y="1075532"/>
                    </a:cubicBezTo>
                    <a:cubicBezTo>
                      <a:pt x="392113" y="1053704"/>
                      <a:pt x="356791" y="1014413"/>
                      <a:pt x="332582" y="1006476"/>
                    </a:cubicBezTo>
                    <a:cubicBezTo>
                      <a:pt x="308373" y="998539"/>
                      <a:pt x="284163" y="1029495"/>
                      <a:pt x="268288" y="1027907"/>
                    </a:cubicBezTo>
                    <a:cubicBezTo>
                      <a:pt x="252413" y="1026320"/>
                      <a:pt x="244476" y="1008063"/>
                      <a:pt x="237332" y="996951"/>
                    </a:cubicBezTo>
                    <a:cubicBezTo>
                      <a:pt x="230188" y="985839"/>
                      <a:pt x="234156" y="970360"/>
                      <a:pt x="225425" y="961232"/>
                    </a:cubicBezTo>
                    <a:cubicBezTo>
                      <a:pt x="216694" y="952104"/>
                      <a:pt x="202009" y="958057"/>
                      <a:pt x="184944" y="942182"/>
                    </a:cubicBezTo>
                    <a:cubicBezTo>
                      <a:pt x="167879" y="926307"/>
                      <a:pt x="139701" y="894557"/>
                      <a:pt x="123032" y="865982"/>
                    </a:cubicBezTo>
                    <a:cubicBezTo>
                      <a:pt x="106363" y="837407"/>
                      <a:pt x="92473" y="795338"/>
                      <a:pt x="84932" y="770732"/>
                    </a:cubicBezTo>
                    <a:cubicBezTo>
                      <a:pt x="77391" y="746126"/>
                      <a:pt x="82948" y="737791"/>
                      <a:pt x="77788" y="718344"/>
                    </a:cubicBezTo>
                    <a:cubicBezTo>
                      <a:pt x="72628" y="698897"/>
                      <a:pt x="65881" y="684610"/>
                      <a:pt x="53975" y="654051"/>
                    </a:cubicBezTo>
                    <a:cubicBezTo>
                      <a:pt x="42069" y="623492"/>
                      <a:pt x="12700" y="573485"/>
                      <a:pt x="6350" y="534988"/>
                    </a:cubicBezTo>
                    <a:cubicBezTo>
                      <a:pt x="0" y="496491"/>
                      <a:pt x="11113" y="448072"/>
                      <a:pt x="15875" y="423069"/>
                    </a:cubicBezTo>
                    <a:cubicBezTo>
                      <a:pt x="20637" y="398066"/>
                      <a:pt x="34131" y="400447"/>
                      <a:pt x="34925" y="384969"/>
                    </a:cubicBezTo>
                    <a:cubicBezTo>
                      <a:pt x="35719" y="369491"/>
                      <a:pt x="19844" y="342107"/>
                      <a:pt x="20638" y="330201"/>
                    </a:cubicBezTo>
                    <a:cubicBezTo>
                      <a:pt x="21432" y="318295"/>
                      <a:pt x="24607" y="314723"/>
                      <a:pt x="39688" y="313532"/>
                    </a:cubicBezTo>
                    <a:cubicBezTo>
                      <a:pt x="54769" y="312341"/>
                      <a:pt x="97234" y="320279"/>
                      <a:pt x="111125" y="323057"/>
                    </a:cubicBezTo>
                    <a:cubicBezTo>
                      <a:pt x="125016" y="325835"/>
                      <a:pt x="124024" y="328018"/>
                      <a:pt x="123032" y="330201"/>
                    </a:cubicBezTo>
                  </a:path>
                </a:pathLst>
              </a:custGeom>
              <a:gradFill flip="none" rotWithShape="1">
                <a:gsLst>
                  <a:gs pos="47000">
                    <a:srgbClr val="F5AE98"/>
                  </a:gs>
                  <a:gs pos="100000">
                    <a:schemeClr val="accent1"/>
                  </a:gs>
                  <a:gs pos="0">
                    <a:schemeClr val="accent1"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ln w="952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9pPr>
              </a:lstStyle>
              <a:p>
                <a:pPr marL="0" marR="0" lvl="0" indent="0" algn="ctr" defTabSz="503816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8B3D9A"/>
                  </a:buClr>
                  <a:buSzPct val="45000"/>
                  <a:buFontTx/>
                  <a:buNone/>
                  <a:tabLst/>
                  <a:defRPr/>
                </a:pPr>
                <a:endParaRPr kumimoji="0" lang="en-US" sz="2645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245" name="Freeform 135">
                <a:extLst>
                  <a:ext uri="{FF2B5EF4-FFF2-40B4-BE49-F238E27FC236}">
                    <a16:creationId xmlns:a16="http://schemas.microsoft.com/office/drawing/2014/main" id="{CDD21F3F-B24B-744C-9CE2-D77854AEE89A}"/>
                  </a:ext>
                </a:extLst>
              </p:cNvPr>
              <p:cNvSpPr/>
              <p:nvPr/>
            </p:nvSpPr>
            <p:spPr bwMode="auto">
              <a:xfrm rot="4138240">
                <a:off x="7924809" y="1899005"/>
                <a:ext cx="211692" cy="238735"/>
              </a:xfrm>
              <a:custGeom>
                <a:avLst/>
                <a:gdLst>
                  <a:gd name="connsiteX0" fmla="*/ 7937 w 497682"/>
                  <a:gd name="connsiteY0" fmla="*/ 321071 h 502841"/>
                  <a:gd name="connsiteX1" fmla="*/ 22225 w 497682"/>
                  <a:gd name="connsiteY1" fmla="*/ 173434 h 502841"/>
                  <a:gd name="connsiteX2" fmla="*/ 141287 w 497682"/>
                  <a:gd name="connsiteY2" fmla="*/ 42465 h 502841"/>
                  <a:gd name="connsiteX3" fmla="*/ 250825 w 497682"/>
                  <a:gd name="connsiteY3" fmla="*/ 1984 h 502841"/>
                  <a:gd name="connsiteX4" fmla="*/ 372269 w 497682"/>
                  <a:gd name="connsiteY4" fmla="*/ 30559 h 502841"/>
                  <a:gd name="connsiteX5" fmla="*/ 453231 w 497682"/>
                  <a:gd name="connsiteY5" fmla="*/ 128190 h 502841"/>
                  <a:gd name="connsiteX6" fmla="*/ 496094 w 497682"/>
                  <a:gd name="connsiteY6" fmla="*/ 244871 h 502841"/>
                  <a:gd name="connsiteX7" fmla="*/ 443706 w 497682"/>
                  <a:gd name="connsiteY7" fmla="*/ 382984 h 502841"/>
                  <a:gd name="connsiteX8" fmla="*/ 336550 w 497682"/>
                  <a:gd name="connsiteY8" fmla="*/ 471090 h 502841"/>
                  <a:gd name="connsiteX9" fmla="*/ 210344 w 497682"/>
                  <a:gd name="connsiteY9" fmla="*/ 494903 h 502841"/>
                  <a:gd name="connsiteX10" fmla="*/ 53181 w 497682"/>
                  <a:gd name="connsiteY10" fmla="*/ 423465 h 502841"/>
                  <a:gd name="connsiteX11" fmla="*/ 7937 w 497682"/>
                  <a:gd name="connsiteY11" fmla="*/ 321071 h 50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97682" h="502841">
                    <a:moveTo>
                      <a:pt x="7937" y="321071"/>
                    </a:moveTo>
                    <a:cubicBezTo>
                      <a:pt x="2778" y="279399"/>
                      <a:pt x="0" y="219868"/>
                      <a:pt x="22225" y="173434"/>
                    </a:cubicBezTo>
                    <a:cubicBezTo>
                      <a:pt x="44450" y="127000"/>
                      <a:pt x="103187" y="71040"/>
                      <a:pt x="141287" y="42465"/>
                    </a:cubicBezTo>
                    <a:cubicBezTo>
                      <a:pt x="179387" y="13890"/>
                      <a:pt x="212328" y="3968"/>
                      <a:pt x="250825" y="1984"/>
                    </a:cubicBezTo>
                    <a:cubicBezTo>
                      <a:pt x="289322" y="0"/>
                      <a:pt x="338535" y="9525"/>
                      <a:pt x="372269" y="30559"/>
                    </a:cubicBezTo>
                    <a:cubicBezTo>
                      <a:pt x="406003" y="51593"/>
                      <a:pt x="432594" y="92471"/>
                      <a:pt x="453231" y="128190"/>
                    </a:cubicBezTo>
                    <a:cubicBezTo>
                      <a:pt x="473869" y="163909"/>
                      <a:pt x="497682" y="202405"/>
                      <a:pt x="496094" y="244871"/>
                    </a:cubicBezTo>
                    <a:cubicBezTo>
                      <a:pt x="494507" y="287337"/>
                      <a:pt x="470297" y="345281"/>
                      <a:pt x="443706" y="382984"/>
                    </a:cubicBezTo>
                    <a:cubicBezTo>
                      <a:pt x="417115" y="420687"/>
                      <a:pt x="375444" y="452437"/>
                      <a:pt x="336550" y="471090"/>
                    </a:cubicBezTo>
                    <a:cubicBezTo>
                      <a:pt x="297656" y="489743"/>
                      <a:pt x="257572" y="502841"/>
                      <a:pt x="210344" y="494903"/>
                    </a:cubicBezTo>
                    <a:cubicBezTo>
                      <a:pt x="163116" y="486965"/>
                      <a:pt x="87709" y="454024"/>
                      <a:pt x="53181" y="423465"/>
                    </a:cubicBezTo>
                    <a:cubicBezTo>
                      <a:pt x="18653" y="392906"/>
                      <a:pt x="13096" y="362743"/>
                      <a:pt x="7937" y="3210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126" rtl="0" eaLnBrk="1" fontAlgn="base" latinLnBrk="0" hangingPunct="1">
                  <a:lnSpc>
                    <a:spcPct val="9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8B3D9A"/>
                  </a:buClr>
                  <a:buSzTx/>
                  <a:buFont typeface="Arial" charset="0"/>
                  <a:buChar char="•"/>
                  <a:tabLst/>
                  <a:defRPr/>
                </a:pP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CDCDC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1FD0ED46-B325-D8D8-AF15-7BA06D728164}"/>
                </a:ext>
              </a:extLst>
            </p:cNvPr>
            <p:cNvCxnSpPr>
              <a:cxnSpLocks/>
            </p:cNvCxnSpPr>
            <p:nvPr/>
          </p:nvCxnSpPr>
          <p:spPr>
            <a:xfrm>
              <a:off x="8909331" y="1980301"/>
              <a:ext cx="404602" cy="0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46DCB281-2D83-846E-5054-51790996EE24}"/>
                </a:ext>
              </a:extLst>
            </p:cNvPr>
            <p:cNvCxnSpPr>
              <a:cxnSpLocks/>
            </p:cNvCxnSpPr>
            <p:nvPr/>
          </p:nvCxnSpPr>
          <p:spPr>
            <a:xfrm>
              <a:off x="9968039" y="1954676"/>
              <a:ext cx="404602" cy="0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0A93BA5F-E69E-3257-B830-DC52A971D7EE}"/>
                </a:ext>
              </a:extLst>
            </p:cNvPr>
            <p:cNvCxnSpPr>
              <a:cxnSpLocks/>
            </p:cNvCxnSpPr>
            <p:nvPr/>
          </p:nvCxnSpPr>
          <p:spPr>
            <a:xfrm>
              <a:off x="9343604" y="2163720"/>
              <a:ext cx="404602" cy="0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D1A23451-81AB-C7F9-B41C-CC8EA3B8DBF3}"/>
                </a:ext>
              </a:extLst>
            </p:cNvPr>
            <p:cNvCxnSpPr>
              <a:cxnSpLocks/>
            </p:cNvCxnSpPr>
            <p:nvPr/>
          </p:nvCxnSpPr>
          <p:spPr>
            <a:xfrm>
              <a:off x="9544557" y="2251383"/>
              <a:ext cx="404602" cy="0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AB2C8CE0-6DC5-0D52-EB59-2F095E2B5170}"/>
                </a:ext>
              </a:extLst>
            </p:cNvPr>
            <p:cNvCxnSpPr>
              <a:cxnSpLocks/>
            </p:cNvCxnSpPr>
            <p:nvPr/>
          </p:nvCxnSpPr>
          <p:spPr>
            <a:xfrm>
              <a:off x="9123771" y="2558881"/>
              <a:ext cx="404602" cy="0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18F8A5F4-CDE0-7E8A-883D-669BBC2AED26}"/>
                </a:ext>
              </a:extLst>
            </p:cNvPr>
            <p:cNvCxnSpPr>
              <a:cxnSpLocks/>
            </p:cNvCxnSpPr>
            <p:nvPr/>
          </p:nvCxnSpPr>
          <p:spPr>
            <a:xfrm>
              <a:off x="10167643" y="2494144"/>
              <a:ext cx="404602" cy="0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B9527D87-38F7-E6B2-0D19-15E5E2ACE25C}"/>
                </a:ext>
              </a:extLst>
            </p:cNvPr>
            <p:cNvCxnSpPr>
              <a:cxnSpLocks/>
            </p:cNvCxnSpPr>
            <p:nvPr/>
          </p:nvCxnSpPr>
          <p:spPr>
            <a:xfrm>
              <a:off x="9721233" y="2436151"/>
              <a:ext cx="25624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C8C6CCC0-94C6-1570-BF52-44FC70443345}"/>
                </a:ext>
              </a:extLst>
            </p:cNvPr>
            <p:cNvCxnSpPr>
              <a:cxnSpLocks/>
            </p:cNvCxnSpPr>
            <p:nvPr/>
          </p:nvCxnSpPr>
          <p:spPr>
            <a:xfrm>
              <a:off x="10043566" y="2135397"/>
              <a:ext cx="25624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BD7E6621-4E77-4456-E6F5-50F83398CFE0}"/>
                </a:ext>
              </a:extLst>
            </p:cNvPr>
            <p:cNvCxnSpPr>
              <a:cxnSpLocks/>
            </p:cNvCxnSpPr>
            <p:nvPr/>
          </p:nvCxnSpPr>
          <p:spPr>
            <a:xfrm>
              <a:off x="10446819" y="2368718"/>
              <a:ext cx="25624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id="{FFE82DBA-F028-26C0-FCE5-03FAAE2DA938}"/>
                </a:ext>
              </a:extLst>
            </p:cNvPr>
            <p:cNvCxnSpPr>
              <a:cxnSpLocks/>
            </p:cNvCxnSpPr>
            <p:nvPr/>
          </p:nvCxnSpPr>
          <p:spPr>
            <a:xfrm>
              <a:off x="10851421" y="2328258"/>
              <a:ext cx="25624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9E8F5FAF-602B-DFF3-3CB0-700D6BBA9404}"/>
                </a:ext>
              </a:extLst>
            </p:cNvPr>
            <p:cNvCxnSpPr>
              <a:cxnSpLocks/>
            </p:cNvCxnSpPr>
            <p:nvPr/>
          </p:nvCxnSpPr>
          <p:spPr>
            <a:xfrm>
              <a:off x="10891881" y="2522466"/>
              <a:ext cx="25624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17597912-1DCB-A27D-9902-3DE5B0AD9699}"/>
                </a:ext>
              </a:extLst>
            </p:cNvPr>
            <p:cNvCxnSpPr>
              <a:cxnSpLocks/>
            </p:cNvCxnSpPr>
            <p:nvPr/>
          </p:nvCxnSpPr>
          <p:spPr>
            <a:xfrm>
              <a:off x="11296483" y="2368718"/>
              <a:ext cx="25624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7" name="5-Point Star 306">
              <a:extLst>
                <a:ext uri="{FF2B5EF4-FFF2-40B4-BE49-F238E27FC236}">
                  <a16:creationId xmlns:a16="http://schemas.microsoft.com/office/drawing/2014/main" id="{D6A9ED59-7B06-D687-D95D-585ED12A84B4}"/>
                </a:ext>
              </a:extLst>
            </p:cNvPr>
            <p:cNvSpPr/>
            <p:nvPr/>
          </p:nvSpPr>
          <p:spPr>
            <a:xfrm>
              <a:off x="10098860" y="2047285"/>
              <a:ext cx="153749" cy="153749"/>
            </a:xfrm>
            <a:prstGeom prst="star5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8" name="5-Point Star 307">
              <a:extLst>
                <a:ext uri="{FF2B5EF4-FFF2-40B4-BE49-F238E27FC236}">
                  <a16:creationId xmlns:a16="http://schemas.microsoft.com/office/drawing/2014/main" id="{5A5CE57B-6FD6-1503-E8E7-187A9B9E452E}"/>
                </a:ext>
              </a:extLst>
            </p:cNvPr>
            <p:cNvSpPr/>
            <p:nvPr/>
          </p:nvSpPr>
          <p:spPr>
            <a:xfrm>
              <a:off x="11351777" y="2280605"/>
              <a:ext cx="153749" cy="153749"/>
            </a:xfrm>
            <a:prstGeom prst="star5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9" name="5-Point Star 308">
              <a:extLst>
                <a:ext uri="{FF2B5EF4-FFF2-40B4-BE49-F238E27FC236}">
                  <a16:creationId xmlns:a16="http://schemas.microsoft.com/office/drawing/2014/main" id="{98E56ACA-4BA1-B779-5391-1930C9ED62D1}"/>
                </a:ext>
              </a:extLst>
            </p:cNvPr>
            <p:cNvSpPr/>
            <p:nvPr/>
          </p:nvSpPr>
          <p:spPr>
            <a:xfrm>
              <a:off x="10500764" y="2279256"/>
              <a:ext cx="153749" cy="153749"/>
            </a:xfrm>
            <a:prstGeom prst="star5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10" name="5-Point Star 309">
              <a:extLst>
                <a:ext uri="{FF2B5EF4-FFF2-40B4-BE49-F238E27FC236}">
                  <a16:creationId xmlns:a16="http://schemas.microsoft.com/office/drawing/2014/main" id="{87694CC4-09F8-9ACF-2BCA-9702345B3934}"/>
                </a:ext>
              </a:extLst>
            </p:cNvPr>
            <p:cNvSpPr/>
            <p:nvPr/>
          </p:nvSpPr>
          <p:spPr>
            <a:xfrm>
              <a:off x="10944477" y="2439748"/>
              <a:ext cx="153749" cy="153749"/>
            </a:xfrm>
            <a:prstGeom prst="star5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11" name="5-Point Star 310">
              <a:extLst>
                <a:ext uri="{FF2B5EF4-FFF2-40B4-BE49-F238E27FC236}">
                  <a16:creationId xmlns:a16="http://schemas.microsoft.com/office/drawing/2014/main" id="{3571E2BF-FF98-6460-17C4-E396106231E0}"/>
                </a:ext>
              </a:extLst>
            </p:cNvPr>
            <p:cNvSpPr/>
            <p:nvPr/>
          </p:nvSpPr>
          <p:spPr>
            <a:xfrm>
              <a:off x="9761692" y="2349388"/>
              <a:ext cx="153749" cy="153749"/>
            </a:xfrm>
            <a:prstGeom prst="star5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12" name="5-Point Star 311">
              <a:extLst>
                <a:ext uri="{FF2B5EF4-FFF2-40B4-BE49-F238E27FC236}">
                  <a16:creationId xmlns:a16="http://schemas.microsoft.com/office/drawing/2014/main" id="{B37A996F-0D86-5C58-164D-08B4ADB773B0}"/>
                </a:ext>
              </a:extLst>
            </p:cNvPr>
            <p:cNvSpPr/>
            <p:nvPr/>
          </p:nvSpPr>
          <p:spPr>
            <a:xfrm>
              <a:off x="10893228" y="2234750"/>
              <a:ext cx="153749" cy="153749"/>
            </a:xfrm>
            <a:prstGeom prst="star5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730422D-D7A5-E88E-7A27-959967C56688}"/>
              </a:ext>
            </a:extLst>
          </p:cNvPr>
          <p:cNvSpPr txBox="1">
            <a:spLocks/>
          </p:cNvSpPr>
          <p:nvPr/>
        </p:nvSpPr>
        <p:spPr>
          <a:xfrm>
            <a:off x="4658393" y="3019338"/>
            <a:ext cx="7421179" cy="334998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200"/>
              </a:spcAft>
              <a:buNone/>
            </a:pPr>
            <a:endParaRPr lang="en-US" sz="2000" dirty="0"/>
          </a:p>
          <a:p>
            <a:pPr>
              <a:spcAft>
                <a:spcPts val="200"/>
              </a:spcAft>
            </a:pPr>
            <a:r>
              <a:rPr lang="en-US" sz="2000" dirty="0"/>
              <a:t>Not all tumor types shed adequate ctDNA for detection</a:t>
            </a:r>
          </a:p>
          <a:p>
            <a:pPr lvl="2">
              <a:spcAft>
                <a:spcPts val="200"/>
              </a:spcAft>
            </a:pPr>
            <a:r>
              <a:rPr lang="en-US" sz="2000" dirty="0"/>
              <a:t>ctDNA is only 0.1%-10.0% of total circulating DNA</a:t>
            </a:r>
          </a:p>
          <a:p>
            <a:pPr lvl="2">
              <a:spcAft>
                <a:spcPts val="200"/>
              </a:spcAft>
            </a:pPr>
            <a:r>
              <a:rPr lang="en-US" sz="2000" dirty="0"/>
              <a:t>Detecting ctDNA requires highly sensitive methods, typically next-generation sequencing</a:t>
            </a:r>
          </a:p>
          <a:p>
            <a:pPr lvl="2">
              <a:spcAft>
                <a:spcPts val="200"/>
              </a:spcAft>
            </a:pPr>
            <a:r>
              <a:rPr lang="en-US" sz="2000" dirty="0"/>
              <a:t>For high shedding tumor types, ctDNA can serve as a valuable tool for cancer diagnosis, monitoring, mutation detection, and prognosis</a:t>
            </a:r>
          </a:p>
        </p:txBody>
      </p:sp>
    </p:spTree>
    <p:extLst>
      <p:ext uri="{BB962C8B-B14F-4D97-AF65-F5344CB8AC3E}">
        <p14:creationId xmlns:p14="http://schemas.microsoft.com/office/powerpoint/2010/main" val="3222051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579B3E-FBA2-069C-8483-C56EE9709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Liquid Biopsies Are NOT a Substitute for Detecting Somatic Mutations in LGSOC </a:t>
            </a:r>
          </a:p>
        </p:txBody>
      </p:sp>
      <p:sp>
        <p:nvSpPr>
          <p:cNvPr id="4" name="Content Placeholder 22">
            <a:extLst>
              <a:ext uri="{FF2B5EF4-FFF2-40B4-BE49-F238E27FC236}">
                <a16:creationId xmlns:a16="http://schemas.microsoft.com/office/drawing/2014/main" id="{4CD2E7A0-5036-4D7B-3F80-0DD8B96BC8A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Van Nieuwenhuysen. ESMO Open. 2025;10:105198.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686959-0CF1-0769-1C48-C4F11EB7FEE6}"/>
              </a:ext>
            </a:extLst>
          </p:cNvPr>
          <p:cNvSpPr/>
          <p:nvPr/>
        </p:nvSpPr>
        <p:spPr>
          <a:xfrm>
            <a:off x="148956" y="3029479"/>
            <a:ext cx="2331412" cy="130080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Blood samples from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65 patients with LGSOC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(RAMP 201)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225A46-2CF6-3483-1605-3604B4644CAA}"/>
              </a:ext>
            </a:extLst>
          </p:cNvPr>
          <p:cNvSpPr/>
          <p:nvPr/>
        </p:nvSpPr>
        <p:spPr>
          <a:xfrm>
            <a:off x="2786321" y="1769607"/>
            <a:ext cx="2411557" cy="16348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50 patients with 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KRAS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mutation detected in tumor samples (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VAF% ranging from 4% to 96%)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4AC785-7687-4F5C-0261-AC281D8602F8}"/>
              </a:ext>
            </a:extLst>
          </p:cNvPr>
          <p:cNvSpPr/>
          <p:nvPr/>
        </p:nvSpPr>
        <p:spPr>
          <a:xfrm>
            <a:off x="5678423" y="1437097"/>
            <a:ext cx="1826853" cy="116195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22 patients with 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mutations detected in blood samples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6B8369-C2DB-F79B-EA44-21DD6E1419DA}"/>
              </a:ext>
            </a:extLst>
          </p:cNvPr>
          <p:cNvSpPr/>
          <p:nvPr/>
        </p:nvSpPr>
        <p:spPr>
          <a:xfrm>
            <a:off x="5678423" y="2773692"/>
            <a:ext cx="1826853" cy="11182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28 patients with 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wild type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 in blood samples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F501592-007D-E13E-14BF-EC8F87A7E13A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 flipV="1">
            <a:off x="5197878" y="2018076"/>
            <a:ext cx="480545" cy="56894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533B044-6836-F93C-7FF3-74D7403914B0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>
            <a:off x="5197878" y="2587025"/>
            <a:ext cx="480545" cy="7457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DD09079-136C-C48F-793D-FF5DEB34F3DA}"/>
              </a:ext>
            </a:extLst>
          </p:cNvPr>
          <p:cNvCxnSpPr>
            <a:cxnSpLocks/>
            <a:stCxn id="5" idx="3"/>
            <a:endCxn id="6" idx="1"/>
          </p:cNvCxnSpPr>
          <p:nvPr/>
        </p:nvCxnSpPr>
        <p:spPr>
          <a:xfrm flipV="1">
            <a:off x="2480368" y="2587025"/>
            <a:ext cx="305953" cy="109285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93B498A-4DD7-9DCD-A820-7E485880B0A7}"/>
              </a:ext>
            </a:extLst>
          </p:cNvPr>
          <p:cNvCxnSpPr>
            <a:cxnSpLocks/>
            <a:stCxn id="5" idx="3"/>
            <a:endCxn id="14" idx="1"/>
          </p:cNvCxnSpPr>
          <p:nvPr/>
        </p:nvCxnSpPr>
        <p:spPr>
          <a:xfrm>
            <a:off x="2480368" y="3679880"/>
            <a:ext cx="306423" cy="11573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F869ADC-879F-F699-8196-5E0F608DE9FD}"/>
              </a:ext>
            </a:extLst>
          </p:cNvPr>
          <p:cNvSpPr txBox="1"/>
          <p:nvPr/>
        </p:nvSpPr>
        <p:spPr>
          <a:xfrm>
            <a:off x="7686350" y="1326624"/>
            <a:ext cx="4284988" cy="284362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285750" lvl="0" indent="-285750">
              <a:spcBef>
                <a:spcPts val="1000"/>
              </a:spcBef>
              <a:spcAft>
                <a:spcPts val="700"/>
              </a:spcAft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In </a:t>
            </a:r>
            <a:r>
              <a:rPr lang="en-US" sz="1600" b="1" dirty="0">
                <a:solidFill>
                  <a:schemeClr val="accent1"/>
                </a:solidFill>
              </a:rPr>
              <a:t>patients with </a:t>
            </a:r>
            <a:r>
              <a:rPr lang="en-US" sz="1600" b="1" i="1" dirty="0">
                <a:solidFill>
                  <a:schemeClr val="accent1"/>
                </a:solidFill>
              </a:rPr>
              <a:t>KRAS</a:t>
            </a:r>
            <a:r>
              <a:rPr lang="en-US" sz="1600" b="1" dirty="0">
                <a:solidFill>
                  <a:schemeClr val="accent1"/>
                </a:solidFill>
              </a:rPr>
              <a:t> mutations detectable in tumor samples, there is a low concordance between </a:t>
            </a:r>
            <a:r>
              <a:rPr lang="en-US" sz="1600" b="1" i="1" dirty="0">
                <a:solidFill>
                  <a:schemeClr val="accent1"/>
                </a:solidFill>
              </a:rPr>
              <a:t>KRAS </a:t>
            </a:r>
            <a:r>
              <a:rPr lang="en-US" sz="1600" b="1" dirty="0">
                <a:solidFill>
                  <a:schemeClr val="accent1"/>
                </a:solidFill>
              </a:rPr>
              <a:t>detection in tumor vs blood samples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700"/>
              </a:spcAft>
              <a:buClrTx/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44% (22/50) concordance </a:t>
            </a: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between tumor vs blood samples</a:t>
            </a:r>
          </a:p>
          <a:p>
            <a:pPr marL="590565" marR="0" lvl="1" indent="-285750" algn="l" defTabSz="914400" rtl="0" eaLnBrk="1" fontAlgn="auto" latinLnBrk="0" hangingPunct="1">
              <a:spcBef>
                <a:spcPts val="1000"/>
              </a:spcBef>
              <a:spcAft>
                <a:spcPts val="7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For these 22, the same 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variant was detected in tissue vs blood samples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91104D2-7FD8-A0A5-301A-6AA831201694}"/>
              </a:ext>
            </a:extLst>
          </p:cNvPr>
          <p:cNvSpPr/>
          <p:nvPr/>
        </p:nvSpPr>
        <p:spPr>
          <a:xfrm>
            <a:off x="2786791" y="4330281"/>
            <a:ext cx="2411557" cy="101393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15 patients with 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wild type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in tumor samples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229C3F-F0AC-5303-9ECD-D734B411503C}"/>
              </a:ext>
            </a:extLst>
          </p:cNvPr>
          <p:cNvSpPr txBox="1"/>
          <p:nvPr/>
        </p:nvSpPr>
        <p:spPr>
          <a:xfrm>
            <a:off x="7686350" y="4770710"/>
            <a:ext cx="4358979" cy="82959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ClrTx/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No 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mutations detected by ctDNA testing in patients with 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wild type in tumor samples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C22371-49D5-AFD3-0B8A-ED82C6CA9917}"/>
              </a:ext>
            </a:extLst>
          </p:cNvPr>
          <p:cNvSpPr/>
          <p:nvPr/>
        </p:nvSpPr>
        <p:spPr>
          <a:xfrm>
            <a:off x="5676476" y="4330281"/>
            <a:ext cx="1828800" cy="101393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15 patients with 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wild type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 in blood samples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03671B2-488F-6518-71D2-FC1A30023E21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>
            <a:off x="5198348" y="4837251"/>
            <a:ext cx="47812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858CA6A-E81C-539E-AF1B-E0F416B80A6B}"/>
              </a:ext>
            </a:extLst>
          </p:cNvPr>
          <p:cNvSpPr txBox="1"/>
          <p:nvPr/>
        </p:nvSpPr>
        <p:spPr>
          <a:xfrm>
            <a:off x="7692390" y="3950240"/>
            <a:ext cx="4182296" cy="63173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56% (28/50)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of patients showed a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false negative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result from ctDNA testing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81F418-EB3E-A0B9-B991-D318A0D88530}"/>
              </a:ext>
            </a:extLst>
          </p:cNvPr>
          <p:cNvSpPr txBox="1"/>
          <p:nvPr/>
        </p:nvSpPr>
        <p:spPr>
          <a:xfrm>
            <a:off x="687897" y="5998128"/>
            <a:ext cx="914400" cy="914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B6D291E-746A-5930-09A1-8369EA04CBF0}"/>
              </a:ext>
            </a:extLst>
          </p:cNvPr>
          <p:cNvSpPr txBox="1"/>
          <p:nvPr/>
        </p:nvSpPr>
        <p:spPr>
          <a:xfrm>
            <a:off x="550886" y="5939466"/>
            <a:ext cx="11278233" cy="54048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r>
              <a:rPr lang="en-US" altLang="en-US" sz="1600" b="1">
                <a:solidFill>
                  <a:schemeClr val="accent1"/>
                </a:solidFill>
              </a:rPr>
              <a:t>Liquid biopsies cannot substitute for detecting somatic mutations in LGSOC</a:t>
            </a:r>
            <a:r>
              <a:rPr lang="en-US" altLang="en-US" sz="1600" b="1" dirty="0">
                <a:solidFill>
                  <a:schemeClr val="accent1"/>
                </a:solidFill>
              </a:rPr>
              <a:t>;</a:t>
            </a:r>
            <a:r>
              <a:rPr lang="en-US" altLang="en-US" sz="1600" b="1">
                <a:solidFill>
                  <a:schemeClr val="accent1"/>
                </a:solidFill>
              </a:rPr>
              <a:t> tumor tissue is required</a:t>
            </a:r>
          </a:p>
          <a:p>
            <a:pPr algn="l"/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323186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5DCD05-0131-1ABD-4D31-F2D9B3D7D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870" y="405636"/>
            <a:ext cx="11740260" cy="1044132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GOG 281 and MILO/ENGOT-ov11: Single Agent MEK Inhibition for Recurrent LGSOC</a:t>
            </a: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13E33B08-C574-4C5C-A5DF-B6951B9DB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134409"/>
              </p:ext>
            </p:extLst>
          </p:nvPr>
        </p:nvGraphicFramePr>
        <p:xfrm>
          <a:off x="225870" y="1582838"/>
          <a:ext cx="11745468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432">
                  <a:extLst>
                    <a:ext uri="{9D8B030D-6E8A-4147-A177-3AD203B41FA5}">
                      <a16:colId xmlns:a16="http://schemas.microsoft.com/office/drawing/2014/main" val="408295334"/>
                    </a:ext>
                  </a:extLst>
                </a:gridCol>
                <a:gridCol w="1957706">
                  <a:extLst>
                    <a:ext uri="{9D8B030D-6E8A-4147-A177-3AD203B41FA5}">
                      <a16:colId xmlns:a16="http://schemas.microsoft.com/office/drawing/2014/main" val="58020529"/>
                    </a:ext>
                  </a:extLst>
                </a:gridCol>
                <a:gridCol w="1217513">
                  <a:extLst>
                    <a:ext uri="{9D8B030D-6E8A-4147-A177-3AD203B41FA5}">
                      <a16:colId xmlns:a16="http://schemas.microsoft.com/office/drawing/2014/main" val="3880610948"/>
                    </a:ext>
                  </a:extLst>
                </a:gridCol>
                <a:gridCol w="1411209">
                  <a:extLst>
                    <a:ext uri="{9D8B030D-6E8A-4147-A177-3AD203B41FA5}">
                      <a16:colId xmlns:a16="http://schemas.microsoft.com/office/drawing/2014/main" val="3052613279"/>
                    </a:ext>
                  </a:extLst>
                </a:gridCol>
                <a:gridCol w="878546">
                  <a:extLst>
                    <a:ext uri="{9D8B030D-6E8A-4147-A177-3AD203B41FA5}">
                      <a16:colId xmlns:a16="http://schemas.microsoft.com/office/drawing/2014/main" val="1946283212"/>
                    </a:ext>
                  </a:extLst>
                </a:gridCol>
                <a:gridCol w="1418127">
                  <a:extLst>
                    <a:ext uri="{9D8B030D-6E8A-4147-A177-3AD203B41FA5}">
                      <a16:colId xmlns:a16="http://schemas.microsoft.com/office/drawing/2014/main" val="2644498783"/>
                    </a:ext>
                  </a:extLst>
                </a:gridCol>
                <a:gridCol w="1694175">
                  <a:extLst>
                    <a:ext uri="{9D8B030D-6E8A-4147-A177-3AD203B41FA5}">
                      <a16:colId xmlns:a16="http://schemas.microsoft.com/office/drawing/2014/main" val="870799077"/>
                    </a:ext>
                  </a:extLst>
                </a:gridCol>
                <a:gridCol w="1943760">
                  <a:extLst>
                    <a:ext uri="{9D8B030D-6E8A-4147-A177-3AD203B41FA5}">
                      <a16:colId xmlns:a16="http://schemas.microsoft.com/office/drawing/2014/main" val="18864484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Trial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Median No. of Prior Therapies (Range)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Prior MEKi Allowed? 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Treatment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ORR, %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Image Assessment 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Median PFS, Mo (95% CI) 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Discontinuation Rate due to AEs, %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0928690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l"/>
                      <a:r>
                        <a:rPr lang="en-US" sz="1400"/>
                        <a:t>GOG 281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/>
                        <a:t>3 (1-10)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/>
                        <a:t>No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Physician’s choice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6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Local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7.2 (5.6-9.9)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12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227872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Trametinib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26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Local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13.0 (9.9-15)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35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658189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MILO/ENGOT-ov11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 (1-8)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/>
                        <a:t>No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Physician’s</a:t>
                      </a:r>
                    </a:p>
                    <a:p>
                      <a:pPr algn="ctr"/>
                      <a:r>
                        <a:rPr lang="en-US" sz="1400"/>
                        <a:t>choice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13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BICR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10.6 (9.2-14.5)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17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29582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Binimetinib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16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BICR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9.1 (7.3-11.3) </a:t>
                      </a:r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31</a:t>
                      </a:r>
                      <a:endParaRPr lang="en-US" sz="1400" dirty="0"/>
                    </a:p>
                  </a:txBody>
                  <a:tcPr marL="121920" marR="121920" marT="60960" marB="6096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16325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7C897FB-C1F4-A001-FC93-A756934B33CE}"/>
              </a:ext>
            </a:extLst>
          </p:cNvPr>
          <p:cNvSpPr txBox="1"/>
          <p:nvPr/>
        </p:nvSpPr>
        <p:spPr>
          <a:xfrm>
            <a:off x="3273552" y="6382512"/>
            <a:ext cx="7656395" cy="24622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r>
              <a:rPr lang="en-US" sz="1000"/>
              <a:t>Monk. JCO. 2020;38:3753. Grisham. Clin Cancer Res. 2023;29:4068. Gershenson. Lancet. 2022;399:541.</a:t>
            </a:r>
          </a:p>
        </p:txBody>
      </p:sp>
    </p:spTree>
    <p:extLst>
      <p:ext uri="{BB962C8B-B14F-4D97-AF65-F5344CB8AC3E}">
        <p14:creationId xmlns:p14="http://schemas.microsoft.com/office/powerpoint/2010/main" val="2792544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6" name="Group 2135">
            <a:extLst>
              <a:ext uri="{FF2B5EF4-FFF2-40B4-BE49-F238E27FC236}">
                <a16:creationId xmlns:a16="http://schemas.microsoft.com/office/drawing/2014/main" id="{3D07DF55-BBD1-B291-A3D2-FBCB6D4CA2A7}"/>
              </a:ext>
            </a:extLst>
          </p:cNvPr>
          <p:cNvGrpSpPr/>
          <p:nvPr/>
        </p:nvGrpSpPr>
        <p:grpSpPr>
          <a:xfrm>
            <a:off x="897458" y="1884121"/>
            <a:ext cx="4882493" cy="1856600"/>
            <a:chOff x="804323" y="1884121"/>
            <a:chExt cx="4882493" cy="1856600"/>
          </a:xfrm>
        </p:grpSpPr>
        <p:grpSp>
          <p:nvGrpSpPr>
            <p:cNvPr id="2135" name="Group 2134">
              <a:extLst>
                <a:ext uri="{FF2B5EF4-FFF2-40B4-BE49-F238E27FC236}">
                  <a16:creationId xmlns:a16="http://schemas.microsoft.com/office/drawing/2014/main" id="{143234C1-46B6-E2B0-40A4-AE2229CDC503}"/>
                </a:ext>
              </a:extLst>
            </p:cNvPr>
            <p:cNvGrpSpPr/>
            <p:nvPr/>
          </p:nvGrpSpPr>
          <p:grpSpPr>
            <a:xfrm>
              <a:off x="804323" y="1884121"/>
              <a:ext cx="4882493" cy="1856600"/>
              <a:chOff x="804323" y="1884121"/>
              <a:chExt cx="4882493" cy="1856600"/>
            </a:xfrm>
          </p:grpSpPr>
          <p:sp>
            <p:nvSpPr>
              <p:cNvPr id="2060" name="Freeform 2059">
                <a:extLst>
                  <a:ext uri="{FF2B5EF4-FFF2-40B4-BE49-F238E27FC236}">
                    <a16:creationId xmlns:a16="http://schemas.microsoft.com/office/drawing/2014/main" id="{58CBE104-9EF6-4BCB-9ABB-7B3073E45919}"/>
                  </a:ext>
                </a:extLst>
              </p:cNvPr>
              <p:cNvSpPr/>
              <p:nvPr/>
            </p:nvSpPr>
            <p:spPr>
              <a:xfrm>
                <a:off x="960329" y="1970762"/>
                <a:ext cx="4726487" cy="1636734"/>
              </a:xfrm>
              <a:custGeom>
                <a:avLst/>
                <a:gdLst>
                  <a:gd name="csX0" fmla="*/ 4726487 w 4726487"/>
                  <a:gd name="csY0" fmla="*/ 1636734 h 1636734"/>
                  <a:gd name="csX1" fmla="*/ 3002071 w 4726487"/>
                  <a:gd name="csY1" fmla="*/ 1636734 h 1636734"/>
                  <a:gd name="csX2" fmla="*/ 3002071 w 4726487"/>
                  <a:gd name="csY2" fmla="*/ 1519824 h 1636734"/>
                  <a:gd name="csX3" fmla="*/ 2901863 w 4726487"/>
                  <a:gd name="csY3" fmla="*/ 1519824 h 1636734"/>
                  <a:gd name="csX4" fmla="*/ 2901863 w 4726487"/>
                  <a:gd name="csY4" fmla="*/ 1432142 h 1636734"/>
                  <a:gd name="csX5" fmla="*/ 2404997 w 4726487"/>
                  <a:gd name="csY5" fmla="*/ 1432142 h 1636734"/>
                  <a:gd name="csX6" fmla="*/ 2404997 w 4726487"/>
                  <a:gd name="csY6" fmla="*/ 1319408 h 1636734"/>
                  <a:gd name="csX7" fmla="*/ 2329841 w 4726487"/>
                  <a:gd name="csY7" fmla="*/ 1319408 h 1636734"/>
                  <a:gd name="csX8" fmla="*/ 2329841 w 4726487"/>
                  <a:gd name="csY8" fmla="*/ 1235901 h 1636734"/>
                  <a:gd name="csX9" fmla="*/ 2054268 w 4726487"/>
                  <a:gd name="csY9" fmla="*/ 1235901 h 1636734"/>
                  <a:gd name="csX10" fmla="*/ 2054268 w 4726487"/>
                  <a:gd name="csY10" fmla="*/ 1164920 h 1636734"/>
                  <a:gd name="csX11" fmla="*/ 1849676 w 4726487"/>
                  <a:gd name="csY11" fmla="*/ 1164920 h 1636734"/>
                  <a:gd name="csX12" fmla="*/ 1849676 w 4726487"/>
                  <a:gd name="csY12" fmla="*/ 1085589 h 1636734"/>
                  <a:gd name="csX13" fmla="*/ 1273479 w 4726487"/>
                  <a:gd name="csY13" fmla="*/ 1085589 h 1636734"/>
                  <a:gd name="csX14" fmla="*/ 1273479 w 4726487"/>
                  <a:gd name="csY14" fmla="*/ 1022959 h 1636734"/>
                  <a:gd name="csX15" fmla="*/ 1114816 w 4726487"/>
                  <a:gd name="csY15" fmla="*/ 1022959 h 1636734"/>
                  <a:gd name="csX16" fmla="*/ 1114816 w 4726487"/>
                  <a:gd name="csY16" fmla="*/ 939452 h 1636734"/>
                  <a:gd name="csX17" fmla="*/ 935276 w 4726487"/>
                  <a:gd name="csY17" fmla="*/ 939452 h 1636734"/>
                  <a:gd name="csX18" fmla="*/ 935276 w 4726487"/>
                  <a:gd name="csY18" fmla="*/ 880997 h 1636734"/>
                  <a:gd name="csX19" fmla="*/ 839244 w 4726487"/>
                  <a:gd name="csY19" fmla="*/ 880997 h 1636734"/>
                  <a:gd name="csX20" fmla="*/ 839244 w 4726487"/>
                  <a:gd name="csY20" fmla="*/ 805841 h 1636734"/>
                  <a:gd name="csX21" fmla="*/ 839244 w 4726487"/>
                  <a:gd name="csY21" fmla="*/ 805841 h 1636734"/>
                  <a:gd name="csX22" fmla="*/ 801666 w 4726487"/>
                  <a:gd name="csY22" fmla="*/ 805841 h 1636734"/>
                  <a:gd name="csX23" fmla="*/ 801666 w 4726487"/>
                  <a:gd name="csY23" fmla="*/ 739035 h 1636734"/>
                  <a:gd name="csX24" fmla="*/ 734860 w 4726487"/>
                  <a:gd name="csY24" fmla="*/ 739035 h 1636734"/>
                  <a:gd name="csX25" fmla="*/ 734860 w 4726487"/>
                  <a:gd name="csY25" fmla="*/ 672230 h 1636734"/>
                  <a:gd name="csX26" fmla="*/ 417534 w 4726487"/>
                  <a:gd name="csY26" fmla="*/ 672230 h 1636734"/>
                  <a:gd name="csX27" fmla="*/ 417534 w 4726487"/>
                  <a:gd name="csY27" fmla="*/ 605424 h 1636734"/>
                  <a:gd name="csX28" fmla="*/ 396657 w 4726487"/>
                  <a:gd name="csY28" fmla="*/ 605424 h 1636734"/>
                  <a:gd name="csX29" fmla="*/ 396657 w 4726487"/>
                  <a:gd name="csY29" fmla="*/ 542794 h 1636734"/>
                  <a:gd name="csX30" fmla="*/ 384131 w 4726487"/>
                  <a:gd name="csY30" fmla="*/ 542794 h 1636734"/>
                  <a:gd name="csX31" fmla="*/ 384131 w 4726487"/>
                  <a:gd name="csY31" fmla="*/ 480164 h 1636734"/>
                  <a:gd name="csX32" fmla="*/ 363255 w 4726487"/>
                  <a:gd name="csY32" fmla="*/ 480164 h 1636734"/>
                  <a:gd name="csX33" fmla="*/ 363255 w 4726487"/>
                  <a:gd name="csY33" fmla="*/ 171189 h 1636734"/>
                  <a:gd name="csX34" fmla="*/ 267222 w 4726487"/>
                  <a:gd name="csY34" fmla="*/ 171189 h 1636734"/>
                  <a:gd name="csX35" fmla="*/ 267222 w 4726487"/>
                  <a:gd name="csY35" fmla="*/ 121085 h 1636734"/>
                  <a:gd name="csX36" fmla="*/ 62630 w 4726487"/>
                  <a:gd name="csY36" fmla="*/ 121085 h 1636734"/>
                  <a:gd name="csX37" fmla="*/ 62630 w 4726487"/>
                  <a:gd name="csY37" fmla="*/ 58454 h 1636734"/>
                  <a:gd name="csX38" fmla="*/ 0 w 4726487"/>
                  <a:gd name="csY38" fmla="*/ 58454 h 1636734"/>
                  <a:gd name="csX39" fmla="*/ 0 w 4726487"/>
                  <a:gd name="csY39" fmla="*/ 0 h 1636734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</a:cxnLst>
                <a:rect l="l" t="t" r="r" b="b"/>
                <a:pathLst>
                  <a:path w="4726487" h="1636734">
                    <a:moveTo>
                      <a:pt x="4726487" y="1636734"/>
                    </a:moveTo>
                    <a:lnTo>
                      <a:pt x="3002071" y="1636734"/>
                    </a:lnTo>
                    <a:lnTo>
                      <a:pt x="3002071" y="1519824"/>
                    </a:lnTo>
                    <a:lnTo>
                      <a:pt x="2901863" y="1519824"/>
                    </a:lnTo>
                    <a:lnTo>
                      <a:pt x="2901863" y="1432142"/>
                    </a:lnTo>
                    <a:lnTo>
                      <a:pt x="2404997" y="1432142"/>
                    </a:lnTo>
                    <a:lnTo>
                      <a:pt x="2404997" y="1319408"/>
                    </a:lnTo>
                    <a:lnTo>
                      <a:pt x="2329841" y="1319408"/>
                    </a:lnTo>
                    <a:lnTo>
                      <a:pt x="2329841" y="1235901"/>
                    </a:lnTo>
                    <a:lnTo>
                      <a:pt x="2054268" y="1235901"/>
                    </a:lnTo>
                    <a:lnTo>
                      <a:pt x="2054268" y="1164920"/>
                    </a:lnTo>
                    <a:lnTo>
                      <a:pt x="1849676" y="1164920"/>
                    </a:lnTo>
                    <a:lnTo>
                      <a:pt x="1849676" y="1085589"/>
                    </a:lnTo>
                    <a:lnTo>
                      <a:pt x="1273479" y="1085589"/>
                    </a:lnTo>
                    <a:lnTo>
                      <a:pt x="1273479" y="1022959"/>
                    </a:lnTo>
                    <a:lnTo>
                      <a:pt x="1114816" y="1022959"/>
                    </a:lnTo>
                    <a:lnTo>
                      <a:pt x="1114816" y="939452"/>
                    </a:lnTo>
                    <a:lnTo>
                      <a:pt x="935276" y="939452"/>
                    </a:lnTo>
                    <a:lnTo>
                      <a:pt x="935276" y="880997"/>
                    </a:lnTo>
                    <a:lnTo>
                      <a:pt x="839244" y="880997"/>
                    </a:lnTo>
                    <a:lnTo>
                      <a:pt x="839244" y="805841"/>
                    </a:lnTo>
                    <a:lnTo>
                      <a:pt x="839244" y="805841"/>
                    </a:lnTo>
                    <a:lnTo>
                      <a:pt x="801666" y="805841"/>
                    </a:lnTo>
                    <a:lnTo>
                      <a:pt x="801666" y="739035"/>
                    </a:lnTo>
                    <a:lnTo>
                      <a:pt x="734860" y="739035"/>
                    </a:lnTo>
                    <a:lnTo>
                      <a:pt x="734860" y="672230"/>
                    </a:lnTo>
                    <a:lnTo>
                      <a:pt x="417534" y="672230"/>
                    </a:lnTo>
                    <a:lnTo>
                      <a:pt x="417534" y="605424"/>
                    </a:lnTo>
                    <a:lnTo>
                      <a:pt x="396657" y="605424"/>
                    </a:lnTo>
                    <a:lnTo>
                      <a:pt x="396657" y="542794"/>
                    </a:lnTo>
                    <a:lnTo>
                      <a:pt x="384131" y="542794"/>
                    </a:lnTo>
                    <a:lnTo>
                      <a:pt x="384131" y="480164"/>
                    </a:lnTo>
                    <a:lnTo>
                      <a:pt x="363255" y="480164"/>
                    </a:lnTo>
                    <a:lnTo>
                      <a:pt x="363255" y="171189"/>
                    </a:lnTo>
                    <a:lnTo>
                      <a:pt x="267222" y="171189"/>
                    </a:lnTo>
                    <a:lnTo>
                      <a:pt x="267222" y="121085"/>
                    </a:lnTo>
                    <a:lnTo>
                      <a:pt x="62630" y="121085"/>
                    </a:lnTo>
                    <a:lnTo>
                      <a:pt x="62630" y="58454"/>
                    </a:lnTo>
                    <a:lnTo>
                      <a:pt x="0" y="58454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119" name="TextBox 2118">
                <a:extLst>
                  <a:ext uri="{FF2B5EF4-FFF2-40B4-BE49-F238E27FC236}">
                    <a16:creationId xmlns:a16="http://schemas.microsoft.com/office/drawing/2014/main" id="{A92818D6-629F-5F4E-48DF-995F5CF85A6D}"/>
                  </a:ext>
                </a:extLst>
              </p:cNvPr>
              <p:cNvSpPr txBox="1"/>
              <p:nvPr/>
            </p:nvSpPr>
            <p:spPr>
              <a:xfrm>
                <a:off x="804323" y="18841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1" name="TextBox 2120">
                <a:extLst>
                  <a:ext uri="{FF2B5EF4-FFF2-40B4-BE49-F238E27FC236}">
                    <a16:creationId xmlns:a16="http://schemas.microsoft.com/office/drawing/2014/main" id="{7E5CFD42-FB4E-2376-75A1-07969A465F46}"/>
                  </a:ext>
                </a:extLst>
              </p:cNvPr>
              <p:cNvSpPr txBox="1"/>
              <p:nvPr/>
            </p:nvSpPr>
            <p:spPr>
              <a:xfrm>
                <a:off x="1118648" y="204604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2" name="TextBox 2121">
                <a:extLst>
                  <a:ext uri="{FF2B5EF4-FFF2-40B4-BE49-F238E27FC236}">
                    <a16:creationId xmlns:a16="http://schemas.microsoft.com/office/drawing/2014/main" id="{BB7B2EAD-717D-3FDE-248D-BF48A2B198A0}"/>
                  </a:ext>
                </a:extLst>
              </p:cNvPr>
              <p:cNvSpPr txBox="1"/>
              <p:nvPr/>
            </p:nvSpPr>
            <p:spPr>
              <a:xfrm>
                <a:off x="1204373" y="235084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3" name="TextBox 2122">
                <a:extLst>
                  <a:ext uri="{FF2B5EF4-FFF2-40B4-BE49-F238E27FC236}">
                    <a16:creationId xmlns:a16="http://schemas.microsoft.com/office/drawing/2014/main" id="{287AD110-863F-C4AA-7EA0-7FECBC35E461}"/>
                  </a:ext>
                </a:extLst>
              </p:cNvPr>
              <p:cNvSpPr txBox="1"/>
              <p:nvPr/>
            </p:nvSpPr>
            <p:spPr>
              <a:xfrm>
                <a:off x="1439323" y="253499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4" name="TextBox 2123">
                <a:extLst>
                  <a:ext uri="{FF2B5EF4-FFF2-40B4-BE49-F238E27FC236}">
                    <a16:creationId xmlns:a16="http://schemas.microsoft.com/office/drawing/2014/main" id="{1B7CDFEF-53BA-0F4D-7E68-DE83AD1BDF63}"/>
                  </a:ext>
                </a:extLst>
              </p:cNvPr>
              <p:cNvSpPr txBox="1"/>
              <p:nvPr/>
            </p:nvSpPr>
            <p:spPr>
              <a:xfrm>
                <a:off x="1556798" y="260484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6" name="TextBox 2125">
                <a:extLst>
                  <a:ext uri="{FF2B5EF4-FFF2-40B4-BE49-F238E27FC236}">
                    <a16:creationId xmlns:a16="http://schemas.microsoft.com/office/drawing/2014/main" id="{6B976A62-C5B8-51B4-8A4C-B705097F0C97}"/>
                  </a:ext>
                </a:extLst>
              </p:cNvPr>
              <p:cNvSpPr txBox="1"/>
              <p:nvPr/>
            </p:nvSpPr>
            <p:spPr>
              <a:xfrm>
                <a:off x="1928273" y="28112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7" name="TextBox 2126">
                <a:extLst>
                  <a:ext uri="{FF2B5EF4-FFF2-40B4-BE49-F238E27FC236}">
                    <a16:creationId xmlns:a16="http://schemas.microsoft.com/office/drawing/2014/main" id="{D507893D-8838-8E9B-B72F-583CDFCA52DA}"/>
                  </a:ext>
                </a:extLst>
              </p:cNvPr>
              <p:cNvSpPr txBox="1"/>
              <p:nvPr/>
            </p:nvSpPr>
            <p:spPr>
              <a:xfrm>
                <a:off x="1947323" y="28112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8" name="TextBox 2127">
                <a:extLst>
                  <a:ext uri="{FF2B5EF4-FFF2-40B4-BE49-F238E27FC236}">
                    <a16:creationId xmlns:a16="http://schemas.microsoft.com/office/drawing/2014/main" id="{1371B928-BA61-3CBD-8C17-00568E6713AF}"/>
                  </a:ext>
                </a:extLst>
              </p:cNvPr>
              <p:cNvSpPr txBox="1"/>
              <p:nvPr/>
            </p:nvSpPr>
            <p:spPr>
              <a:xfrm>
                <a:off x="1963198" y="283344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29" name="TextBox 2128">
                <a:extLst>
                  <a:ext uri="{FF2B5EF4-FFF2-40B4-BE49-F238E27FC236}">
                    <a16:creationId xmlns:a16="http://schemas.microsoft.com/office/drawing/2014/main" id="{2FADCC4B-E312-04A2-542C-29C7D269779D}"/>
                  </a:ext>
                </a:extLst>
              </p:cNvPr>
              <p:cNvSpPr txBox="1"/>
              <p:nvPr/>
            </p:nvSpPr>
            <p:spPr>
              <a:xfrm>
                <a:off x="3052223" y="30969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30" name="TextBox 2129">
                <a:extLst>
                  <a:ext uri="{FF2B5EF4-FFF2-40B4-BE49-F238E27FC236}">
                    <a16:creationId xmlns:a16="http://schemas.microsoft.com/office/drawing/2014/main" id="{57CFE0AD-EC73-2969-5CBA-474538A49CD7}"/>
                  </a:ext>
                </a:extLst>
              </p:cNvPr>
              <p:cNvSpPr txBox="1"/>
              <p:nvPr/>
            </p:nvSpPr>
            <p:spPr>
              <a:xfrm>
                <a:off x="3074448" y="310014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31" name="TextBox 2130">
                <a:extLst>
                  <a:ext uri="{FF2B5EF4-FFF2-40B4-BE49-F238E27FC236}">
                    <a16:creationId xmlns:a16="http://schemas.microsoft.com/office/drawing/2014/main" id="{75A82AF8-1262-A1F0-0F16-4BD1F251A6CA}"/>
                  </a:ext>
                </a:extLst>
              </p:cNvPr>
              <p:cNvSpPr txBox="1"/>
              <p:nvPr/>
            </p:nvSpPr>
            <p:spPr>
              <a:xfrm>
                <a:off x="3087148" y="31033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32" name="TextBox 2131">
                <a:extLst>
                  <a:ext uri="{FF2B5EF4-FFF2-40B4-BE49-F238E27FC236}">
                    <a16:creationId xmlns:a16="http://schemas.microsoft.com/office/drawing/2014/main" id="{9C6A9557-33AB-B9C3-1607-7D7C8DC63471}"/>
                  </a:ext>
                </a:extLst>
              </p:cNvPr>
              <p:cNvSpPr txBox="1"/>
              <p:nvPr/>
            </p:nvSpPr>
            <p:spPr>
              <a:xfrm>
                <a:off x="3506248" y="33001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33" name="TextBox 2132">
                <a:extLst>
                  <a:ext uri="{FF2B5EF4-FFF2-40B4-BE49-F238E27FC236}">
                    <a16:creationId xmlns:a16="http://schemas.microsoft.com/office/drawing/2014/main" id="{04BED1FC-8E54-281B-A85A-4E5DE84B394F}"/>
                  </a:ext>
                </a:extLst>
              </p:cNvPr>
              <p:cNvSpPr txBox="1"/>
              <p:nvPr/>
            </p:nvSpPr>
            <p:spPr>
              <a:xfrm>
                <a:off x="4255548" y="35033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134" name="TextBox 2133">
                <a:extLst>
                  <a:ext uri="{FF2B5EF4-FFF2-40B4-BE49-F238E27FC236}">
                    <a16:creationId xmlns:a16="http://schemas.microsoft.com/office/drawing/2014/main" id="{CB69DAD5-040F-246A-0031-F19EC271A13B}"/>
                  </a:ext>
                </a:extLst>
              </p:cNvPr>
              <p:cNvSpPr txBox="1"/>
              <p:nvPr/>
            </p:nvSpPr>
            <p:spPr>
              <a:xfrm>
                <a:off x="4757198" y="350654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9B6FE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</p:grpSp>
        <p:sp>
          <p:nvSpPr>
            <p:cNvPr id="2120" name="TextBox 2119">
              <a:extLst>
                <a:ext uri="{FF2B5EF4-FFF2-40B4-BE49-F238E27FC236}">
                  <a16:creationId xmlns:a16="http://schemas.microsoft.com/office/drawing/2014/main" id="{D0848E95-C9E8-6178-94CB-66E40FB26B9C}"/>
                </a:ext>
              </a:extLst>
            </p:cNvPr>
            <p:cNvSpPr txBox="1"/>
            <p:nvPr/>
          </p:nvSpPr>
          <p:spPr>
            <a:xfrm>
              <a:off x="1029748" y="19888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9B6FE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25" name="TextBox 2124">
              <a:extLst>
                <a:ext uri="{FF2B5EF4-FFF2-40B4-BE49-F238E27FC236}">
                  <a16:creationId xmlns:a16="http://schemas.microsoft.com/office/drawing/2014/main" id="{6F3A7B10-7705-EEF1-FDA7-866D5E507229}"/>
                </a:ext>
              </a:extLst>
            </p:cNvPr>
            <p:cNvSpPr txBox="1"/>
            <p:nvPr/>
          </p:nvSpPr>
          <p:spPr>
            <a:xfrm>
              <a:off x="1096423" y="204287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9B6FE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pSp>
        <p:nvGrpSpPr>
          <p:cNvPr id="2118" name="Group 2117">
            <a:extLst>
              <a:ext uri="{FF2B5EF4-FFF2-40B4-BE49-F238E27FC236}">
                <a16:creationId xmlns:a16="http://schemas.microsoft.com/office/drawing/2014/main" id="{90717F51-C902-85AB-AFBB-8313622CBC20}"/>
              </a:ext>
            </a:extLst>
          </p:cNvPr>
          <p:cNvGrpSpPr/>
          <p:nvPr/>
        </p:nvGrpSpPr>
        <p:grpSpPr>
          <a:xfrm>
            <a:off x="894283" y="1871421"/>
            <a:ext cx="4898194" cy="2164575"/>
            <a:chOff x="801148" y="1871421"/>
            <a:chExt cx="4898194" cy="2164575"/>
          </a:xfrm>
        </p:grpSpPr>
        <p:sp>
          <p:nvSpPr>
            <p:cNvPr id="2052" name="TextBox 2051">
              <a:extLst>
                <a:ext uri="{FF2B5EF4-FFF2-40B4-BE49-F238E27FC236}">
                  <a16:creationId xmlns:a16="http://schemas.microsoft.com/office/drawing/2014/main" id="{A144A8B7-3814-BDA9-7F57-AAD97838E998}"/>
                </a:ext>
              </a:extLst>
            </p:cNvPr>
            <p:cNvSpPr txBox="1"/>
            <p:nvPr/>
          </p:nvSpPr>
          <p:spPr>
            <a:xfrm>
              <a:off x="1025913" y="357954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53" name="TextBox 2052">
              <a:extLst>
                <a:ext uri="{FF2B5EF4-FFF2-40B4-BE49-F238E27FC236}">
                  <a16:creationId xmlns:a16="http://schemas.microsoft.com/office/drawing/2014/main" id="{3204C49D-837C-E009-253D-5AC40DD9114C}"/>
                </a:ext>
              </a:extLst>
            </p:cNvPr>
            <p:cNvSpPr txBox="1"/>
            <p:nvPr/>
          </p:nvSpPr>
          <p:spPr>
            <a:xfrm>
              <a:off x="1025913" y="3798848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59" name="Freeform 2058">
              <a:extLst>
                <a:ext uri="{FF2B5EF4-FFF2-40B4-BE49-F238E27FC236}">
                  <a16:creationId xmlns:a16="http://schemas.microsoft.com/office/drawing/2014/main" id="{4F95CFEC-08E8-1923-279A-0954AFA3E133}"/>
                </a:ext>
              </a:extLst>
            </p:cNvPr>
            <p:cNvSpPr/>
            <p:nvPr/>
          </p:nvSpPr>
          <p:spPr>
            <a:xfrm>
              <a:off x="931101" y="1974937"/>
              <a:ext cx="4768241" cy="1933184"/>
            </a:xfrm>
            <a:custGeom>
              <a:avLst/>
              <a:gdLst>
                <a:gd name="csX0" fmla="*/ 4768241 w 4768241"/>
                <a:gd name="csY0" fmla="*/ 1933184 h 1933184"/>
                <a:gd name="csX1" fmla="*/ 3991628 w 4768241"/>
                <a:gd name="csY1" fmla="*/ 1933184 h 1933184"/>
                <a:gd name="csX2" fmla="*/ 3991628 w 4768241"/>
                <a:gd name="csY2" fmla="*/ 1853852 h 1933184"/>
                <a:gd name="csX3" fmla="*/ 3799562 w 4768241"/>
                <a:gd name="csY3" fmla="*/ 1853852 h 1933184"/>
                <a:gd name="csX4" fmla="*/ 3799562 w 4768241"/>
                <a:gd name="csY4" fmla="*/ 1778696 h 1933184"/>
                <a:gd name="csX5" fmla="*/ 3724406 w 4768241"/>
                <a:gd name="csY5" fmla="*/ 1778696 h 1933184"/>
                <a:gd name="csX6" fmla="*/ 3724406 w 4768241"/>
                <a:gd name="csY6" fmla="*/ 1695189 h 1933184"/>
                <a:gd name="csX7" fmla="*/ 3432132 w 4768241"/>
                <a:gd name="csY7" fmla="*/ 1695189 h 1933184"/>
                <a:gd name="csX8" fmla="*/ 3432132 w 4768241"/>
                <a:gd name="csY8" fmla="*/ 1628384 h 1933184"/>
                <a:gd name="csX9" fmla="*/ 3031299 w 4768241"/>
                <a:gd name="csY9" fmla="*/ 1628384 h 1933184"/>
                <a:gd name="csX10" fmla="*/ 3031299 w 4768241"/>
                <a:gd name="csY10" fmla="*/ 1578279 h 1933184"/>
                <a:gd name="csX11" fmla="*/ 3022948 w 4768241"/>
                <a:gd name="csY11" fmla="*/ 1578279 h 1933184"/>
                <a:gd name="csX12" fmla="*/ 3022948 w 4768241"/>
                <a:gd name="csY12" fmla="*/ 1519825 h 1933184"/>
                <a:gd name="csX13" fmla="*/ 2697272 w 4768241"/>
                <a:gd name="csY13" fmla="*/ 1519825 h 1933184"/>
                <a:gd name="csX14" fmla="*/ 2697272 w 4768241"/>
                <a:gd name="csY14" fmla="*/ 1407090 h 1933184"/>
                <a:gd name="csX15" fmla="*/ 2668044 w 4768241"/>
                <a:gd name="csY15" fmla="*/ 1407090 h 1933184"/>
                <a:gd name="csX16" fmla="*/ 2668044 w 4768241"/>
                <a:gd name="csY16" fmla="*/ 1356986 h 1933184"/>
                <a:gd name="csX17" fmla="*/ 2271387 w 4768241"/>
                <a:gd name="csY17" fmla="*/ 1356986 h 1933184"/>
                <a:gd name="csX18" fmla="*/ 2271387 w 4768241"/>
                <a:gd name="csY18" fmla="*/ 1306882 h 1933184"/>
                <a:gd name="csX19" fmla="*/ 2225458 w 4768241"/>
                <a:gd name="csY19" fmla="*/ 1306882 h 1933184"/>
                <a:gd name="csX20" fmla="*/ 2225458 w 4768241"/>
                <a:gd name="csY20" fmla="*/ 1260953 h 1933184"/>
                <a:gd name="csX21" fmla="*/ 2087672 w 4768241"/>
                <a:gd name="csY21" fmla="*/ 1260953 h 1933184"/>
                <a:gd name="csX22" fmla="*/ 2087672 w 4768241"/>
                <a:gd name="csY22" fmla="*/ 1219200 h 1933184"/>
                <a:gd name="csX23" fmla="*/ 1578280 w 4768241"/>
                <a:gd name="csY23" fmla="*/ 1219200 h 1933184"/>
                <a:gd name="csX24" fmla="*/ 1578280 w 4768241"/>
                <a:gd name="csY24" fmla="*/ 1169096 h 1933184"/>
                <a:gd name="csX25" fmla="*/ 1578280 w 4768241"/>
                <a:gd name="csY25" fmla="*/ 1169096 h 1933184"/>
                <a:gd name="csX26" fmla="*/ 1544877 w 4768241"/>
                <a:gd name="csY26" fmla="*/ 1169096 h 1933184"/>
                <a:gd name="csX27" fmla="*/ 1544877 w 4768241"/>
                <a:gd name="csY27" fmla="*/ 1127342 h 1933184"/>
                <a:gd name="csX28" fmla="*/ 1160746 w 4768241"/>
                <a:gd name="csY28" fmla="*/ 1127342 h 1933184"/>
                <a:gd name="csX29" fmla="*/ 1160746 w 4768241"/>
                <a:gd name="csY29" fmla="*/ 1052186 h 1933184"/>
                <a:gd name="csX30" fmla="*/ 1144044 w 4768241"/>
                <a:gd name="csY30" fmla="*/ 1052186 h 1933184"/>
                <a:gd name="csX31" fmla="*/ 1144044 w 4768241"/>
                <a:gd name="csY31" fmla="*/ 951978 h 1933184"/>
                <a:gd name="csX32" fmla="*/ 1089765 w 4768241"/>
                <a:gd name="csY32" fmla="*/ 951978 h 1933184"/>
                <a:gd name="csX33" fmla="*/ 1089765 w 4768241"/>
                <a:gd name="csY33" fmla="*/ 868471 h 1933184"/>
                <a:gd name="csX34" fmla="*/ 1089765 w 4768241"/>
                <a:gd name="csY34" fmla="*/ 868471 h 1933184"/>
                <a:gd name="csX35" fmla="*/ 1043836 w 4768241"/>
                <a:gd name="csY35" fmla="*/ 868471 h 1933184"/>
                <a:gd name="csX36" fmla="*/ 1043836 w 4768241"/>
                <a:gd name="csY36" fmla="*/ 797490 h 1933184"/>
                <a:gd name="csX37" fmla="*/ 1043836 w 4768241"/>
                <a:gd name="csY37" fmla="*/ 797490 h 1933184"/>
                <a:gd name="csX38" fmla="*/ 1006258 w 4768241"/>
                <a:gd name="csY38" fmla="*/ 797490 h 1933184"/>
                <a:gd name="csX39" fmla="*/ 1006258 w 4768241"/>
                <a:gd name="csY39" fmla="*/ 797490 h 1933184"/>
                <a:gd name="csX40" fmla="*/ 1006258 w 4768241"/>
                <a:gd name="csY40" fmla="*/ 759912 h 1933184"/>
                <a:gd name="csX41" fmla="*/ 830894 w 4768241"/>
                <a:gd name="csY41" fmla="*/ 759912 h 1933184"/>
                <a:gd name="csX42" fmla="*/ 830894 w 4768241"/>
                <a:gd name="csY42" fmla="*/ 697282 h 1933184"/>
                <a:gd name="csX43" fmla="*/ 776614 w 4768241"/>
                <a:gd name="csY43" fmla="*/ 697282 h 1933184"/>
                <a:gd name="csX44" fmla="*/ 776614 w 4768241"/>
                <a:gd name="csY44" fmla="*/ 555321 h 1933184"/>
                <a:gd name="csX45" fmla="*/ 739036 w 4768241"/>
                <a:gd name="csY45" fmla="*/ 555321 h 1933184"/>
                <a:gd name="csX46" fmla="*/ 739036 w 4768241"/>
                <a:gd name="csY46" fmla="*/ 467638 h 1933184"/>
                <a:gd name="csX47" fmla="*/ 617951 w 4768241"/>
                <a:gd name="csY47" fmla="*/ 467638 h 1933184"/>
                <a:gd name="csX48" fmla="*/ 617951 w 4768241"/>
                <a:gd name="csY48" fmla="*/ 417534 h 1933184"/>
                <a:gd name="csX49" fmla="*/ 605425 w 4768241"/>
                <a:gd name="csY49" fmla="*/ 417534 h 1933184"/>
                <a:gd name="csX50" fmla="*/ 605425 w 4768241"/>
                <a:gd name="csY50" fmla="*/ 375781 h 1933184"/>
                <a:gd name="csX51" fmla="*/ 580373 w 4768241"/>
                <a:gd name="csY51" fmla="*/ 375781 h 1933184"/>
                <a:gd name="csX52" fmla="*/ 580373 w 4768241"/>
                <a:gd name="csY52" fmla="*/ 338203 h 1933184"/>
                <a:gd name="csX53" fmla="*/ 471814 w 4768241"/>
                <a:gd name="csY53" fmla="*/ 338203 h 1933184"/>
                <a:gd name="csX54" fmla="*/ 471814 w 4768241"/>
                <a:gd name="csY54" fmla="*/ 308975 h 1933184"/>
                <a:gd name="csX55" fmla="*/ 434236 w 4768241"/>
                <a:gd name="csY55" fmla="*/ 308975 h 1933184"/>
                <a:gd name="csX56" fmla="*/ 434236 w 4768241"/>
                <a:gd name="csY56" fmla="*/ 229644 h 1933184"/>
                <a:gd name="csX57" fmla="*/ 396658 w 4768241"/>
                <a:gd name="csY57" fmla="*/ 229644 h 1933184"/>
                <a:gd name="csX58" fmla="*/ 396658 w 4768241"/>
                <a:gd name="csY58" fmla="*/ 162838 h 1933184"/>
                <a:gd name="csX59" fmla="*/ 275573 w 4768241"/>
                <a:gd name="csY59" fmla="*/ 162838 h 1933184"/>
                <a:gd name="csX60" fmla="*/ 275573 w 4768241"/>
                <a:gd name="csY60" fmla="*/ 87682 h 1933184"/>
                <a:gd name="csX61" fmla="*/ 175365 w 4768241"/>
                <a:gd name="csY61" fmla="*/ 87682 h 1933184"/>
                <a:gd name="csX62" fmla="*/ 175365 w 4768241"/>
                <a:gd name="csY62" fmla="*/ 50104 h 1933184"/>
                <a:gd name="csX63" fmla="*/ 133611 w 4768241"/>
                <a:gd name="csY63" fmla="*/ 50104 h 1933184"/>
                <a:gd name="csX64" fmla="*/ 133611 w 4768241"/>
                <a:gd name="csY64" fmla="*/ 29227 h 1933184"/>
                <a:gd name="csX65" fmla="*/ 37578 w 4768241"/>
                <a:gd name="csY65" fmla="*/ 29227 h 1933184"/>
                <a:gd name="csX66" fmla="*/ 37578 w 4768241"/>
                <a:gd name="csY66" fmla="*/ 29227 h 1933184"/>
                <a:gd name="csX67" fmla="*/ 37578 w 4768241"/>
                <a:gd name="csY67" fmla="*/ 0 h 1933184"/>
                <a:gd name="csX68" fmla="*/ 0 w 4768241"/>
                <a:gd name="csY68" fmla="*/ 0 h 19331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</a:cxnLst>
              <a:rect l="l" t="t" r="r" b="b"/>
              <a:pathLst>
                <a:path w="4768241" h="1933184">
                  <a:moveTo>
                    <a:pt x="4768241" y="1933184"/>
                  </a:moveTo>
                  <a:lnTo>
                    <a:pt x="3991628" y="1933184"/>
                  </a:lnTo>
                  <a:lnTo>
                    <a:pt x="3991628" y="1853852"/>
                  </a:lnTo>
                  <a:lnTo>
                    <a:pt x="3799562" y="1853852"/>
                  </a:lnTo>
                  <a:lnTo>
                    <a:pt x="3799562" y="1778696"/>
                  </a:lnTo>
                  <a:lnTo>
                    <a:pt x="3724406" y="1778696"/>
                  </a:lnTo>
                  <a:lnTo>
                    <a:pt x="3724406" y="1695189"/>
                  </a:lnTo>
                  <a:lnTo>
                    <a:pt x="3432132" y="1695189"/>
                  </a:lnTo>
                  <a:lnTo>
                    <a:pt x="3432132" y="1628384"/>
                  </a:lnTo>
                  <a:lnTo>
                    <a:pt x="3031299" y="1628384"/>
                  </a:lnTo>
                  <a:lnTo>
                    <a:pt x="3031299" y="1578279"/>
                  </a:lnTo>
                  <a:lnTo>
                    <a:pt x="3022948" y="1578279"/>
                  </a:lnTo>
                  <a:lnTo>
                    <a:pt x="3022948" y="1519825"/>
                  </a:lnTo>
                  <a:lnTo>
                    <a:pt x="2697272" y="1519825"/>
                  </a:lnTo>
                  <a:lnTo>
                    <a:pt x="2697272" y="1407090"/>
                  </a:lnTo>
                  <a:lnTo>
                    <a:pt x="2668044" y="1407090"/>
                  </a:lnTo>
                  <a:lnTo>
                    <a:pt x="2668044" y="1356986"/>
                  </a:lnTo>
                  <a:lnTo>
                    <a:pt x="2271387" y="1356986"/>
                  </a:lnTo>
                  <a:lnTo>
                    <a:pt x="2271387" y="1306882"/>
                  </a:lnTo>
                  <a:lnTo>
                    <a:pt x="2225458" y="1306882"/>
                  </a:lnTo>
                  <a:lnTo>
                    <a:pt x="2225458" y="1260953"/>
                  </a:lnTo>
                  <a:lnTo>
                    <a:pt x="2087672" y="1260953"/>
                  </a:lnTo>
                  <a:lnTo>
                    <a:pt x="2087672" y="1219200"/>
                  </a:lnTo>
                  <a:lnTo>
                    <a:pt x="1578280" y="1219200"/>
                  </a:lnTo>
                  <a:lnTo>
                    <a:pt x="1578280" y="1169096"/>
                  </a:lnTo>
                  <a:lnTo>
                    <a:pt x="1578280" y="1169096"/>
                  </a:lnTo>
                  <a:lnTo>
                    <a:pt x="1544877" y="1169096"/>
                  </a:lnTo>
                  <a:lnTo>
                    <a:pt x="1544877" y="1127342"/>
                  </a:lnTo>
                  <a:lnTo>
                    <a:pt x="1160746" y="1127342"/>
                  </a:lnTo>
                  <a:lnTo>
                    <a:pt x="1160746" y="1052186"/>
                  </a:lnTo>
                  <a:lnTo>
                    <a:pt x="1144044" y="1052186"/>
                  </a:lnTo>
                  <a:lnTo>
                    <a:pt x="1144044" y="951978"/>
                  </a:lnTo>
                  <a:lnTo>
                    <a:pt x="1089765" y="951978"/>
                  </a:lnTo>
                  <a:lnTo>
                    <a:pt x="1089765" y="868471"/>
                  </a:lnTo>
                  <a:lnTo>
                    <a:pt x="1089765" y="868471"/>
                  </a:lnTo>
                  <a:lnTo>
                    <a:pt x="1043836" y="868471"/>
                  </a:lnTo>
                  <a:lnTo>
                    <a:pt x="1043836" y="797490"/>
                  </a:lnTo>
                  <a:lnTo>
                    <a:pt x="1043836" y="797490"/>
                  </a:lnTo>
                  <a:lnTo>
                    <a:pt x="1006258" y="797490"/>
                  </a:lnTo>
                  <a:lnTo>
                    <a:pt x="1006258" y="797490"/>
                  </a:lnTo>
                  <a:lnTo>
                    <a:pt x="1006258" y="759912"/>
                  </a:lnTo>
                  <a:lnTo>
                    <a:pt x="830894" y="759912"/>
                  </a:lnTo>
                  <a:lnTo>
                    <a:pt x="830894" y="697282"/>
                  </a:lnTo>
                  <a:lnTo>
                    <a:pt x="776614" y="697282"/>
                  </a:lnTo>
                  <a:lnTo>
                    <a:pt x="776614" y="555321"/>
                  </a:lnTo>
                  <a:lnTo>
                    <a:pt x="739036" y="555321"/>
                  </a:lnTo>
                  <a:lnTo>
                    <a:pt x="739036" y="467638"/>
                  </a:lnTo>
                  <a:lnTo>
                    <a:pt x="617951" y="467638"/>
                  </a:lnTo>
                  <a:lnTo>
                    <a:pt x="617951" y="417534"/>
                  </a:lnTo>
                  <a:lnTo>
                    <a:pt x="605425" y="417534"/>
                  </a:lnTo>
                  <a:lnTo>
                    <a:pt x="605425" y="375781"/>
                  </a:lnTo>
                  <a:lnTo>
                    <a:pt x="580373" y="375781"/>
                  </a:lnTo>
                  <a:lnTo>
                    <a:pt x="580373" y="338203"/>
                  </a:lnTo>
                  <a:lnTo>
                    <a:pt x="471814" y="338203"/>
                  </a:lnTo>
                  <a:lnTo>
                    <a:pt x="471814" y="308975"/>
                  </a:lnTo>
                  <a:lnTo>
                    <a:pt x="434236" y="308975"/>
                  </a:lnTo>
                  <a:lnTo>
                    <a:pt x="434236" y="229644"/>
                  </a:lnTo>
                  <a:lnTo>
                    <a:pt x="396658" y="229644"/>
                  </a:lnTo>
                  <a:lnTo>
                    <a:pt x="396658" y="162838"/>
                  </a:lnTo>
                  <a:lnTo>
                    <a:pt x="275573" y="162838"/>
                  </a:lnTo>
                  <a:lnTo>
                    <a:pt x="275573" y="87682"/>
                  </a:lnTo>
                  <a:lnTo>
                    <a:pt x="175365" y="87682"/>
                  </a:lnTo>
                  <a:lnTo>
                    <a:pt x="175365" y="50104"/>
                  </a:lnTo>
                  <a:lnTo>
                    <a:pt x="133611" y="50104"/>
                  </a:lnTo>
                  <a:lnTo>
                    <a:pt x="133611" y="29227"/>
                  </a:lnTo>
                  <a:lnTo>
                    <a:pt x="37578" y="29227"/>
                  </a:lnTo>
                  <a:lnTo>
                    <a:pt x="37578" y="29227"/>
                  </a:lnTo>
                  <a:lnTo>
                    <a:pt x="37578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92" name="TextBox 2091">
              <a:extLst>
                <a:ext uri="{FF2B5EF4-FFF2-40B4-BE49-F238E27FC236}">
                  <a16:creationId xmlns:a16="http://schemas.microsoft.com/office/drawing/2014/main" id="{0C3BBCC6-0352-84F2-5DAD-B995341C1145}"/>
                </a:ext>
              </a:extLst>
            </p:cNvPr>
            <p:cNvSpPr txBox="1"/>
            <p:nvPr/>
          </p:nvSpPr>
          <p:spPr>
            <a:xfrm>
              <a:off x="5347748" y="38018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3" name="TextBox 2092">
              <a:extLst>
                <a:ext uri="{FF2B5EF4-FFF2-40B4-BE49-F238E27FC236}">
                  <a16:creationId xmlns:a16="http://schemas.microsoft.com/office/drawing/2014/main" id="{B8647951-4F10-B442-BDEA-B95B9B0B4782}"/>
                </a:ext>
              </a:extLst>
            </p:cNvPr>
            <p:cNvSpPr txBox="1"/>
            <p:nvPr/>
          </p:nvSpPr>
          <p:spPr>
            <a:xfrm>
              <a:off x="4188873" y="35001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4" name="TextBox 2093">
              <a:extLst>
                <a:ext uri="{FF2B5EF4-FFF2-40B4-BE49-F238E27FC236}">
                  <a16:creationId xmlns:a16="http://schemas.microsoft.com/office/drawing/2014/main" id="{10DEE761-D9D1-39C7-02B5-A1A4AD5AE9E1}"/>
                </a:ext>
              </a:extLst>
            </p:cNvPr>
            <p:cNvSpPr txBox="1"/>
            <p:nvPr/>
          </p:nvSpPr>
          <p:spPr>
            <a:xfrm>
              <a:off x="4226973" y="35636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5" name="TextBox 2094">
              <a:extLst>
                <a:ext uri="{FF2B5EF4-FFF2-40B4-BE49-F238E27FC236}">
                  <a16:creationId xmlns:a16="http://schemas.microsoft.com/office/drawing/2014/main" id="{DEF7D9AF-1801-B10B-35BF-E9B30854FDB0}"/>
                </a:ext>
              </a:extLst>
            </p:cNvPr>
            <p:cNvSpPr txBox="1"/>
            <p:nvPr/>
          </p:nvSpPr>
          <p:spPr>
            <a:xfrm>
              <a:off x="3836448" y="350337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6" name="TextBox 2095">
              <a:extLst>
                <a:ext uri="{FF2B5EF4-FFF2-40B4-BE49-F238E27FC236}">
                  <a16:creationId xmlns:a16="http://schemas.microsoft.com/office/drawing/2014/main" id="{8CF45DB8-1C95-D4D8-87FA-C39C92DABFF5}"/>
                </a:ext>
              </a:extLst>
            </p:cNvPr>
            <p:cNvSpPr txBox="1"/>
            <p:nvPr/>
          </p:nvSpPr>
          <p:spPr>
            <a:xfrm>
              <a:off x="3576098" y="33922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7" name="TextBox 2096">
              <a:extLst>
                <a:ext uri="{FF2B5EF4-FFF2-40B4-BE49-F238E27FC236}">
                  <a16:creationId xmlns:a16="http://schemas.microsoft.com/office/drawing/2014/main" id="{2350582F-7E2C-DDF9-83A6-FF03F7B48B26}"/>
                </a:ext>
              </a:extLst>
            </p:cNvPr>
            <p:cNvSpPr txBox="1"/>
            <p:nvPr/>
          </p:nvSpPr>
          <p:spPr>
            <a:xfrm>
              <a:off x="3496723" y="32969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8" name="TextBox 2097">
              <a:extLst>
                <a:ext uri="{FF2B5EF4-FFF2-40B4-BE49-F238E27FC236}">
                  <a16:creationId xmlns:a16="http://schemas.microsoft.com/office/drawing/2014/main" id="{CF890B69-DB5C-24EC-6645-D74817C879E4}"/>
                </a:ext>
              </a:extLst>
            </p:cNvPr>
            <p:cNvSpPr txBox="1"/>
            <p:nvPr/>
          </p:nvSpPr>
          <p:spPr>
            <a:xfrm>
              <a:off x="3436398" y="32207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99" name="TextBox 2098">
              <a:extLst>
                <a:ext uri="{FF2B5EF4-FFF2-40B4-BE49-F238E27FC236}">
                  <a16:creationId xmlns:a16="http://schemas.microsoft.com/office/drawing/2014/main" id="{1C48DFA6-68BC-65AC-1D14-F841EEB4A798}"/>
                </a:ext>
              </a:extLst>
            </p:cNvPr>
            <p:cNvSpPr txBox="1"/>
            <p:nvPr/>
          </p:nvSpPr>
          <p:spPr>
            <a:xfrm>
              <a:off x="3096673" y="32334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0" name="TextBox 2099">
              <a:extLst>
                <a:ext uri="{FF2B5EF4-FFF2-40B4-BE49-F238E27FC236}">
                  <a16:creationId xmlns:a16="http://schemas.microsoft.com/office/drawing/2014/main" id="{CBF81ED7-3F71-0DF8-93A8-4F99105E1494}"/>
                </a:ext>
              </a:extLst>
            </p:cNvPr>
            <p:cNvSpPr txBox="1"/>
            <p:nvPr/>
          </p:nvSpPr>
          <p:spPr>
            <a:xfrm>
              <a:off x="2715673" y="30906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1" name="TextBox 2100">
              <a:extLst>
                <a:ext uri="{FF2B5EF4-FFF2-40B4-BE49-F238E27FC236}">
                  <a16:creationId xmlns:a16="http://schemas.microsoft.com/office/drawing/2014/main" id="{3BD817DD-8C6A-0655-B2C0-0F0E8761D9C0}"/>
                </a:ext>
              </a:extLst>
            </p:cNvPr>
            <p:cNvSpPr txBox="1"/>
            <p:nvPr/>
          </p:nvSpPr>
          <p:spPr>
            <a:xfrm>
              <a:off x="2315623" y="30017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2" name="TextBox 2101">
              <a:extLst>
                <a:ext uri="{FF2B5EF4-FFF2-40B4-BE49-F238E27FC236}">
                  <a16:creationId xmlns:a16="http://schemas.microsoft.com/office/drawing/2014/main" id="{2741F6F8-15D0-CC4C-F183-8F3FD4F52079}"/>
                </a:ext>
              </a:extLst>
            </p:cNvPr>
            <p:cNvSpPr txBox="1"/>
            <p:nvPr/>
          </p:nvSpPr>
          <p:spPr>
            <a:xfrm>
              <a:off x="2188623" y="29985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3" name="TextBox 2102">
              <a:extLst>
                <a:ext uri="{FF2B5EF4-FFF2-40B4-BE49-F238E27FC236}">
                  <a16:creationId xmlns:a16="http://schemas.microsoft.com/office/drawing/2014/main" id="{FA920711-8F7E-407A-8AC7-BE1201CC93DF}"/>
                </a:ext>
              </a:extLst>
            </p:cNvPr>
            <p:cNvSpPr txBox="1"/>
            <p:nvPr/>
          </p:nvSpPr>
          <p:spPr>
            <a:xfrm>
              <a:off x="1985423" y="29985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4" name="TextBox 2103">
              <a:extLst>
                <a:ext uri="{FF2B5EF4-FFF2-40B4-BE49-F238E27FC236}">
                  <a16:creationId xmlns:a16="http://schemas.microsoft.com/office/drawing/2014/main" id="{AB5A12E8-A3BC-B17A-FEBE-9EA26014087A}"/>
                </a:ext>
              </a:extLst>
            </p:cNvPr>
            <p:cNvSpPr txBox="1"/>
            <p:nvPr/>
          </p:nvSpPr>
          <p:spPr>
            <a:xfrm>
              <a:off x="1963198" y="29985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5" name="TextBox 2104">
              <a:extLst>
                <a:ext uri="{FF2B5EF4-FFF2-40B4-BE49-F238E27FC236}">
                  <a16:creationId xmlns:a16="http://schemas.microsoft.com/office/drawing/2014/main" id="{29074994-33CD-7333-39F8-2F717743C00C}"/>
                </a:ext>
              </a:extLst>
            </p:cNvPr>
            <p:cNvSpPr txBox="1"/>
            <p:nvPr/>
          </p:nvSpPr>
          <p:spPr>
            <a:xfrm>
              <a:off x="1921923" y="28239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6" name="TextBox 2105">
              <a:extLst>
                <a:ext uri="{FF2B5EF4-FFF2-40B4-BE49-F238E27FC236}">
                  <a16:creationId xmlns:a16="http://schemas.microsoft.com/office/drawing/2014/main" id="{210530CF-061D-BEC0-7BF5-CF15EEA4F8FF}"/>
                </a:ext>
              </a:extLst>
            </p:cNvPr>
            <p:cNvSpPr txBox="1"/>
            <p:nvPr/>
          </p:nvSpPr>
          <p:spPr>
            <a:xfrm>
              <a:off x="1779048" y="26302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7" name="TextBox 2106">
              <a:extLst>
                <a:ext uri="{FF2B5EF4-FFF2-40B4-BE49-F238E27FC236}">
                  <a16:creationId xmlns:a16="http://schemas.microsoft.com/office/drawing/2014/main" id="{95494FCF-BFB3-0119-D779-E13CE01CC708}"/>
                </a:ext>
              </a:extLst>
            </p:cNvPr>
            <p:cNvSpPr txBox="1"/>
            <p:nvPr/>
          </p:nvSpPr>
          <p:spPr>
            <a:xfrm>
              <a:off x="1664748" y="26302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8" name="TextBox 2107">
              <a:extLst>
                <a:ext uri="{FF2B5EF4-FFF2-40B4-BE49-F238E27FC236}">
                  <a16:creationId xmlns:a16="http://schemas.microsoft.com/office/drawing/2014/main" id="{72857983-4492-CA0B-500F-B7DA423F0DE4}"/>
                </a:ext>
              </a:extLst>
            </p:cNvPr>
            <p:cNvSpPr txBox="1"/>
            <p:nvPr/>
          </p:nvSpPr>
          <p:spPr>
            <a:xfrm>
              <a:off x="1591723" y="25476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09" name="TextBox 2108">
              <a:extLst>
                <a:ext uri="{FF2B5EF4-FFF2-40B4-BE49-F238E27FC236}">
                  <a16:creationId xmlns:a16="http://schemas.microsoft.com/office/drawing/2014/main" id="{577DE7F2-B98B-8F9E-FD59-2AAD7C2F0798}"/>
                </a:ext>
              </a:extLst>
            </p:cNvPr>
            <p:cNvSpPr txBox="1"/>
            <p:nvPr/>
          </p:nvSpPr>
          <p:spPr>
            <a:xfrm>
              <a:off x="1486948" y="23381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0" name="TextBox 2109">
              <a:extLst>
                <a:ext uri="{FF2B5EF4-FFF2-40B4-BE49-F238E27FC236}">
                  <a16:creationId xmlns:a16="http://schemas.microsoft.com/office/drawing/2014/main" id="{A05A6F2C-B62D-FE17-F83E-904B2D2D764F}"/>
                </a:ext>
              </a:extLst>
            </p:cNvPr>
            <p:cNvSpPr txBox="1"/>
            <p:nvPr/>
          </p:nvSpPr>
          <p:spPr>
            <a:xfrm>
              <a:off x="1547273" y="24048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1" name="TextBox 2110">
              <a:extLst>
                <a:ext uri="{FF2B5EF4-FFF2-40B4-BE49-F238E27FC236}">
                  <a16:creationId xmlns:a16="http://schemas.microsoft.com/office/drawing/2014/main" id="{E62EC128-E373-B4DD-1789-79DFFEBA4C3A}"/>
                </a:ext>
              </a:extLst>
            </p:cNvPr>
            <p:cNvSpPr txBox="1"/>
            <p:nvPr/>
          </p:nvSpPr>
          <p:spPr>
            <a:xfrm>
              <a:off x="1505998" y="233814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2" name="TextBox 2111">
              <a:extLst>
                <a:ext uri="{FF2B5EF4-FFF2-40B4-BE49-F238E27FC236}">
                  <a16:creationId xmlns:a16="http://schemas.microsoft.com/office/drawing/2014/main" id="{6DA4E5DB-0731-C145-29CD-6F330928C8E0}"/>
                </a:ext>
              </a:extLst>
            </p:cNvPr>
            <p:cNvSpPr txBox="1"/>
            <p:nvPr/>
          </p:nvSpPr>
          <p:spPr>
            <a:xfrm>
              <a:off x="1271048" y="21889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3" name="TextBox 2112">
              <a:extLst>
                <a:ext uri="{FF2B5EF4-FFF2-40B4-BE49-F238E27FC236}">
                  <a16:creationId xmlns:a16="http://schemas.microsoft.com/office/drawing/2014/main" id="{B43B4840-137D-0C43-15C5-7061C859B40B}"/>
                </a:ext>
              </a:extLst>
            </p:cNvPr>
            <p:cNvSpPr txBox="1"/>
            <p:nvPr/>
          </p:nvSpPr>
          <p:spPr>
            <a:xfrm>
              <a:off x="1290098" y="21889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4" name="TextBox 2113">
              <a:extLst>
                <a:ext uri="{FF2B5EF4-FFF2-40B4-BE49-F238E27FC236}">
                  <a16:creationId xmlns:a16="http://schemas.microsoft.com/office/drawing/2014/main" id="{7CE1B4AA-36A1-2035-6F31-9A95C31EFC1A}"/>
                </a:ext>
              </a:extLst>
            </p:cNvPr>
            <p:cNvSpPr txBox="1"/>
            <p:nvPr/>
          </p:nvSpPr>
          <p:spPr>
            <a:xfrm>
              <a:off x="801148" y="187142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5" name="TextBox 2114">
              <a:extLst>
                <a:ext uri="{FF2B5EF4-FFF2-40B4-BE49-F238E27FC236}">
                  <a16:creationId xmlns:a16="http://schemas.microsoft.com/office/drawing/2014/main" id="{4D5F87AA-0CCA-5A98-1F85-29F7C801D730}"/>
                </a:ext>
              </a:extLst>
            </p:cNvPr>
            <p:cNvSpPr txBox="1"/>
            <p:nvPr/>
          </p:nvSpPr>
          <p:spPr>
            <a:xfrm>
              <a:off x="1086898" y="20396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6" name="TextBox 2115">
              <a:extLst>
                <a:ext uri="{FF2B5EF4-FFF2-40B4-BE49-F238E27FC236}">
                  <a16:creationId xmlns:a16="http://schemas.microsoft.com/office/drawing/2014/main" id="{367C1369-7C1D-12B6-E12D-4072721D6A45}"/>
                </a:ext>
              </a:extLst>
            </p:cNvPr>
            <p:cNvSpPr txBox="1"/>
            <p:nvPr/>
          </p:nvSpPr>
          <p:spPr>
            <a:xfrm>
              <a:off x="1112298" y="20396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7" name="TextBox 2116">
              <a:extLst>
                <a:ext uri="{FF2B5EF4-FFF2-40B4-BE49-F238E27FC236}">
                  <a16:creationId xmlns:a16="http://schemas.microsoft.com/office/drawing/2014/main" id="{35A0EA27-F746-BD5B-74D8-7D4BA6C6A35B}"/>
                </a:ext>
              </a:extLst>
            </p:cNvPr>
            <p:cNvSpPr txBox="1"/>
            <p:nvPr/>
          </p:nvSpPr>
          <p:spPr>
            <a:xfrm>
              <a:off x="1204373" y="207779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037966AD-FD6D-AAC8-494B-AA48D19CDF5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0000"/>
                </a:solidFill>
                <a:cs typeface="Arial" panose="020B0604020202020204" pitchFamily="34" charset="0"/>
              </a:rPr>
              <a:t>Grisham. JCO. 2021;39:suppl.5519​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E3CE664-1345-8050-A576-2FB6EEE4E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1384"/>
            <a:ext cx="11629369" cy="1044132"/>
          </a:xfrm>
        </p:spPr>
        <p:txBody>
          <a:bodyPr/>
          <a:lstStyle/>
          <a:p>
            <a:r>
              <a:rPr lang="en-US" dirty="0"/>
              <a:t>MAPK Pathway Alterations Are Associated With Higher ORR to MEK Inhibitors in Recurrent LGSOC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AE26E34-39C3-1992-2E2C-DA4957BB0B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1435" y="3948056"/>
            <a:ext cx="5928704" cy="2238416"/>
          </a:xfrm>
        </p:spPr>
        <p:txBody>
          <a:bodyPr/>
          <a:lstStyle/>
          <a:p>
            <a:pPr lvl="0">
              <a:lnSpc>
                <a:spcPct val="100000"/>
              </a:lnSpc>
              <a:spcAft>
                <a:spcPts val="0"/>
              </a:spcAft>
            </a:pPr>
            <a:r>
              <a:rPr lang="en-US" sz="1600"/>
              <a:t>In patients with MAPK mutation treated with </a:t>
            </a:r>
            <a:r>
              <a:rPr lang="en-US" sz="1600" dirty="0"/>
              <a:t>binimetinib</a:t>
            </a:r>
            <a:r>
              <a:rPr lang="en-US" sz="1600"/>
              <a:t>, ORR was 41% vs 13% in those without MAPK mutation​</a:t>
            </a:r>
          </a:p>
          <a:p>
            <a:pPr lvl="0">
              <a:lnSpc>
                <a:spcPct val="100000"/>
              </a:lnSpc>
              <a:spcAft>
                <a:spcPts val="0"/>
              </a:spcAft>
            </a:pPr>
            <a:r>
              <a:rPr lang="en-US" sz="1600"/>
              <a:t>PFS was significantly better in patients treated</a:t>
            </a:r>
            <a:r>
              <a:rPr lang="en-US" sz="1600" dirty="0"/>
              <a:t> </a:t>
            </a:r>
            <a:r>
              <a:rPr lang="en-US" sz="1600"/>
              <a:t>with</a:t>
            </a:r>
            <a:r>
              <a:rPr lang="en-US" sz="1600" dirty="0"/>
              <a:t> binimetinib</a:t>
            </a:r>
            <a:r>
              <a:rPr lang="en-US" sz="1600"/>
              <a:t> harboring MAPK mutation vs those without (HR: 0.5; 95% CI: 0.31-0.79) ​</a:t>
            </a:r>
          </a:p>
          <a:p>
            <a:pPr lvl="0">
              <a:lnSpc>
                <a:spcPct val="100000"/>
              </a:lnSpc>
              <a:spcAft>
                <a:spcPts val="0"/>
              </a:spcAft>
            </a:pPr>
            <a:r>
              <a:rPr lang="en-US" sz="1600"/>
              <a:t>In patients treated with </a:t>
            </a:r>
            <a:r>
              <a:rPr lang="en-US" sz="1600" dirty="0"/>
              <a:t>PC, </a:t>
            </a:r>
            <a:r>
              <a:rPr lang="en-US" sz="1600"/>
              <a:t>there was nonsignificant trend </a:t>
            </a:r>
            <a:r>
              <a:rPr lang="en-US" sz="1600" dirty="0"/>
              <a:t>toward</a:t>
            </a:r>
            <a:r>
              <a:rPr lang="en-US" sz="1600"/>
              <a:t> improved PFS in those with MAPK mutation vs those without (HR: 0.82; 95% CI: 0.43-1.59) ​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en-US" sz="160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8261A45-C82D-4CCE-B0C2-B2024FE790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46918"/>
              </p:ext>
            </p:extLst>
          </p:nvPr>
        </p:nvGraphicFramePr>
        <p:xfrm>
          <a:off x="6056555" y="1337821"/>
          <a:ext cx="5914783" cy="2468880"/>
        </p:xfrm>
        <a:graphic>
          <a:graphicData uri="http://schemas.openxmlformats.org/drawingml/2006/table">
            <a:tbl>
              <a:tblPr/>
              <a:tblGrid>
                <a:gridCol w="3209037">
                  <a:extLst>
                    <a:ext uri="{9D8B030D-6E8A-4147-A177-3AD203B41FA5}">
                      <a16:colId xmlns:a16="http://schemas.microsoft.com/office/drawing/2014/main" val="329859045"/>
                    </a:ext>
                  </a:extLst>
                </a:gridCol>
                <a:gridCol w="2705746">
                  <a:extLst>
                    <a:ext uri="{9D8B030D-6E8A-4147-A177-3AD203B41FA5}">
                      <a16:colId xmlns:a16="http://schemas.microsoft.com/office/drawing/2014/main" val="608469765"/>
                    </a:ext>
                  </a:extLst>
                </a:gridCol>
              </a:tblGrid>
              <a:tr h="388145"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en-US" sz="1800" b="1" i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Other MAPK Alterations in </a:t>
                      </a:r>
                    </a:p>
                    <a:p>
                      <a:pPr algn="ctr" fontAlgn="base"/>
                      <a:r>
                        <a:rPr lang="en-US" sz="1800" b="1" i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Binimetinib-Treated Patients ​</a:t>
                      </a:r>
                      <a:endParaRPr lang="en-US" sz="1800" b="1" i="0" dirty="0">
                        <a:solidFill>
                          <a:schemeClr val="bg2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687953"/>
                  </a:ext>
                </a:extLst>
              </a:tr>
              <a:tr h="311215">
                <a:tc>
                  <a:txBody>
                    <a:bodyPr/>
                    <a:lstStyle/>
                    <a:p>
                      <a:pPr algn="l" fontAlgn="base"/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Alteration, n (%)</a:t>
                      </a:r>
                      <a:endParaRPr lang="en-US" sz="18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333270"/>
                  </a:ext>
                </a:extLst>
              </a:tr>
              <a:tr h="311215">
                <a:tc>
                  <a:txBody>
                    <a:bodyPr/>
                    <a:lstStyle/>
                    <a:p>
                      <a:pPr lvl="1" algn="l" fontAlgn="base"/>
                      <a:r>
                        <a:rPr lang="en-US" sz="180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NRAS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​</a:t>
                      </a: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 (8.1)​</a:t>
                      </a:r>
                      <a:endParaRPr lang="en-US" sz="18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8862316"/>
                  </a:ext>
                </a:extLst>
              </a:tr>
              <a:tr h="311215">
                <a:tc>
                  <a:txBody>
                    <a:bodyPr/>
                    <a:lstStyle/>
                    <a:p>
                      <a:pPr lvl="1" algn="l" fontAlgn="base"/>
                      <a:r>
                        <a:rPr lang="en-US" sz="180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BRAF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V600E​</a:t>
                      </a: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 (5.9)​</a:t>
                      </a:r>
                      <a:endParaRPr lang="en-US" sz="18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852229"/>
                  </a:ext>
                </a:extLst>
              </a:tr>
              <a:tr h="311215">
                <a:tc>
                  <a:txBody>
                    <a:bodyPr/>
                    <a:lstStyle/>
                    <a:p>
                      <a:pPr lvl="1" algn="l" fontAlgn="base"/>
                      <a:r>
                        <a:rPr lang="en-US" sz="180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RAF1​</a:t>
                      </a: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 (1.5)​</a:t>
                      </a:r>
                      <a:endParaRPr lang="en-US" sz="18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7930008"/>
                  </a:ext>
                </a:extLst>
              </a:tr>
              <a:tr h="311215">
                <a:tc>
                  <a:txBody>
                    <a:bodyPr/>
                    <a:lstStyle/>
                    <a:p>
                      <a:pPr lvl="1" algn="l" fontAlgn="base"/>
                      <a:r>
                        <a:rPr lang="en-US" sz="180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NF1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 (5.2) ​</a:t>
                      </a:r>
                      <a:endParaRPr lang="en-US" sz="18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311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3323259"/>
                  </a:ext>
                </a:extLst>
              </a:tr>
            </a:tbl>
          </a:graphicData>
        </a:graphic>
      </p:graphicFrame>
      <p:sp>
        <p:nvSpPr>
          <p:cNvPr id="7" name="Rectangle 3">
            <a:extLst>
              <a:ext uri="{FF2B5EF4-FFF2-40B4-BE49-F238E27FC236}">
                <a16:creationId xmlns:a16="http://schemas.microsoft.com/office/drawing/2014/main" id="{B88148BF-AD92-45DE-B9B1-E3C3AAAAA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6751" y="25239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0958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191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28754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38339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3047924" algn="l" defTabSz="121917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3657509" algn="l" defTabSz="121917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4267093" algn="l" defTabSz="121917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4876678" algn="l" defTabSz="121917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marR="0" lvl="0" indent="0" algn="l" defTabSz="12191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56565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12191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56565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DFB1BA7-8F6E-0DE2-7CE7-95F7966AF977}"/>
              </a:ext>
            </a:extLst>
          </p:cNvPr>
          <p:cNvGrpSpPr/>
          <p:nvPr/>
        </p:nvGrpSpPr>
        <p:grpSpPr>
          <a:xfrm>
            <a:off x="968506" y="1968190"/>
            <a:ext cx="4822902" cy="2620537"/>
            <a:chOff x="875371" y="1968190"/>
            <a:chExt cx="4822902" cy="2620537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C6D94AD-5C84-71A2-559F-CAC4610D10D8}"/>
                </a:ext>
              </a:extLst>
            </p:cNvPr>
            <p:cNvCxnSpPr/>
            <p:nvPr/>
          </p:nvCxnSpPr>
          <p:spPr>
            <a:xfrm>
              <a:off x="936702" y="1968190"/>
              <a:ext cx="0" cy="25647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06E208A-E5B3-2810-D6BD-14D32B26A76D}"/>
                </a:ext>
              </a:extLst>
            </p:cNvPr>
            <p:cNvCxnSpPr>
              <a:cxnSpLocks/>
            </p:cNvCxnSpPr>
            <p:nvPr/>
          </p:nvCxnSpPr>
          <p:spPr>
            <a:xfrm>
              <a:off x="931127" y="4527395"/>
              <a:ext cx="476714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E151613-D9BA-DDA0-EEB8-F76BFEF6D8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5371" y="261356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E4020C6-AFB4-9710-735D-14ECB8DEB14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5371" y="325151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A4A7DDE-2976-5DFA-8FCB-01BC28ADD6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5371" y="3889452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F6AAD795-B15B-9D9A-5C0B-7077193C68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5371" y="4527395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64D19C8-3ACC-E0FD-A097-3ED35C34042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5371" y="1975625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AEE0CE4-1E18-B600-0AEF-98B227AE6A36}"/>
                </a:ext>
              </a:extLst>
            </p:cNvPr>
            <p:cNvCxnSpPr>
              <a:cxnSpLocks/>
            </p:cNvCxnSpPr>
            <p:nvPr/>
          </p:nvCxnSpPr>
          <p:spPr>
            <a:xfrm>
              <a:off x="936702" y="4521820"/>
              <a:ext cx="0" cy="6690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51B6EEF-5355-491F-BDF5-1EA5D45C47B9}"/>
                </a:ext>
              </a:extLst>
            </p:cNvPr>
            <p:cNvCxnSpPr>
              <a:cxnSpLocks/>
            </p:cNvCxnSpPr>
            <p:nvPr/>
          </p:nvCxnSpPr>
          <p:spPr>
            <a:xfrm>
              <a:off x="1964473" y="4521820"/>
              <a:ext cx="0" cy="6690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147F8A1-CEC3-A87D-F336-BE655BDEF1F2}"/>
                </a:ext>
              </a:extLst>
            </p:cNvPr>
            <p:cNvCxnSpPr>
              <a:cxnSpLocks/>
            </p:cNvCxnSpPr>
            <p:nvPr/>
          </p:nvCxnSpPr>
          <p:spPr>
            <a:xfrm>
              <a:off x="2992244" y="4521820"/>
              <a:ext cx="0" cy="6690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A078D91-4066-3F93-5E7F-71886CEB18AC}"/>
                </a:ext>
              </a:extLst>
            </p:cNvPr>
            <p:cNvCxnSpPr>
              <a:cxnSpLocks/>
            </p:cNvCxnSpPr>
            <p:nvPr/>
          </p:nvCxnSpPr>
          <p:spPr>
            <a:xfrm>
              <a:off x="4020015" y="4521820"/>
              <a:ext cx="0" cy="6690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C1F9AC6-A43D-6935-B142-6BF3F4127037}"/>
                </a:ext>
              </a:extLst>
            </p:cNvPr>
            <p:cNvCxnSpPr>
              <a:cxnSpLocks/>
            </p:cNvCxnSpPr>
            <p:nvPr/>
          </p:nvCxnSpPr>
          <p:spPr>
            <a:xfrm>
              <a:off x="5047785" y="4521820"/>
              <a:ext cx="0" cy="6690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424FF484-7288-0B8C-DA50-8908E8B0092B}"/>
              </a:ext>
            </a:extLst>
          </p:cNvPr>
          <p:cNvSpPr txBox="1"/>
          <p:nvPr/>
        </p:nvSpPr>
        <p:spPr>
          <a:xfrm>
            <a:off x="1029837" y="4783667"/>
            <a:ext cx="4778298" cy="26246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Mo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161616">
                  <a:lumMod val="75000"/>
                  <a:lumOff val="25000"/>
                </a:srgbClr>
              </a:solidFill>
              <a:effectLst/>
              <a:uLnTx/>
              <a:uFillTx/>
              <a:latin typeface="Poppins Medium" pitchFamily="2" charset="77"/>
              <a:ea typeface="+mn-ea"/>
              <a:cs typeface="Poppins Medium" pitchFamily="2" charset="7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B94CD1C-7E58-010C-47AD-E095F34F24A2}"/>
              </a:ext>
            </a:extLst>
          </p:cNvPr>
          <p:cNvSpPr txBox="1"/>
          <p:nvPr/>
        </p:nvSpPr>
        <p:spPr>
          <a:xfrm rot="16200000">
            <a:off x="-1022914" y="3170666"/>
            <a:ext cx="2689304" cy="23975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PFS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161616">
                  <a:lumMod val="75000"/>
                  <a:lumOff val="25000"/>
                </a:srgbClr>
              </a:solidFill>
              <a:effectLst/>
              <a:uLnTx/>
              <a:uFillTx/>
              <a:latin typeface="Poppins Medium" pitchFamily="2" charset="77"/>
              <a:ea typeface="+mn-ea"/>
              <a:cs typeface="Poppins Medium" pitchFamily="2" charset="7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4198023-3A1E-1CA8-175F-66F2296C1A47}"/>
              </a:ext>
            </a:extLst>
          </p:cNvPr>
          <p:cNvSpPr txBox="1"/>
          <p:nvPr/>
        </p:nvSpPr>
        <p:spPr>
          <a:xfrm>
            <a:off x="423955" y="1851101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1.00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FBEA3E0-A9E3-AD97-2AC2-504EE5326B50}"/>
              </a:ext>
            </a:extLst>
          </p:cNvPr>
          <p:cNvSpPr txBox="1"/>
          <p:nvPr/>
        </p:nvSpPr>
        <p:spPr>
          <a:xfrm>
            <a:off x="423955" y="2488579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0.75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18D8C7E-BF15-FF8E-BFA6-7C043B86C0FC}"/>
              </a:ext>
            </a:extLst>
          </p:cNvPr>
          <p:cNvSpPr txBox="1"/>
          <p:nvPr/>
        </p:nvSpPr>
        <p:spPr>
          <a:xfrm>
            <a:off x="423955" y="3126057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0.50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DC711A9-9B55-948A-C473-45A5C138367B}"/>
              </a:ext>
            </a:extLst>
          </p:cNvPr>
          <p:cNvSpPr txBox="1"/>
          <p:nvPr/>
        </p:nvSpPr>
        <p:spPr>
          <a:xfrm>
            <a:off x="423955" y="3763535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0.25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C584209-4A0E-8C5E-9901-3053E395B7AD}"/>
              </a:ext>
            </a:extLst>
          </p:cNvPr>
          <p:cNvSpPr txBox="1"/>
          <p:nvPr/>
        </p:nvSpPr>
        <p:spPr>
          <a:xfrm>
            <a:off x="423955" y="4401014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E49B086-622A-A0E5-E526-906715E53951}"/>
              </a:ext>
            </a:extLst>
          </p:cNvPr>
          <p:cNvSpPr txBox="1"/>
          <p:nvPr/>
        </p:nvSpPr>
        <p:spPr>
          <a:xfrm>
            <a:off x="4891876" y="4581293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A1884CC-2998-B53A-5144-C69446B1BA61}"/>
              </a:ext>
            </a:extLst>
          </p:cNvPr>
          <p:cNvSpPr txBox="1"/>
          <p:nvPr/>
        </p:nvSpPr>
        <p:spPr>
          <a:xfrm>
            <a:off x="778934" y="4581293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EAED681-AFCA-66CB-AEF6-EDCC78076F09}"/>
              </a:ext>
            </a:extLst>
          </p:cNvPr>
          <p:cNvSpPr txBox="1"/>
          <p:nvPr/>
        </p:nvSpPr>
        <p:spPr>
          <a:xfrm>
            <a:off x="1807170" y="4581293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5863385-7A00-624E-EDB1-CF5FF8694B07}"/>
              </a:ext>
            </a:extLst>
          </p:cNvPr>
          <p:cNvSpPr txBox="1"/>
          <p:nvPr/>
        </p:nvSpPr>
        <p:spPr>
          <a:xfrm>
            <a:off x="2835406" y="4581293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F10A50C-B728-E9FE-6193-B30320B9BB7B}"/>
              </a:ext>
            </a:extLst>
          </p:cNvPr>
          <p:cNvSpPr txBox="1"/>
          <p:nvPr/>
        </p:nvSpPr>
        <p:spPr>
          <a:xfrm>
            <a:off x="3863642" y="4581293"/>
            <a:ext cx="512957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F52900-9AC8-8555-38A9-538873DA252A}"/>
              </a:ext>
            </a:extLst>
          </p:cNvPr>
          <p:cNvSpPr txBox="1"/>
          <p:nvPr/>
        </p:nvSpPr>
        <p:spPr>
          <a:xfrm>
            <a:off x="4545725" y="2035097"/>
            <a:ext cx="1083990" cy="2509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= .065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04ECC52-E4D2-435C-C876-A0034F7EEAC4}"/>
              </a:ext>
            </a:extLst>
          </p:cNvPr>
          <p:cNvGrpSpPr/>
          <p:nvPr/>
        </p:nvGrpSpPr>
        <p:grpSpPr>
          <a:xfrm>
            <a:off x="1141350" y="3568391"/>
            <a:ext cx="3404375" cy="897673"/>
            <a:chOff x="1037063" y="3473605"/>
            <a:chExt cx="3404375" cy="897673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3702CB14-F75E-0919-EFDD-6F95BBB05ADA}"/>
                </a:ext>
              </a:extLst>
            </p:cNvPr>
            <p:cNvSpPr txBox="1"/>
            <p:nvPr/>
          </p:nvSpPr>
          <p:spPr>
            <a:xfrm>
              <a:off x="1332106" y="3473605"/>
              <a:ext cx="3109332" cy="897673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lvl="0"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MEK162/</a:t>
              </a: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Mut</a:t>
              </a:r>
              <a:b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MEK162/</a:t>
              </a: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WT</a:t>
              </a:r>
              <a:b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Physician’s </a:t>
              </a:r>
              <a:r>
                <a:rPr lang="en-US" sz="1400" dirty="0">
                  <a:solidFill>
                    <a:srgbClr val="161616"/>
                  </a:solidFill>
                  <a:latin typeface="Poppins"/>
                </a:rPr>
                <a:t>c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hoice/</a:t>
              </a: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Mut</a:t>
              </a:r>
              <a:b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lang="en-US" sz="1400" dirty="0">
                  <a:solidFill>
                    <a:srgbClr val="161616"/>
                  </a:solidFill>
                </a:rPr>
                <a:t>Physician’s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choice/</a:t>
              </a: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WT</a:t>
              </a: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17407423-9C13-7485-E710-585C4612D67E}"/>
                </a:ext>
              </a:extLst>
            </p:cNvPr>
            <p:cNvCxnSpPr>
              <a:cxnSpLocks/>
            </p:cNvCxnSpPr>
            <p:nvPr/>
          </p:nvCxnSpPr>
          <p:spPr>
            <a:xfrm>
              <a:off x="1037063" y="3590693"/>
              <a:ext cx="239752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78073D3-24E3-2054-BB5E-717750B605CC}"/>
                </a:ext>
              </a:extLst>
            </p:cNvPr>
            <p:cNvCxnSpPr>
              <a:cxnSpLocks/>
            </p:cNvCxnSpPr>
            <p:nvPr/>
          </p:nvCxnSpPr>
          <p:spPr>
            <a:xfrm>
              <a:off x="1037063" y="3810000"/>
              <a:ext cx="239752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ED6F8F8-C217-96C2-CAC9-66D13CFCA49E}"/>
                </a:ext>
              </a:extLst>
            </p:cNvPr>
            <p:cNvCxnSpPr>
              <a:cxnSpLocks/>
            </p:cNvCxnSpPr>
            <p:nvPr/>
          </p:nvCxnSpPr>
          <p:spPr>
            <a:xfrm>
              <a:off x="1037063" y="4029307"/>
              <a:ext cx="239752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FBF49B96-CCEA-A267-3895-9CDB1F596118}"/>
                </a:ext>
              </a:extLst>
            </p:cNvPr>
            <p:cNvCxnSpPr>
              <a:cxnSpLocks/>
            </p:cNvCxnSpPr>
            <p:nvPr/>
          </p:nvCxnSpPr>
          <p:spPr>
            <a:xfrm>
              <a:off x="1037063" y="4248615"/>
              <a:ext cx="239752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61BF1ABE-5851-C5D4-09AA-649365159768}"/>
              </a:ext>
            </a:extLst>
          </p:cNvPr>
          <p:cNvGrpSpPr/>
          <p:nvPr/>
        </p:nvGrpSpPr>
        <p:grpSpPr>
          <a:xfrm>
            <a:off x="450944" y="4980879"/>
            <a:ext cx="1839446" cy="1037060"/>
            <a:chOff x="-18586" y="6166624"/>
            <a:chExt cx="1839446" cy="1037060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DE6CFA2-2877-6E43-3D70-BDA96BCC4EAB}"/>
                </a:ext>
              </a:extLst>
            </p:cNvPr>
            <p:cNvSpPr txBox="1"/>
            <p:nvPr/>
          </p:nvSpPr>
          <p:spPr>
            <a:xfrm>
              <a:off x="-18586" y="6166624"/>
              <a:ext cx="1839446" cy="243463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Patients at Risk, n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2644BD84-4F43-6540-C7B2-7AFF3B18366C}"/>
                </a:ext>
              </a:extLst>
            </p:cNvPr>
            <p:cNvCxnSpPr>
              <a:cxnSpLocks/>
            </p:cNvCxnSpPr>
            <p:nvPr/>
          </p:nvCxnSpPr>
          <p:spPr>
            <a:xfrm>
              <a:off x="-12547" y="6545762"/>
              <a:ext cx="239752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F77E8954-5D15-441E-2452-B5427268EA6E}"/>
                </a:ext>
              </a:extLst>
            </p:cNvPr>
            <p:cNvCxnSpPr>
              <a:cxnSpLocks/>
            </p:cNvCxnSpPr>
            <p:nvPr/>
          </p:nvCxnSpPr>
          <p:spPr>
            <a:xfrm>
              <a:off x="-12547" y="6765069"/>
              <a:ext cx="239752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9789CD5C-8155-2A06-C5A3-0D874C60535E}"/>
                </a:ext>
              </a:extLst>
            </p:cNvPr>
            <p:cNvCxnSpPr>
              <a:cxnSpLocks/>
            </p:cNvCxnSpPr>
            <p:nvPr/>
          </p:nvCxnSpPr>
          <p:spPr>
            <a:xfrm>
              <a:off x="-12547" y="6984376"/>
              <a:ext cx="239752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8D417EFA-6B16-D30F-9EBA-918E4AA39611}"/>
                </a:ext>
              </a:extLst>
            </p:cNvPr>
            <p:cNvCxnSpPr>
              <a:cxnSpLocks/>
            </p:cNvCxnSpPr>
            <p:nvPr/>
          </p:nvCxnSpPr>
          <p:spPr>
            <a:xfrm>
              <a:off x="-12547" y="7203684"/>
              <a:ext cx="239752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EE7CA4F1-E4F4-D18C-D1A5-12D01870BCB5}"/>
              </a:ext>
            </a:extLst>
          </p:cNvPr>
          <p:cNvSpPr txBox="1"/>
          <p:nvPr/>
        </p:nvSpPr>
        <p:spPr>
          <a:xfrm>
            <a:off x="801237" y="5250366"/>
            <a:ext cx="461382" cy="89767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46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98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24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47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61C70B7-97DA-038D-F971-9E96740DF2F2}"/>
              </a:ext>
            </a:extLst>
          </p:cNvPr>
          <p:cNvSpPr txBox="1"/>
          <p:nvPr/>
        </p:nvSpPr>
        <p:spPr>
          <a:xfrm>
            <a:off x="1829008" y="5250366"/>
            <a:ext cx="461382" cy="89767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38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49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18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24</a:t>
            </a:r>
          </a:p>
        </p:txBody>
      </p:sp>
      <p:sp>
        <p:nvSpPr>
          <p:cNvPr id="2048" name="TextBox 2047">
            <a:extLst>
              <a:ext uri="{FF2B5EF4-FFF2-40B4-BE49-F238E27FC236}">
                <a16:creationId xmlns:a16="http://schemas.microsoft.com/office/drawing/2014/main" id="{625C2FED-C059-BD95-8B0B-A0173EBEE627}"/>
              </a:ext>
            </a:extLst>
          </p:cNvPr>
          <p:cNvSpPr txBox="1"/>
          <p:nvPr/>
        </p:nvSpPr>
        <p:spPr>
          <a:xfrm>
            <a:off x="2856779" y="5250366"/>
            <a:ext cx="461382" cy="89767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26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30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19</a:t>
            </a:r>
          </a:p>
        </p:txBody>
      </p:sp>
      <p:sp>
        <p:nvSpPr>
          <p:cNvPr id="2049" name="TextBox 2048">
            <a:extLst>
              <a:ext uri="{FF2B5EF4-FFF2-40B4-BE49-F238E27FC236}">
                <a16:creationId xmlns:a16="http://schemas.microsoft.com/office/drawing/2014/main" id="{56F3F3D0-755D-DBDB-0F74-1A3F96BB57E2}"/>
              </a:ext>
            </a:extLst>
          </p:cNvPr>
          <p:cNvSpPr txBox="1"/>
          <p:nvPr/>
        </p:nvSpPr>
        <p:spPr>
          <a:xfrm>
            <a:off x="3884550" y="5250366"/>
            <a:ext cx="461382" cy="89767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17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15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</a:t>
            </a:r>
          </a:p>
        </p:txBody>
      </p:sp>
      <p:sp>
        <p:nvSpPr>
          <p:cNvPr id="2051" name="TextBox 2050">
            <a:extLst>
              <a:ext uri="{FF2B5EF4-FFF2-40B4-BE49-F238E27FC236}">
                <a16:creationId xmlns:a16="http://schemas.microsoft.com/office/drawing/2014/main" id="{DD037814-2510-1909-E357-F4C8B983B908}"/>
              </a:ext>
            </a:extLst>
          </p:cNvPr>
          <p:cNvSpPr txBox="1"/>
          <p:nvPr/>
        </p:nvSpPr>
        <p:spPr>
          <a:xfrm>
            <a:off x="4912320" y="5250366"/>
            <a:ext cx="461382" cy="89767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</a:t>
            </a:r>
          </a:p>
        </p:txBody>
      </p:sp>
      <p:sp>
        <p:nvSpPr>
          <p:cNvPr id="2054" name="TextBox 2053">
            <a:extLst>
              <a:ext uri="{FF2B5EF4-FFF2-40B4-BE49-F238E27FC236}">
                <a16:creationId xmlns:a16="http://schemas.microsoft.com/office/drawing/2014/main" id="{350DA197-D792-CBAE-7CA0-C6572C4EE746}"/>
              </a:ext>
            </a:extLst>
          </p:cNvPr>
          <p:cNvSpPr txBox="1"/>
          <p:nvPr/>
        </p:nvSpPr>
        <p:spPr>
          <a:xfrm>
            <a:off x="1119048" y="4018155"/>
            <a:ext cx="278780" cy="2341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+</a:t>
            </a:r>
          </a:p>
        </p:txBody>
      </p:sp>
      <p:sp>
        <p:nvSpPr>
          <p:cNvPr id="2055" name="TextBox 2054">
            <a:extLst>
              <a:ext uri="{FF2B5EF4-FFF2-40B4-BE49-F238E27FC236}">
                <a16:creationId xmlns:a16="http://schemas.microsoft.com/office/drawing/2014/main" id="{C9161137-6730-2C61-4D44-689B54F434D9}"/>
              </a:ext>
            </a:extLst>
          </p:cNvPr>
          <p:cNvSpPr txBox="1"/>
          <p:nvPr/>
        </p:nvSpPr>
        <p:spPr>
          <a:xfrm>
            <a:off x="1119048" y="4237463"/>
            <a:ext cx="278780" cy="2341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9B6FE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+</a:t>
            </a:r>
          </a:p>
        </p:txBody>
      </p:sp>
      <p:sp>
        <p:nvSpPr>
          <p:cNvPr id="2056" name="Freeform 2055">
            <a:extLst>
              <a:ext uri="{FF2B5EF4-FFF2-40B4-BE49-F238E27FC236}">
                <a16:creationId xmlns:a16="http://schemas.microsoft.com/office/drawing/2014/main" id="{77541EA3-BC76-9411-5A26-62E5D95F99F0}"/>
              </a:ext>
            </a:extLst>
          </p:cNvPr>
          <p:cNvSpPr/>
          <p:nvPr/>
        </p:nvSpPr>
        <p:spPr>
          <a:xfrm>
            <a:off x="1020061" y="1970762"/>
            <a:ext cx="4726488" cy="1432142"/>
          </a:xfrm>
          <a:custGeom>
            <a:avLst/>
            <a:gdLst>
              <a:gd name="csX0" fmla="*/ 0 w 4726488"/>
              <a:gd name="csY0" fmla="*/ 0 h 1432142"/>
              <a:gd name="csX1" fmla="*/ 367430 w 4726488"/>
              <a:gd name="csY1" fmla="*/ 0 h 1432142"/>
              <a:gd name="csX2" fmla="*/ 367430 w 4726488"/>
              <a:gd name="csY2" fmla="*/ 54279 h 1432142"/>
              <a:gd name="csX3" fmla="*/ 768263 w 4726488"/>
              <a:gd name="csY3" fmla="*/ 54279 h 1432142"/>
              <a:gd name="csX4" fmla="*/ 768263 w 4726488"/>
              <a:gd name="csY4" fmla="*/ 121085 h 1432142"/>
              <a:gd name="csX5" fmla="*/ 789140 w 4726488"/>
              <a:gd name="csY5" fmla="*/ 121085 h 1432142"/>
              <a:gd name="csX6" fmla="*/ 789140 w 4726488"/>
              <a:gd name="csY6" fmla="*/ 183715 h 1432142"/>
              <a:gd name="csX7" fmla="*/ 1093940 w 4726488"/>
              <a:gd name="csY7" fmla="*/ 183715 h 1432142"/>
              <a:gd name="csX8" fmla="*/ 1093940 w 4726488"/>
              <a:gd name="csY8" fmla="*/ 237994 h 1432142"/>
              <a:gd name="csX9" fmla="*/ 1118992 w 4726488"/>
              <a:gd name="csY9" fmla="*/ 237994 h 1432142"/>
              <a:gd name="csX10" fmla="*/ 1118992 w 4726488"/>
              <a:gd name="csY10" fmla="*/ 304800 h 1432142"/>
              <a:gd name="csX11" fmla="*/ 1152395 w 4726488"/>
              <a:gd name="csY11" fmla="*/ 304800 h 1432142"/>
              <a:gd name="csX12" fmla="*/ 1152395 w 4726488"/>
              <a:gd name="csY12" fmla="*/ 371605 h 1432142"/>
              <a:gd name="csX13" fmla="*/ 1173271 w 4726488"/>
              <a:gd name="csY13" fmla="*/ 371605 h 1432142"/>
              <a:gd name="csX14" fmla="*/ 1173271 w 4726488"/>
              <a:gd name="csY14" fmla="*/ 438411 h 1432142"/>
              <a:gd name="csX15" fmla="*/ 1173271 w 4726488"/>
              <a:gd name="csY15" fmla="*/ 438411 h 1432142"/>
              <a:gd name="csX16" fmla="*/ 1206674 w 4726488"/>
              <a:gd name="csY16" fmla="*/ 438411 h 1432142"/>
              <a:gd name="csX17" fmla="*/ 1206674 w 4726488"/>
              <a:gd name="csY17" fmla="*/ 501041 h 1432142"/>
              <a:gd name="csX18" fmla="*/ 1853852 w 4726488"/>
              <a:gd name="csY18" fmla="*/ 501041 h 1432142"/>
              <a:gd name="csX19" fmla="*/ 1853852 w 4726488"/>
              <a:gd name="csY19" fmla="*/ 567846 h 1432142"/>
              <a:gd name="csX20" fmla="*/ 1899781 w 4726488"/>
              <a:gd name="csY20" fmla="*/ 567846 h 1432142"/>
              <a:gd name="csX21" fmla="*/ 1899781 w 4726488"/>
              <a:gd name="csY21" fmla="*/ 626301 h 1432142"/>
              <a:gd name="csX22" fmla="*/ 1920658 w 4726488"/>
              <a:gd name="csY22" fmla="*/ 626301 h 1432142"/>
              <a:gd name="csX23" fmla="*/ 1920658 w 4726488"/>
              <a:gd name="csY23" fmla="*/ 709808 h 1432142"/>
              <a:gd name="csX24" fmla="*/ 1945710 w 4726488"/>
              <a:gd name="csY24" fmla="*/ 709808 h 1432142"/>
              <a:gd name="csX25" fmla="*/ 1945710 w 4726488"/>
              <a:gd name="csY25" fmla="*/ 780789 h 1432142"/>
              <a:gd name="csX26" fmla="*/ 2162827 w 4726488"/>
              <a:gd name="csY26" fmla="*/ 780789 h 1432142"/>
              <a:gd name="csX27" fmla="*/ 2162827 w 4726488"/>
              <a:gd name="csY27" fmla="*/ 847594 h 1432142"/>
              <a:gd name="csX28" fmla="*/ 2279737 w 4726488"/>
              <a:gd name="csY28" fmla="*/ 847594 h 1432142"/>
              <a:gd name="csX29" fmla="*/ 2279737 w 4726488"/>
              <a:gd name="csY29" fmla="*/ 914400 h 1432142"/>
              <a:gd name="csX30" fmla="*/ 2480153 w 4726488"/>
              <a:gd name="csY30" fmla="*/ 914400 h 1432142"/>
              <a:gd name="csX31" fmla="*/ 2480153 w 4726488"/>
              <a:gd name="csY31" fmla="*/ 989556 h 1432142"/>
              <a:gd name="csX32" fmla="*/ 2584537 w 4726488"/>
              <a:gd name="csY32" fmla="*/ 989556 h 1432142"/>
              <a:gd name="csX33" fmla="*/ 2584537 w 4726488"/>
              <a:gd name="csY33" fmla="*/ 1068887 h 1432142"/>
              <a:gd name="csX34" fmla="*/ 3043825 w 4726488"/>
              <a:gd name="csY34" fmla="*/ 1068887 h 1432142"/>
              <a:gd name="csX35" fmla="*/ 3043825 w 4726488"/>
              <a:gd name="csY35" fmla="*/ 1152394 h 1432142"/>
              <a:gd name="csX36" fmla="*/ 3131507 w 4726488"/>
              <a:gd name="csY36" fmla="*/ 1152394 h 1432142"/>
              <a:gd name="csX37" fmla="*/ 3131507 w 4726488"/>
              <a:gd name="csY37" fmla="*/ 1223375 h 1432142"/>
              <a:gd name="csX38" fmla="*/ 3632548 w 4726488"/>
              <a:gd name="csY38" fmla="*/ 1223375 h 1432142"/>
              <a:gd name="csX39" fmla="*/ 3632548 w 4726488"/>
              <a:gd name="csY39" fmla="*/ 1327759 h 1432142"/>
              <a:gd name="csX40" fmla="*/ 3924822 w 4726488"/>
              <a:gd name="csY40" fmla="*/ 1327759 h 1432142"/>
              <a:gd name="csX41" fmla="*/ 3924822 w 4726488"/>
              <a:gd name="csY41" fmla="*/ 1432142 h 1432142"/>
              <a:gd name="csX42" fmla="*/ 4726488 w 4726488"/>
              <a:gd name="csY42" fmla="*/ 1432142 h 143214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</a:cxnLst>
            <a:rect l="l" t="t" r="r" b="b"/>
            <a:pathLst>
              <a:path w="4726488" h="1432142">
                <a:moveTo>
                  <a:pt x="0" y="0"/>
                </a:moveTo>
                <a:lnTo>
                  <a:pt x="367430" y="0"/>
                </a:lnTo>
                <a:lnTo>
                  <a:pt x="367430" y="54279"/>
                </a:lnTo>
                <a:lnTo>
                  <a:pt x="768263" y="54279"/>
                </a:lnTo>
                <a:lnTo>
                  <a:pt x="768263" y="121085"/>
                </a:lnTo>
                <a:lnTo>
                  <a:pt x="789140" y="121085"/>
                </a:lnTo>
                <a:lnTo>
                  <a:pt x="789140" y="183715"/>
                </a:lnTo>
                <a:lnTo>
                  <a:pt x="1093940" y="183715"/>
                </a:lnTo>
                <a:lnTo>
                  <a:pt x="1093940" y="237994"/>
                </a:lnTo>
                <a:lnTo>
                  <a:pt x="1118992" y="237994"/>
                </a:lnTo>
                <a:lnTo>
                  <a:pt x="1118992" y="304800"/>
                </a:lnTo>
                <a:lnTo>
                  <a:pt x="1152395" y="304800"/>
                </a:lnTo>
                <a:lnTo>
                  <a:pt x="1152395" y="371605"/>
                </a:lnTo>
                <a:lnTo>
                  <a:pt x="1173271" y="371605"/>
                </a:lnTo>
                <a:lnTo>
                  <a:pt x="1173271" y="438411"/>
                </a:lnTo>
                <a:lnTo>
                  <a:pt x="1173271" y="438411"/>
                </a:lnTo>
                <a:lnTo>
                  <a:pt x="1206674" y="438411"/>
                </a:lnTo>
                <a:lnTo>
                  <a:pt x="1206674" y="501041"/>
                </a:lnTo>
                <a:lnTo>
                  <a:pt x="1853852" y="501041"/>
                </a:lnTo>
                <a:lnTo>
                  <a:pt x="1853852" y="567846"/>
                </a:lnTo>
                <a:lnTo>
                  <a:pt x="1899781" y="567846"/>
                </a:lnTo>
                <a:lnTo>
                  <a:pt x="1899781" y="626301"/>
                </a:lnTo>
                <a:lnTo>
                  <a:pt x="1920658" y="626301"/>
                </a:lnTo>
                <a:lnTo>
                  <a:pt x="1920658" y="709808"/>
                </a:lnTo>
                <a:lnTo>
                  <a:pt x="1945710" y="709808"/>
                </a:lnTo>
                <a:lnTo>
                  <a:pt x="1945710" y="780789"/>
                </a:lnTo>
                <a:lnTo>
                  <a:pt x="2162827" y="780789"/>
                </a:lnTo>
                <a:lnTo>
                  <a:pt x="2162827" y="847594"/>
                </a:lnTo>
                <a:lnTo>
                  <a:pt x="2279737" y="847594"/>
                </a:lnTo>
                <a:lnTo>
                  <a:pt x="2279737" y="914400"/>
                </a:lnTo>
                <a:lnTo>
                  <a:pt x="2480153" y="914400"/>
                </a:lnTo>
                <a:lnTo>
                  <a:pt x="2480153" y="989556"/>
                </a:lnTo>
                <a:lnTo>
                  <a:pt x="2584537" y="989556"/>
                </a:lnTo>
                <a:lnTo>
                  <a:pt x="2584537" y="1068887"/>
                </a:lnTo>
                <a:lnTo>
                  <a:pt x="3043825" y="1068887"/>
                </a:lnTo>
                <a:lnTo>
                  <a:pt x="3043825" y="1152394"/>
                </a:lnTo>
                <a:lnTo>
                  <a:pt x="3131507" y="1152394"/>
                </a:lnTo>
                <a:lnTo>
                  <a:pt x="3131507" y="1223375"/>
                </a:lnTo>
                <a:lnTo>
                  <a:pt x="3632548" y="1223375"/>
                </a:lnTo>
                <a:lnTo>
                  <a:pt x="3632548" y="1327759"/>
                </a:lnTo>
                <a:lnTo>
                  <a:pt x="3924822" y="1327759"/>
                </a:lnTo>
                <a:lnTo>
                  <a:pt x="3924822" y="1432142"/>
                </a:lnTo>
                <a:lnTo>
                  <a:pt x="4726488" y="1432142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2079" name="Group 2078">
            <a:extLst>
              <a:ext uri="{FF2B5EF4-FFF2-40B4-BE49-F238E27FC236}">
                <a16:creationId xmlns:a16="http://schemas.microsoft.com/office/drawing/2014/main" id="{5C6D924B-E217-21E6-0AEC-9EA76CA957C0}"/>
              </a:ext>
            </a:extLst>
          </p:cNvPr>
          <p:cNvGrpSpPr/>
          <p:nvPr/>
        </p:nvGrpSpPr>
        <p:grpSpPr>
          <a:xfrm>
            <a:off x="1096083" y="1861388"/>
            <a:ext cx="4781887" cy="1672582"/>
            <a:chOff x="1002948" y="1861388"/>
            <a:chExt cx="4781887" cy="1672582"/>
          </a:xfrm>
        </p:grpSpPr>
        <p:sp>
          <p:nvSpPr>
            <p:cNvPr id="2061" name="TextBox 2060">
              <a:extLst>
                <a:ext uri="{FF2B5EF4-FFF2-40B4-BE49-F238E27FC236}">
                  <a16:creationId xmlns:a16="http://schemas.microsoft.com/office/drawing/2014/main" id="{BDBCC3F9-583A-FDB5-7BEF-461EE8D85A90}"/>
                </a:ext>
              </a:extLst>
            </p:cNvPr>
            <p:cNvSpPr txBox="1"/>
            <p:nvPr/>
          </p:nvSpPr>
          <p:spPr>
            <a:xfrm>
              <a:off x="1002948" y="1861388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2" name="TextBox 2061">
              <a:extLst>
                <a:ext uri="{FF2B5EF4-FFF2-40B4-BE49-F238E27FC236}">
                  <a16:creationId xmlns:a16="http://schemas.microsoft.com/office/drawing/2014/main" id="{E47B6C82-2B66-9D4D-735C-92E70932C9F3}"/>
                </a:ext>
              </a:extLst>
            </p:cNvPr>
            <p:cNvSpPr txBox="1"/>
            <p:nvPr/>
          </p:nvSpPr>
          <p:spPr>
            <a:xfrm>
              <a:off x="1176225" y="1921930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3" name="TextBox 2062">
              <a:extLst>
                <a:ext uri="{FF2B5EF4-FFF2-40B4-BE49-F238E27FC236}">
                  <a16:creationId xmlns:a16="http://schemas.microsoft.com/office/drawing/2014/main" id="{33E76A38-3601-ADF5-4B3D-1884EAAE81AB}"/>
                </a:ext>
              </a:extLst>
            </p:cNvPr>
            <p:cNvSpPr txBox="1"/>
            <p:nvPr/>
          </p:nvSpPr>
          <p:spPr>
            <a:xfrm>
              <a:off x="1190838" y="1924018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4" name="TextBox 2063">
              <a:extLst>
                <a:ext uri="{FF2B5EF4-FFF2-40B4-BE49-F238E27FC236}">
                  <a16:creationId xmlns:a16="http://schemas.microsoft.com/office/drawing/2014/main" id="{8AF0ABDF-14D2-A930-9129-76D4786FE909}"/>
                </a:ext>
              </a:extLst>
            </p:cNvPr>
            <p:cNvSpPr txBox="1"/>
            <p:nvPr/>
          </p:nvSpPr>
          <p:spPr>
            <a:xfrm>
              <a:off x="1464323" y="1921930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5" name="TextBox 2064">
              <a:extLst>
                <a:ext uri="{FF2B5EF4-FFF2-40B4-BE49-F238E27FC236}">
                  <a16:creationId xmlns:a16="http://schemas.microsoft.com/office/drawing/2014/main" id="{3A46B6BF-CBF6-B8FC-C42A-48D8FBD3A14E}"/>
                </a:ext>
              </a:extLst>
            </p:cNvPr>
            <p:cNvSpPr txBox="1"/>
            <p:nvPr/>
          </p:nvSpPr>
          <p:spPr>
            <a:xfrm>
              <a:off x="1662652" y="2049278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6" name="TextBox 2065">
              <a:extLst>
                <a:ext uri="{FF2B5EF4-FFF2-40B4-BE49-F238E27FC236}">
                  <a16:creationId xmlns:a16="http://schemas.microsoft.com/office/drawing/2014/main" id="{B5212061-D2EE-4F54-F211-5C402ECC0DF1}"/>
                </a:ext>
              </a:extLst>
            </p:cNvPr>
            <p:cNvSpPr txBox="1"/>
            <p:nvPr/>
          </p:nvSpPr>
          <p:spPr>
            <a:xfrm>
              <a:off x="2512334" y="2368693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7" name="TextBox 2066">
              <a:extLst>
                <a:ext uri="{FF2B5EF4-FFF2-40B4-BE49-F238E27FC236}">
                  <a16:creationId xmlns:a16="http://schemas.microsoft.com/office/drawing/2014/main" id="{52DBF35C-16BE-10E2-E141-451AE333866D}"/>
                </a:ext>
              </a:extLst>
            </p:cNvPr>
            <p:cNvSpPr txBox="1"/>
            <p:nvPr/>
          </p:nvSpPr>
          <p:spPr>
            <a:xfrm>
              <a:off x="3065567" y="2713158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8" name="TextBox 2067">
              <a:extLst>
                <a:ext uri="{FF2B5EF4-FFF2-40B4-BE49-F238E27FC236}">
                  <a16:creationId xmlns:a16="http://schemas.microsoft.com/office/drawing/2014/main" id="{E58CA67B-640D-49BE-6831-33EE268E1C3C}"/>
                </a:ext>
              </a:extLst>
            </p:cNvPr>
            <p:cNvSpPr txBox="1"/>
            <p:nvPr/>
          </p:nvSpPr>
          <p:spPr>
            <a:xfrm>
              <a:off x="3288947" y="2853033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9" name="TextBox 2068">
              <a:extLst>
                <a:ext uri="{FF2B5EF4-FFF2-40B4-BE49-F238E27FC236}">
                  <a16:creationId xmlns:a16="http://schemas.microsoft.com/office/drawing/2014/main" id="{10CC5C8F-27C8-AEA9-D09D-C74545A080E2}"/>
                </a:ext>
              </a:extLst>
            </p:cNvPr>
            <p:cNvSpPr txBox="1"/>
            <p:nvPr/>
          </p:nvSpPr>
          <p:spPr>
            <a:xfrm>
              <a:off x="3437172" y="2930277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0" name="TextBox 2069">
              <a:extLst>
                <a:ext uri="{FF2B5EF4-FFF2-40B4-BE49-F238E27FC236}">
                  <a16:creationId xmlns:a16="http://schemas.microsoft.com/office/drawing/2014/main" id="{1B632A79-1EC6-4055-7098-6B6FE969909A}"/>
                </a:ext>
              </a:extLst>
            </p:cNvPr>
            <p:cNvSpPr txBox="1"/>
            <p:nvPr/>
          </p:nvSpPr>
          <p:spPr>
            <a:xfrm>
              <a:off x="3831743" y="3015871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1" name="TextBox 2070">
              <a:extLst>
                <a:ext uri="{FF2B5EF4-FFF2-40B4-BE49-F238E27FC236}">
                  <a16:creationId xmlns:a16="http://schemas.microsoft.com/office/drawing/2014/main" id="{B126B79B-38F8-B915-0454-25861BDB4DA4}"/>
                </a:ext>
              </a:extLst>
            </p:cNvPr>
            <p:cNvSpPr txBox="1"/>
            <p:nvPr/>
          </p:nvSpPr>
          <p:spPr>
            <a:xfrm>
              <a:off x="4209610" y="3084764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2" name="TextBox 2071">
              <a:extLst>
                <a:ext uri="{FF2B5EF4-FFF2-40B4-BE49-F238E27FC236}">
                  <a16:creationId xmlns:a16="http://schemas.microsoft.com/office/drawing/2014/main" id="{A688E54A-511D-40E5-AE70-D92AE55CFF92}"/>
                </a:ext>
              </a:extLst>
            </p:cNvPr>
            <p:cNvSpPr txBox="1"/>
            <p:nvPr/>
          </p:nvSpPr>
          <p:spPr>
            <a:xfrm>
              <a:off x="4245101" y="3082676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3" name="TextBox 2072">
              <a:extLst>
                <a:ext uri="{FF2B5EF4-FFF2-40B4-BE49-F238E27FC236}">
                  <a16:creationId xmlns:a16="http://schemas.microsoft.com/office/drawing/2014/main" id="{A3A1E8C3-2472-AAF8-B4B6-3A743DF448EF}"/>
                </a:ext>
              </a:extLst>
            </p:cNvPr>
            <p:cNvSpPr txBox="1"/>
            <p:nvPr/>
          </p:nvSpPr>
          <p:spPr>
            <a:xfrm>
              <a:off x="4610444" y="3184972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4" name="TextBox 2073">
              <a:extLst>
                <a:ext uri="{FF2B5EF4-FFF2-40B4-BE49-F238E27FC236}">
                  <a16:creationId xmlns:a16="http://schemas.microsoft.com/office/drawing/2014/main" id="{1896C1F0-D4B7-825E-B45C-8C090E3C2195}"/>
                </a:ext>
              </a:extLst>
            </p:cNvPr>
            <p:cNvSpPr txBox="1"/>
            <p:nvPr/>
          </p:nvSpPr>
          <p:spPr>
            <a:xfrm>
              <a:off x="4775370" y="3299795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5" name="TextBox 2074">
              <a:extLst>
                <a:ext uri="{FF2B5EF4-FFF2-40B4-BE49-F238E27FC236}">
                  <a16:creationId xmlns:a16="http://schemas.microsoft.com/office/drawing/2014/main" id="{70BB95FB-3166-71DF-4EC3-05BDA0F7DAF2}"/>
                </a:ext>
              </a:extLst>
            </p:cNvPr>
            <p:cNvSpPr txBox="1"/>
            <p:nvPr/>
          </p:nvSpPr>
          <p:spPr>
            <a:xfrm>
              <a:off x="5349480" y="3293532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6" name="TextBox 2075">
              <a:extLst>
                <a:ext uri="{FF2B5EF4-FFF2-40B4-BE49-F238E27FC236}">
                  <a16:creationId xmlns:a16="http://schemas.microsoft.com/office/drawing/2014/main" id="{9B4DCBD0-736F-6BEC-88A7-838D47F4ECBC}"/>
                </a:ext>
              </a:extLst>
            </p:cNvPr>
            <p:cNvSpPr txBox="1"/>
            <p:nvPr/>
          </p:nvSpPr>
          <p:spPr>
            <a:xfrm>
              <a:off x="5506055" y="3291444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7" name="TextBox 2076">
              <a:extLst>
                <a:ext uri="{FF2B5EF4-FFF2-40B4-BE49-F238E27FC236}">
                  <a16:creationId xmlns:a16="http://schemas.microsoft.com/office/drawing/2014/main" id="{8046E7A3-D7D5-2233-9F92-B2571945AF96}"/>
                </a:ext>
              </a:extLst>
            </p:cNvPr>
            <p:cNvSpPr txBox="1"/>
            <p:nvPr/>
          </p:nvSpPr>
          <p:spPr>
            <a:xfrm>
              <a:off x="4915244" y="3297708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8" name="TextBox 2077">
              <a:extLst>
                <a:ext uri="{FF2B5EF4-FFF2-40B4-BE49-F238E27FC236}">
                  <a16:creationId xmlns:a16="http://schemas.microsoft.com/office/drawing/2014/main" id="{D6F31D76-C93B-91A8-74AE-26B403C28D30}"/>
                </a:ext>
              </a:extLst>
            </p:cNvPr>
            <p:cNvSpPr txBox="1"/>
            <p:nvPr/>
          </p:nvSpPr>
          <p:spPr>
            <a:xfrm>
              <a:off x="5426723" y="3295620"/>
              <a:ext cx="278780" cy="23417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pSp>
        <p:nvGrpSpPr>
          <p:cNvPr id="2140" name="Group 2139">
            <a:extLst>
              <a:ext uri="{FF2B5EF4-FFF2-40B4-BE49-F238E27FC236}">
                <a16:creationId xmlns:a16="http://schemas.microsoft.com/office/drawing/2014/main" id="{92CF3385-0366-294C-08DA-67EE4A6E0472}"/>
              </a:ext>
            </a:extLst>
          </p:cNvPr>
          <p:cNvGrpSpPr/>
          <p:nvPr/>
        </p:nvGrpSpPr>
        <p:grpSpPr>
          <a:xfrm>
            <a:off x="1027306" y="1962411"/>
            <a:ext cx="4901907" cy="1911660"/>
            <a:chOff x="934171" y="1962411"/>
            <a:chExt cx="4901907" cy="1911660"/>
          </a:xfrm>
        </p:grpSpPr>
        <p:grpSp>
          <p:nvGrpSpPr>
            <p:cNvPr id="2091" name="Group 2090">
              <a:extLst>
                <a:ext uri="{FF2B5EF4-FFF2-40B4-BE49-F238E27FC236}">
                  <a16:creationId xmlns:a16="http://schemas.microsoft.com/office/drawing/2014/main" id="{F8A8ECA6-B484-AFB2-C6C5-1E7CE73A5ACA}"/>
                </a:ext>
              </a:extLst>
            </p:cNvPr>
            <p:cNvGrpSpPr/>
            <p:nvPr/>
          </p:nvGrpSpPr>
          <p:grpSpPr>
            <a:xfrm>
              <a:off x="1131518" y="1962411"/>
              <a:ext cx="4704560" cy="1911660"/>
              <a:chOff x="1131518" y="1962411"/>
              <a:chExt cx="4704560" cy="1911660"/>
            </a:xfrm>
          </p:grpSpPr>
          <p:sp>
            <p:nvSpPr>
              <p:cNvPr id="2057" name="Freeform 2056">
                <a:extLst>
                  <a:ext uri="{FF2B5EF4-FFF2-40B4-BE49-F238E27FC236}">
                    <a16:creationId xmlns:a16="http://schemas.microsoft.com/office/drawing/2014/main" id="{82E24318-3868-5C7B-0DAB-938D17F0BD62}"/>
                  </a:ext>
                </a:extLst>
              </p:cNvPr>
              <p:cNvSpPr/>
              <p:nvPr/>
            </p:nvSpPr>
            <p:spPr>
              <a:xfrm>
                <a:off x="1131518" y="1962411"/>
                <a:ext cx="4567824" cy="1782871"/>
              </a:xfrm>
              <a:custGeom>
                <a:avLst/>
                <a:gdLst>
                  <a:gd name="csX0" fmla="*/ 4567824 w 4567824"/>
                  <a:gd name="csY0" fmla="*/ 1782871 h 1782871"/>
                  <a:gd name="csX1" fmla="*/ 3945698 w 4567824"/>
                  <a:gd name="csY1" fmla="*/ 1782871 h 1782871"/>
                  <a:gd name="csX2" fmla="*/ 3945698 w 4567824"/>
                  <a:gd name="csY2" fmla="*/ 1390389 h 1782871"/>
                  <a:gd name="csX3" fmla="*/ 2793304 w 4567824"/>
                  <a:gd name="csY3" fmla="*/ 1390389 h 1782871"/>
                  <a:gd name="csX4" fmla="*/ 2793304 w 4567824"/>
                  <a:gd name="csY4" fmla="*/ 1156570 h 1782871"/>
                  <a:gd name="csX5" fmla="*/ 1987463 w 4567824"/>
                  <a:gd name="csY5" fmla="*/ 1156570 h 1782871"/>
                  <a:gd name="csX6" fmla="*/ 1987463 w 4567824"/>
                  <a:gd name="csY6" fmla="*/ 997907 h 1782871"/>
                  <a:gd name="csX7" fmla="*/ 1736942 w 4567824"/>
                  <a:gd name="csY7" fmla="*/ 997907 h 1782871"/>
                  <a:gd name="csX8" fmla="*/ 1736942 w 4567824"/>
                  <a:gd name="csY8" fmla="*/ 839244 h 1782871"/>
                  <a:gd name="csX9" fmla="*/ 1678487 w 4567824"/>
                  <a:gd name="csY9" fmla="*/ 839244 h 1782871"/>
                  <a:gd name="csX10" fmla="*/ 1678487 w 4567824"/>
                  <a:gd name="csY10" fmla="*/ 693107 h 1782871"/>
                  <a:gd name="csX11" fmla="*/ 1331934 w 4567824"/>
                  <a:gd name="csY11" fmla="*/ 693107 h 1782871"/>
                  <a:gd name="csX12" fmla="*/ 1331934 w 4567824"/>
                  <a:gd name="csY12" fmla="*/ 555321 h 1782871"/>
                  <a:gd name="csX13" fmla="*/ 546970 w 4567824"/>
                  <a:gd name="csY13" fmla="*/ 555321 h 1782871"/>
                  <a:gd name="csX14" fmla="*/ 546970 w 4567824"/>
                  <a:gd name="csY14" fmla="*/ 438411 h 1782871"/>
                  <a:gd name="csX15" fmla="*/ 480164 w 4567824"/>
                  <a:gd name="csY15" fmla="*/ 438411 h 1782871"/>
                  <a:gd name="csX16" fmla="*/ 480164 w 4567824"/>
                  <a:gd name="csY16" fmla="*/ 334027 h 1782871"/>
                  <a:gd name="csX17" fmla="*/ 183715 w 4567824"/>
                  <a:gd name="csY17" fmla="*/ 334027 h 1782871"/>
                  <a:gd name="csX18" fmla="*/ 183715 w 4567824"/>
                  <a:gd name="csY18" fmla="*/ 125260 h 1782871"/>
                  <a:gd name="csX19" fmla="*/ 66805 w 4567824"/>
                  <a:gd name="csY19" fmla="*/ 125260 h 1782871"/>
                  <a:gd name="csX20" fmla="*/ 66805 w 4567824"/>
                  <a:gd name="csY20" fmla="*/ 104384 h 1782871"/>
                  <a:gd name="csX21" fmla="*/ 0 w 4567824"/>
                  <a:gd name="csY21" fmla="*/ 104384 h 1782871"/>
                  <a:gd name="csX22" fmla="*/ 0 w 4567824"/>
                  <a:gd name="csY22" fmla="*/ 0 h 1782871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4567824" h="1782871">
                    <a:moveTo>
                      <a:pt x="4567824" y="1782871"/>
                    </a:moveTo>
                    <a:lnTo>
                      <a:pt x="3945698" y="1782871"/>
                    </a:lnTo>
                    <a:lnTo>
                      <a:pt x="3945698" y="1390389"/>
                    </a:lnTo>
                    <a:lnTo>
                      <a:pt x="2793304" y="1390389"/>
                    </a:lnTo>
                    <a:lnTo>
                      <a:pt x="2793304" y="1156570"/>
                    </a:lnTo>
                    <a:lnTo>
                      <a:pt x="1987463" y="1156570"/>
                    </a:lnTo>
                    <a:lnTo>
                      <a:pt x="1987463" y="997907"/>
                    </a:lnTo>
                    <a:lnTo>
                      <a:pt x="1736942" y="997907"/>
                    </a:lnTo>
                    <a:lnTo>
                      <a:pt x="1736942" y="839244"/>
                    </a:lnTo>
                    <a:lnTo>
                      <a:pt x="1678487" y="839244"/>
                    </a:lnTo>
                    <a:lnTo>
                      <a:pt x="1678487" y="693107"/>
                    </a:lnTo>
                    <a:lnTo>
                      <a:pt x="1331934" y="693107"/>
                    </a:lnTo>
                    <a:lnTo>
                      <a:pt x="1331934" y="555321"/>
                    </a:lnTo>
                    <a:lnTo>
                      <a:pt x="546970" y="555321"/>
                    </a:lnTo>
                    <a:lnTo>
                      <a:pt x="546970" y="438411"/>
                    </a:lnTo>
                    <a:lnTo>
                      <a:pt x="480164" y="438411"/>
                    </a:lnTo>
                    <a:lnTo>
                      <a:pt x="480164" y="334027"/>
                    </a:lnTo>
                    <a:lnTo>
                      <a:pt x="183715" y="334027"/>
                    </a:lnTo>
                    <a:lnTo>
                      <a:pt x="183715" y="125260"/>
                    </a:lnTo>
                    <a:lnTo>
                      <a:pt x="66805" y="125260"/>
                    </a:lnTo>
                    <a:lnTo>
                      <a:pt x="66805" y="104384"/>
                    </a:lnTo>
                    <a:lnTo>
                      <a:pt x="0" y="104384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080" name="TextBox 2079">
                <a:extLst>
                  <a:ext uri="{FF2B5EF4-FFF2-40B4-BE49-F238E27FC236}">
                    <a16:creationId xmlns:a16="http://schemas.microsoft.com/office/drawing/2014/main" id="{FC0FE22B-43E6-C73C-77CE-E25513DDF747}"/>
                  </a:ext>
                </a:extLst>
              </p:cNvPr>
              <p:cNvSpPr txBox="1"/>
              <p:nvPr/>
            </p:nvSpPr>
            <p:spPr>
              <a:xfrm>
                <a:off x="1988598" y="24111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1" name="TextBox 2080">
                <a:extLst>
                  <a:ext uri="{FF2B5EF4-FFF2-40B4-BE49-F238E27FC236}">
                    <a16:creationId xmlns:a16="http://schemas.microsoft.com/office/drawing/2014/main" id="{5481CFD5-8442-A542-FD68-E30C499D1EC2}"/>
                  </a:ext>
                </a:extLst>
              </p:cNvPr>
              <p:cNvSpPr txBox="1"/>
              <p:nvPr/>
            </p:nvSpPr>
            <p:spPr>
              <a:xfrm>
                <a:off x="2287048" y="24111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2" name="TextBox 2081">
                <a:extLst>
                  <a:ext uri="{FF2B5EF4-FFF2-40B4-BE49-F238E27FC236}">
                    <a16:creationId xmlns:a16="http://schemas.microsoft.com/office/drawing/2014/main" id="{CA5F2D4E-5006-9D11-6870-B03B74CBBDE5}"/>
                  </a:ext>
                </a:extLst>
              </p:cNvPr>
              <p:cNvSpPr txBox="1"/>
              <p:nvPr/>
            </p:nvSpPr>
            <p:spPr>
              <a:xfrm>
                <a:off x="2347373" y="25445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3" name="TextBox 2082">
                <a:extLst>
                  <a:ext uri="{FF2B5EF4-FFF2-40B4-BE49-F238E27FC236}">
                    <a16:creationId xmlns:a16="http://schemas.microsoft.com/office/drawing/2014/main" id="{787DFD10-8C93-BB54-FD48-CF587C209304}"/>
                  </a:ext>
                </a:extLst>
              </p:cNvPr>
              <p:cNvSpPr txBox="1"/>
              <p:nvPr/>
            </p:nvSpPr>
            <p:spPr>
              <a:xfrm>
                <a:off x="2706148" y="26969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4" name="TextBox 2083">
                <a:extLst>
                  <a:ext uri="{FF2B5EF4-FFF2-40B4-BE49-F238E27FC236}">
                    <a16:creationId xmlns:a16="http://schemas.microsoft.com/office/drawing/2014/main" id="{FE80B1C9-6EA8-4F1F-AE67-F376A250CF47}"/>
                  </a:ext>
                </a:extLst>
              </p:cNvPr>
              <p:cNvSpPr txBox="1"/>
              <p:nvPr/>
            </p:nvSpPr>
            <p:spPr>
              <a:xfrm>
                <a:off x="3052223" y="300489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5" name="TextBox 2084">
                <a:extLst>
                  <a:ext uri="{FF2B5EF4-FFF2-40B4-BE49-F238E27FC236}">
                    <a16:creationId xmlns:a16="http://schemas.microsoft.com/office/drawing/2014/main" id="{96894263-0D40-F8E6-8BEC-CB288BAE7151}"/>
                  </a:ext>
                </a:extLst>
              </p:cNvPr>
              <p:cNvSpPr txBox="1"/>
              <p:nvPr/>
            </p:nvSpPr>
            <p:spPr>
              <a:xfrm>
                <a:off x="3550698" y="30144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6" name="TextBox 2085">
                <a:extLst>
                  <a:ext uri="{FF2B5EF4-FFF2-40B4-BE49-F238E27FC236}">
                    <a16:creationId xmlns:a16="http://schemas.microsoft.com/office/drawing/2014/main" id="{D2D18137-5DE0-6D94-71B0-E83B83481ED4}"/>
                  </a:ext>
                </a:extLst>
              </p:cNvPr>
              <p:cNvSpPr txBox="1"/>
              <p:nvPr/>
            </p:nvSpPr>
            <p:spPr>
              <a:xfrm>
                <a:off x="3693573" y="30144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7" name="TextBox 2086">
                <a:extLst>
                  <a:ext uri="{FF2B5EF4-FFF2-40B4-BE49-F238E27FC236}">
                    <a16:creationId xmlns:a16="http://schemas.microsoft.com/office/drawing/2014/main" id="{5CDB7A75-57FE-5A2F-AF3A-5B9499E288FD}"/>
                  </a:ext>
                </a:extLst>
              </p:cNvPr>
              <p:cNvSpPr txBox="1"/>
              <p:nvPr/>
            </p:nvSpPr>
            <p:spPr>
              <a:xfrm>
                <a:off x="4309523" y="32493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8" name="TextBox 2087">
                <a:extLst>
                  <a:ext uri="{FF2B5EF4-FFF2-40B4-BE49-F238E27FC236}">
                    <a16:creationId xmlns:a16="http://schemas.microsoft.com/office/drawing/2014/main" id="{22324503-0C7F-0195-4709-3928B087FA19}"/>
                  </a:ext>
                </a:extLst>
              </p:cNvPr>
              <p:cNvSpPr txBox="1"/>
              <p:nvPr/>
            </p:nvSpPr>
            <p:spPr>
              <a:xfrm>
                <a:off x="4779423" y="324937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89" name="TextBox 2088">
                <a:extLst>
                  <a:ext uri="{FF2B5EF4-FFF2-40B4-BE49-F238E27FC236}">
                    <a16:creationId xmlns:a16="http://schemas.microsoft.com/office/drawing/2014/main" id="{2BD4EB1D-E33C-10D7-0635-440720544D0D}"/>
                  </a:ext>
                </a:extLst>
              </p:cNvPr>
              <p:cNvSpPr txBox="1"/>
              <p:nvPr/>
            </p:nvSpPr>
            <p:spPr>
              <a:xfrm>
                <a:off x="5335048" y="3639896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90" name="TextBox 2089">
                <a:extLst>
                  <a:ext uri="{FF2B5EF4-FFF2-40B4-BE49-F238E27FC236}">
                    <a16:creationId xmlns:a16="http://schemas.microsoft.com/office/drawing/2014/main" id="{FCD14D55-D12A-FA15-44DA-046919D41009}"/>
                  </a:ext>
                </a:extLst>
              </p:cNvPr>
              <p:cNvSpPr txBox="1"/>
              <p:nvPr/>
            </p:nvSpPr>
            <p:spPr>
              <a:xfrm>
                <a:off x="5557298" y="3636721"/>
                <a:ext cx="278780" cy="234175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</p:grpSp>
        <p:cxnSp>
          <p:nvCxnSpPr>
            <p:cNvPr id="2138" name="Straight Connector 2137">
              <a:extLst>
                <a:ext uri="{FF2B5EF4-FFF2-40B4-BE49-F238E27FC236}">
                  <a16:creationId xmlns:a16="http://schemas.microsoft.com/office/drawing/2014/main" id="{9067EAD1-FDE6-E62C-88BB-69DEDAC77B81}"/>
                </a:ext>
              </a:extLst>
            </p:cNvPr>
            <p:cNvCxnSpPr>
              <a:cxnSpLocks/>
            </p:cNvCxnSpPr>
            <p:nvPr/>
          </p:nvCxnSpPr>
          <p:spPr>
            <a:xfrm>
              <a:off x="934171" y="1972297"/>
              <a:ext cx="21217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5513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D2B75-21EA-F02C-E8E6-9AAFDDE08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1FE50FF7-94AB-2D4D-A478-D1D90CB27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Current and Upcoming Options for Women With Recurrent LGSOC: CDK 4/6 Inhibitors and ADCs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BFE874E-7F53-BF99-01C7-68A3293C5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405" y="1397929"/>
            <a:ext cx="5464182" cy="4754562"/>
          </a:xfrm>
        </p:spPr>
        <p:txBody>
          <a:bodyPr>
            <a:noAutofit/>
          </a:bodyPr>
          <a:lstStyle/>
          <a:p>
            <a:r>
              <a:rPr lang="en-US" dirty="0"/>
              <a:t>Of 89 low-grade serous ovarian cancer samples</a:t>
            </a:r>
          </a:p>
          <a:p>
            <a:pPr lvl="2"/>
            <a:r>
              <a:rPr lang="en-US" dirty="0"/>
              <a:t>FRa positive: 36 (40.4%) </a:t>
            </a:r>
          </a:p>
          <a:p>
            <a:pPr lvl="2"/>
            <a:r>
              <a:rPr lang="en-US" dirty="0"/>
              <a:t>Median FR+ expression: 85.5% (range: 77.5%-100%)</a:t>
            </a:r>
          </a:p>
          <a:p>
            <a:r>
              <a:rPr lang="en-US" dirty="0"/>
              <a:t>Overall, 45 of 78 sequenced tumors (58%) had MAPK alteration</a:t>
            </a:r>
          </a:p>
          <a:p>
            <a:pPr lvl="2"/>
            <a:r>
              <a:rPr lang="en-US" dirty="0"/>
              <a:t>20% (9 of 45) of LGSOC with MAPK alteration were FR</a:t>
            </a:r>
            <a:r>
              <a:rPr lang="en-US" dirty="0">
                <a:sym typeface="Symbol" panose="05050102010706020507" pitchFamily="18" charset="2"/>
              </a:rPr>
              <a:t></a:t>
            </a:r>
            <a:r>
              <a:rPr lang="en-US" dirty="0"/>
              <a:t> positive</a:t>
            </a:r>
          </a:p>
          <a:p>
            <a:pPr lvl="2"/>
            <a:r>
              <a:rPr lang="en-US" dirty="0"/>
              <a:t>61% (20 of 33) of LGSOC without MAPK alteration were FR</a:t>
            </a:r>
            <a:r>
              <a:rPr lang="en-US" dirty="0">
                <a:sym typeface="Symbol" panose="05050102010706020507" pitchFamily="18" charset="2"/>
              </a:rPr>
              <a:t></a:t>
            </a:r>
            <a:r>
              <a:rPr lang="en-US" dirty="0"/>
              <a:t> positive</a:t>
            </a:r>
          </a:p>
          <a:p>
            <a:endParaRPr lang="en-US" sz="22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0EBF5E3-56FA-6117-3D34-C67626F3BD5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/>
              <a:t>Manning-Geist. </a:t>
            </a:r>
            <a:r>
              <a:rPr lang="en-US" dirty="0"/>
              <a:t>Gynecol</a:t>
            </a:r>
            <a:r>
              <a:rPr lang="en-US"/>
              <a:t> Oncol. 2024;188:52.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30F2F047-8F22-D48D-52B1-9C326CAAF956}"/>
              </a:ext>
            </a:extLst>
          </p:cNvPr>
          <p:cNvGrpSpPr/>
          <p:nvPr/>
        </p:nvGrpSpPr>
        <p:grpSpPr>
          <a:xfrm>
            <a:off x="5913786" y="1543644"/>
            <a:ext cx="6057559" cy="4194546"/>
            <a:chOff x="5839758" y="1593341"/>
            <a:chExt cx="6141657" cy="4194546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D95B8BE-8C97-E4D5-320C-82560BB8177C}"/>
                </a:ext>
              </a:extLst>
            </p:cNvPr>
            <p:cNvSpPr/>
            <p:nvPr/>
          </p:nvSpPr>
          <p:spPr>
            <a:xfrm>
              <a:off x="6635890" y="3379304"/>
              <a:ext cx="1139036" cy="1739348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9E07F7CD-033F-0AB6-20EF-778795A9BEDA}"/>
                </a:ext>
              </a:extLst>
            </p:cNvPr>
            <p:cNvSpPr/>
            <p:nvPr/>
          </p:nvSpPr>
          <p:spPr>
            <a:xfrm>
              <a:off x="7995780" y="4353339"/>
              <a:ext cx="1139036" cy="76531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497D64B-7835-2317-6C72-BEEE1D00666D}"/>
                </a:ext>
              </a:extLst>
            </p:cNvPr>
            <p:cNvSpPr/>
            <p:nvPr/>
          </p:nvSpPr>
          <p:spPr>
            <a:xfrm>
              <a:off x="9355669" y="4224130"/>
              <a:ext cx="1139036" cy="89452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65A1360-1304-E0E1-884B-90C01500D691}"/>
                </a:ext>
              </a:extLst>
            </p:cNvPr>
            <p:cNvSpPr/>
            <p:nvPr/>
          </p:nvSpPr>
          <p:spPr>
            <a:xfrm>
              <a:off x="10715559" y="2782956"/>
              <a:ext cx="1139036" cy="2335696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3C8BFC8-F3E3-2845-22DA-9DD057AA42C3}"/>
                </a:ext>
              </a:extLst>
            </p:cNvPr>
            <p:cNvSpPr txBox="1"/>
            <p:nvPr/>
          </p:nvSpPr>
          <p:spPr>
            <a:xfrm>
              <a:off x="6535080" y="1593341"/>
              <a:ext cx="5446335" cy="100404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FOLR1α Expression is Frequent in LGSOC and Inversely Correlated With Presence of MAPK Alteration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8ED4766-5E3C-F145-B2DB-114A0C611459}"/>
                </a:ext>
              </a:extLst>
            </p:cNvPr>
            <p:cNvGrpSpPr/>
            <p:nvPr/>
          </p:nvGrpSpPr>
          <p:grpSpPr>
            <a:xfrm>
              <a:off x="6460435" y="2494722"/>
              <a:ext cx="5510903" cy="2687938"/>
              <a:chOff x="6460435" y="2494722"/>
              <a:chExt cx="5510903" cy="2687938"/>
            </a:xfrm>
          </p:grpSpPr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AE8C3A9B-135C-AB4A-62D1-1F4C114F76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30009" y="5118652"/>
                <a:ext cx="544132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EEDC86A9-F2C4-08DD-BB90-0D71E5C5E64B}"/>
                  </a:ext>
                </a:extLst>
              </p:cNvPr>
              <p:cNvCxnSpPr/>
              <p:nvPr/>
            </p:nvCxnSpPr>
            <p:spPr>
              <a:xfrm flipV="1">
                <a:off x="6530009" y="2494722"/>
                <a:ext cx="0" cy="26239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99322A53-0A11-DAD1-3628-648A7B151C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30009" y="511865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BE574F84-9A39-E98E-A056-2FF8C56213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90341" y="511865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DC8234A-7EAE-7294-2CFC-FCC42EEF02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250673" y="511865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EB442BBA-4664-A897-3754-9075A1F0C1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611005" y="511865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40E4D8A0-ED92-4936-9B38-1559E19F60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971338" y="511865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E4874F27-2B6B-5CB8-FB8D-78EFEF5616C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249472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D706AB2E-A234-3824-5F08-2756594332A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282271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AD7FEC52-02AA-4BE8-EAB1-D4E36C366D5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3150704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BE2CFAEE-C092-AF9A-EB51-517CDF47145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347869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97EFC07C-EF09-3696-BC9B-E038335467C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380668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51BC8179-94F0-285D-2B95-B1A57B5A8AF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4134677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A426AB4A-19F9-EA0C-1761-11CF868820E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4462668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9A8108C2-664C-57AA-14BA-4817A94F08F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479065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1EFC46FA-4C0B-6BF1-529B-CEB27A0D9D9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460435" y="511865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13A1FF5-8DB7-B311-8488-8145B11A694D}"/>
                </a:ext>
              </a:extLst>
            </p:cNvPr>
            <p:cNvSpPr txBox="1"/>
            <p:nvPr/>
          </p:nvSpPr>
          <p:spPr>
            <a:xfrm>
              <a:off x="5983356" y="2385391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40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C32D924-E5C9-D490-71F6-B824D37A422C}"/>
                </a:ext>
              </a:extLst>
            </p:cNvPr>
            <p:cNvSpPr txBox="1"/>
            <p:nvPr/>
          </p:nvSpPr>
          <p:spPr>
            <a:xfrm>
              <a:off x="5983356" y="2712968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35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FC11C90-D923-7DA9-BA22-5768A9683533}"/>
                </a:ext>
              </a:extLst>
            </p:cNvPr>
            <p:cNvSpPr txBox="1"/>
            <p:nvPr/>
          </p:nvSpPr>
          <p:spPr>
            <a:xfrm>
              <a:off x="5983356" y="3040545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56A9F10-8CCB-220E-E70C-7DAC180B713C}"/>
                </a:ext>
              </a:extLst>
            </p:cNvPr>
            <p:cNvSpPr txBox="1"/>
            <p:nvPr/>
          </p:nvSpPr>
          <p:spPr>
            <a:xfrm>
              <a:off x="5983356" y="3368122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25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58D5CEE-7C58-E4BF-F049-0C36203FD25B}"/>
                </a:ext>
              </a:extLst>
            </p:cNvPr>
            <p:cNvSpPr txBox="1"/>
            <p:nvPr/>
          </p:nvSpPr>
          <p:spPr>
            <a:xfrm>
              <a:off x="5983356" y="3695699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20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994BF8E-342E-C963-CAA0-E89F28459679}"/>
                </a:ext>
              </a:extLst>
            </p:cNvPr>
            <p:cNvSpPr txBox="1"/>
            <p:nvPr/>
          </p:nvSpPr>
          <p:spPr>
            <a:xfrm>
              <a:off x="5983356" y="4023276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15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2F6EE16-9464-761D-0598-1B8CC093244A}"/>
                </a:ext>
              </a:extLst>
            </p:cNvPr>
            <p:cNvSpPr txBox="1"/>
            <p:nvPr/>
          </p:nvSpPr>
          <p:spPr>
            <a:xfrm>
              <a:off x="5983356" y="4350853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7282437-966E-64AB-43D9-35A0D340AC91}"/>
                </a:ext>
              </a:extLst>
            </p:cNvPr>
            <p:cNvSpPr txBox="1"/>
            <p:nvPr/>
          </p:nvSpPr>
          <p:spPr>
            <a:xfrm>
              <a:off x="5983356" y="4678430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8E08567-BED3-EBC3-93A2-407A211E8B74}"/>
                </a:ext>
              </a:extLst>
            </p:cNvPr>
            <p:cNvSpPr txBox="1"/>
            <p:nvPr/>
          </p:nvSpPr>
          <p:spPr>
            <a:xfrm>
              <a:off x="5983356" y="5006009"/>
              <a:ext cx="467139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0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796301C-7429-8816-21E7-967613D9B476}"/>
                </a:ext>
              </a:extLst>
            </p:cNvPr>
            <p:cNvSpPr txBox="1"/>
            <p:nvPr/>
          </p:nvSpPr>
          <p:spPr>
            <a:xfrm>
              <a:off x="6579704" y="5529470"/>
              <a:ext cx="5391634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Poppins Medium" pitchFamily="2" charset="77"/>
                  <a:ea typeface="+mn-ea"/>
                  <a:cs typeface="Poppins Medium" pitchFamily="2" charset="77"/>
                </a:rPr>
                <a:t>FRα expression (%)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4CFCFAB3-ACC7-2114-DEF6-BFDD9F996D71}"/>
                </a:ext>
              </a:extLst>
            </p:cNvPr>
            <p:cNvSpPr txBox="1"/>
            <p:nvPr/>
          </p:nvSpPr>
          <p:spPr>
            <a:xfrm rot="16200000">
              <a:off x="4647062" y="3697356"/>
              <a:ext cx="2643810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Poppins Medium" pitchFamily="2" charset="77"/>
                  <a:ea typeface="+mn-ea"/>
                  <a:cs typeface="Poppins Medium" pitchFamily="2" charset="77"/>
                </a:rPr>
                <a:t>Patients (no.)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A8D070E-D74B-075F-3DA8-7558E8E755E2}"/>
                </a:ext>
              </a:extLst>
            </p:cNvPr>
            <p:cNvSpPr txBox="1"/>
            <p:nvPr/>
          </p:nvSpPr>
          <p:spPr>
            <a:xfrm>
              <a:off x="6563139" y="5191540"/>
              <a:ext cx="1328531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0%-24%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C2F02BA-8D76-A037-0701-5659818553F4}"/>
                </a:ext>
              </a:extLst>
            </p:cNvPr>
            <p:cNvSpPr txBox="1"/>
            <p:nvPr/>
          </p:nvSpPr>
          <p:spPr>
            <a:xfrm>
              <a:off x="7923028" y="5191540"/>
              <a:ext cx="1328531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25%-49%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B929AF3-EDF9-F2A1-767A-12A00204463A}"/>
                </a:ext>
              </a:extLst>
            </p:cNvPr>
            <p:cNvSpPr txBox="1"/>
            <p:nvPr/>
          </p:nvSpPr>
          <p:spPr>
            <a:xfrm>
              <a:off x="9282917" y="5191540"/>
              <a:ext cx="1328531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50%-74%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1E4DD37-E5B0-E4E2-566E-AF1674EC1FC6}"/>
                </a:ext>
              </a:extLst>
            </p:cNvPr>
            <p:cNvSpPr txBox="1"/>
            <p:nvPr/>
          </p:nvSpPr>
          <p:spPr>
            <a:xfrm>
              <a:off x="10642807" y="5191540"/>
              <a:ext cx="1328531" cy="2584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75%-100%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663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8B7540-B728-E054-0FEA-F8CA1FFB9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GOG 3026: Phase II Trial of Letrozole + Ribociclib in Recurrent LGSOC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C55B9CFC-220C-8A4F-16F7-D44AE1BD18B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NCT03673124 </a:t>
            </a:r>
          </a:p>
        </p:txBody>
      </p:sp>
      <p:sp>
        <p:nvSpPr>
          <p:cNvPr id="6" name="Content Placeholder 13">
            <a:extLst>
              <a:ext uri="{FF2B5EF4-FFF2-40B4-BE49-F238E27FC236}">
                <a16:creationId xmlns:a16="http://schemas.microsoft.com/office/drawing/2014/main" id="{7972BAAD-F930-55B2-57BD-8FF2956B5BD4}"/>
              </a:ext>
            </a:extLst>
          </p:cNvPr>
          <p:cNvSpPr txBox="1">
            <a:spLocks/>
          </p:cNvSpPr>
          <p:nvPr/>
        </p:nvSpPr>
        <p:spPr>
          <a:xfrm>
            <a:off x="126108" y="1484436"/>
            <a:ext cx="11740260" cy="46364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Multicenter, single-group, open-label phase II study </a:t>
            </a:r>
          </a:p>
          <a:p>
            <a:endParaRPr lang="en-US" sz="2000" dirty="0">
              <a:solidFill>
                <a:prstClr val="black"/>
              </a:solidFill>
              <a:latin typeface="+mn-lt"/>
            </a:endParaRPr>
          </a:p>
          <a:p>
            <a:endParaRPr lang="en-US" sz="2000" dirty="0">
              <a:solidFill>
                <a:prstClr val="black"/>
              </a:solidFill>
              <a:latin typeface="+mn-lt"/>
            </a:endParaRPr>
          </a:p>
          <a:p>
            <a:endParaRPr lang="en-US" sz="2000" dirty="0">
              <a:solidFill>
                <a:prstClr val="black"/>
              </a:solidFill>
              <a:latin typeface="+mn-lt"/>
            </a:endParaRPr>
          </a:p>
          <a:p>
            <a:endParaRPr lang="en-US" sz="2000" dirty="0">
              <a:solidFill>
                <a:prstClr val="black"/>
              </a:solidFill>
              <a:latin typeface="+mn-lt"/>
            </a:endParaRPr>
          </a:p>
          <a:p>
            <a:endParaRPr lang="en-US" sz="2000" dirty="0">
              <a:solidFill>
                <a:prstClr val="black"/>
              </a:solidFill>
              <a:latin typeface="+mn-lt"/>
            </a:endParaRPr>
          </a:p>
          <a:p>
            <a:endParaRPr lang="en-US" sz="2000" dirty="0">
              <a:solidFill>
                <a:prstClr val="black"/>
              </a:solidFill>
              <a:latin typeface="+mn-lt"/>
            </a:endParaRPr>
          </a:p>
          <a:p>
            <a:endParaRPr lang="en-US" sz="1200" dirty="0">
              <a:solidFill>
                <a:prstClr val="black"/>
              </a:solidFill>
              <a:latin typeface="+mn-lt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b="1" kern="0" dirty="0">
                <a:solidFill>
                  <a:srgbClr val="000000"/>
                </a:solidFill>
                <a:latin typeface="+mn-lt"/>
              </a:rPr>
              <a:t>Primary endpoint: </a:t>
            </a:r>
            <a:r>
              <a:rPr lang="en-US" kern="0" dirty="0">
                <a:solidFill>
                  <a:srgbClr val="000000"/>
                </a:solidFill>
                <a:latin typeface="+mn-lt"/>
              </a:rPr>
              <a:t>ORR (by RECIST 1.1)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b="1" kern="0" dirty="0">
                <a:solidFill>
                  <a:srgbClr val="000000"/>
                </a:solidFill>
                <a:latin typeface="+mn-lt"/>
              </a:rPr>
              <a:t>Secondary endpoints: </a:t>
            </a:r>
            <a:r>
              <a:rPr lang="en-US" kern="0" dirty="0">
                <a:solidFill>
                  <a:srgbClr val="000000"/>
                </a:solidFill>
                <a:latin typeface="+mn-lt"/>
              </a:rPr>
              <a:t>CBR, incidence of AEs grade </a:t>
            </a:r>
            <a:r>
              <a:rPr lang="en-US" kern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≥</a:t>
            </a:r>
            <a:r>
              <a:rPr lang="en-US" kern="0" dirty="0">
                <a:solidFill>
                  <a:srgbClr val="000000"/>
                </a:solidFill>
                <a:latin typeface="+mn-lt"/>
              </a:rPr>
              <a:t>3 (CTCAE v5.0), OS, PFS </a:t>
            </a:r>
            <a:endParaRPr lang="en-US" sz="2000" dirty="0">
              <a:solidFill>
                <a:prstClr val="black"/>
              </a:solidFill>
              <a:latin typeface="+mn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90E5A4-8A52-C67B-2A0E-4D713136FC6F}"/>
              </a:ext>
            </a:extLst>
          </p:cNvPr>
          <p:cNvSpPr/>
          <p:nvPr/>
        </p:nvSpPr>
        <p:spPr>
          <a:xfrm>
            <a:off x="3805083" y="2516784"/>
            <a:ext cx="3489218" cy="166702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Ribociclib</a:t>
            </a: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US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600 mg PO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QD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endParaRPr kumimoji="0" lang="en-US" b="1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3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wk </a:t>
            </a:r>
            <a:r>
              <a:rPr kumimoji="0" lang="en-US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on, 1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wk</a:t>
            </a:r>
            <a:r>
              <a:rPr kumimoji="0" lang="en-US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off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kern="0">
                <a:solidFill>
                  <a:schemeClr val="bg2"/>
                </a:solidFill>
              </a:rPr>
              <a:t>+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b="1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Letrozole</a:t>
            </a:r>
            <a:r>
              <a:rPr kumimoji="0" lang="pl-PL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2.5 mg PO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QD</a:t>
            </a:r>
            <a:endParaRPr kumimoji="0" lang="pl-PL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C3A2D6-9B83-9E22-DB4C-5D7FCD1174B3}"/>
              </a:ext>
            </a:extLst>
          </p:cNvPr>
          <p:cNvSpPr txBox="1"/>
          <p:nvPr/>
        </p:nvSpPr>
        <p:spPr>
          <a:xfrm>
            <a:off x="231079" y="2298599"/>
            <a:ext cx="2723752" cy="2151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0"/>
              <a:t>Adult patients with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recurrent low-grade serous carcinoma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of the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ovary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,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fallopian tube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or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peritoneum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with radiographic tumor assessment; no prior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CDKi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; ECOG PS 0-2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0"/>
              <a:t>(N = 51)</a:t>
            </a:r>
            <a:endParaRPr kumimoji="0" lang="en-US" sz="16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Line 53">
            <a:extLst>
              <a:ext uri="{FF2B5EF4-FFF2-40B4-BE49-F238E27FC236}">
                <a16:creationId xmlns:a16="http://schemas.microsoft.com/office/drawing/2014/main" id="{FB987883-2B40-7B8E-00C4-C8068577BDED}"/>
              </a:ext>
            </a:extLst>
          </p:cNvPr>
          <p:cNvSpPr>
            <a:spLocks noChangeShapeType="1"/>
          </p:cNvSpPr>
          <p:nvPr/>
        </p:nvSpPr>
        <p:spPr bwMode="auto">
          <a:xfrm>
            <a:off x="7429576" y="3344524"/>
            <a:ext cx="65092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825381-7480-2DEA-E7AC-C05F0C4E500D}"/>
              </a:ext>
            </a:extLst>
          </p:cNvPr>
          <p:cNvSpPr txBox="1"/>
          <p:nvPr/>
        </p:nvSpPr>
        <p:spPr>
          <a:xfrm>
            <a:off x="8258910" y="2080259"/>
            <a:ext cx="2532157" cy="120791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>
            <a:noAutofit/>
          </a:bodyPr>
          <a:lstStyle/>
          <a:p>
            <a:pPr lvl="0" algn="ctr">
              <a:defRPr/>
            </a:pPr>
            <a:r>
              <a:rPr lang="en-US"/>
              <a:t>Labs every cycle and radiographic tumor assessment every </a:t>
            </a:r>
            <a:br>
              <a:rPr lang="en-US" dirty="0"/>
            </a:br>
            <a:r>
              <a:rPr lang="en-US"/>
              <a:t>3 cycles</a:t>
            </a:r>
            <a:endParaRPr kumimoji="0" lang="en-US" sz="1400" b="0" i="1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AD48DE-BA92-A250-02DC-26A879E71FBF}"/>
              </a:ext>
            </a:extLst>
          </p:cNvPr>
          <p:cNvSpPr txBox="1"/>
          <p:nvPr/>
        </p:nvSpPr>
        <p:spPr>
          <a:xfrm>
            <a:off x="8258910" y="3382104"/>
            <a:ext cx="2532157" cy="801708"/>
          </a:xfrm>
          <a:prstGeom prst="rect">
            <a:avLst/>
          </a:prstGeom>
          <a:solidFill>
            <a:schemeClr val="accent3"/>
          </a:solidFill>
        </p:spPr>
        <p:txBody>
          <a:bodyPr wrap="square" lIns="0" tIns="0" rIns="0" bIns="0" rtlCol="0" anchor="ctr">
            <a:noAutofit/>
          </a:bodyPr>
          <a:lstStyle/>
          <a:p>
            <a:pPr lvl="0" algn="ctr">
              <a:defRPr/>
            </a:pPr>
            <a:r>
              <a:rPr lang="en-US" dirty="0">
                <a:solidFill>
                  <a:schemeClr val="bg2"/>
                </a:solidFill>
              </a:rPr>
              <a:t>EOT follow up every </a:t>
            </a:r>
            <a:br>
              <a:rPr lang="en-US" dirty="0">
                <a:solidFill>
                  <a:schemeClr val="bg2"/>
                </a:solidFill>
              </a:rPr>
            </a:br>
            <a:r>
              <a:rPr lang="en-US" dirty="0">
                <a:solidFill>
                  <a:schemeClr val="bg2"/>
                </a:solidFill>
              </a:rPr>
              <a:t>3 cycles </a:t>
            </a:r>
            <a:r>
              <a:rPr lang="en-US" dirty="0">
                <a:solidFill>
                  <a:schemeClr val="bg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±</a:t>
            </a:r>
            <a:r>
              <a:rPr lang="en-US" dirty="0">
                <a:solidFill>
                  <a:schemeClr val="bg2"/>
                </a:solidFill>
              </a:rPr>
              <a:t>7 days</a:t>
            </a:r>
            <a:endParaRPr kumimoji="0" lang="en-US" sz="1400" b="0" i="1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9" name="Line 53">
            <a:extLst>
              <a:ext uri="{FF2B5EF4-FFF2-40B4-BE49-F238E27FC236}">
                <a16:creationId xmlns:a16="http://schemas.microsoft.com/office/drawing/2014/main" id="{81089FB9-F9A2-BF47-3A57-31719368CA28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7228" y="3335069"/>
            <a:ext cx="65092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83DA44C-5074-66F7-DF76-5FADAFDEA9B8}"/>
              </a:ext>
            </a:extLst>
          </p:cNvPr>
          <p:cNvSpPr txBox="1"/>
          <p:nvPr/>
        </p:nvSpPr>
        <p:spPr>
          <a:xfrm>
            <a:off x="3805083" y="1996471"/>
            <a:ext cx="3489218" cy="455074"/>
          </a:xfrm>
          <a:prstGeom prst="rect">
            <a:avLst/>
          </a:prstGeom>
          <a:solidFill>
            <a:schemeClr val="accent5"/>
          </a:solidFill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b="1">
                <a:solidFill>
                  <a:schemeClr val="bg2"/>
                </a:solidFill>
              </a:rPr>
              <a:t>28-day cycle</a:t>
            </a:r>
          </a:p>
        </p:txBody>
      </p:sp>
    </p:spTree>
    <p:extLst>
      <p:ext uri="{BB962C8B-B14F-4D97-AF65-F5344CB8AC3E}">
        <p14:creationId xmlns:p14="http://schemas.microsoft.com/office/powerpoint/2010/main" val="3629407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34B2F-8830-8054-BED7-ABB15D6128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25ABB-578C-C403-3524-4E5C71651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GOG 3026: Phase II Trial of </a:t>
            </a:r>
            <a:r>
              <a:rPr lang="en-US"/>
              <a:t>Ribociclib</a:t>
            </a:r>
            <a:r>
              <a:rPr lang="en-US" dirty="0"/>
              <a:t> Plus Letrozole in Women With Recurrent LGSOC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4C69F2B-39DB-66ED-73E9-B2A8CE526E2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272524"/>
                </a:solidFill>
              </a:rPr>
              <a:t>Slomovitz. JCO. 2025;43:251.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69BC2A41-ACEC-7EC7-423B-6813ECD4A4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301570"/>
              </p:ext>
            </p:extLst>
          </p:nvPr>
        </p:nvGraphicFramePr>
        <p:xfrm>
          <a:off x="6514090" y="2900864"/>
          <a:ext cx="5457247" cy="1328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754">
                  <a:extLst>
                    <a:ext uri="{9D8B030D-6E8A-4147-A177-3AD203B41FA5}">
                      <a16:colId xmlns:a16="http://schemas.microsoft.com/office/drawing/2014/main" val="1561597486"/>
                    </a:ext>
                  </a:extLst>
                </a:gridCol>
                <a:gridCol w="731313">
                  <a:extLst>
                    <a:ext uri="{9D8B030D-6E8A-4147-A177-3AD203B41FA5}">
                      <a16:colId xmlns:a16="http://schemas.microsoft.com/office/drawing/2014/main" val="3637053394"/>
                    </a:ext>
                  </a:extLst>
                </a:gridCol>
                <a:gridCol w="1078586">
                  <a:extLst>
                    <a:ext uri="{9D8B030D-6E8A-4147-A177-3AD203B41FA5}">
                      <a16:colId xmlns:a16="http://schemas.microsoft.com/office/drawing/2014/main" val="1896449882"/>
                    </a:ext>
                  </a:extLst>
                </a:gridCol>
                <a:gridCol w="969090">
                  <a:extLst>
                    <a:ext uri="{9D8B030D-6E8A-4147-A177-3AD203B41FA5}">
                      <a16:colId xmlns:a16="http://schemas.microsoft.com/office/drawing/2014/main" val="3627007000"/>
                    </a:ext>
                  </a:extLst>
                </a:gridCol>
                <a:gridCol w="1293504">
                  <a:extLst>
                    <a:ext uri="{9D8B030D-6E8A-4147-A177-3AD203B41FA5}">
                      <a16:colId xmlns:a16="http://schemas.microsoft.com/office/drawing/2014/main" val="34825953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ORR, %</a:t>
                      </a:r>
                      <a:endParaRPr lang="en-US" sz="1600" dirty="0">
                        <a:solidFill>
                          <a:schemeClr val="bg2"/>
                        </a:solidFill>
                      </a:endParaRPr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DoR, Median Mo</a:t>
                      </a:r>
                      <a:endParaRPr lang="en-US" sz="1600" dirty="0">
                        <a:solidFill>
                          <a:schemeClr val="bg2"/>
                        </a:solidFill>
                      </a:endParaRPr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PFS, Median Mo</a:t>
                      </a:r>
                      <a:endParaRPr lang="en-US" sz="1600" dirty="0">
                        <a:solidFill>
                          <a:schemeClr val="bg2"/>
                        </a:solidFill>
                      </a:endParaRPr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Treatment D/C due to AE, %</a:t>
                      </a:r>
                      <a:endParaRPr lang="en-US" sz="1600" dirty="0">
                        <a:solidFill>
                          <a:schemeClr val="bg2"/>
                        </a:solidFill>
                      </a:endParaRPr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3014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600"/>
                        <a:t>Ribociclib + letrozole</a:t>
                      </a:r>
                      <a:endParaRPr lang="en-US" sz="1600" dirty="0"/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30.6</a:t>
                      </a:r>
                      <a:endParaRPr lang="en-US" sz="1600" dirty="0"/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21.2</a:t>
                      </a:r>
                      <a:endParaRPr lang="en-US" sz="1600" dirty="0"/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14.5</a:t>
                      </a:r>
                      <a:endParaRPr lang="en-US" sz="1600" dirty="0"/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4.0</a:t>
                      </a:r>
                      <a:endParaRPr lang="en-US" sz="1600" dirty="0"/>
                    </a:p>
                  </a:txBody>
                  <a:tcPr marL="64008" marR="64008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11656"/>
                  </a:ext>
                </a:extLst>
              </a:tr>
            </a:tbl>
          </a:graphicData>
        </a:graphic>
      </p:graphicFrame>
      <p:sp>
        <p:nvSpPr>
          <p:cNvPr id="50" name="TextBox 49">
            <a:extLst>
              <a:ext uri="{FF2B5EF4-FFF2-40B4-BE49-F238E27FC236}">
                <a16:creationId xmlns:a16="http://schemas.microsoft.com/office/drawing/2014/main" id="{8E8E269B-59E3-4699-1BFA-43E722D20014}"/>
              </a:ext>
            </a:extLst>
          </p:cNvPr>
          <p:cNvSpPr txBox="1"/>
          <p:nvPr/>
        </p:nvSpPr>
        <p:spPr>
          <a:xfrm>
            <a:off x="367746" y="1828797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2925EA1-05ED-91CA-9CFD-3822EC754644}"/>
              </a:ext>
            </a:extLst>
          </p:cNvPr>
          <p:cNvSpPr txBox="1"/>
          <p:nvPr/>
        </p:nvSpPr>
        <p:spPr>
          <a:xfrm>
            <a:off x="367746" y="2310431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B6DBD85-C4A9-ACD3-F08E-1FB176DFECD6}"/>
              </a:ext>
            </a:extLst>
          </p:cNvPr>
          <p:cNvSpPr txBox="1"/>
          <p:nvPr/>
        </p:nvSpPr>
        <p:spPr>
          <a:xfrm>
            <a:off x="367746" y="2792065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3E5681-B54F-27F2-16B4-CCFC9BB0A9FE}"/>
              </a:ext>
            </a:extLst>
          </p:cNvPr>
          <p:cNvSpPr txBox="1"/>
          <p:nvPr/>
        </p:nvSpPr>
        <p:spPr>
          <a:xfrm>
            <a:off x="367746" y="3273699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5B13C44-B78A-ABDD-12A9-7A9C3D51F2E1}"/>
              </a:ext>
            </a:extLst>
          </p:cNvPr>
          <p:cNvSpPr txBox="1"/>
          <p:nvPr/>
        </p:nvSpPr>
        <p:spPr>
          <a:xfrm>
            <a:off x="367746" y="3755333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-20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92CB203-FB14-7EF2-AA6F-06BB51BD327D}"/>
              </a:ext>
            </a:extLst>
          </p:cNvPr>
          <p:cNvSpPr txBox="1"/>
          <p:nvPr/>
        </p:nvSpPr>
        <p:spPr>
          <a:xfrm>
            <a:off x="367746" y="4236967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-40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4A5F8CD-7E82-8473-8FF9-F5FF7A4030B6}"/>
              </a:ext>
            </a:extLst>
          </p:cNvPr>
          <p:cNvSpPr txBox="1"/>
          <p:nvPr/>
        </p:nvSpPr>
        <p:spPr>
          <a:xfrm>
            <a:off x="367746" y="4718601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-60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762483F-BE9B-9C3C-99CF-C7E6372481DE}"/>
              </a:ext>
            </a:extLst>
          </p:cNvPr>
          <p:cNvSpPr txBox="1"/>
          <p:nvPr/>
        </p:nvSpPr>
        <p:spPr>
          <a:xfrm>
            <a:off x="367746" y="5200235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-80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E532086-0E8A-EA0D-3DE5-A1F839BF1327}"/>
              </a:ext>
            </a:extLst>
          </p:cNvPr>
          <p:cNvSpPr txBox="1"/>
          <p:nvPr/>
        </p:nvSpPr>
        <p:spPr>
          <a:xfrm>
            <a:off x="367746" y="5681867"/>
            <a:ext cx="606287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-100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FD1DF2F-B1EF-EACD-1B23-FF5248E8E88C}"/>
              </a:ext>
            </a:extLst>
          </p:cNvPr>
          <p:cNvSpPr txBox="1"/>
          <p:nvPr/>
        </p:nvSpPr>
        <p:spPr>
          <a:xfrm rot="16200000">
            <a:off x="-1602686" y="3704808"/>
            <a:ext cx="3906081" cy="37272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Best Change From Baseline (%)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1FA42B-3CF6-9DDD-D3C0-AA751215C34B}"/>
              </a:ext>
            </a:extLst>
          </p:cNvPr>
          <p:cNvSpPr txBox="1"/>
          <p:nvPr/>
        </p:nvSpPr>
        <p:spPr>
          <a:xfrm>
            <a:off x="5807764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8D16761-5ACC-AC6E-5D41-733640F8D8FA}"/>
              </a:ext>
            </a:extLst>
          </p:cNvPr>
          <p:cNvSpPr txBox="1"/>
          <p:nvPr/>
        </p:nvSpPr>
        <p:spPr>
          <a:xfrm>
            <a:off x="1030355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D55A7EF-382A-1C93-95E0-0AD79085AF16}"/>
              </a:ext>
            </a:extLst>
          </p:cNvPr>
          <p:cNvSpPr txBox="1"/>
          <p:nvPr/>
        </p:nvSpPr>
        <p:spPr>
          <a:xfrm>
            <a:off x="1371599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E765673-69F7-59DD-33F2-A3F2FD00A2A0}"/>
              </a:ext>
            </a:extLst>
          </p:cNvPr>
          <p:cNvSpPr txBox="1"/>
          <p:nvPr/>
        </p:nvSpPr>
        <p:spPr>
          <a:xfrm>
            <a:off x="1712843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7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B88B7C0-B6E7-EFE0-1D90-40ECDE0E7C4E}"/>
              </a:ext>
            </a:extLst>
          </p:cNvPr>
          <p:cNvSpPr txBox="1"/>
          <p:nvPr/>
        </p:nvSpPr>
        <p:spPr>
          <a:xfrm>
            <a:off x="2054087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EF88E63-BA56-75F8-7B2D-B8CD4A2B34B7}"/>
              </a:ext>
            </a:extLst>
          </p:cNvPr>
          <p:cNvSpPr txBox="1"/>
          <p:nvPr/>
        </p:nvSpPr>
        <p:spPr>
          <a:xfrm>
            <a:off x="2395331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E199D46-B526-462C-B7EB-43230064F50E}"/>
              </a:ext>
            </a:extLst>
          </p:cNvPr>
          <p:cNvSpPr txBox="1"/>
          <p:nvPr/>
        </p:nvSpPr>
        <p:spPr>
          <a:xfrm>
            <a:off x="2736575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71A9838-160C-3FE2-D7E4-CDB146150DFF}"/>
              </a:ext>
            </a:extLst>
          </p:cNvPr>
          <p:cNvSpPr txBox="1"/>
          <p:nvPr/>
        </p:nvSpPr>
        <p:spPr>
          <a:xfrm>
            <a:off x="3077819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19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3A933A6-49EF-26ED-7983-B383FB8F5499}"/>
              </a:ext>
            </a:extLst>
          </p:cNvPr>
          <p:cNvSpPr txBox="1"/>
          <p:nvPr/>
        </p:nvSpPr>
        <p:spPr>
          <a:xfrm>
            <a:off x="3419063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22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DD3337B-46F1-D50D-40D6-BF3455563C20}"/>
              </a:ext>
            </a:extLst>
          </p:cNvPr>
          <p:cNvSpPr txBox="1"/>
          <p:nvPr/>
        </p:nvSpPr>
        <p:spPr>
          <a:xfrm>
            <a:off x="3760307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25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5B2CCCE-5606-83C2-CAF5-5127E0CAF41A}"/>
              </a:ext>
            </a:extLst>
          </p:cNvPr>
          <p:cNvSpPr txBox="1"/>
          <p:nvPr/>
        </p:nvSpPr>
        <p:spPr>
          <a:xfrm>
            <a:off x="4101551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273E42E-A4C4-7801-B59A-D3EA196B064F}"/>
              </a:ext>
            </a:extLst>
          </p:cNvPr>
          <p:cNvSpPr txBox="1"/>
          <p:nvPr/>
        </p:nvSpPr>
        <p:spPr>
          <a:xfrm>
            <a:off x="4442795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5E80DE3-A70F-B63B-DF8A-D2DB26A88026}"/>
              </a:ext>
            </a:extLst>
          </p:cNvPr>
          <p:cNvSpPr txBox="1"/>
          <p:nvPr/>
        </p:nvSpPr>
        <p:spPr>
          <a:xfrm>
            <a:off x="4784039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34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ECC19BA-9391-7519-4156-70A9898CB1DC}"/>
              </a:ext>
            </a:extLst>
          </p:cNvPr>
          <p:cNvSpPr txBox="1"/>
          <p:nvPr/>
        </p:nvSpPr>
        <p:spPr>
          <a:xfrm>
            <a:off x="5125283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37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948C9F1F-3BCC-25FB-0038-159DE9927719}"/>
              </a:ext>
            </a:extLst>
          </p:cNvPr>
          <p:cNvSpPr txBox="1"/>
          <p:nvPr/>
        </p:nvSpPr>
        <p:spPr>
          <a:xfrm>
            <a:off x="5466527" y="5889348"/>
            <a:ext cx="334619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40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4D43B8E-1947-64E3-FD64-50453CF98847}"/>
              </a:ext>
            </a:extLst>
          </p:cNvPr>
          <p:cNvSpPr txBox="1"/>
          <p:nvPr/>
        </p:nvSpPr>
        <p:spPr>
          <a:xfrm>
            <a:off x="1156257" y="3815383"/>
            <a:ext cx="2650430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-30% tumor decrease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9279C542-791B-BFF6-D41C-CD9B92AF589B}"/>
              </a:ext>
            </a:extLst>
          </p:cNvPr>
          <p:cNvSpPr txBox="1"/>
          <p:nvPr/>
        </p:nvSpPr>
        <p:spPr>
          <a:xfrm>
            <a:off x="3654293" y="2616062"/>
            <a:ext cx="2650430" cy="248478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+20% tumor increase</a:t>
            </a: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99E159DE-54F4-E7F8-6DA5-6880B285656B}"/>
              </a:ext>
            </a:extLst>
          </p:cNvPr>
          <p:cNvGrpSpPr/>
          <p:nvPr/>
        </p:nvGrpSpPr>
        <p:grpSpPr>
          <a:xfrm>
            <a:off x="1547193" y="1581976"/>
            <a:ext cx="5363817" cy="561144"/>
            <a:chOff x="2123662" y="1499569"/>
            <a:chExt cx="5363817" cy="561144"/>
          </a:xfrm>
        </p:grpSpPr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B7B6D665-7841-7744-AA53-77A69FDD9BAE}"/>
                </a:ext>
              </a:extLst>
            </p:cNvPr>
            <p:cNvSpPr txBox="1"/>
            <p:nvPr/>
          </p:nvSpPr>
          <p:spPr>
            <a:xfrm>
              <a:off x="2365519" y="1499569"/>
              <a:ext cx="2395325" cy="561144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Progressive disease</a:t>
              </a:r>
              <a:b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Partial response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177D153-C7D4-F841-17DB-FD0762CC7EFD}"/>
                </a:ext>
              </a:extLst>
            </p:cNvPr>
            <p:cNvSpPr txBox="1"/>
            <p:nvPr/>
          </p:nvSpPr>
          <p:spPr>
            <a:xfrm>
              <a:off x="5092154" y="1499569"/>
              <a:ext cx="2395325" cy="561144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Stable disease</a:t>
              </a:r>
              <a:b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Complete response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C4A79FB-F12C-E0A4-DB28-10E327164AE7}"/>
                </a:ext>
              </a:extLst>
            </p:cNvPr>
            <p:cNvSpPr/>
            <p:nvPr/>
          </p:nvSpPr>
          <p:spPr>
            <a:xfrm>
              <a:off x="2123662" y="1550504"/>
              <a:ext cx="159026" cy="159026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DF330343-B9A4-0987-B187-02AA01626F87}"/>
                </a:ext>
              </a:extLst>
            </p:cNvPr>
            <p:cNvSpPr/>
            <p:nvPr/>
          </p:nvSpPr>
          <p:spPr>
            <a:xfrm>
              <a:off x="4870175" y="1553817"/>
              <a:ext cx="159026" cy="1590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76E5D69E-3BAE-77C7-D2FF-7DDE7878FC17}"/>
                </a:ext>
              </a:extLst>
            </p:cNvPr>
            <p:cNvSpPr/>
            <p:nvPr/>
          </p:nvSpPr>
          <p:spPr>
            <a:xfrm>
              <a:off x="2123662" y="1825487"/>
              <a:ext cx="159026" cy="159026"/>
            </a:xfrm>
            <a:prstGeom prst="rect">
              <a:avLst/>
            </a:prstGeom>
            <a:solidFill>
              <a:schemeClr val="accent2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B0B74C5A-D632-EA54-51B0-EC8FE2001439}"/>
                </a:ext>
              </a:extLst>
            </p:cNvPr>
            <p:cNvSpPr/>
            <p:nvPr/>
          </p:nvSpPr>
          <p:spPr>
            <a:xfrm>
              <a:off x="4870175" y="1828799"/>
              <a:ext cx="159026" cy="159026"/>
            </a:xfrm>
            <a:prstGeom prst="rect">
              <a:avLst/>
            </a:prstGeom>
            <a:solidFill>
              <a:schemeClr val="accent3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1BE65864-F6CF-A351-FFCF-FBF0D9649928}"/>
              </a:ext>
            </a:extLst>
          </p:cNvPr>
          <p:cNvSpPr/>
          <p:nvPr/>
        </p:nvSpPr>
        <p:spPr>
          <a:xfrm>
            <a:off x="1146011" y="2164492"/>
            <a:ext cx="104493" cy="1213708"/>
          </a:xfrm>
          <a:prstGeom prst="rect">
            <a:avLst/>
          </a:prstGeom>
          <a:solidFill>
            <a:schemeClr val="accent1"/>
          </a:solidFill>
          <a:ln w="63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090538C-C9C0-7836-6F30-10D3492F4651}"/>
              </a:ext>
            </a:extLst>
          </p:cNvPr>
          <p:cNvSpPr/>
          <p:nvPr/>
        </p:nvSpPr>
        <p:spPr>
          <a:xfrm>
            <a:off x="1259631" y="2472467"/>
            <a:ext cx="104493" cy="908908"/>
          </a:xfrm>
          <a:prstGeom prst="rect">
            <a:avLst/>
          </a:prstGeom>
          <a:solidFill>
            <a:schemeClr val="accent1"/>
          </a:solidFill>
          <a:ln w="63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8DD6B6D7-D826-C9E7-E276-817C20BC80EF}"/>
              </a:ext>
            </a:extLst>
          </p:cNvPr>
          <p:cNvSpPr/>
          <p:nvPr/>
        </p:nvSpPr>
        <p:spPr>
          <a:xfrm>
            <a:off x="1373251" y="3012217"/>
            <a:ext cx="104493" cy="372333"/>
          </a:xfrm>
          <a:prstGeom prst="rect">
            <a:avLst/>
          </a:prstGeom>
          <a:solidFill>
            <a:schemeClr val="accent1"/>
          </a:solidFill>
          <a:ln w="63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46E94F7A-CAE4-12BA-4931-1326CF4A5A4D}"/>
              </a:ext>
            </a:extLst>
          </p:cNvPr>
          <p:cNvSpPr/>
          <p:nvPr/>
        </p:nvSpPr>
        <p:spPr>
          <a:xfrm>
            <a:off x="1600491" y="3097942"/>
            <a:ext cx="104493" cy="286608"/>
          </a:xfrm>
          <a:prstGeom prst="rect">
            <a:avLst/>
          </a:prstGeom>
          <a:solidFill>
            <a:schemeClr val="accent1"/>
          </a:solidFill>
          <a:ln w="63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EC66BE01-C938-5C23-1074-F207A9229A8E}"/>
              </a:ext>
            </a:extLst>
          </p:cNvPr>
          <p:cNvGrpSpPr/>
          <p:nvPr/>
        </p:nvGrpSpPr>
        <p:grpSpPr>
          <a:xfrm>
            <a:off x="1486871" y="3028092"/>
            <a:ext cx="3302107" cy="1221301"/>
            <a:chOff x="1486871" y="3028092"/>
            <a:chExt cx="3302107" cy="1221301"/>
          </a:xfrm>
        </p:grpSpPr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B20784A4-C2CB-C930-01BC-12F9BAC8ED0E}"/>
                </a:ext>
              </a:extLst>
            </p:cNvPr>
            <p:cNvGrpSpPr/>
            <p:nvPr/>
          </p:nvGrpSpPr>
          <p:grpSpPr>
            <a:xfrm>
              <a:off x="1486871" y="3028092"/>
              <a:ext cx="1354308" cy="361188"/>
              <a:chOff x="1486871" y="3028092"/>
              <a:chExt cx="1354308" cy="361188"/>
            </a:xfrm>
          </p:grpSpPr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3ABF3067-60EC-10D2-FB06-706A813AEF6A}"/>
                  </a:ext>
                </a:extLst>
              </p:cNvPr>
              <p:cNvSpPr/>
              <p:nvPr/>
            </p:nvSpPr>
            <p:spPr>
              <a:xfrm>
                <a:off x="1486871" y="3028092"/>
                <a:ext cx="104493" cy="353283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0CF6A326-5AE3-408F-1D2D-C4756201B97D}"/>
                  </a:ext>
                </a:extLst>
              </p:cNvPr>
              <p:cNvSpPr/>
              <p:nvPr/>
            </p:nvSpPr>
            <p:spPr>
              <a:xfrm>
                <a:off x="2282211" y="3348766"/>
                <a:ext cx="104493" cy="36576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C4E39224-587E-E903-E2C5-39862F8BBE38}"/>
                  </a:ext>
                </a:extLst>
              </p:cNvPr>
              <p:cNvSpPr/>
              <p:nvPr/>
            </p:nvSpPr>
            <p:spPr>
              <a:xfrm>
                <a:off x="1714111" y="3107467"/>
                <a:ext cx="104493" cy="277083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F7950DF6-71B5-D86A-6C0A-8C138784A0FE}"/>
                  </a:ext>
                </a:extLst>
              </p:cNvPr>
              <p:cNvSpPr/>
              <p:nvPr/>
            </p:nvSpPr>
            <p:spPr>
              <a:xfrm>
                <a:off x="1827731" y="3170967"/>
                <a:ext cx="104493" cy="210408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551A14EB-7DD1-C7EF-7636-FA13E221986C}"/>
                  </a:ext>
                </a:extLst>
              </p:cNvPr>
              <p:cNvSpPr/>
              <p:nvPr/>
            </p:nvSpPr>
            <p:spPr>
              <a:xfrm>
                <a:off x="1941351" y="3231292"/>
                <a:ext cx="104493" cy="153258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B1D91F2E-2B3C-B46E-FBB8-77DD536FA0D4}"/>
                  </a:ext>
                </a:extLst>
              </p:cNvPr>
              <p:cNvSpPr/>
              <p:nvPr/>
            </p:nvSpPr>
            <p:spPr>
              <a:xfrm>
                <a:off x="2054971" y="3310667"/>
                <a:ext cx="104493" cy="67533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95EA8CFA-52F4-8385-5C51-C607CE681D7D}"/>
                  </a:ext>
                </a:extLst>
              </p:cNvPr>
              <p:cNvSpPr/>
              <p:nvPr/>
            </p:nvSpPr>
            <p:spPr>
              <a:xfrm>
                <a:off x="2168591" y="3345592"/>
                <a:ext cx="104493" cy="36576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1DC19205-98F4-AB80-4E63-084D80C0F76F}"/>
                  </a:ext>
                </a:extLst>
              </p:cNvPr>
              <p:cNvSpPr/>
              <p:nvPr/>
            </p:nvSpPr>
            <p:spPr>
              <a:xfrm>
                <a:off x="2395831" y="3370992"/>
                <a:ext cx="104493" cy="18288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D903ACEA-DB3B-9E66-1D37-871E865F2CB6}"/>
                  </a:ext>
                </a:extLst>
              </p:cNvPr>
              <p:cNvSpPr/>
              <p:nvPr/>
            </p:nvSpPr>
            <p:spPr>
              <a:xfrm>
                <a:off x="2736686" y="3370992"/>
                <a:ext cx="104493" cy="18288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F46E7C85-BA92-3B5E-EB74-C968D5730C4B}"/>
                  </a:ext>
                </a:extLst>
              </p:cNvPr>
              <p:cNvSpPr/>
              <p:nvPr/>
            </p:nvSpPr>
            <p:spPr>
              <a:xfrm>
                <a:off x="2509451" y="3370992"/>
                <a:ext cx="104493" cy="18288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7D4F3349-A501-1EC7-8981-7C13659C4DC7}"/>
                  </a:ext>
                </a:extLst>
              </p:cNvPr>
              <p:cNvSpPr/>
              <p:nvPr/>
            </p:nvSpPr>
            <p:spPr>
              <a:xfrm>
                <a:off x="2623071" y="3370992"/>
                <a:ext cx="104493" cy="18288"/>
              </a:xfrm>
              <a:prstGeom prst="rect">
                <a:avLst/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2A4D27B0-0A56-D8BF-5004-2180FB8AAF26}"/>
                </a:ext>
              </a:extLst>
            </p:cNvPr>
            <p:cNvSpPr/>
            <p:nvPr/>
          </p:nvSpPr>
          <p:spPr>
            <a:xfrm>
              <a:off x="4684485" y="3384550"/>
              <a:ext cx="104493" cy="864843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5AAE4946-F175-8B6D-9992-F8A88A4F99C9}"/>
                </a:ext>
              </a:extLst>
            </p:cNvPr>
            <p:cNvSpPr/>
            <p:nvPr/>
          </p:nvSpPr>
          <p:spPr>
            <a:xfrm>
              <a:off x="2852181" y="3381349"/>
              <a:ext cx="104493" cy="3657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62AF70D8-C823-7439-EE9F-47F4FA04AE57}"/>
                </a:ext>
              </a:extLst>
            </p:cNvPr>
            <p:cNvSpPr/>
            <p:nvPr/>
          </p:nvSpPr>
          <p:spPr>
            <a:xfrm>
              <a:off x="2966700" y="3378200"/>
              <a:ext cx="104493" cy="9014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E378FB17-F20E-8932-B8C3-E66F7CE689BB}"/>
                </a:ext>
              </a:extLst>
            </p:cNvPr>
            <p:cNvSpPr/>
            <p:nvPr/>
          </p:nvSpPr>
          <p:spPr>
            <a:xfrm>
              <a:off x="3081219" y="3381375"/>
              <a:ext cx="104493" cy="15364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75C83F60-A953-5CCC-B77E-1CE2F34B4F65}"/>
                </a:ext>
              </a:extLst>
            </p:cNvPr>
            <p:cNvSpPr/>
            <p:nvPr/>
          </p:nvSpPr>
          <p:spPr>
            <a:xfrm>
              <a:off x="3195738" y="3378200"/>
              <a:ext cx="104493" cy="18221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428599DD-01C5-40E5-1D61-F4027261093C}"/>
                </a:ext>
              </a:extLst>
            </p:cNvPr>
            <p:cNvSpPr/>
            <p:nvPr/>
          </p:nvSpPr>
          <p:spPr>
            <a:xfrm>
              <a:off x="3310257" y="3384549"/>
              <a:ext cx="104493" cy="23301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8ED472C9-EB9A-B97A-BC34-C8D58ACC9FD8}"/>
                </a:ext>
              </a:extLst>
            </p:cNvPr>
            <p:cNvSpPr/>
            <p:nvPr/>
          </p:nvSpPr>
          <p:spPr>
            <a:xfrm>
              <a:off x="3424776" y="3378200"/>
              <a:ext cx="104493" cy="26476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7D9AFCF3-F78B-86FE-5AD4-B09D1A00A6BF}"/>
                </a:ext>
              </a:extLst>
            </p:cNvPr>
            <p:cNvSpPr/>
            <p:nvPr/>
          </p:nvSpPr>
          <p:spPr>
            <a:xfrm>
              <a:off x="3539295" y="3378200"/>
              <a:ext cx="104493" cy="26794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BAE8D94C-9A5E-E4A1-93AC-C7BD1346387E}"/>
                </a:ext>
              </a:extLst>
            </p:cNvPr>
            <p:cNvSpPr/>
            <p:nvPr/>
          </p:nvSpPr>
          <p:spPr>
            <a:xfrm>
              <a:off x="3653814" y="3387725"/>
              <a:ext cx="104493" cy="36319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687650E-FB19-B4E7-573A-BD1410A301C0}"/>
                </a:ext>
              </a:extLst>
            </p:cNvPr>
            <p:cNvSpPr/>
            <p:nvPr/>
          </p:nvSpPr>
          <p:spPr>
            <a:xfrm>
              <a:off x="3768333" y="3378200"/>
              <a:ext cx="104493" cy="47749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67AD9272-8B93-7C89-F1E2-FC56D30F25AB}"/>
                </a:ext>
              </a:extLst>
            </p:cNvPr>
            <p:cNvSpPr/>
            <p:nvPr/>
          </p:nvSpPr>
          <p:spPr>
            <a:xfrm>
              <a:off x="3882852" y="3378200"/>
              <a:ext cx="104493" cy="48066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93C5E2EA-DE4C-9CFA-6CE3-133492A49FE2}"/>
                </a:ext>
              </a:extLst>
            </p:cNvPr>
            <p:cNvSpPr/>
            <p:nvPr/>
          </p:nvSpPr>
          <p:spPr>
            <a:xfrm>
              <a:off x="3997371" y="3378200"/>
              <a:ext cx="104493" cy="48066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39D27E3-75A2-AA6B-64F9-5745D4203E13}"/>
                </a:ext>
              </a:extLst>
            </p:cNvPr>
            <p:cNvSpPr/>
            <p:nvPr/>
          </p:nvSpPr>
          <p:spPr>
            <a:xfrm>
              <a:off x="4111890" y="3378200"/>
              <a:ext cx="104493" cy="56639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44F32335-6D7C-B836-3D76-DAF02F8B04D9}"/>
                </a:ext>
              </a:extLst>
            </p:cNvPr>
            <p:cNvSpPr/>
            <p:nvPr/>
          </p:nvSpPr>
          <p:spPr>
            <a:xfrm>
              <a:off x="4569966" y="3378200"/>
              <a:ext cx="104493" cy="78864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9EBACA5E-417C-F484-BC7A-CBD96F6D4419}"/>
                </a:ext>
              </a:extLst>
            </p:cNvPr>
            <p:cNvSpPr/>
            <p:nvPr/>
          </p:nvSpPr>
          <p:spPr>
            <a:xfrm>
              <a:off x="4226409" y="3381375"/>
              <a:ext cx="104493" cy="61719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FAA89845-D336-CAC1-F420-EF5B4BC80E3E}"/>
              </a:ext>
            </a:extLst>
          </p:cNvPr>
          <p:cNvGrpSpPr/>
          <p:nvPr/>
        </p:nvGrpSpPr>
        <p:grpSpPr>
          <a:xfrm>
            <a:off x="4340928" y="3378200"/>
            <a:ext cx="1822278" cy="1817344"/>
            <a:chOff x="4340928" y="3378200"/>
            <a:chExt cx="1822278" cy="1817344"/>
          </a:xfrm>
        </p:grpSpPr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A5ACF666-99B2-2D7A-E369-D565D6386C32}"/>
                </a:ext>
              </a:extLst>
            </p:cNvPr>
            <p:cNvSpPr/>
            <p:nvPr/>
          </p:nvSpPr>
          <p:spPr>
            <a:xfrm>
              <a:off x="4340928" y="3384551"/>
              <a:ext cx="104493" cy="76324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82BA6DEB-1A16-4F70-C3E7-681D2A420472}"/>
                </a:ext>
              </a:extLst>
            </p:cNvPr>
            <p:cNvSpPr/>
            <p:nvPr/>
          </p:nvSpPr>
          <p:spPr>
            <a:xfrm>
              <a:off x="4455447" y="3378200"/>
              <a:ext cx="104493" cy="779119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C89B6613-C166-9176-1BDD-6CDCD0A799B7}"/>
                </a:ext>
              </a:extLst>
            </p:cNvPr>
            <p:cNvSpPr/>
            <p:nvPr/>
          </p:nvSpPr>
          <p:spPr>
            <a:xfrm>
              <a:off x="4799004" y="3387725"/>
              <a:ext cx="104493" cy="912469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327B2939-8040-9550-C815-53E9951FDA5F}"/>
                </a:ext>
              </a:extLst>
            </p:cNvPr>
            <p:cNvSpPr/>
            <p:nvPr/>
          </p:nvSpPr>
          <p:spPr>
            <a:xfrm>
              <a:off x="4913523" y="3384551"/>
              <a:ext cx="104493" cy="96009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3F93CEC8-1E71-2B57-5B17-2B8989180D14}"/>
                </a:ext>
              </a:extLst>
            </p:cNvPr>
            <p:cNvSpPr/>
            <p:nvPr/>
          </p:nvSpPr>
          <p:spPr>
            <a:xfrm>
              <a:off x="5715156" y="3387726"/>
              <a:ext cx="104493" cy="152524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8655904-9CE5-3412-AAFE-64C5B693100D}"/>
                </a:ext>
              </a:extLst>
            </p:cNvPr>
            <p:cNvSpPr/>
            <p:nvPr/>
          </p:nvSpPr>
          <p:spPr>
            <a:xfrm>
              <a:off x="5829675" y="3384551"/>
              <a:ext cx="104493" cy="165859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5469027C-FE02-2ABA-AAD5-53EBF00CE424}"/>
                </a:ext>
              </a:extLst>
            </p:cNvPr>
            <p:cNvSpPr/>
            <p:nvPr/>
          </p:nvSpPr>
          <p:spPr>
            <a:xfrm>
              <a:off x="5944194" y="3384551"/>
              <a:ext cx="104493" cy="168399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FFED951E-E195-D9B6-9B28-9E5B229C53A1}"/>
                </a:ext>
              </a:extLst>
            </p:cNvPr>
            <p:cNvSpPr/>
            <p:nvPr/>
          </p:nvSpPr>
          <p:spPr>
            <a:xfrm>
              <a:off x="6058713" y="3387725"/>
              <a:ext cx="104493" cy="1807819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86360033-B0DB-7058-0528-D84CFD436E0B}"/>
                </a:ext>
              </a:extLst>
            </p:cNvPr>
            <p:cNvSpPr/>
            <p:nvPr/>
          </p:nvSpPr>
          <p:spPr>
            <a:xfrm>
              <a:off x="5028042" y="3384551"/>
              <a:ext cx="104493" cy="99184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08A6A7C7-E360-0EE8-FBE0-7EDDBC881482}"/>
                </a:ext>
              </a:extLst>
            </p:cNvPr>
            <p:cNvSpPr/>
            <p:nvPr/>
          </p:nvSpPr>
          <p:spPr>
            <a:xfrm>
              <a:off x="5142561" y="3387726"/>
              <a:ext cx="104493" cy="118234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9B16B129-3AC4-8222-393C-FC1E8D2C225F}"/>
                </a:ext>
              </a:extLst>
            </p:cNvPr>
            <p:cNvSpPr/>
            <p:nvPr/>
          </p:nvSpPr>
          <p:spPr>
            <a:xfrm>
              <a:off x="5257080" y="3384550"/>
              <a:ext cx="104493" cy="1204569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E1A45BDD-E528-32EA-34A4-6B5753E4723C}"/>
                </a:ext>
              </a:extLst>
            </p:cNvPr>
            <p:cNvSpPr/>
            <p:nvPr/>
          </p:nvSpPr>
          <p:spPr>
            <a:xfrm>
              <a:off x="5371599" y="3384550"/>
              <a:ext cx="104493" cy="1204569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D57C3CAE-6141-FB1C-A95B-048A4C13D7C1}"/>
                </a:ext>
              </a:extLst>
            </p:cNvPr>
            <p:cNvSpPr/>
            <p:nvPr/>
          </p:nvSpPr>
          <p:spPr>
            <a:xfrm>
              <a:off x="5486118" y="3387726"/>
              <a:ext cx="104493" cy="122679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139906F1-411D-202D-D6A2-BC55ED70DFCD}"/>
                </a:ext>
              </a:extLst>
            </p:cNvPr>
            <p:cNvSpPr/>
            <p:nvPr/>
          </p:nvSpPr>
          <p:spPr>
            <a:xfrm>
              <a:off x="5600637" y="3384551"/>
              <a:ext cx="104493" cy="1315694"/>
            </a:xfrm>
            <a:prstGeom prst="rect">
              <a:avLst/>
            </a:prstGeom>
            <a:solidFill>
              <a:schemeClr val="tx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D488CFF-E9E9-0FDA-0DA8-333F34AA9F22}"/>
              </a:ext>
            </a:extLst>
          </p:cNvPr>
          <p:cNvSpPr/>
          <p:nvPr/>
        </p:nvSpPr>
        <p:spPr>
          <a:xfrm>
            <a:off x="6173231" y="3381375"/>
            <a:ext cx="104493" cy="2404719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6FAF9A0-63C8-4D9E-8329-667B1BE22973}"/>
              </a:ext>
            </a:extLst>
          </p:cNvPr>
          <p:cNvCxnSpPr>
            <a:cxnSpLocks/>
          </p:cNvCxnSpPr>
          <p:nvPr/>
        </p:nvCxnSpPr>
        <p:spPr>
          <a:xfrm>
            <a:off x="1060310" y="3383097"/>
            <a:ext cx="526773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580A0C-87DE-AE32-1B4E-300CE858E17E}"/>
              </a:ext>
            </a:extLst>
          </p:cNvPr>
          <p:cNvCxnSpPr>
            <a:cxnSpLocks/>
          </p:cNvCxnSpPr>
          <p:nvPr/>
        </p:nvCxnSpPr>
        <p:spPr>
          <a:xfrm>
            <a:off x="1080189" y="1938127"/>
            <a:ext cx="0" cy="385482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78C3A15-E663-8F2D-214C-81333FC8AA9A}"/>
              </a:ext>
            </a:extLst>
          </p:cNvPr>
          <p:cNvGrpSpPr/>
          <p:nvPr/>
        </p:nvGrpSpPr>
        <p:grpSpPr>
          <a:xfrm>
            <a:off x="1063623" y="2898772"/>
            <a:ext cx="5267739" cy="1205948"/>
            <a:chOff x="927652" y="2607365"/>
            <a:chExt cx="5267739" cy="1205948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4FF5800-F542-8B53-005E-C469AA6DFFEE}"/>
                </a:ext>
              </a:extLst>
            </p:cNvPr>
            <p:cNvCxnSpPr>
              <a:cxnSpLocks/>
            </p:cNvCxnSpPr>
            <p:nvPr/>
          </p:nvCxnSpPr>
          <p:spPr>
            <a:xfrm>
              <a:off x="927652" y="2607365"/>
              <a:ext cx="5267739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B8B6E21-1D9F-A0F8-FCD7-7289B3532DF7}"/>
                </a:ext>
              </a:extLst>
            </p:cNvPr>
            <p:cNvCxnSpPr>
              <a:cxnSpLocks/>
            </p:cNvCxnSpPr>
            <p:nvPr/>
          </p:nvCxnSpPr>
          <p:spPr>
            <a:xfrm>
              <a:off x="927652" y="3813313"/>
              <a:ext cx="5267739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99A5D33-1DAF-0920-8888-86C7C2BB6E66}"/>
              </a:ext>
            </a:extLst>
          </p:cNvPr>
          <p:cNvCxnSpPr>
            <a:cxnSpLocks/>
          </p:cNvCxnSpPr>
          <p:nvPr/>
        </p:nvCxnSpPr>
        <p:spPr>
          <a:xfrm>
            <a:off x="1050371" y="5787746"/>
            <a:ext cx="526773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534E4151-7951-84BF-0C76-F96FD856D101}"/>
              </a:ext>
            </a:extLst>
          </p:cNvPr>
          <p:cNvGrpSpPr/>
          <p:nvPr/>
        </p:nvGrpSpPr>
        <p:grpSpPr>
          <a:xfrm>
            <a:off x="1014889" y="1941303"/>
            <a:ext cx="64008" cy="3846443"/>
            <a:chOff x="1000675" y="1941303"/>
            <a:chExt cx="64008" cy="3846443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C54CEDD-4370-3AC5-52CA-D75F94FD6A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194130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8FFAABE-ACA7-6BC6-C5F3-05900B87290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242210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4B2FAA3-ABC8-A7F9-622E-8674C0C156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290291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856EB27-44B6-C2C8-360C-3B5C8E0FB6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3383097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0B754FD7-F1DF-78D2-7B46-CDB2FDFF1F6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386452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28094737-3CB7-8ED0-6A25-1192727140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434532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8BB91E7-B51E-5F35-BA58-F919F23FAC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482613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5FFC1BF-E795-53E1-39D7-780BDF8C1AC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530693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83E4A26-22F5-4B94-0DB2-B787712FAC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0675" y="578774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B6E11B3-516C-2667-8020-A2314E0D97E9}"/>
              </a:ext>
            </a:extLst>
          </p:cNvPr>
          <p:cNvCxnSpPr>
            <a:cxnSpLocks/>
          </p:cNvCxnSpPr>
          <p:nvPr/>
        </p:nvCxnSpPr>
        <p:spPr>
          <a:xfrm>
            <a:off x="1189519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EF4F68C-D6FD-5F00-A0BB-9049970CA48F}"/>
              </a:ext>
            </a:extLst>
          </p:cNvPr>
          <p:cNvCxnSpPr>
            <a:cxnSpLocks/>
          </p:cNvCxnSpPr>
          <p:nvPr/>
        </p:nvCxnSpPr>
        <p:spPr>
          <a:xfrm>
            <a:off x="1531472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050F2B71-AEA8-F744-673A-13DA7AE1A8E1}"/>
              </a:ext>
            </a:extLst>
          </p:cNvPr>
          <p:cNvCxnSpPr>
            <a:cxnSpLocks/>
          </p:cNvCxnSpPr>
          <p:nvPr/>
        </p:nvCxnSpPr>
        <p:spPr>
          <a:xfrm>
            <a:off x="1873425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4F997BF-818C-4321-2C78-62DF663A47E5}"/>
              </a:ext>
            </a:extLst>
          </p:cNvPr>
          <p:cNvCxnSpPr>
            <a:cxnSpLocks/>
          </p:cNvCxnSpPr>
          <p:nvPr/>
        </p:nvCxnSpPr>
        <p:spPr>
          <a:xfrm>
            <a:off x="2215378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1343341-0C45-9215-AE15-06627F9BD03D}"/>
              </a:ext>
            </a:extLst>
          </p:cNvPr>
          <p:cNvCxnSpPr>
            <a:cxnSpLocks/>
          </p:cNvCxnSpPr>
          <p:nvPr/>
        </p:nvCxnSpPr>
        <p:spPr>
          <a:xfrm>
            <a:off x="2557331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D000DAC-1B91-C37F-0DD6-6444A523EC5B}"/>
              </a:ext>
            </a:extLst>
          </p:cNvPr>
          <p:cNvCxnSpPr>
            <a:cxnSpLocks/>
          </p:cNvCxnSpPr>
          <p:nvPr/>
        </p:nvCxnSpPr>
        <p:spPr>
          <a:xfrm>
            <a:off x="2899284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0545B5A-64F7-546C-0E6E-4A666C6FE70A}"/>
              </a:ext>
            </a:extLst>
          </p:cNvPr>
          <p:cNvCxnSpPr>
            <a:cxnSpLocks/>
          </p:cNvCxnSpPr>
          <p:nvPr/>
        </p:nvCxnSpPr>
        <p:spPr>
          <a:xfrm>
            <a:off x="3241237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B9E0BC03-0A86-D572-0F25-5486609FC7E5}"/>
              </a:ext>
            </a:extLst>
          </p:cNvPr>
          <p:cNvCxnSpPr>
            <a:cxnSpLocks/>
          </p:cNvCxnSpPr>
          <p:nvPr/>
        </p:nvCxnSpPr>
        <p:spPr>
          <a:xfrm>
            <a:off x="3583190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A00D9C45-633D-8EF9-4154-0D2E4C148380}"/>
              </a:ext>
            </a:extLst>
          </p:cNvPr>
          <p:cNvCxnSpPr>
            <a:cxnSpLocks/>
          </p:cNvCxnSpPr>
          <p:nvPr/>
        </p:nvCxnSpPr>
        <p:spPr>
          <a:xfrm>
            <a:off x="3925143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C24EC21-2CB7-68D0-6947-586974157625}"/>
              </a:ext>
            </a:extLst>
          </p:cNvPr>
          <p:cNvCxnSpPr>
            <a:cxnSpLocks/>
          </p:cNvCxnSpPr>
          <p:nvPr/>
        </p:nvCxnSpPr>
        <p:spPr>
          <a:xfrm>
            <a:off x="4267096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D262D66-5A9A-8AAE-7426-6253F2305680}"/>
              </a:ext>
            </a:extLst>
          </p:cNvPr>
          <p:cNvCxnSpPr>
            <a:cxnSpLocks/>
          </p:cNvCxnSpPr>
          <p:nvPr/>
        </p:nvCxnSpPr>
        <p:spPr>
          <a:xfrm>
            <a:off x="4609049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2C20501B-53F0-C1D7-BC77-C52A2DE872E1}"/>
              </a:ext>
            </a:extLst>
          </p:cNvPr>
          <p:cNvCxnSpPr>
            <a:cxnSpLocks/>
          </p:cNvCxnSpPr>
          <p:nvPr/>
        </p:nvCxnSpPr>
        <p:spPr>
          <a:xfrm>
            <a:off x="4951002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F63BEF37-2F48-30D0-D137-268FEC013C95}"/>
              </a:ext>
            </a:extLst>
          </p:cNvPr>
          <p:cNvCxnSpPr>
            <a:cxnSpLocks/>
          </p:cNvCxnSpPr>
          <p:nvPr/>
        </p:nvCxnSpPr>
        <p:spPr>
          <a:xfrm>
            <a:off x="5292955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E71F8A9-266F-CEB9-E6A2-ED4A893BC3C5}"/>
              </a:ext>
            </a:extLst>
          </p:cNvPr>
          <p:cNvCxnSpPr>
            <a:cxnSpLocks/>
          </p:cNvCxnSpPr>
          <p:nvPr/>
        </p:nvCxnSpPr>
        <p:spPr>
          <a:xfrm>
            <a:off x="5634908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3A178D0-E493-574C-4019-811514168E65}"/>
              </a:ext>
            </a:extLst>
          </p:cNvPr>
          <p:cNvCxnSpPr>
            <a:cxnSpLocks/>
          </p:cNvCxnSpPr>
          <p:nvPr/>
        </p:nvCxnSpPr>
        <p:spPr>
          <a:xfrm>
            <a:off x="5976867" y="5787746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A3467DE-942E-24B8-C192-8D6172907BE1}"/>
              </a:ext>
            </a:extLst>
          </p:cNvPr>
          <p:cNvSpPr txBox="1"/>
          <p:nvPr/>
        </p:nvSpPr>
        <p:spPr>
          <a:xfrm>
            <a:off x="2613993" y="6093167"/>
            <a:ext cx="1828802" cy="37272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Patients</a:t>
            </a:r>
          </a:p>
        </p:txBody>
      </p:sp>
    </p:spTree>
    <p:extLst>
      <p:ext uri="{BB962C8B-B14F-4D97-AF65-F5344CB8AC3E}">
        <p14:creationId xmlns:p14="http://schemas.microsoft.com/office/powerpoint/2010/main" val="2674571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04E68-931D-2FC3-ED6E-D86E7CD02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FE5B91A-88B1-B549-C842-22CC9B65B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401917"/>
            <a:ext cx="11740260" cy="4606610"/>
          </a:xfrm>
        </p:spPr>
        <p:txBody>
          <a:bodyPr/>
          <a:lstStyle/>
          <a:p>
            <a:r>
              <a:rPr lang="en-US"/>
              <a:t>Phase II study (NCT04931342)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 b="1"/>
          </a:p>
          <a:p>
            <a:r>
              <a:rPr lang="en-US" b="1"/>
              <a:t>Primary endpoint</a:t>
            </a:r>
            <a:r>
              <a:rPr lang="en-US" b="1" dirty="0"/>
              <a:t>:</a:t>
            </a:r>
            <a:r>
              <a:rPr lang="en-US"/>
              <a:t> INV-assessed </a:t>
            </a:r>
            <a:r>
              <a:rPr lang="en-US" dirty="0"/>
              <a:t>cORR</a:t>
            </a:r>
            <a:r>
              <a:rPr lang="en-US"/>
              <a:t> per RECIST v1.1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F9B4553-1F0F-D16D-C4CC-8C966C664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BOUQUET: Phase II Biomarker-Directed Cobimetinib or Atezolizumab + Bevacizumab in Persistent/Recurrent Rare EOC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05E2E9F-3880-358C-609B-DC42600D7D07}"/>
              </a:ext>
            </a:extLst>
          </p:cNvPr>
          <p:cNvSpPr/>
          <p:nvPr/>
        </p:nvSpPr>
        <p:spPr>
          <a:xfrm>
            <a:off x="7647810" y="2303428"/>
            <a:ext cx="3193253" cy="8676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Cobimetinib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60 mg/day,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solidFill>
                  <a:schemeClr val="bg2"/>
                </a:solidFill>
              </a:rPr>
              <a:t>D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ays 1-21 Q4W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solidFill>
                  <a:schemeClr val="bg2"/>
                </a:solidFill>
              </a:rPr>
              <a:t>(n = 20)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3E95968-8B88-C514-AE11-F6E094EDB501}"/>
              </a:ext>
            </a:extLst>
          </p:cNvPr>
          <p:cNvSpPr/>
          <p:nvPr/>
        </p:nvSpPr>
        <p:spPr>
          <a:xfrm>
            <a:off x="4982705" y="2288984"/>
            <a:ext cx="2055569" cy="867777"/>
          </a:xfrm>
          <a:prstGeom prst="rect">
            <a:avLst/>
          </a:prstGeom>
          <a:solidFill>
            <a:schemeClr val="tx2"/>
          </a:solidFill>
          <a:ln w="28575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BRAF/KRAS/NRAS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</a:t>
            </a:r>
            <a:b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</a:b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mutation and/or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NF1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LOF alteration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E7B6813-D05B-8E13-1902-8BA2A96CDC35}"/>
              </a:ext>
            </a:extLst>
          </p:cNvPr>
          <p:cNvSpPr/>
          <p:nvPr/>
        </p:nvSpPr>
        <p:spPr>
          <a:xfrm>
            <a:off x="4982705" y="3240677"/>
            <a:ext cx="2055569" cy="867775"/>
          </a:xfrm>
          <a:prstGeom prst="rect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Nonmatched</a:t>
            </a:r>
            <a:r>
              <a:rPr kumimoji="0" lang="ka-GE" sz="1400" b="1" i="0" u="none" strike="noStrike" kern="1200" cap="none" spc="0" normalizeH="0" baseline="20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†</a:t>
            </a:r>
            <a:endParaRPr kumimoji="0" lang="en-US" sz="1400" b="1" i="0" u="none" strike="noStrike" kern="1200" cap="none" spc="0" normalizeH="0" baseline="2000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02BBB41-D384-82F1-96AE-4BEF919DE2D2}"/>
              </a:ext>
            </a:extLst>
          </p:cNvPr>
          <p:cNvSpPr/>
          <p:nvPr/>
        </p:nvSpPr>
        <p:spPr>
          <a:xfrm>
            <a:off x="2776881" y="2429648"/>
            <a:ext cx="1777558" cy="1255712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Biomarker testing (F1CDx and </a:t>
            </a:r>
            <a:b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</a:b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ER IHC) and Pathology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5A7379C-A5E8-03DA-1D65-755652D62975}"/>
              </a:ext>
            </a:extLst>
          </p:cNvPr>
          <p:cNvSpPr txBox="1"/>
          <p:nvPr/>
        </p:nvSpPr>
        <p:spPr>
          <a:xfrm>
            <a:off x="2913496" y="1940985"/>
            <a:ext cx="1657588" cy="30777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Prescreening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254C076-7FB7-E013-DEDD-4482670412E9}"/>
              </a:ext>
            </a:extLst>
          </p:cNvPr>
          <p:cNvSpPr/>
          <p:nvPr/>
        </p:nvSpPr>
        <p:spPr>
          <a:xfrm>
            <a:off x="7647810" y="3251473"/>
            <a:ext cx="3193253" cy="867775"/>
          </a:xfrm>
          <a:prstGeom prst="rect">
            <a:avLst/>
          </a:prstGeom>
          <a:solidFill>
            <a:schemeClr val="accent3"/>
          </a:solidFill>
          <a:ln w="28575">
            <a:solidFill>
              <a:schemeClr val="accent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Atezolizumab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1200 mg </a:t>
            </a:r>
            <a:r>
              <a:rPr lang="en-US" sz="1400" dirty="0">
                <a:solidFill>
                  <a:schemeClr val="bg2"/>
                </a:solidFill>
              </a:rPr>
              <a:t>Q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3W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+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bevacizumab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15 mg/kg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Q3W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(n = 21)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EB77C7-96BE-8D44-80C0-95B2AB8DC9F9}"/>
              </a:ext>
            </a:extLst>
          </p:cNvPr>
          <p:cNvSpPr txBox="1"/>
          <p:nvPr/>
        </p:nvSpPr>
        <p:spPr>
          <a:xfrm>
            <a:off x="4634142" y="1950859"/>
            <a:ext cx="2482572" cy="28802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Arm-Specific Screening</a:t>
            </a:r>
            <a:r>
              <a:rPr kumimoji="0" lang="en-US" sz="1400" b="1" i="0" u="none" strike="noStrike" kern="1200" cap="none" spc="0" normalizeH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*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9E19AF-0282-584D-151D-2757CFD9150E}"/>
              </a:ext>
            </a:extLst>
          </p:cNvPr>
          <p:cNvSpPr/>
          <p:nvPr/>
        </p:nvSpPr>
        <p:spPr>
          <a:xfrm>
            <a:off x="119570" y="1980802"/>
            <a:ext cx="2286001" cy="249046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buClr>
                <a:srgbClr val="4EA72E"/>
              </a:buClr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ea typeface="+mn-ea"/>
                <a:cs typeface="+mn-cs"/>
                <a:sym typeface="Symbol" pitchFamily="2" charset="2"/>
              </a:rPr>
              <a:t>Patients with measurable persistent or recurrent platinum-resistant EOC; prior nonhormonal systemic therapy</a:t>
            </a:r>
            <a:r>
              <a:rPr lang="en-US" sz="1400">
                <a:solidFill>
                  <a:srgbClr val="404040"/>
                </a:solidFill>
                <a:sym typeface="Symbol" pitchFamily="2" charset="2"/>
              </a:rPr>
              <a:t> (1-4 lines);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ea typeface="+mn-ea"/>
                <a:cs typeface="+mn-cs"/>
                <a:sym typeface="Symbol" pitchFamily="2" charset="2"/>
              </a:rPr>
              <a:t>ECOG PS ≤1;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ea typeface="+mn-ea"/>
                <a:cs typeface="+mn-cs"/>
                <a:sym typeface="Symbol" pitchFamily="2" charset="2"/>
              </a:rPr>
              <a:t>tumor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ea typeface="+mn-ea"/>
                <a:cs typeface="+mn-cs"/>
                <a:sym typeface="Symbol" pitchFamily="2" charset="2"/>
              </a:rPr>
              <a:t>sample available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EA72E"/>
              </a:buClr>
              <a:buSzTx/>
              <a:tabLst/>
              <a:defRPr/>
            </a:pPr>
            <a:r>
              <a:rPr lang="en-US" sz="1400">
                <a:solidFill>
                  <a:srgbClr val="404040"/>
                </a:solidFill>
                <a:sym typeface="Symbol" pitchFamily="2" charset="2"/>
              </a:rPr>
              <a:t>(N = 41)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ea typeface="+mn-ea"/>
              <a:cs typeface="+mn-cs"/>
              <a:sym typeface="Symbol" pitchFamily="2" charset="2"/>
            </a:endParaRP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57471453-1DDE-DB77-2C88-08C4980CEAF6}"/>
              </a:ext>
            </a:extLst>
          </p:cNvPr>
          <p:cNvSpPr txBox="1">
            <a:spLocks/>
          </p:cNvSpPr>
          <p:nvPr/>
        </p:nvSpPr>
        <p:spPr>
          <a:xfrm>
            <a:off x="601000" y="-123857"/>
            <a:ext cx="10971389" cy="92099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 Display" panose="02110004020202020204"/>
              <a:ea typeface="+mj-ea"/>
              <a:cs typeface="+mj-cs"/>
            </a:endParaRP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9164236B-4936-A17C-5FB4-1071D94C9751}"/>
              </a:ext>
            </a:extLst>
          </p:cNvPr>
          <p:cNvSpPr txBox="1">
            <a:spLocks/>
          </p:cNvSpPr>
          <p:nvPr/>
        </p:nvSpPr>
        <p:spPr>
          <a:xfrm>
            <a:off x="2913495" y="4173225"/>
            <a:ext cx="7736744" cy="738228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rgbClr val="636569"/>
              </a:buClr>
              <a:buSzPct val="85000"/>
              <a:buFont typeface="Wingdings" pitchFamily="2" charset="2"/>
              <a:buNone/>
              <a:defRPr/>
            </a:pPr>
            <a:r>
              <a:rPr lang="en-US" sz="900" dirty="0">
                <a:latin typeface="+mn-lt"/>
                <a:cs typeface="+mn-cs"/>
              </a:rPr>
              <a:t>*Other arms for </a:t>
            </a:r>
            <a:r>
              <a:rPr lang="en-US" sz="900" i="1" dirty="0">
                <a:latin typeface="+mn-lt"/>
                <a:cs typeface="+mn-cs"/>
              </a:rPr>
              <a:t>PTEN</a:t>
            </a:r>
            <a:r>
              <a:rPr lang="en-US" sz="900" dirty="0">
                <a:latin typeface="+mn-lt"/>
                <a:cs typeface="+mn-cs"/>
              </a:rPr>
              <a:t> LOF alteration and/or </a:t>
            </a:r>
            <a:r>
              <a:rPr lang="en-US" sz="900" i="1" dirty="0">
                <a:latin typeface="+mn-lt"/>
                <a:cs typeface="+mn-cs"/>
              </a:rPr>
              <a:t>PIK3CA- </a:t>
            </a:r>
            <a:r>
              <a:rPr lang="en-US" sz="900" dirty="0">
                <a:latin typeface="+mn-lt"/>
                <a:cs typeface="+mn-cs"/>
              </a:rPr>
              <a:t>or </a:t>
            </a:r>
            <a:r>
              <a:rPr lang="en-US" sz="900" i="1" dirty="0">
                <a:latin typeface="+mn-lt"/>
                <a:cs typeface="+mn-cs"/>
              </a:rPr>
              <a:t>AKT1</a:t>
            </a:r>
            <a:r>
              <a:rPr lang="en-US" sz="900" dirty="0">
                <a:latin typeface="+mn-lt"/>
                <a:cs typeface="+mn-cs"/>
              </a:rPr>
              <a:t>-activating mutation: ipatasertib + paclitaxel; </a:t>
            </a:r>
            <a:r>
              <a:rPr lang="en-US" sz="900" i="1" dirty="0">
                <a:latin typeface="+mn-lt"/>
                <a:cs typeface="+mn-cs"/>
              </a:rPr>
              <a:t>ERBB2</a:t>
            </a:r>
            <a:r>
              <a:rPr lang="en-US" sz="900" dirty="0">
                <a:latin typeface="+mn-lt"/>
                <a:cs typeface="+mn-cs"/>
              </a:rPr>
              <a:t>-amplified and/or mutated: trastuzumab emtansine; ER+: giredestrant + abemaciclib; </a:t>
            </a:r>
            <a:r>
              <a:rPr lang="en-US" sz="900" i="1" dirty="0">
                <a:latin typeface="+mn-lt"/>
                <a:cs typeface="+mn-cs"/>
              </a:rPr>
              <a:t>PIK3CA-</a:t>
            </a:r>
            <a:r>
              <a:rPr lang="en-US" sz="900" dirty="0">
                <a:latin typeface="+mn-lt"/>
                <a:cs typeface="+mn-cs"/>
              </a:rPr>
              <a:t>activating mutation: inavolisib + palbociclib or inavolisib + bevacizumab; ER+ and </a:t>
            </a:r>
            <a:r>
              <a:rPr lang="en-US" sz="900" i="1" dirty="0">
                <a:latin typeface="+mn-lt"/>
                <a:cs typeface="+mn-cs"/>
              </a:rPr>
              <a:t>PIK3CA</a:t>
            </a:r>
            <a:r>
              <a:rPr lang="en-US" sz="900" dirty="0">
                <a:latin typeface="+mn-lt"/>
                <a:cs typeface="+mn-cs"/>
              </a:rPr>
              <a:t>-activating mutation: inavolisib + palbociclib + letrozole or inavolisib + giredestrant; nonmatched inavolisib + olaparib or atezolizumab + bevacizumab + cyclophosphamide. </a:t>
            </a:r>
            <a:r>
              <a:rPr lang="ka-GE" sz="90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†</a:t>
            </a:r>
            <a:r>
              <a:rPr lang="en-US" sz="900">
                <a:solidFill>
                  <a:srgbClr val="404040"/>
                </a:solidFill>
                <a:latin typeface="+mn-lt"/>
                <a:cs typeface="+mn-cs"/>
              </a:rPr>
              <a:t>Nonmatched arms are designated for tumors without corresponding biomarkers.</a:t>
            </a:r>
            <a:endParaRPr lang="en-US" sz="900" dirty="0">
              <a:solidFill>
                <a:srgbClr val="404040"/>
              </a:solidFill>
              <a:latin typeface="+mn-lt"/>
              <a:cs typeface="+mn-cs"/>
            </a:endParaRPr>
          </a:p>
        </p:txBody>
      </p:sp>
      <p:sp>
        <p:nvSpPr>
          <p:cNvPr id="20" name="Line 53">
            <a:extLst>
              <a:ext uri="{FF2B5EF4-FFF2-40B4-BE49-F238E27FC236}">
                <a16:creationId xmlns:a16="http://schemas.microsoft.com/office/drawing/2014/main" id="{3570926A-C364-75E4-40EC-0FE2B8D7580C}"/>
              </a:ext>
            </a:extLst>
          </p:cNvPr>
          <p:cNvSpPr>
            <a:spLocks noChangeShapeType="1"/>
          </p:cNvSpPr>
          <p:nvPr/>
        </p:nvSpPr>
        <p:spPr bwMode="auto">
          <a:xfrm>
            <a:off x="4296650" y="3273020"/>
            <a:ext cx="6223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2" name="Line 54">
            <a:extLst>
              <a:ext uri="{FF2B5EF4-FFF2-40B4-BE49-F238E27FC236}">
                <a16:creationId xmlns:a16="http://schemas.microsoft.com/office/drawing/2014/main" id="{87E3A8C8-A54D-3793-5203-1B9D30A9D1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96650" y="2672944"/>
            <a:ext cx="6223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3" name="Line 51">
            <a:extLst>
              <a:ext uri="{FF2B5EF4-FFF2-40B4-BE49-F238E27FC236}">
                <a16:creationId xmlns:a16="http://schemas.microsoft.com/office/drawing/2014/main" id="{5F4C991C-15CF-F363-3CE2-F4A99B53BAB9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7317558" y="3435658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5" name="Line 51">
            <a:extLst>
              <a:ext uri="{FF2B5EF4-FFF2-40B4-BE49-F238E27FC236}">
                <a16:creationId xmlns:a16="http://schemas.microsoft.com/office/drawing/2014/main" id="{71E8D171-A751-44E2-908F-B2DAF62DA54E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7317558" y="2514703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8" name="Line 51">
            <a:extLst>
              <a:ext uri="{FF2B5EF4-FFF2-40B4-BE49-F238E27FC236}">
                <a16:creationId xmlns:a16="http://schemas.microsoft.com/office/drawing/2014/main" id="{DE6D0510-3E98-51C7-E374-E395DBB7ADCB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2659533" y="2860769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Content Placeholder 8">
            <a:extLst>
              <a:ext uri="{FF2B5EF4-FFF2-40B4-BE49-F238E27FC236}">
                <a16:creationId xmlns:a16="http://schemas.microsoft.com/office/drawing/2014/main" id="{35A0BCFD-F045-1FE2-A0F9-DAFE171AB48D}"/>
              </a:ext>
            </a:extLst>
          </p:cNvPr>
          <p:cNvSpPr txBox="1">
            <a:spLocks/>
          </p:cNvSpPr>
          <p:nvPr/>
        </p:nvSpPr>
        <p:spPr>
          <a:xfrm>
            <a:off x="1874905" y="6302375"/>
            <a:ext cx="7416734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/>
              <a:t>Ray-Coquard. ESMO 2023. Abstr 747MO. Ray-Coquard. Ann Oncol. 2023;34:S511</a:t>
            </a:r>
          </a:p>
        </p:txBody>
      </p:sp>
    </p:spTree>
    <p:extLst>
      <p:ext uri="{BB962C8B-B14F-4D97-AF65-F5344CB8AC3E}">
        <p14:creationId xmlns:p14="http://schemas.microsoft.com/office/powerpoint/2010/main" val="3034163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CB4D1-131D-4213-65D7-671DDBA50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BOUQUET: Patient Characteristics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90AF1-B634-A9B9-71AC-21CD0E9ED89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Ray-Coquard. ESMO 2023. Abstr 747MO. Ray-Coquard. Ann Oncol. 2023;34:S511</a:t>
            </a:r>
          </a:p>
        </p:txBody>
      </p:sp>
      <p:graphicFrame>
        <p:nvGraphicFramePr>
          <p:cNvPr id="10" name="Content Placeholder 27">
            <a:extLst>
              <a:ext uri="{FF2B5EF4-FFF2-40B4-BE49-F238E27FC236}">
                <a16:creationId xmlns:a16="http://schemas.microsoft.com/office/drawing/2014/main" id="{7CC660F1-C265-5351-5E9B-403E0388FB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7453992"/>
              </p:ext>
            </p:extLst>
          </p:nvPr>
        </p:nvGraphicFramePr>
        <p:xfrm>
          <a:off x="1890793" y="1397551"/>
          <a:ext cx="8299343" cy="43210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2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4355">
                  <a:extLst>
                    <a:ext uri="{9D8B030D-6E8A-4147-A177-3AD203B41FA5}">
                      <a16:colId xmlns:a16="http://schemas.microsoft.com/office/drawing/2014/main" val="2693326286"/>
                    </a:ext>
                  </a:extLst>
                </a:gridCol>
                <a:gridCol w="2812943">
                  <a:extLst>
                    <a:ext uri="{9D8B030D-6E8A-4147-A177-3AD203B41FA5}">
                      <a16:colId xmlns:a16="http://schemas.microsoft.com/office/drawing/2014/main" val="1017026210"/>
                    </a:ext>
                  </a:extLst>
                </a:gridCol>
              </a:tblGrid>
              <a:tr h="592446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2"/>
                          </a:solidFill>
                          <a:latin typeface="+mn-lt"/>
                        </a:rPr>
                        <a:t>Patient Characteristics</a:t>
                      </a:r>
                      <a:endParaRPr lang="en-US" sz="1600" b="1" baseline="3000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 marL="108000" marR="27432" marT="18288" marB="18288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Cobimetinib (n = 20)</a:t>
                      </a:r>
                      <a:endParaRPr lang="en-US" sz="1600" b="1" kern="1200" dirty="0">
                        <a:solidFill>
                          <a:schemeClr val="bg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0"/>
                        </a:spcBef>
                      </a:pPr>
                      <a:r>
                        <a:rPr lang="en-US" sz="1600" b="1" kern="1200" dirty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Atezolizumab + Bevacizumab (n = 21)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420926"/>
                  </a:ext>
                </a:extLst>
              </a:tr>
              <a:tr h="403449">
                <a:tc>
                  <a:txBody>
                    <a:bodyPr/>
                    <a:lstStyle/>
                    <a:p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Median age, yr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8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57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706820"/>
                  </a:ext>
                </a:extLst>
              </a:tr>
              <a:tr h="310638">
                <a:tc>
                  <a:txBody>
                    <a:bodyPr/>
                    <a:lstStyle/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Aged ≥65 yr, %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35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24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451540"/>
                  </a:ext>
                </a:extLst>
              </a:tr>
              <a:tr h="370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≥3 prior lines </a:t>
                      </a:r>
                      <a:b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of treatment, %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65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48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309829"/>
                  </a:ext>
                </a:extLst>
              </a:tr>
              <a:tr h="4809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Histology, n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48412"/>
                  </a:ext>
                </a:extLst>
              </a:tr>
              <a:tr h="340701">
                <a:tc>
                  <a:txBody>
                    <a:bodyPr/>
                    <a:lstStyle/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LGSOC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15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271526"/>
                  </a:ext>
                </a:extLst>
              </a:tr>
              <a:tr h="340699">
                <a:tc>
                  <a:txBody>
                    <a:bodyPr/>
                    <a:lstStyle/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Mucinous carcinoma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79527"/>
                  </a:ext>
                </a:extLst>
              </a:tr>
              <a:tr h="340699">
                <a:tc>
                  <a:txBody>
                    <a:bodyPr/>
                    <a:lstStyle/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Clear cell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018599"/>
                  </a:ext>
                </a:extLst>
              </a:tr>
              <a:tr h="340699">
                <a:tc>
                  <a:txBody>
                    <a:bodyPr/>
                    <a:lstStyle/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Carcinosarcoma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958969"/>
                  </a:ext>
                </a:extLst>
              </a:tr>
              <a:tr h="498023">
                <a:tc>
                  <a:txBody>
                    <a:bodyPr/>
                    <a:lstStyle/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Mesonephric-like adenocarcinoma</a:t>
                      </a:r>
                    </a:p>
                  </a:txBody>
                  <a:tcPr marL="108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8722760"/>
                  </a:ext>
                </a:extLst>
              </a:tr>
            </a:tbl>
          </a:graphicData>
        </a:graphic>
      </p:graphicFrame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AF190A5-82CA-48EA-E7CE-53DDE42ECDD0}"/>
              </a:ext>
            </a:extLst>
          </p:cNvPr>
          <p:cNvSpPr/>
          <p:nvPr/>
        </p:nvSpPr>
        <p:spPr>
          <a:xfrm>
            <a:off x="1890793" y="3754725"/>
            <a:ext cx="8299343" cy="34457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4117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6696E6-A6CF-2FFA-95FB-3FF8A3573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FF8B3-A555-1854-488B-4425E6034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kumimoji="0" lang="en-US" sz="32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BOUQUET: ORR (Cobimetinib)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207AF8E0-9E41-16E3-0BBA-44C6B94A0ED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686445" y="3454035"/>
            <a:ext cx="5047568" cy="1125443"/>
          </a:xfrm>
        </p:spPr>
        <p:txBody>
          <a:bodyPr anchor="t"/>
          <a:lstStyle/>
          <a:p>
            <a:pPr>
              <a:spcBef>
                <a:spcPts val="0"/>
              </a:spcBef>
            </a:pPr>
            <a:r>
              <a:rPr lang="en-US" sz="1000" dirty="0">
                <a:latin typeface="+mn-lt"/>
                <a:ea typeface="Helvetica" charset="0"/>
              </a:rPr>
              <a:t>Data cutoff date: September 8, 2022.</a:t>
            </a:r>
          </a:p>
          <a:p>
            <a:pPr>
              <a:spcBef>
                <a:spcPts val="0"/>
              </a:spcBef>
            </a:pPr>
            <a:r>
              <a:rPr lang="en-US" sz="1000" dirty="0">
                <a:solidFill>
                  <a:srgbClr val="404040"/>
                </a:solidFill>
                <a:latin typeface="+mn-lt"/>
              </a:rPr>
              <a:t>*MLA, mesonephric-like adenocarcinoma. </a:t>
            </a:r>
            <a:r>
              <a:rPr lang="en-US" sz="1000" baseline="300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†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 measurable disease at baseline in 1 patient; death before response assessment in 2 patients (both with MUC).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FABF6F-5C74-81A9-71D0-94D73D9CAA1C}"/>
              </a:ext>
            </a:extLst>
          </p:cNvPr>
          <p:cNvSpPr txBox="1"/>
          <p:nvPr/>
        </p:nvSpPr>
        <p:spPr bwMode="auto">
          <a:xfrm rot="16200000">
            <a:off x="-809922" y="2724614"/>
            <a:ext cx="2438971" cy="5232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Best Change From </a:t>
            </a:r>
            <a:br>
              <a:rPr kumimoji="0" lang="en-US" sz="14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4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Baseline in SLD (%)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55825C-25C5-02D4-C50A-F371859BC2ED}"/>
              </a:ext>
            </a:extLst>
          </p:cNvPr>
          <p:cNvSpPr txBox="1"/>
          <p:nvPr/>
        </p:nvSpPr>
        <p:spPr bwMode="auto">
          <a:xfrm>
            <a:off x="567919" y="1766738"/>
            <a:ext cx="5302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80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D8A1066-734B-158A-E53E-48BCFF5CA93A}"/>
              </a:ext>
            </a:extLst>
          </p:cNvPr>
          <p:cNvSpPr txBox="1"/>
          <p:nvPr/>
        </p:nvSpPr>
        <p:spPr bwMode="auto">
          <a:xfrm>
            <a:off x="661094" y="2000369"/>
            <a:ext cx="4370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60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6A928A7-C3BF-7181-29AE-8DD2B26E744F}"/>
              </a:ext>
            </a:extLst>
          </p:cNvPr>
          <p:cNvSpPr txBox="1"/>
          <p:nvPr/>
        </p:nvSpPr>
        <p:spPr bwMode="auto">
          <a:xfrm>
            <a:off x="672693" y="2234000"/>
            <a:ext cx="4254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40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5447F16-866C-46D8-FD45-8AD4E1692912}"/>
              </a:ext>
            </a:extLst>
          </p:cNvPr>
          <p:cNvSpPr txBox="1"/>
          <p:nvPr/>
        </p:nvSpPr>
        <p:spPr bwMode="auto">
          <a:xfrm>
            <a:off x="567919" y="2934893"/>
            <a:ext cx="5302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-20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B8DB9E0-22E7-DF10-2B30-7B6D2960DAF8}"/>
              </a:ext>
            </a:extLst>
          </p:cNvPr>
          <p:cNvSpPr txBox="1"/>
          <p:nvPr/>
        </p:nvSpPr>
        <p:spPr bwMode="auto">
          <a:xfrm>
            <a:off x="567919" y="3168524"/>
            <a:ext cx="5302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-40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C5AC0C2-1C72-B543-F593-03ED8443C6E5}"/>
              </a:ext>
            </a:extLst>
          </p:cNvPr>
          <p:cNvSpPr txBox="1"/>
          <p:nvPr/>
        </p:nvSpPr>
        <p:spPr bwMode="auto">
          <a:xfrm>
            <a:off x="537990" y="3402155"/>
            <a:ext cx="5601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-60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44D65-3A41-09CE-537D-BD41B0E83E1D}"/>
              </a:ext>
            </a:extLst>
          </p:cNvPr>
          <p:cNvSpPr txBox="1"/>
          <p:nvPr/>
        </p:nvSpPr>
        <p:spPr bwMode="auto">
          <a:xfrm>
            <a:off x="567919" y="3635786"/>
            <a:ext cx="5302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-80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406F143-769D-0B35-D0BF-B56CABD5806B}"/>
              </a:ext>
            </a:extLst>
          </p:cNvPr>
          <p:cNvSpPr txBox="1"/>
          <p:nvPr/>
        </p:nvSpPr>
        <p:spPr bwMode="auto">
          <a:xfrm>
            <a:off x="457988" y="3869420"/>
            <a:ext cx="6401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-100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6A8B1B5-46A6-9F77-4927-46B0DC15C85B}"/>
              </a:ext>
            </a:extLst>
          </p:cNvPr>
          <p:cNvSpPr txBox="1"/>
          <p:nvPr/>
        </p:nvSpPr>
        <p:spPr bwMode="auto">
          <a:xfrm>
            <a:off x="3750471" y="2032688"/>
            <a:ext cx="21913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LGSOC + MLA</a:t>
            </a:r>
            <a:r>
              <a:rPr kumimoji="0" lang="en-US" sz="1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*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(n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9)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cORR: 33%; DCR: 89%</a:t>
            </a:r>
          </a:p>
        </p:txBody>
      </p:sp>
      <p:sp>
        <p:nvSpPr>
          <p:cNvPr id="39" name="Right Brace 38">
            <a:extLst>
              <a:ext uri="{FF2B5EF4-FFF2-40B4-BE49-F238E27FC236}">
                <a16:creationId xmlns:a16="http://schemas.microsoft.com/office/drawing/2014/main" id="{A1818D5F-B900-6EF6-FFEE-AC2A85262F5B}"/>
              </a:ext>
            </a:extLst>
          </p:cNvPr>
          <p:cNvSpPr/>
          <p:nvPr/>
        </p:nvSpPr>
        <p:spPr bwMode="auto">
          <a:xfrm rot="16200000">
            <a:off x="4590461" y="1502982"/>
            <a:ext cx="198418" cy="2504223"/>
          </a:xfrm>
          <a:prstGeom prst="rightBrace">
            <a:avLst/>
          </a:prstGeom>
          <a:noFill/>
          <a:ln w="285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BC9117A-5C96-318C-C07C-87D4961CEC1E}"/>
              </a:ext>
            </a:extLst>
          </p:cNvPr>
          <p:cNvSpPr/>
          <p:nvPr/>
        </p:nvSpPr>
        <p:spPr bwMode="auto">
          <a:xfrm>
            <a:off x="1143592" y="2192666"/>
            <a:ext cx="176414" cy="661427"/>
          </a:xfrm>
          <a:prstGeom prst="rect">
            <a:avLst/>
          </a:prstGeom>
          <a:solidFill>
            <a:schemeClr val="accent3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AB14BA0-0912-E218-8224-46FD371E2693}"/>
              </a:ext>
            </a:extLst>
          </p:cNvPr>
          <p:cNvSpPr/>
          <p:nvPr/>
        </p:nvSpPr>
        <p:spPr bwMode="auto">
          <a:xfrm>
            <a:off x="1431842" y="2246641"/>
            <a:ext cx="176414" cy="607452"/>
          </a:xfrm>
          <a:prstGeom prst="rect">
            <a:avLst/>
          </a:prstGeom>
          <a:solidFill>
            <a:schemeClr val="accent3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4A57A0B-DA75-51F4-9064-4D327A91CB4E}"/>
              </a:ext>
            </a:extLst>
          </p:cNvPr>
          <p:cNvSpPr/>
          <p:nvPr/>
        </p:nvSpPr>
        <p:spPr bwMode="auto">
          <a:xfrm>
            <a:off x="1720092" y="2421266"/>
            <a:ext cx="176414" cy="432827"/>
          </a:xfrm>
          <a:prstGeom prst="rect">
            <a:avLst/>
          </a:prstGeom>
          <a:solidFill>
            <a:schemeClr val="accent3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B079751-D9C9-9B0E-59BA-07055CD03BE6}"/>
              </a:ext>
            </a:extLst>
          </p:cNvPr>
          <p:cNvSpPr/>
          <p:nvPr/>
        </p:nvSpPr>
        <p:spPr bwMode="auto">
          <a:xfrm>
            <a:off x="3170103" y="2848497"/>
            <a:ext cx="166035" cy="68400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54C061B-E9CB-ED1D-E9D9-E4C84A924B26}"/>
              </a:ext>
            </a:extLst>
          </p:cNvPr>
          <p:cNvSpPr/>
          <p:nvPr/>
        </p:nvSpPr>
        <p:spPr bwMode="auto">
          <a:xfrm>
            <a:off x="3458130" y="2848498"/>
            <a:ext cx="166035" cy="122044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ED3E12C-ED02-52E4-EE78-8CCE8205A0BE}"/>
              </a:ext>
            </a:extLst>
          </p:cNvPr>
          <p:cNvSpPr/>
          <p:nvPr/>
        </p:nvSpPr>
        <p:spPr bwMode="auto">
          <a:xfrm>
            <a:off x="3746157" y="2848496"/>
            <a:ext cx="166035" cy="290319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3F7D8C9-0BF4-2E72-2854-929F27A4AB83}"/>
              </a:ext>
            </a:extLst>
          </p:cNvPr>
          <p:cNvSpPr/>
          <p:nvPr/>
        </p:nvSpPr>
        <p:spPr bwMode="auto">
          <a:xfrm>
            <a:off x="4034184" y="2848498"/>
            <a:ext cx="166035" cy="363344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A388BB-5B18-38AE-F21B-3548B155048A}"/>
              </a:ext>
            </a:extLst>
          </p:cNvPr>
          <p:cNvSpPr/>
          <p:nvPr/>
        </p:nvSpPr>
        <p:spPr bwMode="auto">
          <a:xfrm>
            <a:off x="4322211" y="2848498"/>
            <a:ext cx="166035" cy="363344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6BDE94E-F900-5F85-F738-9FB11D63411C}"/>
              </a:ext>
            </a:extLst>
          </p:cNvPr>
          <p:cNvSpPr/>
          <p:nvPr/>
        </p:nvSpPr>
        <p:spPr bwMode="auto">
          <a:xfrm>
            <a:off x="4610238" y="2848497"/>
            <a:ext cx="166035" cy="417319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C8306F1-3665-48F4-5075-245F4383EB3D}"/>
              </a:ext>
            </a:extLst>
          </p:cNvPr>
          <p:cNvSpPr/>
          <p:nvPr/>
        </p:nvSpPr>
        <p:spPr bwMode="auto">
          <a:xfrm>
            <a:off x="4898265" y="2848496"/>
            <a:ext cx="166035" cy="487169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CD2F834-E46E-E871-6279-2A7A72648D99}"/>
              </a:ext>
            </a:extLst>
          </p:cNvPr>
          <p:cNvSpPr/>
          <p:nvPr/>
        </p:nvSpPr>
        <p:spPr bwMode="auto">
          <a:xfrm>
            <a:off x="5762349" y="2848497"/>
            <a:ext cx="166035" cy="1160269"/>
          </a:xfrm>
          <a:prstGeom prst="rect">
            <a:avLst/>
          </a:prstGeom>
          <a:solidFill>
            <a:schemeClr val="accent1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FA7EB5B-E899-284E-09FC-7236D6AD3A95}"/>
              </a:ext>
            </a:extLst>
          </p:cNvPr>
          <p:cNvSpPr/>
          <p:nvPr/>
        </p:nvSpPr>
        <p:spPr bwMode="auto">
          <a:xfrm>
            <a:off x="5186292" y="2848497"/>
            <a:ext cx="166035" cy="569719"/>
          </a:xfrm>
          <a:prstGeom prst="rect">
            <a:avLst/>
          </a:prstGeom>
          <a:solidFill>
            <a:schemeClr val="accent4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552F5C7-F59E-FB6A-B549-EA6F55EE3A8A}"/>
              </a:ext>
            </a:extLst>
          </p:cNvPr>
          <p:cNvSpPr/>
          <p:nvPr/>
        </p:nvSpPr>
        <p:spPr bwMode="auto">
          <a:xfrm>
            <a:off x="5474319" y="2848497"/>
            <a:ext cx="166035" cy="630044"/>
          </a:xfrm>
          <a:prstGeom prst="rect">
            <a:avLst/>
          </a:prstGeom>
          <a:solidFill>
            <a:schemeClr val="accent4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064B3EB-2930-BC81-BE37-35BEB1FF75D1}"/>
              </a:ext>
            </a:extLst>
          </p:cNvPr>
          <p:cNvGrpSpPr/>
          <p:nvPr/>
        </p:nvGrpSpPr>
        <p:grpSpPr>
          <a:xfrm>
            <a:off x="1218546" y="3585649"/>
            <a:ext cx="4600374" cy="489578"/>
            <a:chOff x="1343414" y="1858875"/>
            <a:chExt cx="4600374" cy="489578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C4772289-BB55-5CB4-2D5F-C2D7CCBCBBA7}"/>
                </a:ext>
              </a:extLst>
            </p:cNvPr>
            <p:cNvGrpSpPr/>
            <p:nvPr/>
          </p:nvGrpSpPr>
          <p:grpSpPr>
            <a:xfrm>
              <a:off x="1343414" y="1858875"/>
              <a:ext cx="2924263" cy="484200"/>
              <a:chOff x="3633019" y="-702648"/>
              <a:chExt cx="4677274" cy="720563"/>
            </a:xfrm>
          </p:grpSpPr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C36A2541-C0D2-5ADB-8609-D28E23B2EC12}"/>
                  </a:ext>
                </a:extLst>
              </p:cNvPr>
              <p:cNvSpPr txBox="1"/>
              <p:nvPr/>
            </p:nvSpPr>
            <p:spPr bwMode="auto">
              <a:xfrm>
                <a:off x="3728416" y="-702648"/>
                <a:ext cx="2677426" cy="3893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Progressive disease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12F3D0DF-5FA4-3591-4C38-68EBC55BC7A1}"/>
                  </a:ext>
                </a:extLst>
              </p:cNvPr>
              <p:cNvSpPr txBox="1"/>
              <p:nvPr/>
            </p:nvSpPr>
            <p:spPr bwMode="auto">
              <a:xfrm>
                <a:off x="6364786" y="-702648"/>
                <a:ext cx="1945507" cy="3893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0" i="0" u="none" strike="noStrike" kern="0" cap="none" spc="0" normalizeH="0" baseline="0" noProof="0">
                    <a:ln>
                      <a:noFill/>
                    </a:ln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Stable disease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4C01B08D-A97F-2BBB-085E-B67B676E0E3B}"/>
                  </a:ext>
                </a:extLst>
              </p:cNvPr>
              <p:cNvSpPr txBox="1"/>
              <p:nvPr/>
            </p:nvSpPr>
            <p:spPr bwMode="auto">
              <a:xfrm>
                <a:off x="3703836" y="-371400"/>
                <a:ext cx="3424614" cy="3893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Confirmed partial response</a:t>
                </a:r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0EC29A0-730B-B600-EF56-5177ECA36052}"/>
                  </a:ext>
                </a:extLst>
              </p:cNvPr>
              <p:cNvSpPr/>
              <p:nvPr/>
            </p:nvSpPr>
            <p:spPr bwMode="auto">
              <a:xfrm>
                <a:off x="3635565" y="-583894"/>
                <a:ext cx="176270" cy="176270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05C6AA93-C8DA-EBA2-82A0-99C5CE513DDE}"/>
                  </a:ext>
                </a:extLst>
              </p:cNvPr>
              <p:cNvSpPr/>
              <p:nvPr/>
            </p:nvSpPr>
            <p:spPr bwMode="auto">
              <a:xfrm>
                <a:off x="6277444" y="-583894"/>
                <a:ext cx="176270" cy="176270"/>
              </a:xfrm>
              <a:prstGeom prst="rect">
                <a:avLst/>
              </a:prstGeom>
              <a:solidFill>
                <a:schemeClr val="accent5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490EDDE8-9A8C-CE97-3A47-E8963A4BBB2A}"/>
                  </a:ext>
                </a:extLst>
              </p:cNvPr>
              <p:cNvSpPr/>
              <p:nvPr/>
            </p:nvSpPr>
            <p:spPr bwMode="auto">
              <a:xfrm>
                <a:off x="3633019" y="-252646"/>
                <a:ext cx="176270" cy="176270"/>
              </a:xfrm>
              <a:prstGeom prst="rect">
                <a:avLst/>
              </a:prstGeom>
              <a:solidFill>
                <a:schemeClr val="accent4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AE043030-DA61-49D7-49FA-3D05D5ADD6AF}"/>
                </a:ext>
              </a:extLst>
            </p:cNvPr>
            <p:cNvSpPr txBox="1"/>
            <p:nvPr/>
          </p:nvSpPr>
          <p:spPr bwMode="auto">
            <a:xfrm>
              <a:off x="3581447" y="2086843"/>
              <a:ext cx="2362341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Confirmed complete response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2723CC7-44B0-6FA8-DC7F-39EA01F1659A}"/>
                </a:ext>
              </a:extLst>
            </p:cNvPr>
            <p:cNvSpPr/>
            <p:nvPr/>
          </p:nvSpPr>
          <p:spPr bwMode="auto">
            <a:xfrm>
              <a:off x="3528120" y="2157590"/>
              <a:ext cx="110205" cy="11844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CB6DF567-6E13-F203-B752-7962EA95CD3F}"/>
              </a:ext>
            </a:extLst>
          </p:cNvPr>
          <p:cNvSpPr txBox="1"/>
          <p:nvPr/>
        </p:nvSpPr>
        <p:spPr bwMode="auto">
          <a:xfrm>
            <a:off x="672693" y="2467631"/>
            <a:ext cx="4254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20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CA6D5D7-3788-D8F3-823C-D06EB15C5633}"/>
              </a:ext>
            </a:extLst>
          </p:cNvPr>
          <p:cNvSpPr txBox="1"/>
          <p:nvPr/>
        </p:nvSpPr>
        <p:spPr bwMode="auto">
          <a:xfrm>
            <a:off x="672693" y="2701262"/>
            <a:ext cx="4254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19C25DDD-3B46-88C5-F3CA-74AE734B2B9B}"/>
              </a:ext>
            </a:extLst>
          </p:cNvPr>
          <p:cNvSpPr/>
          <p:nvPr/>
        </p:nvSpPr>
        <p:spPr bwMode="auto">
          <a:xfrm>
            <a:off x="2008342" y="2603142"/>
            <a:ext cx="176414" cy="250951"/>
          </a:xfrm>
          <a:prstGeom prst="rect">
            <a:avLst/>
          </a:prstGeom>
          <a:solidFill>
            <a:schemeClr val="accent3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D8421E9-523D-B05D-0DA3-9314525B8EF7}"/>
              </a:ext>
            </a:extLst>
          </p:cNvPr>
          <p:cNvSpPr/>
          <p:nvPr/>
        </p:nvSpPr>
        <p:spPr bwMode="auto">
          <a:xfrm>
            <a:off x="2296592" y="2646691"/>
            <a:ext cx="176414" cy="207402"/>
          </a:xfrm>
          <a:prstGeom prst="rect">
            <a:avLst/>
          </a:prstGeom>
          <a:solidFill>
            <a:schemeClr val="accent5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98AAF63A-AA9B-94F4-9E7E-A1E28A995D6E}"/>
              </a:ext>
            </a:extLst>
          </p:cNvPr>
          <p:cNvSpPr/>
          <p:nvPr/>
        </p:nvSpPr>
        <p:spPr bwMode="auto">
          <a:xfrm>
            <a:off x="2584842" y="2653041"/>
            <a:ext cx="176414" cy="201052"/>
          </a:xfrm>
          <a:prstGeom prst="rect">
            <a:avLst/>
          </a:prstGeom>
          <a:solidFill>
            <a:schemeClr val="accent3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F0DE342-55BE-DF5D-76D9-479090A04867}"/>
              </a:ext>
            </a:extLst>
          </p:cNvPr>
          <p:cNvSpPr/>
          <p:nvPr/>
        </p:nvSpPr>
        <p:spPr bwMode="auto">
          <a:xfrm>
            <a:off x="2873090" y="2751466"/>
            <a:ext cx="176414" cy="102627"/>
          </a:xfrm>
          <a:prstGeom prst="rect">
            <a:avLst/>
          </a:prstGeom>
          <a:solidFill>
            <a:schemeClr val="accent3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188C1406-F8BF-4CED-09F9-46B2F1398D9E}"/>
              </a:ext>
            </a:extLst>
          </p:cNvPr>
          <p:cNvSpPr txBox="1"/>
          <p:nvPr/>
        </p:nvSpPr>
        <p:spPr bwMode="auto">
          <a:xfrm>
            <a:off x="5908990" y="3059749"/>
            <a:ext cx="5720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30%</a:t>
            </a:r>
          </a:p>
        </p:txBody>
      </p:sp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7A8D8281-88D1-80C5-DFA5-EAA429D921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300184"/>
              </p:ext>
            </p:extLst>
          </p:nvPr>
        </p:nvGraphicFramePr>
        <p:xfrm>
          <a:off x="381724" y="4361826"/>
          <a:ext cx="640155" cy="497586"/>
        </p:xfrm>
        <a:graphic>
          <a:graphicData uri="http://schemas.openxmlformats.org/drawingml/2006/table">
            <a:tbl>
              <a:tblPr firstRow="1" bandRow="1"/>
              <a:tblGrid>
                <a:gridCol w="640155">
                  <a:extLst>
                    <a:ext uri="{9D8B030D-6E8A-4147-A177-3AD203B41FA5}">
                      <a16:colId xmlns:a16="http://schemas.microsoft.com/office/drawing/2014/main" val="4261606186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70000"/>
                        </a:lnSpc>
                      </a:pPr>
                      <a:r>
                        <a:rPr lang="en-US" sz="700" b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MAPK pathway </a:t>
                      </a:r>
                      <a:br>
                        <a:rPr lang="en-US" sz="700" b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700" b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alteration</a:t>
                      </a:r>
                    </a:p>
                  </a:txBody>
                  <a:tcPr marL="18288" marR="18288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30334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70000"/>
                        </a:lnSpc>
                      </a:pPr>
                      <a:r>
                        <a:rPr lang="en-US" sz="700" b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Histology</a:t>
                      </a:r>
                    </a:p>
                  </a:txBody>
                  <a:tcPr marL="18288" marR="18288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3171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70000"/>
                        </a:lnSpc>
                      </a:pPr>
                      <a:r>
                        <a:rPr lang="en-US" sz="700" b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No. of prior treatment lines</a:t>
                      </a:r>
                    </a:p>
                  </a:txBody>
                  <a:tcPr marL="18288" marR="18288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3280053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BC08CC3A-95BC-D74C-83CD-0283FD555D04}"/>
              </a:ext>
            </a:extLst>
          </p:cNvPr>
          <p:cNvGrpSpPr/>
          <p:nvPr/>
        </p:nvGrpSpPr>
        <p:grpSpPr>
          <a:xfrm>
            <a:off x="1021640" y="1909116"/>
            <a:ext cx="5007391" cy="2104014"/>
            <a:chOff x="1021640" y="1909116"/>
            <a:chExt cx="5007391" cy="2104014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DDC2372-47D6-429D-5515-D5775ADBFA5D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80737" y="1909116"/>
              <a:ext cx="0" cy="2104014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197AA2F-A049-B778-35C1-F1982D791C0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192330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4090084-1C98-7D1E-C00E-CCF27EB83438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215552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13E8465-9494-2AF3-6545-E257B3C747C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238774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FF02FC5-90CB-D5A3-F6ED-F2967D0B6793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261996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EDB26CF-C35A-F434-E7B0-65E46A42E9C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2852994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64B619F-CDDE-8B13-61F9-7F34ECE6E8B1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308440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7E88F3E-254A-DC03-9202-7A07B4476AF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331662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94A0DD79-E937-4DD5-FC4B-24ED7E5E8543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354884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AD69CDE5-D98B-6CE5-C2FE-04300158BC8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21640" y="378106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2A82E497-B244-CC3C-46DE-BA2E46B6338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87895" y="3208520"/>
              <a:ext cx="4913977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CF9AB792-1F00-1AA6-142A-EFDA027FEF4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6689" y="2852994"/>
              <a:ext cx="4952342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26" name="Rectangle 125">
            <a:extLst>
              <a:ext uri="{FF2B5EF4-FFF2-40B4-BE49-F238E27FC236}">
                <a16:creationId xmlns:a16="http://schemas.microsoft.com/office/drawing/2014/main" id="{CF11E063-5F63-7893-4C6A-815EFB6FB478}"/>
              </a:ext>
            </a:extLst>
          </p:cNvPr>
          <p:cNvSpPr/>
          <p:nvPr/>
        </p:nvSpPr>
        <p:spPr>
          <a:xfrm>
            <a:off x="1001532" y="1391984"/>
            <a:ext cx="4777473" cy="2642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Cobimetinib Best Overall Response</a:t>
            </a:r>
            <a:endParaRPr kumimoji="0" lang="en-US" sz="1600" b="1" i="0" u="none" strike="noStrike" kern="1200" cap="none" spc="0" normalizeH="0" baseline="30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31" name="Content Placeholder 27">
            <a:extLst>
              <a:ext uri="{FF2B5EF4-FFF2-40B4-BE49-F238E27FC236}">
                <a16:creationId xmlns:a16="http://schemas.microsoft.com/office/drawing/2014/main" id="{E7F8AB97-D711-1A67-F41A-E713745693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9082511"/>
              </p:ext>
            </p:extLst>
          </p:nvPr>
        </p:nvGraphicFramePr>
        <p:xfrm>
          <a:off x="6680455" y="1384300"/>
          <a:ext cx="5304672" cy="1769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87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6564">
                  <a:extLst>
                    <a:ext uri="{9D8B030D-6E8A-4147-A177-3AD203B41FA5}">
                      <a16:colId xmlns:a16="http://schemas.microsoft.com/office/drawing/2014/main" val="1017026210"/>
                    </a:ext>
                  </a:extLst>
                </a:gridCol>
                <a:gridCol w="1410630">
                  <a:extLst>
                    <a:ext uri="{9D8B030D-6E8A-4147-A177-3AD203B41FA5}">
                      <a16:colId xmlns:a16="http://schemas.microsoft.com/office/drawing/2014/main" val="2159613849"/>
                    </a:ext>
                  </a:extLst>
                </a:gridCol>
              </a:tblGrid>
              <a:tr h="450424">
                <a:tc>
                  <a:txBody>
                    <a:bodyPr/>
                    <a:lstStyle/>
                    <a:p>
                      <a:pPr marL="603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Response</a:t>
                      </a:r>
                    </a:p>
                  </a:txBody>
                  <a:tcPr marL="27432" marR="27432" marT="18288" marB="18288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0"/>
                        </a:spcBef>
                      </a:pPr>
                      <a:r>
                        <a:rPr lang="en-US" sz="1400" b="1" kern="1200">
                          <a:solidFill>
                            <a:schemeClr val="bg2"/>
                          </a:solidFill>
                        </a:rPr>
                        <a:t>Cobi</a:t>
                      </a:r>
                      <a:br>
                        <a:rPr lang="en-US" sz="1400" b="1" kern="12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 b="1" kern="1200">
                          <a:solidFill>
                            <a:schemeClr val="bg2"/>
                          </a:solidFill>
                        </a:rPr>
                        <a:t>(n = 19)</a:t>
                      </a:r>
                      <a:endParaRPr lang="en-US" sz="1400" b="1" kern="120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</a:pPr>
                      <a:r>
                        <a:rPr lang="en-US" sz="1400" b="1">
                          <a:solidFill>
                            <a:schemeClr val="bg2"/>
                          </a:solidFill>
                        </a:rPr>
                        <a:t>Atezo + Bev </a:t>
                      </a:r>
                      <a:br>
                        <a:rPr lang="en-US" sz="1400" b="1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 b="1">
                          <a:solidFill>
                            <a:schemeClr val="bg2"/>
                          </a:solidFill>
                        </a:rPr>
                        <a:t>(n = 21)</a:t>
                      </a:r>
                      <a:endParaRPr lang="en-US" sz="14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427671"/>
                  </a:ext>
                </a:extLst>
              </a:tr>
              <a:tr h="2638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Confirmed ORR, n (%)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3 (16)</a:t>
                      </a:r>
                      <a:r>
                        <a:rPr lang="en-US" sz="1400" b="0" baseline="3000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†</a:t>
                      </a:r>
                      <a:endParaRPr lang="en-US" sz="1400" b="0" baseline="30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3 (14)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309829"/>
                  </a:ext>
                </a:extLst>
              </a:tr>
              <a:tr h="263820">
                <a:tc>
                  <a:txBody>
                    <a:bodyPr/>
                    <a:lstStyle/>
                    <a:p>
                      <a:pPr marL="0" indent="403225">
                        <a:tabLst>
                          <a:tab pos="390525" algn="l"/>
                        </a:tabLst>
                      </a:pPr>
                      <a:r>
                        <a:rPr lang="en-US" sz="1400" b="0" baseline="0">
                          <a:solidFill>
                            <a:schemeClr val="tx1"/>
                          </a:solidFill>
                          <a:latin typeface="+mn-lt"/>
                        </a:rPr>
                        <a:t>LGSOC + MLA</a:t>
                      </a:r>
                      <a:r>
                        <a:rPr lang="en-US" sz="1400" b="0" baseline="0">
                          <a:solidFill>
                            <a:schemeClr val="accent2"/>
                          </a:solidFill>
                          <a:latin typeface="+mn-lt"/>
                          <a:cs typeface="Calibri" panose="020F0502020204030204" pitchFamily="34" charset="0"/>
                        </a:rPr>
                        <a:t>*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3/9 (33)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2/15 (13)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730"/>
                  </a:ext>
                </a:extLst>
              </a:tr>
              <a:tr h="263820">
                <a:tc>
                  <a:txBody>
                    <a:bodyPr/>
                    <a:lstStyle/>
                    <a:p>
                      <a:pPr marL="0" indent="0"/>
                      <a:r>
                        <a:rPr lang="en-US" sz="1400" b="0" baseline="0">
                          <a:solidFill>
                            <a:schemeClr val="tx1"/>
                          </a:solidFill>
                          <a:latin typeface="+mn-lt"/>
                        </a:rPr>
                        <a:t>DCR, n (%) 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8 (42)</a:t>
                      </a:r>
                      <a:r>
                        <a:rPr lang="en-US" sz="1400" b="0" baseline="3000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†</a:t>
                      </a:r>
                      <a:endParaRPr lang="en-US" sz="1400" b="0" i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15 (71)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483479"/>
                  </a:ext>
                </a:extLst>
              </a:tr>
              <a:tr h="263820">
                <a:tc>
                  <a:txBody>
                    <a:bodyPr/>
                    <a:lstStyle/>
                    <a:p>
                      <a:pPr marL="400050" indent="0"/>
                      <a:r>
                        <a:rPr lang="en-US" sz="1400" b="0" baseline="0">
                          <a:solidFill>
                            <a:schemeClr val="tx1"/>
                          </a:solidFill>
                          <a:latin typeface="+mn-lt"/>
                        </a:rPr>
                        <a:t>LGSOC + MLA</a:t>
                      </a:r>
                      <a:r>
                        <a:rPr lang="en-US" sz="1400" b="0" baseline="0">
                          <a:solidFill>
                            <a:schemeClr val="accent2"/>
                          </a:solidFill>
                          <a:latin typeface="+mn-lt"/>
                          <a:cs typeface="Calibri" panose="020F0502020204030204" pitchFamily="34" charset="0"/>
                        </a:rPr>
                        <a:t>*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8 (89)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2/15 (13)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415385"/>
                  </a:ext>
                </a:extLst>
              </a:tr>
              <a:tr h="263820">
                <a:tc>
                  <a:txBody>
                    <a:bodyPr/>
                    <a:lstStyle/>
                    <a:p>
                      <a:pPr marL="0" indent="0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6-mo PFS rate, % (95% CI)</a:t>
                      </a:r>
                    </a:p>
                  </a:txBody>
                  <a:tcPr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i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41 (18-63)</a:t>
                      </a:r>
                      <a:endParaRPr lang="en-US" sz="1400" b="0" i="0" baseline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it-IT" sz="1400" b="0" i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75 (56-94)</a:t>
                      </a:r>
                      <a:endParaRPr lang="en-US" sz="1400" b="0" i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893345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029AB558-C012-ABE9-73C4-BAB48BC8983C}"/>
              </a:ext>
            </a:extLst>
          </p:cNvPr>
          <p:cNvGrpSpPr/>
          <p:nvPr/>
        </p:nvGrpSpPr>
        <p:grpSpPr>
          <a:xfrm>
            <a:off x="350458" y="4013282"/>
            <a:ext cx="5639289" cy="919090"/>
            <a:chOff x="406732" y="3396645"/>
            <a:chExt cx="5639289" cy="919090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C9181F5-9498-0C77-C62A-8D6B91CBEE71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77914" y="3396645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33758CB-86A4-57F9-A057-0A8E652C8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6732" y="3498800"/>
              <a:ext cx="5639289" cy="816935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3B4D169-D39E-EF5B-54FE-F48CFA17FC59}"/>
                </a:ext>
              </a:extLst>
            </p:cNvPr>
            <p:cNvSpPr txBox="1"/>
            <p:nvPr/>
          </p:nvSpPr>
          <p:spPr>
            <a:xfrm>
              <a:off x="3150933" y="3532575"/>
              <a:ext cx="225254" cy="203133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9144" tIns="9144" rIns="9144" bIns="9144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G12V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F2C782D-49C2-46F5-561D-36266946C870}"/>
                </a:ext>
              </a:extLst>
            </p:cNvPr>
            <p:cNvSpPr txBox="1"/>
            <p:nvPr/>
          </p:nvSpPr>
          <p:spPr>
            <a:xfrm>
              <a:off x="3133649" y="3759708"/>
              <a:ext cx="282963" cy="203133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9144" tIns="9144" rIns="9144" bIns="9144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BRAF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G469A</a:t>
              </a:r>
            </a:p>
          </p:txBody>
        </p:sp>
      </p:grp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CA4542F-9E04-8D9F-A59D-8EBBF0648834}"/>
              </a:ext>
            </a:extLst>
          </p:cNvPr>
          <p:cNvSpPr txBox="1">
            <a:spLocks/>
          </p:cNvSpPr>
          <p:nvPr/>
        </p:nvSpPr>
        <p:spPr>
          <a:xfrm>
            <a:off x="3273552" y="6382512"/>
            <a:ext cx="5732463" cy="327025"/>
          </a:xfrm>
        </p:spPr>
        <p:txBody>
          <a:bodyPr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>
                <a:solidFill>
                  <a:schemeClr val="tx1"/>
                </a:solidFill>
              </a:rPr>
              <a:t>Ray-Coquard. ESMO 2023. Abstr 747MO. Ray-Coquard. Ann Oncol. 2023;34:S511</a:t>
            </a:r>
          </a:p>
        </p:txBody>
      </p:sp>
    </p:spTree>
    <p:extLst>
      <p:ext uri="{BB962C8B-B14F-4D97-AF65-F5344CB8AC3E}">
        <p14:creationId xmlns:p14="http://schemas.microsoft.com/office/powerpoint/2010/main" val="2306464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E54E6-D3B1-3506-04D8-C5FA343EE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183F7-67EA-13F9-6FCC-DBE2F79D2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14072"/>
            <a:ext cx="11740260" cy="514628"/>
          </a:xfrm>
        </p:spPr>
        <p:txBody>
          <a:bodyPr anchor="b"/>
          <a:lstStyle/>
          <a:p>
            <a:r>
              <a:rPr kumimoji="0" lang="en-US" sz="32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BOUQUET: Safety (Cobimetinib)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747138AD-A195-6359-B9AF-1FCB6E86CAB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88137" y="4523959"/>
            <a:ext cx="11322437" cy="1162881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*Cardiac arrest, unrelated to treatment.</a:t>
            </a:r>
          </a:p>
          <a:p>
            <a:pPr>
              <a:spcBef>
                <a:spcPts val="0"/>
              </a:spcBef>
            </a:pP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effectLst/>
                <a:uLnTx/>
                <a:uFillTx/>
                <a:latin typeface="+mn-lt"/>
                <a:cs typeface="Times New Roman" panose="02020603050405020304" pitchFamily="18" charset="0"/>
              </a:rPr>
              <a:t>†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ECG repolarization abnormality in a patient with ongoing hypertension, hypercholesterolemia, and arteriosclerosis. </a:t>
            </a:r>
          </a:p>
          <a:p>
            <a:pPr>
              <a:spcBef>
                <a:spcPts val="0"/>
              </a:spcBef>
            </a:pPr>
            <a:r>
              <a:rPr lang="en-US" sz="1200" baseline="30000" dirty="0">
                <a:ea typeface="Cambria" panose="02040503050406030204" pitchFamily="18" charset="0"/>
                <a:cs typeface="Calibri" panose="020F0502020204030204" pitchFamily="34" charset="0"/>
              </a:rPr>
              <a:t>‡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 case each of grade 3 abdominal pain, grade 3 pyelonephritis, and grade 3 electrolyte imbalance. </a:t>
            </a:r>
          </a:p>
          <a:p>
            <a:pPr>
              <a:spcBef>
                <a:spcPts val="0"/>
              </a:spcBef>
            </a:pPr>
            <a:r>
              <a:rPr lang="ka-GE" sz="1200" baseline="30000" dirty="0">
                <a:ea typeface="Calibri" panose="020F0502020204030204" pitchFamily="34" charset="0"/>
                <a:cs typeface="Calibri" panose="020F0502020204030204" pitchFamily="34" charset="0"/>
              </a:rPr>
              <a:t>§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 additional patient had to d/c Atezolizumab due to AE but continued Bevacizumab.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4233362-14FA-C5AE-3BB3-42654FA62D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926022"/>
              </p:ext>
            </p:extLst>
          </p:nvPr>
        </p:nvGraphicFramePr>
        <p:xfrm>
          <a:off x="228600" y="1594101"/>
          <a:ext cx="11742737" cy="2678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0017">
                  <a:extLst>
                    <a:ext uri="{9D8B030D-6E8A-4147-A177-3AD203B41FA5}">
                      <a16:colId xmlns:a16="http://schemas.microsoft.com/office/drawing/2014/main" val="362682475"/>
                    </a:ext>
                  </a:extLst>
                </a:gridCol>
                <a:gridCol w="3104000">
                  <a:extLst>
                    <a:ext uri="{9D8B030D-6E8A-4147-A177-3AD203B41FA5}">
                      <a16:colId xmlns:a16="http://schemas.microsoft.com/office/drawing/2014/main" val="2296479947"/>
                    </a:ext>
                  </a:extLst>
                </a:gridCol>
                <a:gridCol w="3488720">
                  <a:extLst>
                    <a:ext uri="{9D8B030D-6E8A-4147-A177-3AD203B41FA5}">
                      <a16:colId xmlns:a16="http://schemas.microsoft.com/office/drawing/2014/main" val="1805346176"/>
                    </a:ext>
                  </a:extLst>
                </a:gridCol>
              </a:tblGrid>
              <a:tr h="62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Adverse Events</a:t>
                      </a:r>
                      <a:endParaRPr kumimoji="0" lang="en-US" sz="15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Cobimetinib</a:t>
                      </a:r>
                      <a:br>
                        <a:rPr lang="en-US" sz="15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US" sz="15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 = 20)</a:t>
                      </a:r>
                      <a:endParaRPr lang="en-US" sz="1500" b="1" kern="1200" dirty="0">
                        <a:solidFill>
                          <a:schemeClr val="bg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0"/>
                        </a:spcBef>
                      </a:pPr>
                      <a:r>
                        <a:rPr lang="en-US" sz="15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Atezolizumab + Bevacizumab </a:t>
                      </a:r>
                      <a:br>
                        <a:rPr lang="en-US" sz="15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US" sz="15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(n = 21)</a:t>
                      </a:r>
                      <a:endParaRPr lang="en-US" sz="1500" b="1" kern="1200" dirty="0">
                        <a:solidFill>
                          <a:schemeClr val="bg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650">
                <a:tc>
                  <a:txBody>
                    <a:bodyPr/>
                    <a:lstStyle/>
                    <a:p>
                      <a:pPr algn="l"/>
                      <a:r>
                        <a:rPr lang="it-IT" sz="1500" b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Grade 3/4</a:t>
                      </a:r>
                    </a:p>
                  </a:txBody>
                  <a:tcPr marL="180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7 (35)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9 (43)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014258"/>
                  </a:ext>
                </a:extLst>
              </a:tr>
              <a:tr h="341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Grade 5</a:t>
                      </a:r>
                    </a:p>
                  </a:txBody>
                  <a:tcPr marL="180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1 (5)</a:t>
                      </a:r>
                      <a:r>
                        <a:rPr lang="en-US" sz="1500" b="0" u="none" strike="noStrike" cap="none" baseline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500" b="0" baseline="0" dirty="0">
                        <a:solidFill>
                          <a:schemeClr val="tx1"/>
                        </a:solidFill>
                        <a:latin typeface="+mn-lt"/>
                        <a:ea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109824"/>
                  </a:ext>
                </a:extLst>
              </a:tr>
              <a:tr h="341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Treatment-related SAEs</a:t>
                      </a:r>
                    </a:p>
                  </a:txBody>
                  <a:tcPr marL="180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1 (5)</a:t>
                      </a:r>
                      <a:r>
                        <a:rPr kumimoji="0" lang="en-US" sz="1500" b="0" i="0" u="none" strike="noStrike" kern="1200" cap="none" spc="0" normalizeH="0" baseline="3000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cs typeface="Times New Roman" panose="02020603050405020304" pitchFamily="18" charset="0"/>
                        </a:rPr>
                        <a:t>†</a:t>
                      </a:r>
                      <a:endParaRPr lang="en-US" sz="1500" b="0" baseline="30000" dirty="0">
                        <a:solidFill>
                          <a:schemeClr val="tx1"/>
                        </a:solidFill>
                        <a:latin typeface="+mn-lt"/>
                        <a:ea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3 (14)</a:t>
                      </a:r>
                      <a:r>
                        <a:rPr lang="en-US" sz="1500" b="0" u="none" strike="noStrike" cap="none" baseline="3000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‡</a:t>
                      </a:r>
                      <a:endParaRPr lang="en-US" sz="1500" b="0" baseline="30000" dirty="0">
                        <a:solidFill>
                          <a:schemeClr val="tx1"/>
                        </a:solidFill>
                        <a:latin typeface="+mn-lt"/>
                        <a:ea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077340"/>
                  </a:ext>
                </a:extLst>
              </a:tr>
              <a:tr h="341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Leading to treatment discontinuation</a:t>
                      </a:r>
                    </a:p>
                  </a:txBody>
                  <a:tcPr marL="180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2 (10)</a:t>
                      </a:r>
                      <a:r>
                        <a:rPr lang="ka-GE" sz="1500" b="0" baseline="30000"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§</a:t>
                      </a:r>
                      <a:endParaRPr lang="en-US" sz="1500" b="0" dirty="0">
                        <a:solidFill>
                          <a:schemeClr val="tx1"/>
                        </a:solidFill>
                        <a:latin typeface="+mn-lt"/>
                        <a:ea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5335986"/>
                  </a:ext>
                </a:extLst>
              </a:tr>
              <a:tr h="341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baseline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Leading to treatment reduction</a:t>
                      </a:r>
                    </a:p>
                  </a:txBody>
                  <a:tcPr marL="180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7 (35)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873673"/>
                  </a:ext>
                </a:extLst>
              </a:tr>
              <a:tr h="341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Leading to treatment interruption</a:t>
                      </a:r>
                    </a:p>
                  </a:txBody>
                  <a:tcPr marL="180000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5 (25)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  <a:cs typeface="Arial" panose="020B0604020202020204" pitchFamily="34" charset="0"/>
                        </a:rPr>
                        <a:t>7 (33)</a:t>
                      </a:r>
                    </a:p>
                  </a:txBody>
                  <a:tcPr marL="27432" marR="27432" marT="18288" marB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920189"/>
                  </a:ext>
                </a:extLst>
              </a:tr>
            </a:tbl>
          </a:graphicData>
        </a:graphic>
      </p:graphicFrame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44148E7-4BAA-ED25-EBFE-702D889566F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br>
              <a:rPr lang="en-US" dirty="0">
                <a:solidFill>
                  <a:srgbClr val="404040"/>
                </a:solidFill>
              </a:rPr>
            </a:br>
            <a:r>
              <a:rPr lang="en-US" dirty="0"/>
              <a:t>Ray-Coquard. ESMO 2023. Abstr 747MO. Ray-Coquard. Ann Oncol. 2023;34:S511</a:t>
            </a:r>
          </a:p>
        </p:txBody>
      </p:sp>
    </p:spTree>
    <p:extLst>
      <p:ext uri="{BB962C8B-B14F-4D97-AF65-F5344CB8AC3E}">
        <p14:creationId xmlns:p14="http://schemas.microsoft.com/office/powerpoint/2010/main" val="37982688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9260B-6EEE-3972-6120-618560B5D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>
            <a:normAutofit/>
          </a:bodyPr>
          <a:lstStyle/>
          <a:p>
            <a:r>
              <a:rPr lang="en-US"/>
              <a:t>Targeted Therapy for Patients With LGSOC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33CA74DC-351C-F21B-A3D4-B2F9881A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6" y="1335088"/>
            <a:ext cx="6812492" cy="4754562"/>
          </a:xfrm>
        </p:spPr>
        <p:txBody>
          <a:bodyPr/>
          <a:lstStyle/>
          <a:p>
            <a:r>
              <a:rPr lang="en-US" sz="2000" b="1">
                <a:solidFill>
                  <a:schemeClr val="accent1"/>
                </a:solidFill>
              </a:rPr>
              <a:t>Avutometinib</a:t>
            </a:r>
            <a:r>
              <a:rPr lang="en-US" sz="2000"/>
              <a:t> is a first-in-class oral RAF/MEK clamp that potently inhibits MEK kinase activity while also blocking the compensatory reactivation of MEK by upstream RAF</a:t>
            </a:r>
            <a:r>
              <a:rPr lang="en-US" sz="2000" baseline="30000"/>
              <a:t>1-4</a:t>
            </a:r>
          </a:p>
          <a:p>
            <a:r>
              <a:rPr lang="en-US" sz="2000" b="1">
                <a:solidFill>
                  <a:schemeClr val="accent1"/>
                </a:solidFill>
              </a:rPr>
              <a:t>Defactinib </a:t>
            </a:r>
            <a:r>
              <a:rPr lang="en-US" sz="2000"/>
              <a:t>is a selective inhibitor of FAK, a signaling target that has been shown to mediate resistance to multiple anticancer agents</a:t>
            </a:r>
            <a:r>
              <a:rPr lang="en-US" sz="2000" baseline="30000"/>
              <a:t>5-7 </a:t>
            </a:r>
          </a:p>
          <a:p>
            <a:r>
              <a:rPr lang="en-US" sz="2000" b="1">
                <a:solidFill>
                  <a:schemeClr val="accent1"/>
                </a:solidFill>
              </a:rPr>
              <a:t>Avutometinib + defactinib </a:t>
            </a:r>
            <a:r>
              <a:rPr lang="en-US" sz="2000"/>
              <a:t>demonstrated ORR of 42% (n/N = 11/26), a </a:t>
            </a:r>
            <a:r>
              <a:rPr lang="en-US" sz="2000" dirty="0"/>
              <a:t>mDoR</a:t>
            </a:r>
            <a:r>
              <a:rPr lang="en-US" sz="2000"/>
              <a:t> of 26.9 </a:t>
            </a:r>
            <a:r>
              <a:rPr lang="en-US" sz="2000" dirty="0"/>
              <a:t>mo</a:t>
            </a:r>
            <a:r>
              <a:rPr lang="en-US" sz="2000"/>
              <a:t> (95% CI: 8.5-47.3), and a </a:t>
            </a:r>
            <a:r>
              <a:rPr lang="en-US" sz="2000" dirty="0"/>
              <a:t>mPFS</a:t>
            </a:r>
            <a:r>
              <a:rPr lang="en-US" sz="2000"/>
              <a:t> of 20.0 </a:t>
            </a:r>
            <a:r>
              <a:rPr lang="en-US" sz="2000" dirty="0"/>
              <a:t>mo</a:t>
            </a:r>
            <a:r>
              <a:rPr lang="en-US" sz="2000"/>
              <a:t> (95% CI: 11.1-31.2) in recurrent LGSOC in the FRAME study (NCT03875820)</a:t>
            </a:r>
            <a:r>
              <a:rPr lang="en-US" sz="2000" baseline="30000"/>
              <a:t>8-10</a:t>
            </a:r>
          </a:p>
          <a:p>
            <a:r>
              <a:rPr lang="en-US" sz="2000"/>
              <a:t>Results of the FRAME study led to the phase II </a:t>
            </a:r>
            <a:br>
              <a:rPr lang="en-US" sz="2000"/>
            </a:br>
            <a:r>
              <a:rPr lang="en-US" sz="2000"/>
              <a:t>ENGOT-ov60/GOG-3052/RAMP 201 (NCT04625270) study</a:t>
            </a:r>
            <a:r>
              <a:rPr lang="en-US" sz="2000" baseline="30000"/>
              <a:t>11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F8B51C04-8D47-390B-AC6C-DCDCD962D83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26570" y="5935133"/>
            <a:ext cx="8320801" cy="69426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1. Martinez-Garcia. Clin Cancer Res. 2012;18:4806. 2. </a:t>
            </a:r>
            <a:r>
              <a:rPr lang="fr-FR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Ishii. Cancer </a:t>
            </a:r>
            <a:r>
              <a:rPr lang="fr-FR" dirty="0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Res</a:t>
            </a:r>
            <a:r>
              <a:rPr lang="fr-FR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. 2013;73:4050. 3. </a:t>
            </a:r>
            <a:r>
              <a:rPr lang="it-IT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Lito. Cancer Cell. 2014;25:697. 4. </a:t>
            </a:r>
            <a:r>
              <a:rPr lang="en-US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Gonzalez-Del. PNAS. 2021;118:e2107207118. 5. </a:t>
            </a:r>
            <a:r>
              <a:rPr lang="da-DK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Dawson. Nat Rev Cancer. 2021;21:313. 6. </a:t>
            </a:r>
            <a:r>
              <a:rPr lang="fr-FR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Shinde. Cancer </a:t>
            </a:r>
            <a:r>
              <a:rPr lang="fr-FR" dirty="0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Res</a:t>
            </a:r>
            <a:r>
              <a:rPr lang="fr-FR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. 2020;80(</a:t>
            </a:r>
            <a:r>
              <a:rPr lang="fr-FR" dirty="0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suppl</a:t>
            </a:r>
            <a:r>
              <a:rPr lang="fr-FR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16):CT143. </a:t>
            </a:r>
            <a:r>
              <a:rPr lang="en-US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7. </a:t>
            </a:r>
            <a:r>
              <a:rPr lang="da-DK" dirty="0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Kang</a:t>
            </a:r>
            <a:r>
              <a:rPr lang="da-DK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. J Natl Cancer Inst. 2013;105:1485. 8. </a:t>
            </a:r>
            <a:r>
              <a:rPr lang="en-US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Banerjee. Ann Oncol. 2021;32(suppl_5):S725. 9. Banerji. Targeting RAS 2023 Symposium. 10. Denis Louis. 5th RAS-Targeted Drug Development Summit. </a:t>
            </a:r>
            <a:r>
              <a:rPr lang="da-DK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11. </a:t>
            </a:r>
            <a:r>
              <a:rPr lang="en-US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Banerjee. </a:t>
            </a:r>
            <a:r>
              <a:rPr lang="en-US" dirty="0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JCO</a:t>
            </a:r>
            <a:r>
              <a:rPr lang="en-US">
                <a:solidFill>
                  <a:prstClr val="black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. 2023;41(16 suppl):5515.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126144-627D-5940-097F-9650EEDABCAC}"/>
              </a:ext>
            </a:extLst>
          </p:cNvPr>
          <p:cNvSpPr txBox="1"/>
          <p:nvPr/>
        </p:nvSpPr>
        <p:spPr>
          <a:xfrm>
            <a:off x="7147439" y="981159"/>
            <a:ext cx="4740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Open Sans" panose="020B0606030504020204" pitchFamily="34" charset="0"/>
                <a:cs typeface="Open Sans" panose="020B0606030504020204" pitchFamily="34" charset="0"/>
              </a:rPr>
              <a:t>Avutometinib + Defactinib </a:t>
            </a:r>
            <a:b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Open Sans" panose="020B0606030504020204" pitchFamily="34" charset="0"/>
                <a:cs typeface="Open Sans" panose="020B0606030504020204" pitchFamily="34" charset="0"/>
              </a:rPr>
              <a:t>Mechanism of Action</a:t>
            </a:r>
          </a:p>
        </p:txBody>
      </p:sp>
      <p:grpSp>
        <p:nvGrpSpPr>
          <p:cNvPr id="620" name="Group 619">
            <a:extLst>
              <a:ext uri="{FF2B5EF4-FFF2-40B4-BE49-F238E27FC236}">
                <a16:creationId xmlns:a16="http://schemas.microsoft.com/office/drawing/2014/main" id="{4854389C-D15C-E689-7B7F-B2A1D0AF4E1F}"/>
              </a:ext>
            </a:extLst>
          </p:cNvPr>
          <p:cNvGrpSpPr/>
          <p:nvPr/>
        </p:nvGrpSpPr>
        <p:grpSpPr>
          <a:xfrm>
            <a:off x="7122598" y="1650775"/>
            <a:ext cx="4790487" cy="4283383"/>
            <a:chOff x="7064345" y="1650775"/>
            <a:chExt cx="4790487" cy="4283383"/>
          </a:xfrm>
        </p:grpSpPr>
        <p:grpSp>
          <p:nvGrpSpPr>
            <p:cNvPr id="614" name="Group 613">
              <a:extLst>
                <a:ext uri="{FF2B5EF4-FFF2-40B4-BE49-F238E27FC236}">
                  <a16:creationId xmlns:a16="http://schemas.microsoft.com/office/drawing/2014/main" id="{D8BDB1D0-674A-6E7D-A631-4E6F53FF63A4}"/>
                </a:ext>
              </a:extLst>
            </p:cNvPr>
            <p:cNvGrpSpPr/>
            <p:nvPr/>
          </p:nvGrpSpPr>
          <p:grpSpPr>
            <a:xfrm>
              <a:off x="7341704" y="2248278"/>
              <a:ext cx="4180944" cy="332529"/>
              <a:chOff x="7341704" y="2264462"/>
              <a:chExt cx="4180944" cy="332529"/>
            </a:xfrm>
          </p:grpSpPr>
          <p:grpSp>
            <p:nvGrpSpPr>
              <p:cNvPr id="442" name="Group 441">
                <a:extLst>
                  <a:ext uri="{FF2B5EF4-FFF2-40B4-BE49-F238E27FC236}">
                    <a16:creationId xmlns:a16="http://schemas.microsoft.com/office/drawing/2014/main" id="{B7DE0013-FBB0-EB9B-6688-4D936C0AB5C3}"/>
                  </a:ext>
                </a:extLst>
              </p:cNvPr>
              <p:cNvGrpSpPr/>
              <p:nvPr/>
            </p:nvGrpSpPr>
            <p:grpSpPr>
              <a:xfrm>
                <a:off x="7341704" y="2264462"/>
                <a:ext cx="2094547" cy="332529"/>
                <a:chOff x="7932422" y="-720150"/>
                <a:chExt cx="2094547" cy="332529"/>
              </a:xfrm>
            </p:grpSpPr>
            <p:sp>
              <p:nvSpPr>
                <p:cNvPr id="266" name="Freeform 234">
                  <a:extLst>
                    <a:ext uri="{FF2B5EF4-FFF2-40B4-BE49-F238E27FC236}">
                      <a16:creationId xmlns:a16="http://schemas.microsoft.com/office/drawing/2014/main" id="{EE397AD4-B62D-9DB5-20EA-8069E70D7A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106296" flipH="1">
                  <a:off x="9688626" y="-530338"/>
                  <a:ext cx="2488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97" name="Freeform 144">
                  <a:extLst>
                    <a:ext uri="{FF2B5EF4-FFF2-40B4-BE49-F238E27FC236}">
                      <a16:creationId xmlns:a16="http://schemas.microsoft.com/office/drawing/2014/main" id="{3060C84B-BB24-70E7-90BB-ADF863DF8C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46008" y="-68981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98" name="Freeform 145">
                  <a:extLst>
                    <a:ext uri="{FF2B5EF4-FFF2-40B4-BE49-F238E27FC236}">
                      <a16:creationId xmlns:a16="http://schemas.microsoft.com/office/drawing/2014/main" id="{DEC2C020-7B06-E81D-5988-1B0E2AC353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70992" y="-69191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99" name="Freeform 148">
                  <a:extLst>
                    <a:ext uri="{FF2B5EF4-FFF2-40B4-BE49-F238E27FC236}">
                      <a16:creationId xmlns:a16="http://schemas.microsoft.com/office/drawing/2014/main" id="{DF660971-ABA9-FE9D-9F3D-D9E8756C7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4643" y="-69485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0" name="Freeform 149">
                  <a:extLst>
                    <a:ext uri="{FF2B5EF4-FFF2-40B4-BE49-F238E27FC236}">
                      <a16:creationId xmlns:a16="http://schemas.microsoft.com/office/drawing/2014/main" id="{D07F9B52-D251-C311-57BD-5A02FF0C0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49627" y="-6969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1" name="Freeform 152">
                  <a:extLst>
                    <a:ext uri="{FF2B5EF4-FFF2-40B4-BE49-F238E27FC236}">
                      <a16:creationId xmlns:a16="http://schemas.microsoft.com/office/drawing/2014/main" id="{7FF3EDE5-034B-00E4-CCE1-57F0A3AE2C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00821" y="-68981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2" name="Freeform 153">
                  <a:extLst>
                    <a:ext uri="{FF2B5EF4-FFF2-40B4-BE49-F238E27FC236}">
                      <a16:creationId xmlns:a16="http://schemas.microsoft.com/office/drawing/2014/main" id="{0D8D4475-AE14-7C16-66C3-654CDD5402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5805" y="-69191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Freeform 156">
                  <a:extLst>
                    <a:ext uri="{FF2B5EF4-FFF2-40B4-BE49-F238E27FC236}">
                      <a16:creationId xmlns:a16="http://schemas.microsoft.com/office/drawing/2014/main" id="{EC5975A4-784E-92F2-3FB1-3727C41AC3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74542" y="-69233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Freeform 157">
                  <a:extLst>
                    <a:ext uri="{FF2B5EF4-FFF2-40B4-BE49-F238E27FC236}">
                      <a16:creationId xmlns:a16="http://schemas.microsoft.com/office/drawing/2014/main" id="{5EDD5388-9715-BD65-0641-DF3B56BA13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99526" y="-69443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5" name="Freeform 160">
                  <a:extLst>
                    <a:ext uri="{FF2B5EF4-FFF2-40B4-BE49-F238E27FC236}">
                      <a16:creationId xmlns:a16="http://schemas.microsoft.com/office/drawing/2014/main" id="{EBF8E5CA-06F9-5388-93E4-5541835CE5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50720" y="-68981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6" name="Freeform 161">
                  <a:extLst>
                    <a:ext uri="{FF2B5EF4-FFF2-40B4-BE49-F238E27FC236}">
                      <a16:creationId xmlns:a16="http://schemas.microsoft.com/office/drawing/2014/main" id="{AC5BE1D0-1AE5-5A22-EC48-3162B3B183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75703" y="-69191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7" name="Freeform 217">
                  <a:extLst>
                    <a:ext uri="{FF2B5EF4-FFF2-40B4-BE49-F238E27FC236}">
                      <a16:creationId xmlns:a16="http://schemas.microsoft.com/office/drawing/2014/main" id="{15A08B17-E76A-7EED-796A-0509CDB1D1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5814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8" name="Freeform 218">
                  <a:extLst>
                    <a:ext uri="{FF2B5EF4-FFF2-40B4-BE49-F238E27FC236}">
                      <a16:creationId xmlns:a16="http://schemas.microsoft.com/office/drawing/2014/main" id="{D583B1E8-DCDD-A244-C513-B6A423B363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80798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09" name="Freeform 221">
                  <a:extLst>
                    <a:ext uri="{FF2B5EF4-FFF2-40B4-BE49-F238E27FC236}">
                      <a16:creationId xmlns:a16="http://schemas.microsoft.com/office/drawing/2014/main" id="{2777D213-4F5E-E851-2713-75EA7F0886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79636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0" name="Freeform 222">
                  <a:extLst>
                    <a:ext uri="{FF2B5EF4-FFF2-40B4-BE49-F238E27FC236}">
                      <a16:creationId xmlns:a16="http://schemas.microsoft.com/office/drawing/2014/main" id="{32A586B2-C620-8052-0CF6-FF813BF89D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04620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Freeform 225">
                  <a:extLst>
                    <a:ext uri="{FF2B5EF4-FFF2-40B4-BE49-F238E27FC236}">
                      <a16:creationId xmlns:a16="http://schemas.microsoft.com/office/drawing/2014/main" id="{C177BD01-26DE-4188-57E6-86205B0C2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05916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2" name="Freeform 226">
                  <a:extLst>
                    <a:ext uri="{FF2B5EF4-FFF2-40B4-BE49-F238E27FC236}">
                      <a16:creationId xmlns:a16="http://schemas.microsoft.com/office/drawing/2014/main" id="{A540F8B3-CB5C-5894-322B-3B526AE5AA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0900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3" name="Freeform 229">
                  <a:extLst>
                    <a:ext uri="{FF2B5EF4-FFF2-40B4-BE49-F238E27FC236}">
                      <a16:creationId xmlns:a16="http://schemas.microsoft.com/office/drawing/2014/main" id="{537DD911-77C6-2752-41A0-F08BAFFE52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27280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Freeform 230">
                  <a:extLst>
                    <a:ext uri="{FF2B5EF4-FFF2-40B4-BE49-F238E27FC236}">
                      <a16:creationId xmlns:a16="http://schemas.microsoft.com/office/drawing/2014/main" id="{09F962EB-A189-28C8-8A34-5A0A78C5AB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52264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Freeform 305">
                  <a:extLst>
                    <a:ext uri="{FF2B5EF4-FFF2-40B4-BE49-F238E27FC236}">
                      <a16:creationId xmlns:a16="http://schemas.microsoft.com/office/drawing/2014/main" id="{B1F191DA-8889-CBFA-C96A-9CEBC4247F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7946798" y="-55009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6" name="Freeform 306">
                  <a:extLst>
                    <a:ext uri="{FF2B5EF4-FFF2-40B4-BE49-F238E27FC236}">
                      <a16:creationId xmlns:a16="http://schemas.microsoft.com/office/drawing/2014/main" id="{DC118B96-A026-516F-23E9-37481A445D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7971782" y="-5480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7" name="Freeform 309">
                  <a:extLst>
                    <a:ext uri="{FF2B5EF4-FFF2-40B4-BE49-F238E27FC236}">
                      <a16:creationId xmlns:a16="http://schemas.microsoft.com/office/drawing/2014/main" id="{C16AFADD-2130-D86A-F455-2E864418FA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022975" y="-55261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8" name="Freeform 310">
                  <a:extLst>
                    <a:ext uri="{FF2B5EF4-FFF2-40B4-BE49-F238E27FC236}">
                      <a16:creationId xmlns:a16="http://schemas.microsoft.com/office/drawing/2014/main" id="{8E645A10-07F6-1200-7217-D7AF81C364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047959" y="-55051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19" name="Freeform 313">
                  <a:extLst>
                    <a:ext uri="{FF2B5EF4-FFF2-40B4-BE49-F238E27FC236}">
                      <a16:creationId xmlns:a16="http://schemas.microsoft.com/office/drawing/2014/main" id="{CF031D9B-4E43-2DDF-FC0D-2FEE346ADD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096697" y="-54758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0" name="Freeform 314">
                  <a:extLst>
                    <a:ext uri="{FF2B5EF4-FFF2-40B4-BE49-F238E27FC236}">
                      <a16:creationId xmlns:a16="http://schemas.microsoft.com/office/drawing/2014/main" id="{E6D9FB0B-85A7-2504-77BF-EB7ED574EB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121681" y="-54548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Freeform 318">
                  <a:extLst>
                    <a:ext uri="{FF2B5EF4-FFF2-40B4-BE49-F238E27FC236}">
                      <a16:creationId xmlns:a16="http://schemas.microsoft.com/office/drawing/2014/main" id="{5ED2FF1E-B416-43F1-CC50-686289B0C9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173285" y="-54464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2" name="Freeform 319">
                  <a:extLst>
                    <a:ext uri="{FF2B5EF4-FFF2-40B4-BE49-F238E27FC236}">
                      <a16:creationId xmlns:a16="http://schemas.microsoft.com/office/drawing/2014/main" id="{177F70C2-687D-9F7A-23BC-8DEA980B64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198269" y="-5425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3" name="Freeform 322">
                  <a:extLst>
                    <a:ext uri="{FF2B5EF4-FFF2-40B4-BE49-F238E27FC236}">
                      <a16:creationId xmlns:a16="http://schemas.microsoft.com/office/drawing/2014/main" id="{B35922AE-8232-CAF5-502E-4DF63D6E20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249871" y="-54674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4" name="Freeform 323">
                  <a:extLst>
                    <a:ext uri="{FF2B5EF4-FFF2-40B4-BE49-F238E27FC236}">
                      <a16:creationId xmlns:a16="http://schemas.microsoft.com/office/drawing/2014/main" id="{FB2FEB36-F0B8-1BC2-13FB-F1AF2CE33B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274855" y="-54464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5" name="Freeform 378">
                  <a:extLst>
                    <a:ext uri="{FF2B5EF4-FFF2-40B4-BE49-F238E27FC236}">
                      <a16:creationId xmlns:a16="http://schemas.microsoft.com/office/drawing/2014/main" id="{031835F3-A3D4-CBC2-C9D4-C541CF8D8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564664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6" name="Freeform 379">
                  <a:extLst>
                    <a:ext uri="{FF2B5EF4-FFF2-40B4-BE49-F238E27FC236}">
                      <a16:creationId xmlns:a16="http://schemas.microsoft.com/office/drawing/2014/main" id="{3E219B30-74EC-9076-C851-DA33D495DF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589004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7" name="Freeform 382">
                  <a:extLst>
                    <a:ext uri="{FF2B5EF4-FFF2-40B4-BE49-F238E27FC236}">
                      <a16:creationId xmlns:a16="http://schemas.microsoft.com/office/drawing/2014/main" id="{D95661B4-9855-A195-C4A5-DB5F1B2FC1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490944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8" name="Freeform 383">
                  <a:extLst>
                    <a:ext uri="{FF2B5EF4-FFF2-40B4-BE49-F238E27FC236}">
                      <a16:creationId xmlns:a16="http://schemas.microsoft.com/office/drawing/2014/main" id="{2E4CCCEA-A05A-E391-3071-C8B28BDF8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515284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29" name="Freeform 386">
                  <a:extLst>
                    <a:ext uri="{FF2B5EF4-FFF2-40B4-BE49-F238E27FC236}">
                      <a16:creationId xmlns:a16="http://schemas.microsoft.com/office/drawing/2014/main" id="{AE7FB524-D902-6E3A-C03D-AAEFA21274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417223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0" name="Freeform 387">
                  <a:extLst>
                    <a:ext uri="{FF2B5EF4-FFF2-40B4-BE49-F238E27FC236}">
                      <a16:creationId xmlns:a16="http://schemas.microsoft.com/office/drawing/2014/main" id="{3A54F689-4C5F-D32A-9789-A59A5D7AE5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441564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1" name="Freeform 390">
                  <a:extLst>
                    <a:ext uri="{FF2B5EF4-FFF2-40B4-BE49-F238E27FC236}">
                      <a16:creationId xmlns:a16="http://schemas.microsoft.com/office/drawing/2014/main" id="{56FAC18D-2FCA-8826-501E-432AF1149B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336130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Freeform 391">
                  <a:extLst>
                    <a:ext uri="{FF2B5EF4-FFF2-40B4-BE49-F238E27FC236}">
                      <a16:creationId xmlns:a16="http://schemas.microsoft.com/office/drawing/2014/main" id="{26D12B9B-3B25-FAC2-5168-392616BD3F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360471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reeform 217">
                  <a:extLst>
                    <a:ext uri="{FF2B5EF4-FFF2-40B4-BE49-F238E27FC236}">
                      <a16:creationId xmlns:a16="http://schemas.microsoft.com/office/drawing/2014/main" id="{A8C5A378-B6AB-2C58-A131-D9A80B3DA9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48657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Freeform 218">
                  <a:extLst>
                    <a:ext uri="{FF2B5EF4-FFF2-40B4-BE49-F238E27FC236}">
                      <a16:creationId xmlns:a16="http://schemas.microsoft.com/office/drawing/2014/main" id="{2C4E0141-6553-2EFE-E730-F613502955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73640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5" name="Freeform 221">
                  <a:extLst>
                    <a:ext uri="{FF2B5EF4-FFF2-40B4-BE49-F238E27FC236}">
                      <a16:creationId xmlns:a16="http://schemas.microsoft.com/office/drawing/2014/main" id="{557AF4EB-B1AD-15D4-7316-CB0511F4D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72478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eform 222">
                  <a:extLst>
                    <a:ext uri="{FF2B5EF4-FFF2-40B4-BE49-F238E27FC236}">
                      <a16:creationId xmlns:a16="http://schemas.microsoft.com/office/drawing/2014/main" id="{BCC4C6F5-0A73-4F0B-6A4D-3484E1844C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97462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eform 225">
                  <a:extLst>
                    <a:ext uri="{FF2B5EF4-FFF2-40B4-BE49-F238E27FC236}">
                      <a16:creationId xmlns:a16="http://schemas.microsoft.com/office/drawing/2014/main" id="{B4B4852A-2009-3369-02C0-6F1D3B8400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98757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reeform 226">
                  <a:extLst>
                    <a:ext uri="{FF2B5EF4-FFF2-40B4-BE49-F238E27FC236}">
                      <a16:creationId xmlns:a16="http://schemas.microsoft.com/office/drawing/2014/main" id="{5E3BE093-54FE-6D90-889B-A0351D9EB4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23741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Freeform 229">
                  <a:extLst>
                    <a:ext uri="{FF2B5EF4-FFF2-40B4-BE49-F238E27FC236}">
                      <a16:creationId xmlns:a16="http://schemas.microsoft.com/office/drawing/2014/main" id="{152461D7-B50E-2FC2-8082-AEB3F1646A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20123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0" name="Freeform 230">
                  <a:extLst>
                    <a:ext uri="{FF2B5EF4-FFF2-40B4-BE49-F238E27FC236}">
                      <a16:creationId xmlns:a16="http://schemas.microsoft.com/office/drawing/2014/main" id="{401778EC-E219-1822-CFAD-661D03A66B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45106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1" name="Freeform 378">
                  <a:extLst>
                    <a:ext uri="{FF2B5EF4-FFF2-40B4-BE49-F238E27FC236}">
                      <a16:creationId xmlns:a16="http://schemas.microsoft.com/office/drawing/2014/main" id="{1CC6AC86-4E7D-5EB0-6635-CC3F676A89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857506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2" name="Freeform 379">
                  <a:extLst>
                    <a:ext uri="{FF2B5EF4-FFF2-40B4-BE49-F238E27FC236}">
                      <a16:creationId xmlns:a16="http://schemas.microsoft.com/office/drawing/2014/main" id="{52CBAB72-183C-2199-BFF4-68663C8C84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881846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3" name="Freeform 382">
                  <a:extLst>
                    <a:ext uri="{FF2B5EF4-FFF2-40B4-BE49-F238E27FC236}">
                      <a16:creationId xmlns:a16="http://schemas.microsoft.com/office/drawing/2014/main" id="{9962ABB5-5C96-FBA0-E4FE-69D2F53B7F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783786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4" name="Freeform 383">
                  <a:extLst>
                    <a:ext uri="{FF2B5EF4-FFF2-40B4-BE49-F238E27FC236}">
                      <a16:creationId xmlns:a16="http://schemas.microsoft.com/office/drawing/2014/main" id="{8FF07621-6C2D-7D16-B837-D9A6610849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808127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5" name="Freeform 386">
                  <a:extLst>
                    <a:ext uri="{FF2B5EF4-FFF2-40B4-BE49-F238E27FC236}">
                      <a16:creationId xmlns:a16="http://schemas.microsoft.com/office/drawing/2014/main" id="{46FACBEC-E024-3A32-C506-98197E481B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710066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6" name="Freeform 387">
                  <a:extLst>
                    <a:ext uri="{FF2B5EF4-FFF2-40B4-BE49-F238E27FC236}">
                      <a16:creationId xmlns:a16="http://schemas.microsoft.com/office/drawing/2014/main" id="{4A70C127-8EE1-9E15-EC16-4D7B661A74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734406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7" name="Freeform 390">
                  <a:extLst>
                    <a:ext uri="{FF2B5EF4-FFF2-40B4-BE49-F238E27FC236}">
                      <a16:creationId xmlns:a16="http://schemas.microsoft.com/office/drawing/2014/main" id="{73D188F2-C7DF-3304-4ED6-20A7285183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628973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8" name="Freeform 391">
                  <a:extLst>
                    <a:ext uri="{FF2B5EF4-FFF2-40B4-BE49-F238E27FC236}">
                      <a16:creationId xmlns:a16="http://schemas.microsoft.com/office/drawing/2014/main" id="{AC866B84-DF6B-1909-A4EF-BE28560CB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653313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49" name="Freeform 217">
                  <a:extLst>
                    <a:ext uri="{FF2B5EF4-FFF2-40B4-BE49-F238E27FC236}">
                      <a16:creationId xmlns:a16="http://schemas.microsoft.com/office/drawing/2014/main" id="{EA69C108-FD6E-06A2-64E1-E7DAA44810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72061" y="-6811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0" name="Freeform 218">
                  <a:extLst>
                    <a:ext uri="{FF2B5EF4-FFF2-40B4-BE49-F238E27FC236}">
                      <a16:creationId xmlns:a16="http://schemas.microsoft.com/office/drawing/2014/main" id="{AA38CB37-1B98-05F8-3185-2AA9ED043C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97045" y="-68323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1" name="Freeform 221">
                  <a:extLst>
                    <a:ext uri="{FF2B5EF4-FFF2-40B4-BE49-F238E27FC236}">
                      <a16:creationId xmlns:a16="http://schemas.microsoft.com/office/drawing/2014/main" id="{3AD45F43-6C24-715A-10C3-E7F8B2B483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95883" y="-6811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2" name="Freeform 222">
                  <a:extLst>
                    <a:ext uri="{FF2B5EF4-FFF2-40B4-BE49-F238E27FC236}">
                      <a16:creationId xmlns:a16="http://schemas.microsoft.com/office/drawing/2014/main" id="{341E0384-FC9D-839C-9C0A-4F72C6A821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0867" y="-68323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3" name="Freeform 225">
                  <a:extLst>
                    <a:ext uri="{FF2B5EF4-FFF2-40B4-BE49-F238E27FC236}">
                      <a16:creationId xmlns:a16="http://schemas.microsoft.com/office/drawing/2014/main" id="{321B66EB-E30B-D86A-B32D-368E18B078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22163" y="-6811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4" name="Freeform 226">
                  <a:extLst>
                    <a:ext uri="{FF2B5EF4-FFF2-40B4-BE49-F238E27FC236}">
                      <a16:creationId xmlns:a16="http://schemas.microsoft.com/office/drawing/2014/main" id="{1BED2ACD-3DCF-173E-A31F-822289FF9F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47146" y="-68323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5" name="Freeform 378">
                  <a:extLst>
                    <a:ext uri="{FF2B5EF4-FFF2-40B4-BE49-F238E27FC236}">
                      <a16:creationId xmlns:a16="http://schemas.microsoft.com/office/drawing/2014/main" id="{343C1495-2CE9-DA09-5C64-F117232704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080911" y="-53918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6" name="Freeform 379">
                  <a:extLst>
                    <a:ext uri="{FF2B5EF4-FFF2-40B4-BE49-F238E27FC236}">
                      <a16:creationId xmlns:a16="http://schemas.microsoft.com/office/drawing/2014/main" id="{66115FA0-A14A-F493-A733-E8BE897209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105251" y="-5330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7" name="Freeform 382">
                  <a:extLst>
                    <a:ext uri="{FF2B5EF4-FFF2-40B4-BE49-F238E27FC236}">
                      <a16:creationId xmlns:a16="http://schemas.microsoft.com/office/drawing/2014/main" id="{2021563A-45F1-4ED3-7C09-2B59F46EB8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007192" y="-53918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8" name="Freeform 383">
                  <a:extLst>
                    <a:ext uri="{FF2B5EF4-FFF2-40B4-BE49-F238E27FC236}">
                      <a16:creationId xmlns:a16="http://schemas.microsoft.com/office/drawing/2014/main" id="{1ED67935-8D76-479C-60B7-275FC093EA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031532" y="-5330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59" name="Freeform 386">
                  <a:extLst>
                    <a:ext uri="{FF2B5EF4-FFF2-40B4-BE49-F238E27FC236}">
                      <a16:creationId xmlns:a16="http://schemas.microsoft.com/office/drawing/2014/main" id="{46E1DD12-4D08-545F-7357-9AE4D69564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933471" y="-53918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0" name="Freeform 387">
                  <a:extLst>
                    <a:ext uri="{FF2B5EF4-FFF2-40B4-BE49-F238E27FC236}">
                      <a16:creationId xmlns:a16="http://schemas.microsoft.com/office/drawing/2014/main" id="{C46365D9-CA5B-0191-617E-F95472AFA6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957811" y="-5330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1" name="Freeform 217">
                  <a:extLst>
                    <a:ext uri="{FF2B5EF4-FFF2-40B4-BE49-F238E27FC236}">
                      <a16:creationId xmlns:a16="http://schemas.microsoft.com/office/drawing/2014/main" id="{B4576318-0BA0-97FB-8F65-0B318BB872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64903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2" name="Freeform 218">
                  <a:extLst>
                    <a:ext uri="{FF2B5EF4-FFF2-40B4-BE49-F238E27FC236}">
                      <a16:creationId xmlns:a16="http://schemas.microsoft.com/office/drawing/2014/main" id="{99E16E64-27FA-D05E-A8E8-10BD945F11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9887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3" name="Freeform 221">
                  <a:extLst>
                    <a:ext uri="{FF2B5EF4-FFF2-40B4-BE49-F238E27FC236}">
                      <a16:creationId xmlns:a16="http://schemas.microsoft.com/office/drawing/2014/main" id="{8A8934B5-5303-77F0-23B5-7F3EA12567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88725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4" name="Freeform 222">
                  <a:extLst>
                    <a:ext uri="{FF2B5EF4-FFF2-40B4-BE49-F238E27FC236}">
                      <a16:creationId xmlns:a16="http://schemas.microsoft.com/office/drawing/2014/main" id="{D98F1295-019A-812D-933C-946BEF4911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13709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5" name="Freeform 225">
                  <a:extLst>
                    <a:ext uri="{FF2B5EF4-FFF2-40B4-BE49-F238E27FC236}">
                      <a16:creationId xmlns:a16="http://schemas.microsoft.com/office/drawing/2014/main" id="{0DAE3363-E966-B04C-F550-98FD5DED07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15006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6" name="Freeform 226">
                  <a:extLst>
                    <a:ext uri="{FF2B5EF4-FFF2-40B4-BE49-F238E27FC236}">
                      <a16:creationId xmlns:a16="http://schemas.microsoft.com/office/drawing/2014/main" id="{2A791CE5-D84B-5F39-E690-6CBBC7EB56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39990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7" name="Freeform 229">
                  <a:extLst>
                    <a:ext uri="{FF2B5EF4-FFF2-40B4-BE49-F238E27FC236}">
                      <a16:creationId xmlns:a16="http://schemas.microsoft.com/office/drawing/2014/main" id="{E8519D70-5B96-F744-79E1-E73552655F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36371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8" name="Freeform 230">
                  <a:extLst>
                    <a:ext uri="{FF2B5EF4-FFF2-40B4-BE49-F238E27FC236}">
                      <a16:creationId xmlns:a16="http://schemas.microsoft.com/office/drawing/2014/main" id="{633D7BEB-F765-0BC4-AC42-6E38265867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61355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69" name="Freeform 378">
                  <a:extLst>
                    <a:ext uri="{FF2B5EF4-FFF2-40B4-BE49-F238E27FC236}">
                      <a16:creationId xmlns:a16="http://schemas.microsoft.com/office/drawing/2014/main" id="{4F130059-EA98-2136-7EB1-70032AFD26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73754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0" name="Freeform 379">
                  <a:extLst>
                    <a:ext uri="{FF2B5EF4-FFF2-40B4-BE49-F238E27FC236}">
                      <a16:creationId xmlns:a16="http://schemas.microsoft.com/office/drawing/2014/main" id="{FE4EF7D4-9CB1-18F5-B495-FCD3ACE9D1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98094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1" name="Freeform 382">
                  <a:extLst>
                    <a:ext uri="{FF2B5EF4-FFF2-40B4-BE49-F238E27FC236}">
                      <a16:creationId xmlns:a16="http://schemas.microsoft.com/office/drawing/2014/main" id="{97DB2F25-C76B-0E37-D65F-27ABB69771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00035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2" name="Freeform 383">
                  <a:extLst>
                    <a:ext uri="{FF2B5EF4-FFF2-40B4-BE49-F238E27FC236}">
                      <a16:creationId xmlns:a16="http://schemas.microsoft.com/office/drawing/2014/main" id="{FBC50366-D0EB-E144-8C66-72D62EAD9E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24375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3" name="Freeform 386">
                  <a:extLst>
                    <a:ext uri="{FF2B5EF4-FFF2-40B4-BE49-F238E27FC236}">
                      <a16:creationId xmlns:a16="http://schemas.microsoft.com/office/drawing/2014/main" id="{A0CA2F4F-E8BB-A61A-F22A-7B14F2E98D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226313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4" name="Freeform 387">
                  <a:extLst>
                    <a:ext uri="{FF2B5EF4-FFF2-40B4-BE49-F238E27FC236}">
                      <a16:creationId xmlns:a16="http://schemas.microsoft.com/office/drawing/2014/main" id="{FD53ED71-5293-ED05-7B36-297FEFC126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250653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5" name="Freeform 390">
                  <a:extLst>
                    <a:ext uri="{FF2B5EF4-FFF2-40B4-BE49-F238E27FC236}">
                      <a16:creationId xmlns:a16="http://schemas.microsoft.com/office/drawing/2014/main" id="{132EB6B9-DE43-35DE-369C-D02406123C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145220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6" name="Freeform 391">
                  <a:extLst>
                    <a:ext uri="{FF2B5EF4-FFF2-40B4-BE49-F238E27FC236}">
                      <a16:creationId xmlns:a16="http://schemas.microsoft.com/office/drawing/2014/main" id="{1B203DA7-C628-BFBF-DBA5-477A6060C4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169560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7" name="Freeform 217">
                  <a:extLst>
                    <a:ext uri="{FF2B5EF4-FFF2-40B4-BE49-F238E27FC236}">
                      <a16:creationId xmlns:a16="http://schemas.microsoft.com/office/drawing/2014/main" id="{EBB34AC9-DE09-C03B-8426-305F6DD57E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24227" y="-68098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8" name="Freeform 218">
                  <a:extLst>
                    <a:ext uri="{FF2B5EF4-FFF2-40B4-BE49-F238E27FC236}">
                      <a16:creationId xmlns:a16="http://schemas.microsoft.com/office/drawing/2014/main" id="{03EAAC9F-1390-6C6B-D312-0C952B0F66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49211" y="-68307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79" name="Freeform 221">
                  <a:extLst>
                    <a:ext uri="{FF2B5EF4-FFF2-40B4-BE49-F238E27FC236}">
                      <a16:creationId xmlns:a16="http://schemas.microsoft.com/office/drawing/2014/main" id="{3B63B983-1B2C-1F27-F3A9-5FBDCB783D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48049" y="-68098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0" name="Freeform 222">
                  <a:extLst>
                    <a:ext uri="{FF2B5EF4-FFF2-40B4-BE49-F238E27FC236}">
                      <a16:creationId xmlns:a16="http://schemas.microsoft.com/office/drawing/2014/main" id="{CA0B2FDD-2AB7-7963-F662-C6659C8651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3033" y="-68307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1" name="Freeform 217">
                  <a:extLst>
                    <a:ext uri="{FF2B5EF4-FFF2-40B4-BE49-F238E27FC236}">
                      <a16:creationId xmlns:a16="http://schemas.microsoft.com/office/drawing/2014/main" id="{63EDE32D-482F-0BEC-922F-64F6D2B8A5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17069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2" name="Freeform 218">
                  <a:extLst>
                    <a:ext uri="{FF2B5EF4-FFF2-40B4-BE49-F238E27FC236}">
                      <a16:creationId xmlns:a16="http://schemas.microsoft.com/office/drawing/2014/main" id="{6B60ADEE-3A73-FC7D-8946-C02DC725D4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42053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3" name="Freeform 221">
                  <a:extLst>
                    <a:ext uri="{FF2B5EF4-FFF2-40B4-BE49-F238E27FC236}">
                      <a16:creationId xmlns:a16="http://schemas.microsoft.com/office/drawing/2014/main" id="{5D683ED5-2375-C45D-F977-9BBB4748E0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40892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4" name="Freeform 222">
                  <a:extLst>
                    <a:ext uri="{FF2B5EF4-FFF2-40B4-BE49-F238E27FC236}">
                      <a16:creationId xmlns:a16="http://schemas.microsoft.com/office/drawing/2014/main" id="{01D8B378-8015-C80E-569D-9BA25F1043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5876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5" name="Freeform 225">
                  <a:extLst>
                    <a:ext uri="{FF2B5EF4-FFF2-40B4-BE49-F238E27FC236}">
                      <a16:creationId xmlns:a16="http://schemas.microsoft.com/office/drawing/2014/main" id="{7AE2382E-E793-C464-6E9F-4E9D894496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67172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6" name="Freeform 226">
                  <a:extLst>
                    <a:ext uri="{FF2B5EF4-FFF2-40B4-BE49-F238E27FC236}">
                      <a16:creationId xmlns:a16="http://schemas.microsoft.com/office/drawing/2014/main" id="{31236AA9-4C65-4F37-1464-53717C7C6C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92156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7" name="Freeform 229">
                  <a:extLst>
                    <a:ext uri="{FF2B5EF4-FFF2-40B4-BE49-F238E27FC236}">
                      <a16:creationId xmlns:a16="http://schemas.microsoft.com/office/drawing/2014/main" id="{F5939A44-C73F-34F8-E7CC-6D2DE2892A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88537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8" name="Freeform 230">
                  <a:extLst>
                    <a:ext uri="{FF2B5EF4-FFF2-40B4-BE49-F238E27FC236}">
                      <a16:creationId xmlns:a16="http://schemas.microsoft.com/office/drawing/2014/main" id="{41E470A5-55A9-F5AF-1126-E995D7C49C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13521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89" name="Freeform 221">
                  <a:extLst>
                    <a:ext uri="{FF2B5EF4-FFF2-40B4-BE49-F238E27FC236}">
                      <a16:creationId xmlns:a16="http://schemas.microsoft.com/office/drawing/2014/main" id="{7FB25207-A703-5064-2929-79E673DDA0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64297" y="-67775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0" name="Freeform 222">
                  <a:extLst>
                    <a:ext uri="{FF2B5EF4-FFF2-40B4-BE49-F238E27FC236}">
                      <a16:creationId xmlns:a16="http://schemas.microsoft.com/office/drawing/2014/main" id="{7E25E63F-40F1-EE2A-493D-200EECBA9B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89281" y="-67985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1" name="Freeform 225">
                  <a:extLst>
                    <a:ext uri="{FF2B5EF4-FFF2-40B4-BE49-F238E27FC236}">
                      <a16:creationId xmlns:a16="http://schemas.microsoft.com/office/drawing/2014/main" id="{88194F48-6BDC-DEE1-6298-92A0FF5265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90577" y="-67775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2" name="Freeform 226">
                  <a:extLst>
                    <a:ext uri="{FF2B5EF4-FFF2-40B4-BE49-F238E27FC236}">
                      <a16:creationId xmlns:a16="http://schemas.microsoft.com/office/drawing/2014/main" id="{73C21F6F-0C45-8A66-FEC7-B6F17A46CD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15561" y="-67985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3" name="Freeform 382">
                  <a:extLst>
                    <a:ext uri="{FF2B5EF4-FFF2-40B4-BE49-F238E27FC236}">
                      <a16:creationId xmlns:a16="http://schemas.microsoft.com/office/drawing/2014/main" id="{6E62E6BB-F200-04D7-E992-2970D3D106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976257" y="-535874"/>
                  <a:ext cx="24887" cy="126470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4" name="Freeform 383">
                  <a:extLst>
                    <a:ext uri="{FF2B5EF4-FFF2-40B4-BE49-F238E27FC236}">
                      <a16:creationId xmlns:a16="http://schemas.microsoft.com/office/drawing/2014/main" id="{DEBA4CBF-269D-8503-0529-AF88DBCD84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999834" y="-529147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grpSp>
              <p:nvGrpSpPr>
                <p:cNvPr id="440" name="Group 439">
                  <a:extLst>
                    <a:ext uri="{FF2B5EF4-FFF2-40B4-BE49-F238E27FC236}">
                      <a16:creationId xmlns:a16="http://schemas.microsoft.com/office/drawing/2014/main" id="{7653D1B4-F3B2-4452-5DD9-26F0BAB9FB78}"/>
                    </a:ext>
                  </a:extLst>
                </p:cNvPr>
                <p:cNvGrpSpPr/>
                <p:nvPr/>
              </p:nvGrpSpPr>
              <p:grpSpPr>
                <a:xfrm>
                  <a:off x="7939546" y="-720150"/>
                  <a:ext cx="2079176" cy="66929"/>
                  <a:chOff x="9339468" y="-890083"/>
                  <a:chExt cx="2079176" cy="66929"/>
                </a:xfrm>
                <a:solidFill>
                  <a:schemeClr val="bg2"/>
                </a:solidFill>
              </p:grpSpPr>
              <p:sp>
                <p:nvSpPr>
                  <p:cNvPr id="195" name="Oval 143">
                    <a:extLst>
                      <a:ext uri="{FF2B5EF4-FFF2-40B4-BE49-F238E27FC236}">
                        <a16:creationId xmlns:a16="http://schemas.microsoft.com/office/drawing/2014/main" id="{DFC74301-E27A-4295-A490-4373B4A9BEA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339468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6" name="Oval 147">
                    <a:extLst>
                      <a:ext uri="{FF2B5EF4-FFF2-40B4-BE49-F238E27FC236}">
                        <a16:creationId xmlns:a16="http://schemas.microsoft.com/office/drawing/2014/main" id="{0790C80B-1F83-8F1E-FACD-C7E53122C13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414104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7" name="Oval 151">
                    <a:extLst>
                      <a:ext uri="{FF2B5EF4-FFF2-40B4-BE49-F238E27FC236}">
                        <a16:creationId xmlns:a16="http://schemas.microsoft.com/office/drawing/2014/main" id="{AB25D3A4-F5CF-0921-5B39-77FB9E8C177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488740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8" name="Oval 155">
                    <a:extLst>
                      <a:ext uri="{FF2B5EF4-FFF2-40B4-BE49-F238E27FC236}">
                        <a16:creationId xmlns:a16="http://schemas.microsoft.com/office/drawing/2014/main" id="{3C2F4BE9-F206-94C7-3434-04CCE49DC7D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563376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9" name="Oval 159">
                    <a:extLst>
                      <a:ext uri="{FF2B5EF4-FFF2-40B4-BE49-F238E27FC236}">
                        <a16:creationId xmlns:a16="http://schemas.microsoft.com/office/drawing/2014/main" id="{F8979BC9-8292-0F35-CB6A-E37022563A3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638012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0" name="Oval 216">
                    <a:extLst>
                      <a:ext uri="{FF2B5EF4-FFF2-40B4-BE49-F238E27FC236}">
                        <a16:creationId xmlns:a16="http://schemas.microsoft.com/office/drawing/2014/main" id="{0371B43D-E630-A949-8401-FBF405D4083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93655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1" name="Oval 220">
                    <a:extLst>
                      <a:ext uri="{FF2B5EF4-FFF2-40B4-BE49-F238E27FC236}">
                        <a16:creationId xmlns:a16="http://schemas.microsoft.com/office/drawing/2014/main" id="{09BCDBE9-0FA0-8496-4477-BC1BDF0839A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86192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2" name="Oval 224">
                    <a:extLst>
                      <a:ext uri="{FF2B5EF4-FFF2-40B4-BE49-F238E27FC236}">
                        <a16:creationId xmlns:a16="http://schemas.microsoft.com/office/drawing/2014/main" id="{9DA7DD77-D0AF-EEE5-95B7-F46F622610E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78728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3" name="Oval 228">
                    <a:extLst>
                      <a:ext uri="{FF2B5EF4-FFF2-40B4-BE49-F238E27FC236}">
                        <a16:creationId xmlns:a16="http://schemas.microsoft.com/office/drawing/2014/main" id="{66BEF97A-59D8-73D3-8EC3-12FE8BC9A46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71264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3" name="Oval 216">
                    <a:extLst>
                      <a:ext uri="{FF2B5EF4-FFF2-40B4-BE49-F238E27FC236}">
                        <a16:creationId xmlns:a16="http://schemas.microsoft.com/office/drawing/2014/main" id="{381CA938-AA1E-C735-2620-FFC7D16C692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23510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4" name="Oval 220">
                    <a:extLst>
                      <a:ext uri="{FF2B5EF4-FFF2-40B4-BE49-F238E27FC236}">
                        <a16:creationId xmlns:a16="http://schemas.microsoft.com/office/drawing/2014/main" id="{C02EAC3A-2E1F-FDFF-497E-A839C7E6EEB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16046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5" name="Oval 224">
                    <a:extLst>
                      <a:ext uri="{FF2B5EF4-FFF2-40B4-BE49-F238E27FC236}">
                        <a16:creationId xmlns:a16="http://schemas.microsoft.com/office/drawing/2014/main" id="{7C335CE7-495C-23A7-4208-06DD41C2DF0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08582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6" name="Oval 228">
                    <a:extLst>
                      <a:ext uri="{FF2B5EF4-FFF2-40B4-BE49-F238E27FC236}">
                        <a16:creationId xmlns:a16="http://schemas.microsoft.com/office/drawing/2014/main" id="{76AC38E2-C2E2-FEE0-5A57-0F66977E730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01119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1" name="Oval 216">
                    <a:extLst>
                      <a:ext uri="{FF2B5EF4-FFF2-40B4-BE49-F238E27FC236}">
                        <a16:creationId xmlns:a16="http://schemas.microsoft.com/office/drawing/2014/main" id="{A0FC1608-D74E-07BE-6972-A9BBED7E6A7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45900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2" name="Oval 220">
                    <a:extLst>
                      <a:ext uri="{FF2B5EF4-FFF2-40B4-BE49-F238E27FC236}">
                        <a16:creationId xmlns:a16="http://schemas.microsoft.com/office/drawing/2014/main" id="{DDF2103E-C9A5-F269-FD2F-4295872C37F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38437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3" name="Oval 224">
                    <a:extLst>
                      <a:ext uri="{FF2B5EF4-FFF2-40B4-BE49-F238E27FC236}">
                        <a16:creationId xmlns:a16="http://schemas.microsoft.com/office/drawing/2014/main" id="{1E648E35-A044-A107-D109-71163EC7F92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30973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7" name="Oval 216">
                    <a:extLst>
                      <a:ext uri="{FF2B5EF4-FFF2-40B4-BE49-F238E27FC236}">
                        <a16:creationId xmlns:a16="http://schemas.microsoft.com/office/drawing/2014/main" id="{38EFA526-74C6-98FC-FA46-F77892F304C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75755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8" name="Oval 220">
                    <a:extLst>
                      <a:ext uri="{FF2B5EF4-FFF2-40B4-BE49-F238E27FC236}">
                        <a16:creationId xmlns:a16="http://schemas.microsoft.com/office/drawing/2014/main" id="{EE8B5115-2FF1-EB54-DD40-79252CCAC98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68291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9" name="Oval 224">
                    <a:extLst>
                      <a:ext uri="{FF2B5EF4-FFF2-40B4-BE49-F238E27FC236}">
                        <a16:creationId xmlns:a16="http://schemas.microsoft.com/office/drawing/2014/main" id="{D4C6A54B-4D84-BF3E-AA2F-6DFA84456CD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60828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0" name="Oval 228">
                    <a:extLst>
                      <a:ext uri="{FF2B5EF4-FFF2-40B4-BE49-F238E27FC236}">
                        <a16:creationId xmlns:a16="http://schemas.microsoft.com/office/drawing/2014/main" id="{1BB16A18-8369-27EB-BC60-8FD9BBE426D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53364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5" name="Oval 216">
                    <a:extLst>
                      <a:ext uri="{FF2B5EF4-FFF2-40B4-BE49-F238E27FC236}">
                        <a16:creationId xmlns:a16="http://schemas.microsoft.com/office/drawing/2014/main" id="{35DE80FC-6986-AD9B-9564-84A76E0289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90682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6" name="Oval 220">
                    <a:extLst>
                      <a:ext uri="{FF2B5EF4-FFF2-40B4-BE49-F238E27FC236}">
                        <a16:creationId xmlns:a16="http://schemas.microsoft.com/office/drawing/2014/main" id="{40745FA2-7510-599A-D35E-D29F721928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83218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7" name="Oval 216">
                    <a:extLst>
                      <a:ext uri="{FF2B5EF4-FFF2-40B4-BE49-F238E27FC236}">
                        <a16:creationId xmlns:a16="http://schemas.microsoft.com/office/drawing/2014/main" id="{BE81D8C7-91D8-BCD5-90E1-6CFFF1FA1DB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20536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8" name="Oval 220">
                    <a:extLst>
                      <a:ext uri="{FF2B5EF4-FFF2-40B4-BE49-F238E27FC236}">
                        <a16:creationId xmlns:a16="http://schemas.microsoft.com/office/drawing/2014/main" id="{127274E3-FFB1-A94E-8F95-96E9FD6FB4C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13073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9" name="Oval 224">
                    <a:extLst>
                      <a:ext uri="{FF2B5EF4-FFF2-40B4-BE49-F238E27FC236}">
                        <a16:creationId xmlns:a16="http://schemas.microsoft.com/office/drawing/2014/main" id="{A14957D5-F87F-F11C-493E-E74CED17CE3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05609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40" name="Oval 228">
                    <a:extLst>
                      <a:ext uri="{FF2B5EF4-FFF2-40B4-BE49-F238E27FC236}">
                        <a16:creationId xmlns:a16="http://schemas.microsoft.com/office/drawing/2014/main" id="{124CEF6E-AF1B-8815-1D09-519F6878A52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98146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41" name="Oval 220">
                    <a:extLst>
                      <a:ext uri="{FF2B5EF4-FFF2-40B4-BE49-F238E27FC236}">
                        <a16:creationId xmlns:a16="http://schemas.microsoft.com/office/drawing/2014/main" id="{2185F1D6-9925-7E96-84F1-956046BF996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35463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42" name="Oval 224">
                    <a:extLst>
                      <a:ext uri="{FF2B5EF4-FFF2-40B4-BE49-F238E27FC236}">
                        <a16:creationId xmlns:a16="http://schemas.microsoft.com/office/drawing/2014/main" id="{CB0FA8A7-0BB2-8FE6-5EEB-9A8118CE86B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28000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45" name="Freeform 378">
                  <a:extLst>
                    <a:ext uri="{FF2B5EF4-FFF2-40B4-BE49-F238E27FC236}">
                      <a16:creationId xmlns:a16="http://schemas.microsoft.com/office/drawing/2014/main" id="{9A50535E-FCEF-074D-A233-0E66A0BC7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818069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46" name="Freeform 379">
                  <a:extLst>
                    <a:ext uri="{FF2B5EF4-FFF2-40B4-BE49-F238E27FC236}">
                      <a16:creationId xmlns:a16="http://schemas.microsoft.com/office/drawing/2014/main" id="{5E6DAACC-5061-FA60-86B6-93DEEA8142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842957" y="-524283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47" name="Freeform 386">
                  <a:extLst>
                    <a:ext uri="{FF2B5EF4-FFF2-40B4-BE49-F238E27FC236}">
                      <a16:creationId xmlns:a16="http://schemas.microsoft.com/office/drawing/2014/main" id="{122C8158-FF21-9FF1-1724-A7AF01AA01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894042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48" name="Freeform 387">
                  <a:extLst>
                    <a:ext uri="{FF2B5EF4-FFF2-40B4-BE49-F238E27FC236}">
                      <a16:creationId xmlns:a16="http://schemas.microsoft.com/office/drawing/2014/main" id="{1462CCB8-8930-B4B5-F1CA-FA2677EDB6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918930" y="-524283"/>
                  <a:ext cx="24887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49" name="Freeform 382">
                  <a:extLst>
                    <a:ext uri="{FF2B5EF4-FFF2-40B4-BE49-F238E27FC236}">
                      <a16:creationId xmlns:a16="http://schemas.microsoft.com/office/drawing/2014/main" id="{7BDAC6C1-CC53-4D1B-7E91-A6CFE65AD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744717" y="-531011"/>
                  <a:ext cx="2488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0" name="Freeform 383">
                  <a:extLst>
                    <a:ext uri="{FF2B5EF4-FFF2-40B4-BE49-F238E27FC236}">
                      <a16:creationId xmlns:a16="http://schemas.microsoft.com/office/drawing/2014/main" id="{E953DEE0-FBE8-D350-8F5E-1362AA412E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768294" y="-524283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1" name="Freeform 382">
                  <a:extLst>
                    <a:ext uri="{FF2B5EF4-FFF2-40B4-BE49-F238E27FC236}">
                      <a16:creationId xmlns:a16="http://schemas.microsoft.com/office/drawing/2014/main" id="{A3833516-48A5-7DE4-DEA2-C5E8591912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661961" y="-531011"/>
                  <a:ext cx="24887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2" name="Freeform 382">
                  <a:extLst>
                    <a:ext uri="{FF2B5EF4-FFF2-40B4-BE49-F238E27FC236}">
                      <a16:creationId xmlns:a16="http://schemas.microsoft.com/office/drawing/2014/main" id="{3E7F7484-2416-F94E-8641-A27D26B6E0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591460" y="-531011"/>
                  <a:ext cx="24887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3" name="Freeform 383">
                  <a:extLst>
                    <a:ext uri="{FF2B5EF4-FFF2-40B4-BE49-F238E27FC236}">
                      <a16:creationId xmlns:a16="http://schemas.microsoft.com/office/drawing/2014/main" id="{E7E65320-331C-4694-BBBE-3EE80EE86E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615038" y="-524283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4" name="Freeform 382">
                  <a:extLst>
                    <a:ext uri="{FF2B5EF4-FFF2-40B4-BE49-F238E27FC236}">
                      <a16:creationId xmlns:a16="http://schemas.microsoft.com/office/drawing/2014/main" id="{BD52879D-7F16-2449-D30F-77BA7B2EA9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525966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5" name="Freeform 383">
                  <a:extLst>
                    <a:ext uri="{FF2B5EF4-FFF2-40B4-BE49-F238E27FC236}">
                      <a16:creationId xmlns:a16="http://schemas.microsoft.com/office/drawing/2014/main" id="{A3B52B39-06BB-406E-EE5F-0030FE6220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550854" y="-524283"/>
                  <a:ext cx="2488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6" name="Freeform 382">
                  <a:extLst>
                    <a:ext uri="{FF2B5EF4-FFF2-40B4-BE49-F238E27FC236}">
                      <a16:creationId xmlns:a16="http://schemas.microsoft.com/office/drawing/2014/main" id="{3E8886DD-F532-2722-2E2E-B292C933EE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451302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7" name="Freeform 383">
                  <a:extLst>
                    <a:ext uri="{FF2B5EF4-FFF2-40B4-BE49-F238E27FC236}">
                      <a16:creationId xmlns:a16="http://schemas.microsoft.com/office/drawing/2014/main" id="{FB00AFE8-59D0-B17C-8120-C5E9CC8EDF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476190" y="-524283"/>
                  <a:ext cx="24887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grpSp>
              <p:nvGrpSpPr>
                <p:cNvPr id="439" name="Group 438">
                  <a:extLst>
                    <a:ext uri="{FF2B5EF4-FFF2-40B4-BE49-F238E27FC236}">
                      <a16:creationId xmlns:a16="http://schemas.microsoft.com/office/drawing/2014/main" id="{01CE2A19-8EFD-7BFC-6B8D-0CECB4057A60}"/>
                    </a:ext>
                  </a:extLst>
                </p:cNvPr>
                <p:cNvGrpSpPr/>
                <p:nvPr/>
              </p:nvGrpSpPr>
              <p:grpSpPr>
                <a:xfrm>
                  <a:off x="7932422" y="-461970"/>
                  <a:ext cx="2094547" cy="74349"/>
                  <a:chOff x="9332344" y="-648087"/>
                  <a:chExt cx="2094547" cy="74349"/>
                </a:xfrm>
                <a:solidFill>
                  <a:schemeClr val="bg2"/>
                </a:solidFill>
              </p:grpSpPr>
              <p:sp>
                <p:nvSpPr>
                  <p:cNvPr id="204" name="Oval 304">
                    <a:extLst>
                      <a:ext uri="{FF2B5EF4-FFF2-40B4-BE49-F238E27FC236}">
                        <a16:creationId xmlns:a16="http://schemas.microsoft.com/office/drawing/2014/main" id="{CFCBF9DB-80C0-5192-A7A2-CFD43A538AE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332344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5" name="Oval 308">
                    <a:extLst>
                      <a:ext uri="{FF2B5EF4-FFF2-40B4-BE49-F238E27FC236}">
                        <a16:creationId xmlns:a16="http://schemas.microsoft.com/office/drawing/2014/main" id="{B130BBF6-DFF5-1707-32F7-032955F197E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407371" y="-647102"/>
                    <a:ext cx="68806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6" name="Oval 312">
                    <a:extLst>
                      <a:ext uri="{FF2B5EF4-FFF2-40B4-BE49-F238E27FC236}">
                        <a16:creationId xmlns:a16="http://schemas.microsoft.com/office/drawing/2014/main" id="{FE0A7865-6493-653B-A024-0033DE783A6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478052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7" name="Oval 317">
                    <a:extLst>
                      <a:ext uri="{FF2B5EF4-FFF2-40B4-BE49-F238E27FC236}">
                        <a16:creationId xmlns:a16="http://schemas.microsoft.com/office/drawing/2014/main" id="{065A64B2-AEE4-6919-5A57-456C02F21F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553079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8" name="Oval 321">
                    <a:extLst>
                      <a:ext uri="{FF2B5EF4-FFF2-40B4-BE49-F238E27FC236}">
                        <a16:creationId xmlns:a16="http://schemas.microsoft.com/office/drawing/2014/main" id="{74695DED-1C81-EA5B-A95F-4980A9E9CE4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628106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9" name="Oval 377">
                    <a:extLst>
                      <a:ext uri="{FF2B5EF4-FFF2-40B4-BE49-F238E27FC236}">
                        <a16:creationId xmlns:a16="http://schemas.microsoft.com/office/drawing/2014/main" id="{6B9BC6C1-7162-D202-220C-F0D3CCDCC9F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928214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0" name="Oval 381">
                    <a:extLst>
                      <a:ext uri="{FF2B5EF4-FFF2-40B4-BE49-F238E27FC236}">
                        <a16:creationId xmlns:a16="http://schemas.microsoft.com/office/drawing/2014/main" id="{1EF1F2DB-3801-6553-32FF-C62C54133DB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853187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1" name="Oval 385">
                    <a:extLst>
                      <a:ext uri="{FF2B5EF4-FFF2-40B4-BE49-F238E27FC236}">
                        <a16:creationId xmlns:a16="http://schemas.microsoft.com/office/drawing/2014/main" id="{747F1FFE-330B-75D2-7249-3E4D81AA4CF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778160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2" name="Oval 389">
                    <a:extLst>
                      <a:ext uri="{FF2B5EF4-FFF2-40B4-BE49-F238E27FC236}">
                        <a16:creationId xmlns:a16="http://schemas.microsoft.com/office/drawing/2014/main" id="{E90E446F-41BF-53C8-3876-CAF967B894C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703133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7" name="Oval 377">
                    <a:extLst>
                      <a:ext uri="{FF2B5EF4-FFF2-40B4-BE49-F238E27FC236}">
                        <a16:creationId xmlns:a16="http://schemas.microsoft.com/office/drawing/2014/main" id="{98D1A697-D940-2048-797D-D1851994D97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228322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8" name="Oval 381">
                    <a:extLst>
                      <a:ext uri="{FF2B5EF4-FFF2-40B4-BE49-F238E27FC236}">
                        <a16:creationId xmlns:a16="http://schemas.microsoft.com/office/drawing/2014/main" id="{E3F71E6E-5B3B-E9D4-1E3F-085820E5FC4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153295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9" name="Oval 385">
                    <a:extLst>
                      <a:ext uri="{FF2B5EF4-FFF2-40B4-BE49-F238E27FC236}">
                        <a16:creationId xmlns:a16="http://schemas.microsoft.com/office/drawing/2014/main" id="{1B8E420C-678F-EF94-CC68-12509A57EFC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078268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0" name="Oval 389">
                    <a:extLst>
                      <a:ext uri="{FF2B5EF4-FFF2-40B4-BE49-F238E27FC236}">
                        <a16:creationId xmlns:a16="http://schemas.microsoft.com/office/drawing/2014/main" id="{D8CE17E4-C127-07C6-9F2C-E9477F4564D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003241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4" name="Oval 377">
                    <a:extLst>
                      <a:ext uri="{FF2B5EF4-FFF2-40B4-BE49-F238E27FC236}">
                        <a16:creationId xmlns:a16="http://schemas.microsoft.com/office/drawing/2014/main" id="{027A3ACE-31F2-3D5C-995C-56858924174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453403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5" name="Oval 381">
                    <a:extLst>
                      <a:ext uri="{FF2B5EF4-FFF2-40B4-BE49-F238E27FC236}">
                        <a16:creationId xmlns:a16="http://schemas.microsoft.com/office/drawing/2014/main" id="{DCCD58CF-4F95-9D04-C0C1-8ECA2A989DE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378376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6" name="Oval 385">
                    <a:extLst>
                      <a:ext uri="{FF2B5EF4-FFF2-40B4-BE49-F238E27FC236}">
                        <a16:creationId xmlns:a16="http://schemas.microsoft.com/office/drawing/2014/main" id="{D9732114-654D-FE33-0239-1CC6783F233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303349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1" name="Oval 377">
                    <a:extLst>
                      <a:ext uri="{FF2B5EF4-FFF2-40B4-BE49-F238E27FC236}">
                        <a16:creationId xmlns:a16="http://schemas.microsoft.com/office/drawing/2014/main" id="{313B768B-6E2A-1182-99C0-8F7643CE0D3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753511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2" name="Oval 381">
                    <a:extLst>
                      <a:ext uri="{FF2B5EF4-FFF2-40B4-BE49-F238E27FC236}">
                        <a16:creationId xmlns:a16="http://schemas.microsoft.com/office/drawing/2014/main" id="{1023D116-1E9C-720F-6000-FFDB378319C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678484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3" name="Oval 385">
                    <a:extLst>
                      <a:ext uri="{FF2B5EF4-FFF2-40B4-BE49-F238E27FC236}">
                        <a16:creationId xmlns:a16="http://schemas.microsoft.com/office/drawing/2014/main" id="{E1ED0A49-C45A-D596-D474-C5A5128714F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603457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4" name="Oval 389">
                    <a:extLst>
                      <a:ext uri="{FF2B5EF4-FFF2-40B4-BE49-F238E27FC236}">
                        <a16:creationId xmlns:a16="http://schemas.microsoft.com/office/drawing/2014/main" id="{F954BF24-A1A8-19BA-01EF-DF6A44C820A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528430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43" name="Oval 381">
                    <a:extLst>
                      <a:ext uri="{FF2B5EF4-FFF2-40B4-BE49-F238E27FC236}">
                        <a16:creationId xmlns:a16="http://schemas.microsoft.com/office/drawing/2014/main" id="{13FA4A10-4905-8733-7C17-59A0F84815B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353739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58" name="Oval 377">
                    <a:extLst>
                      <a:ext uri="{FF2B5EF4-FFF2-40B4-BE49-F238E27FC236}">
                        <a16:creationId xmlns:a16="http://schemas.microsoft.com/office/drawing/2014/main" id="{EF66CDD7-2B8F-7700-17DE-A5C915ED1CA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203673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59" name="Oval 385">
                    <a:extLst>
                      <a:ext uri="{FF2B5EF4-FFF2-40B4-BE49-F238E27FC236}">
                        <a16:creationId xmlns:a16="http://schemas.microsoft.com/office/drawing/2014/main" id="{F0C7DD4A-C3E8-FB38-6EC8-21313AF2947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278700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0" name="Oval 381">
                    <a:extLst>
                      <a:ext uri="{FF2B5EF4-FFF2-40B4-BE49-F238E27FC236}">
                        <a16:creationId xmlns:a16="http://schemas.microsoft.com/office/drawing/2014/main" id="{F06A0552-153C-A070-A8C8-612DD676676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128646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1" name="Oval 381">
                    <a:extLst>
                      <a:ext uri="{FF2B5EF4-FFF2-40B4-BE49-F238E27FC236}">
                        <a16:creationId xmlns:a16="http://schemas.microsoft.com/office/drawing/2014/main" id="{170C26AA-9545-3723-4367-583BF1CA5A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053619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2" name="Oval 381">
                    <a:extLst>
                      <a:ext uri="{FF2B5EF4-FFF2-40B4-BE49-F238E27FC236}">
                        <a16:creationId xmlns:a16="http://schemas.microsoft.com/office/drawing/2014/main" id="{FC3C42FD-D625-5BEC-08A7-486385982DF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978592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3" name="Oval 381">
                    <a:extLst>
                      <a:ext uri="{FF2B5EF4-FFF2-40B4-BE49-F238E27FC236}">
                        <a16:creationId xmlns:a16="http://schemas.microsoft.com/office/drawing/2014/main" id="{03726F1C-DDA6-39E5-1B27-AD57C4C2FEB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903565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64" name="Oval 381">
                    <a:extLst>
                      <a:ext uri="{FF2B5EF4-FFF2-40B4-BE49-F238E27FC236}">
                        <a16:creationId xmlns:a16="http://schemas.microsoft.com/office/drawing/2014/main" id="{B6D9772E-E4D2-24E2-8ADD-9EFCB793B1C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828538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443" name="Group 442">
                <a:extLst>
                  <a:ext uri="{FF2B5EF4-FFF2-40B4-BE49-F238E27FC236}">
                    <a16:creationId xmlns:a16="http://schemas.microsoft.com/office/drawing/2014/main" id="{CE4F6640-D847-C1BF-72A0-512D915B3B58}"/>
                  </a:ext>
                </a:extLst>
              </p:cNvPr>
              <p:cNvGrpSpPr/>
              <p:nvPr/>
            </p:nvGrpSpPr>
            <p:grpSpPr>
              <a:xfrm>
                <a:off x="9428101" y="2264462"/>
                <a:ext cx="2094547" cy="332529"/>
                <a:chOff x="7932422" y="-720150"/>
                <a:chExt cx="2094547" cy="332529"/>
              </a:xfrm>
            </p:grpSpPr>
            <p:sp>
              <p:nvSpPr>
                <p:cNvPr id="444" name="Freeform 234">
                  <a:extLst>
                    <a:ext uri="{FF2B5EF4-FFF2-40B4-BE49-F238E27FC236}">
                      <a16:creationId xmlns:a16="http://schemas.microsoft.com/office/drawing/2014/main" id="{10C36407-9AEF-C367-0B46-4D6E61112D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106296" flipH="1">
                  <a:off x="9688626" y="-530338"/>
                  <a:ext cx="2488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45" name="Freeform 144">
                  <a:extLst>
                    <a:ext uri="{FF2B5EF4-FFF2-40B4-BE49-F238E27FC236}">
                      <a16:creationId xmlns:a16="http://schemas.microsoft.com/office/drawing/2014/main" id="{C84F3298-9473-E091-1039-A6DC46EEE9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46008" y="-68981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46" name="Freeform 145">
                  <a:extLst>
                    <a:ext uri="{FF2B5EF4-FFF2-40B4-BE49-F238E27FC236}">
                      <a16:creationId xmlns:a16="http://schemas.microsoft.com/office/drawing/2014/main" id="{9A77B60E-6FEC-D212-03DB-A0A2FB0171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70992" y="-69191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47" name="Freeform 148">
                  <a:extLst>
                    <a:ext uri="{FF2B5EF4-FFF2-40B4-BE49-F238E27FC236}">
                      <a16:creationId xmlns:a16="http://schemas.microsoft.com/office/drawing/2014/main" id="{ADA7BE4A-9D50-E544-8842-E79584845F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4643" y="-69485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48" name="Freeform 149">
                  <a:extLst>
                    <a:ext uri="{FF2B5EF4-FFF2-40B4-BE49-F238E27FC236}">
                      <a16:creationId xmlns:a16="http://schemas.microsoft.com/office/drawing/2014/main" id="{940841B3-BA13-6EB0-7679-843C180A20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49627" y="-6969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49" name="Freeform 152">
                  <a:extLst>
                    <a:ext uri="{FF2B5EF4-FFF2-40B4-BE49-F238E27FC236}">
                      <a16:creationId xmlns:a16="http://schemas.microsoft.com/office/drawing/2014/main" id="{E7260015-43CE-3AB2-4753-52C34B2C63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00821" y="-68981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0" name="Freeform 153">
                  <a:extLst>
                    <a:ext uri="{FF2B5EF4-FFF2-40B4-BE49-F238E27FC236}">
                      <a16:creationId xmlns:a16="http://schemas.microsoft.com/office/drawing/2014/main" id="{91F48A0C-D68C-B8C7-CA54-E5999FD1DD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25805" y="-69191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1" name="Freeform 156">
                  <a:extLst>
                    <a:ext uri="{FF2B5EF4-FFF2-40B4-BE49-F238E27FC236}">
                      <a16:creationId xmlns:a16="http://schemas.microsoft.com/office/drawing/2014/main" id="{939A6228-D4A3-51AC-92DF-6CCBAC5FE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74542" y="-69233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2" name="Freeform 157">
                  <a:extLst>
                    <a:ext uri="{FF2B5EF4-FFF2-40B4-BE49-F238E27FC236}">
                      <a16:creationId xmlns:a16="http://schemas.microsoft.com/office/drawing/2014/main" id="{7BEE1124-1FEF-3FA6-6781-21D9E8191D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99526" y="-69443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3" name="Freeform 160">
                  <a:extLst>
                    <a:ext uri="{FF2B5EF4-FFF2-40B4-BE49-F238E27FC236}">
                      <a16:creationId xmlns:a16="http://schemas.microsoft.com/office/drawing/2014/main" id="{A0203D92-6A18-0D8A-1AC1-860B644D49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50720" y="-68981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4" name="Freeform 161">
                  <a:extLst>
                    <a:ext uri="{FF2B5EF4-FFF2-40B4-BE49-F238E27FC236}">
                      <a16:creationId xmlns:a16="http://schemas.microsoft.com/office/drawing/2014/main" id="{42D05AA6-CC39-0F3B-0305-FE20587FFF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75703" y="-69191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5" name="Freeform 217">
                  <a:extLst>
                    <a:ext uri="{FF2B5EF4-FFF2-40B4-BE49-F238E27FC236}">
                      <a16:creationId xmlns:a16="http://schemas.microsoft.com/office/drawing/2014/main" id="{FBD071D6-A267-2507-CD96-848D11E27C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5814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6" name="Freeform 218">
                  <a:extLst>
                    <a:ext uri="{FF2B5EF4-FFF2-40B4-BE49-F238E27FC236}">
                      <a16:creationId xmlns:a16="http://schemas.microsoft.com/office/drawing/2014/main" id="{4E8DD73A-6E83-2C44-DFE1-BB54F3B96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80798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7" name="Freeform 221">
                  <a:extLst>
                    <a:ext uri="{FF2B5EF4-FFF2-40B4-BE49-F238E27FC236}">
                      <a16:creationId xmlns:a16="http://schemas.microsoft.com/office/drawing/2014/main" id="{B523F4FF-86FB-7666-A5A4-D8316E527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79636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8" name="Freeform 222">
                  <a:extLst>
                    <a:ext uri="{FF2B5EF4-FFF2-40B4-BE49-F238E27FC236}">
                      <a16:creationId xmlns:a16="http://schemas.microsoft.com/office/drawing/2014/main" id="{2FED9EEA-7E81-1F05-6D00-2761004E1B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04620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59" name="Freeform 225">
                  <a:extLst>
                    <a:ext uri="{FF2B5EF4-FFF2-40B4-BE49-F238E27FC236}">
                      <a16:creationId xmlns:a16="http://schemas.microsoft.com/office/drawing/2014/main" id="{769C66F0-AFD2-F1D1-D0E6-D122F6ACC1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05916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0" name="Freeform 226">
                  <a:extLst>
                    <a:ext uri="{FF2B5EF4-FFF2-40B4-BE49-F238E27FC236}">
                      <a16:creationId xmlns:a16="http://schemas.microsoft.com/office/drawing/2014/main" id="{A8ACFD05-19B8-65C0-33A4-044017850D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0900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1" name="Freeform 229">
                  <a:extLst>
                    <a:ext uri="{FF2B5EF4-FFF2-40B4-BE49-F238E27FC236}">
                      <a16:creationId xmlns:a16="http://schemas.microsoft.com/office/drawing/2014/main" id="{263425F3-71FB-7081-9C4D-3A01CF39CC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27280" y="-6843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2" name="Freeform 230">
                  <a:extLst>
                    <a:ext uri="{FF2B5EF4-FFF2-40B4-BE49-F238E27FC236}">
                      <a16:creationId xmlns:a16="http://schemas.microsoft.com/office/drawing/2014/main" id="{FABB05D6-1532-CE89-3899-CF07D79A1A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52264" y="-68645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3" name="Freeform 305">
                  <a:extLst>
                    <a:ext uri="{FF2B5EF4-FFF2-40B4-BE49-F238E27FC236}">
                      <a16:creationId xmlns:a16="http://schemas.microsoft.com/office/drawing/2014/main" id="{75D91D4D-F742-5679-D280-BF8A1A9DF8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7946798" y="-55009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4" name="Freeform 306">
                  <a:extLst>
                    <a:ext uri="{FF2B5EF4-FFF2-40B4-BE49-F238E27FC236}">
                      <a16:creationId xmlns:a16="http://schemas.microsoft.com/office/drawing/2014/main" id="{A9D04AA2-B86E-9769-D237-D8DBC0ACFA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7971782" y="-5480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5" name="Freeform 309">
                  <a:extLst>
                    <a:ext uri="{FF2B5EF4-FFF2-40B4-BE49-F238E27FC236}">
                      <a16:creationId xmlns:a16="http://schemas.microsoft.com/office/drawing/2014/main" id="{5CD0C62D-9571-5AF5-0633-21AAA5E25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022975" y="-55261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6" name="Freeform 310">
                  <a:extLst>
                    <a:ext uri="{FF2B5EF4-FFF2-40B4-BE49-F238E27FC236}">
                      <a16:creationId xmlns:a16="http://schemas.microsoft.com/office/drawing/2014/main" id="{4040782F-3F0C-06EA-53BA-58F354A737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047959" y="-55051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7" name="Freeform 313">
                  <a:extLst>
                    <a:ext uri="{FF2B5EF4-FFF2-40B4-BE49-F238E27FC236}">
                      <a16:creationId xmlns:a16="http://schemas.microsoft.com/office/drawing/2014/main" id="{60647270-EB7C-DC24-A028-5171391C51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096697" y="-54758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8" name="Freeform 314">
                  <a:extLst>
                    <a:ext uri="{FF2B5EF4-FFF2-40B4-BE49-F238E27FC236}">
                      <a16:creationId xmlns:a16="http://schemas.microsoft.com/office/drawing/2014/main" id="{CEE07A26-4D0E-4A01-C142-2788410E8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121681" y="-54548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69" name="Freeform 318">
                  <a:extLst>
                    <a:ext uri="{FF2B5EF4-FFF2-40B4-BE49-F238E27FC236}">
                      <a16:creationId xmlns:a16="http://schemas.microsoft.com/office/drawing/2014/main" id="{785D1E21-5103-1AA6-315F-2591B50411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173285" y="-54464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0" name="Freeform 319">
                  <a:extLst>
                    <a:ext uri="{FF2B5EF4-FFF2-40B4-BE49-F238E27FC236}">
                      <a16:creationId xmlns:a16="http://schemas.microsoft.com/office/drawing/2014/main" id="{97367861-0C27-A6E8-584C-4A3AB27EFB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198269" y="-5425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1" name="Freeform 322">
                  <a:extLst>
                    <a:ext uri="{FF2B5EF4-FFF2-40B4-BE49-F238E27FC236}">
                      <a16:creationId xmlns:a16="http://schemas.microsoft.com/office/drawing/2014/main" id="{59AAC611-0604-944C-86CB-67D0590EA6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249871" y="-54674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2" name="Freeform 323">
                  <a:extLst>
                    <a:ext uri="{FF2B5EF4-FFF2-40B4-BE49-F238E27FC236}">
                      <a16:creationId xmlns:a16="http://schemas.microsoft.com/office/drawing/2014/main" id="{0EC381CA-77B5-D0EE-523F-1A1CF528C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 flipH="1">
                  <a:off x="8274855" y="-54464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3" name="Freeform 378">
                  <a:extLst>
                    <a:ext uri="{FF2B5EF4-FFF2-40B4-BE49-F238E27FC236}">
                      <a16:creationId xmlns:a16="http://schemas.microsoft.com/office/drawing/2014/main" id="{023F5BC0-423B-C849-A6BE-F2E0F4CBB6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564664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4" name="Freeform 379">
                  <a:extLst>
                    <a:ext uri="{FF2B5EF4-FFF2-40B4-BE49-F238E27FC236}">
                      <a16:creationId xmlns:a16="http://schemas.microsoft.com/office/drawing/2014/main" id="{4A4C469C-614E-5B9E-811A-6A403F8F8B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589004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5" name="Freeform 382">
                  <a:extLst>
                    <a:ext uri="{FF2B5EF4-FFF2-40B4-BE49-F238E27FC236}">
                      <a16:creationId xmlns:a16="http://schemas.microsoft.com/office/drawing/2014/main" id="{005E0CC2-AFCD-BA6B-4CDB-D061042143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490944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6" name="Freeform 383">
                  <a:extLst>
                    <a:ext uri="{FF2B5EF4-FFF2-40B4-BE49-F238E27FC236}">
                      <a16:creationId xmlns:a16="http://schemas.microsoft.com/office/drawing/2014/main" id="{37CB6FF8-A94B-4C29-665B-DC66F8EA3B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515284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7" name="Freeform 386">
                  <a:extLst>
                    <a:ext uri="{FF2B5EF4-FFF2-40B4-BE49-F238E27FC236}">
                      <a16:creationId xmlns:a16="http://schemas.microsoft.com/office/drawing/2014/main" id="{8CDEA372-2B3F-031F-A827-BA4841B926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417223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8" name="Freeform 387">
                  <a:extLst>
                    <a:ext uri="{FF2B5EF4-FFF2-40B4-BE49-F238E27FC236}">
                      <a16:creationId xmlns:a16="http://schemas.microsoft.com/office/drawing/2014/main" id="{E44F2536-34F7-B0C5-51B2-F348CB41DC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441564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9" name="Freeform 390">
                  <a:extLst>
                    <a:ext uri="{FF2B5EF4-FFF2-40B4-BE49-F238E27FC236}">
                      <a16:creationId xmlns:a16="http://schemas.microsoft.com/office/drawing/2014/main" id="{A82CD3AB-A781-B04F-D322-3C55F4DE08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336130" y="-54241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0" name="Freeform 391">
                  <a:extLst>
                    <a:ext uri="{FF2B5EF4-FFF2-40B4-BE49-F238E27FC236}">
                      <a16:creationId xmlns:a16="http://schemas.microsoft.com/office/drawing/2014/main" id="{2975BD36-6D7F-897A-E1DC-3E95239900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360471" y="-536260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1" name="Freeform 217">
                  <a:extLst>
                    <a:ext uri="{FF2B5EF4-FFF2-40B4-BE49-F238E27FC236}">
                      <a16:creationId xmlns:a16="http://schemas.microsoft.com/office/drawing/2014/main" id="{C484329F-8BFA-1F2E-1115-5CF30D8CBE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48657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2" name="Freeform 218">
                  <a:extLst>
                    <a:ext uri="{FF2B5EF4-FFF2-40B4-BE49-F238E27FC236}">
                      <a16:creationId xmlns:a16="http://schemas.microsoft.com/office/drawing/2014/main" id="{6E39831A-8C77-A933-3E47-36FD14C162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73640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3" name="Freeform 221">
                  <a:extLst>
                    <a:ext uri="{FF2B5EF4-FFF2-40B4-BE49-F238E27FC236}">
                      <a16:creationId xmlns:a16="http://schemas.microsoft.com/office/drawing/2014/main" id="{947D153C-4527-4509-C51A-1F6AEF29DE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72478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4" name="Freeform 222">
                  <a:extLst>
                    <a:ext uri="{FF2B5EF4-FFF2-40B4-BE49-F238E27FC236}">
                      <a16:creationId xmlns:a16="http://schemas.microsoft.com/office/drawing/2014/main" id="{513FCC0F-8C9F-715A-9D4C-303C90DF4E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97462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5" name="Freeform 225">
                  <a:extLst>
                    <a:ext uri="{FF2B5EF4-FFF2-40B4-BE49-F238E27FC236}">
                      <a16:creationId xmlns:a16="http://schemas.microsoft.com/office/drawing/2014/main" id="{51855DA8-9961-CB06-3E5B-04F5B8EA11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98757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6" name="Freeform 226">
                  <a:extLst>
                    <a:ext uri="{FF2B5EF4-FFF2-40B4-BE49-F238E27FC236}">
                      <a16:creationId xmlns:a16="http://schemas.microsoft.com/office/drawing/2014/main" id="{B3312530-FC60-4514-5DD8-FAD2DB0588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23741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7" name="Freeform 229">
                  <a:extLst>
                    <a:ext uri="{FF2B5EF4-FFF2-40B4-BE49-F238E27FC236}">
                      <a16:creationId xmlns:a16="http://schemas.microsoft.com/office/drawing/2014/main" id="{2CA9ECF4-A97B-9B82-9FF7-95E4CBE9E9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20123" y="-6808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8" name="Freeform 230">
                  <a:extLst>
                    <a:ext uri="{FF2B5EF4-FFF2-40B4-BE49-F238E27FC236}">
                      <a16:creationId xmlns:a16="http://schemas.microsoft.com/office/drawing/2014/main" id="{2A3B20B0-E264-CB8F-C037-757011E280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45106" y="-68297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89" name="Freeform 378">
                  <a:extLst>
                    <a:ext uri="{FF2B5EF4-FFF2-40B4-BE49-F238E27FC236}">
                      <a16:creationId xmlns:a16="http://schemas.microsoft.com/office/drawing/2014/main" id="{E08376C2-8ACB-6648-02CA-4DF7FAA737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857506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0" name="Freeform 379">
                  <a:extLst>
                    <a:ext uri="{FF2B5EF4-FFF2-40B4-BE49-F238E27FC236}">
                      <a16:creationId xmlns:a16="http://schemas.microsoft.com/office/drawing/2014/main" id="{46BF2D2C-1ED7-9714-01E2-9CD0A78CA0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881846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1" name="Freeform 382">
                  <a:extLst>
                    <a:ext uri="{FF2B5EF4-FFF2-40B4-BE49-F238E27FC236}">
                      <a16:creationId xmlns:a16="http://schemas.microsoft.com/office/drawing/2014/main" id="{48C26238-3F15-27A4-7414-AAE63A5DE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783786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2" name="Freeform 383">
                  <a:extLst>
                    <a:ext uri="{FF2B5EF4-FFF2-40B4-BE49-F238E27FC236}">
                      <a16:creationId xmlns:a16="http://schemas.microsoft.com/office/drawing/2014/main" id="{95611FAF-631A-C626-B40F-831E23C9A8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808127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3" name="Freeform 386">
                  <a:extLst>
                    <a:ext uri="{FF2B5EF4-FFF2-40B4-BE49-F238E27FC236}">
                      <a16:creationId xmlns:a16="http://schemas.microsoft.com/office/drawing/2014/main" id="{7F02E54B-36CD-D6B2-2976-3D89592523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710066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4" name="Freeform 387">
                  <a:extLst>
                    <a:ext uri="{FF2B5EF4-FFF2-40B4-BE49-F238E27FC236}">
                      <a16:creationId xmlns:a16="http://schemas.microsoft.com/office/drawing/2014/main" id="{05F60E8E-5F76-EF29-E762-B04BA1DF75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734406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5" name="Freeform 390">
                  <a:extLst>
                    <a:ext uri="{FF2B5EF4-FFF2-40B4-BE49-F238E27FC236}">
                      <a16:creationId xmlns:a16="http://schemas.microsoft.com/office/drawing/2014/main" id="{AA0E4899-46F3-EFB2-1B1C-421679C4A5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628973" y="-53892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6" name="Freeform 391">
                  <a:extLst>
                    <a:ext uri="{FF2B5EF4-FFF2-40B4-BE49-F238E27FC236}">
                      <a16:creationId xmlns:a16="http://schemas.microsoft.com/office/drawing/2014/main" id="{FFB49C4F-AC6B-51ED-1A0E-80041DBB43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653313" y="-53277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7" name="Freeform 217">
                  <a:extLst>
                    <a:ext uri="{FF2B5EF4-FFF2-40B4-BE49-F238E27FC236}">
                      <a16:creationId xmlns:a16="http://schemas.microsoft.com/office/drawing/2014/main" id="{377D1304-0C1C-B72F-0830-A3D47275C1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72061" y="-6811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8" name="Freeform 218">
                  <a:extLst>
                    <a:ext uri="{FF2B5EF4-FFF2-40B4-BE49-F238E27FC236}">
                      <a16:creationId xmlns:a16="http://schemas.microsoft.com/office/drawing/2014/main" id="{11EFAB25-6DED-BC6B-F7A7-2C4179E991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97045" y="-68323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99" name="Freeform 221">
                  <a:extLst>
                    <a:ext uri="{FF2B5EF4-FFF2-40B4-BE49-F238E27FC236}">
                      <a16:creationId xmlns:a16="http://schemas.microsoft.com/office/drawing/2014/main" id="{F3EC44B8-822D-7AD3-ABD8-9B94DD3928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95883" y="-6811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0" name="Freeform 222">
                  <a:extLst>
                    <a:ext uri="{FF2B5EF4-FFF2-40B4-BE49-F238E27FC236}">
                      <a16:creationId xmlns:a16="http://schemas.microsoft.com/office/drawing/2014/main" id="{EF8498E3-3749-92DF-8DAD-327668A15D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0867" y="-68323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1" name="Freeform 225">
                  <a:extLst>
                    <a:ext uri="{FF2B5EF4-FFF2-40B4-BE49-F238E27FC236}">
                      <a16:creationId xmlns:a16="http://schemas.microsoft.com/office/drawing/2014/main" id="{709295D2-FCE5-E0FB-5425-5F0F16A8C0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22163" y="-6811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2" name="Freeform 226">
                  <a:extLst>
                    <a:ext uri="{FF2B5EF4-FFF2-40B4-BE49-F238E27FC236}">
                      <a16:creationId xmlns:a16="http://schemas.microsoft.com/office/drawing/2014/main" id="{9DF769AC-D95E-6A9F-91D9-6F70347C0A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47146" y="-68323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3" name="Freeform 378">
                  <a:extLst>
                    <a:ext uri="{FF2B5EF4-FFF2-40B4-BE49-F238E27FC236}">
                      <a16:creationId xmlns:a16="http://schemas.microsoft.com/office/drawing/2014/main" id="{17ECAB12-B46A-842F-7CEA-8F16F7E169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080911" y="-53918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4" name="Freeform 379">
                  <a:extLst>
                    <a:ext uri="{FF2B5EF4-FFF2-40B4-BE49-F238E27FC236}">
                      <a16:creationId xmlns:a16="http://schemas.microsoft.com/office/drawing/2014/main" id="{82C2D0C0-A0CF-C187-D35E-497D4AFDF0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105251" y="-5330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5" name="Freeform 382">
                  <a:extLst>
                    <a:ext uri="{FF2B5EF4-FFF2-40B4-BE49-F238E27FC236}">
                      <a16:creationId xmlns:a16="http://schemas.microsoft.com/office/drawing/2014/main" id="{678D7C28-CC68-B516-84FD-120207C863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007192" y="-53918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6" name="Freeform 383">
                  <a:extLst>
                    <a:ext uri="{FF2B5EF4-FFF2-40B4-BE49-F238E27FC236}">
                      <a16:creationId xmlns:a16="http://schemas.microsoft.com/office/drawing/2014/main" id="{EFD31E2C-5DA7-B26C-A866-6B0B547CBF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031532" y="-5330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7" name="Freeform 386">
                  <a:extLst>
                    <a:ext uri="{FF2B5EF4-FFF2-40B4-BE49-F238E27FC236}">
                      <a16:creationId xmlns:a16="http://schemas.microsoft.com/office/drawing/2014/main" id="{F37EA850-CDE8-052D-7A5C-21F1238834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933471" y="-53918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8" name="Freeform 387">
                  <a:extLst>
                    <a:ext uri="{FF2B5EF4-FFF2-40B4-BE49-F238E27FC236}">
                      <a16:creationId xmlns:a16="http://schemas.microsoft.com/office/drawing/2014/main" id="{D0B4EE5F-8311-DDEF-97C6-405BD151E5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8957811" y="-53303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09" name="Freeform 217">
                  <a:extLst>
                    <a:ext uri="{FF2B5EF4-FFF2-40B4-BE49-F238E27FC236}">
                      <a16:creationId xmlns:a16="http://schemas.microsoft.com/office/drawing/2014/main" id="{795E2E55-891C-9C07-B761-F73DC35CD0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64903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0" name="Freeform 218">
                  <a:extLst>
                    <a:ext uri="{FF2B5EF4-FFF2-40B4-BE49-F238E27FC236}">
                      <a16:creationId xmlns:a16="http://schemas.microsoft.com/office/drawing/2014/main" id="{FDC90699-6D55-E2DD-A0B2-669FECF227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9887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1" name="Freeform 221">
                  <a:extLst>
                    <a:ext uri="{FF2B5EF4-FFF2-40B4-BE49-F238E27FC236}">
                      <a16:creationId xmlns:a16="http://schemas.microsoft.com/office/drawing/2014/main" id="{5125C52E-D9E9-2577-35FD-66842F837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88725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2" name="Freeform 222">
                  <a:extLst>
                    <a:ext uri="{FF2B5EF4-FFF2-40B4-BE49-F238E27FC236}">
                      <a16:creationId xmlns:a16="http://schemas.microsoft.com/office/drawing/2014/main" id="{6F7F9EEC-B3C9-3FEA-D3DF-9442F684FF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13709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3" name="Freeform 225">
                  <a:extLst>
                    <a:ext uri="{FF2B5EF4-FFF2-40B4-BE49-F238E27FC236}">
                      <a16:creationId xmlns:a16="http://schemas.microsoft.com/office/drawing/2014/main" id="{D8F26834-2A2D-5BB6-CD47-F1501CE254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15006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4" name="Freeform 226">
                  <a:extLst>
                    <a:ext uri="{FF2B5EF4-FFF2-40B4-BE49-F238E27FC236}">
                      <a16:creationId xmlns:a16="http://schemas.microsoft.com/office/drawing/2014/main" id="{4D14C266-2A7A-4CBB-7393-5B8F41201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39990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5" name="Freeform 229">
                  <a:extLst>
                    <a:ext uri="{FF2B5EF4-FFF2-40B4-BE49-F238E27FC236}">
                      <a16:creationId xmlns:a16="http://schemas.microsoft.com/office/drawing/2014/main" id="{A723715F-FBA4-3237-7209-72589DC5B7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36371" y="-677648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6" name="Freeform 230">
                  <a:extLst>
                    <a:ext uri="{FF2B5EF4-FFF2-40B4-BE49-F238E27FC236}">
                      <a16:creationId xmlns:a16="http://schemas.microsoft.com/office/drawing/2014/main" id="{C9518B34-6732-E4DE-3AE2-85AA6D78A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61355" y="-679746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7" name="Freeform 378">
                  <a:extLst>
                    <a:ext uri="{FF2B5EF4-FFF2-40B4-BE49-F238E27FC236}">
                      <a16:creationId xmlns:a16="http://schemas.microsoft.com/office/drawing/2014/main" id="{B812C6D3-8559-89FD-85E0-7301B6A0AC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73754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8" name="Freeform 379">
                  <a:extLst>
                    <a:ext uri="{FF2B5EF4-FFF2-40B4-BE49-F238E27FC236}">
                      <a16:creationId xmlns:a16="http://schemas.microsoft.com/office/drawing/2014/main" id="{DC38B0A1-42EB-415E-A24F-EC7573DA1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98094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19" name="Freeform 382">
                  <a:extLst>
                    <a:ext uri="{FF2B5EF4-FFF2-40B4-BE49-F238E27FC236}">
                      <a16:creationId xmlns:a16="http://schemas.microsoft.com/office/drawing/2014/main" id="{4B910CC9-2C54-769C-3F13-9A5A2D77E3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00035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0" name="Freeform 383">
                  <a:extLst>
                    <a:ext uri="{FF2B5EF4-FFF2-40B4-BE49-F238E27FC236}">
                      <a16:creationId xmlns:a16="http://schemas.microsoft.com/office/drawing/2014/main" id="{0B64CCA4-8828-42E0-8830-0F7B0C43DF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324375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1" name="Freeform 386">
                  <a:extLst>
                    <a:ext uri="{FF2B5EF4-FFF2-40B4-BE49-F238E27FC236}">
                      <a16:creationId xmlns:a16="http://schemas.microsoft.com/office/drawing/2014/main" id="{DB36530F-5954-2327-6FF1-D2341CE0A0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226313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2" name="Freeform 387">
                  <a:extLst>
                    <a:ext uri="{FF2B5EF4-FFF2-40B4-BE49-F238E27FC236}">
                      <a16:creationId xmlns:a16="http://schemas.microsoft.com/office/drawing/2014/main" id="{9924A900-637E-6897-78E7-FAF9A75C17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250653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3" name="Freeform 390">
                  <a:extLst>
                    <a:ext uri="{FF2B5EF4-FFF2-40B4-BE49-F238E27FC236}">
                      <a16:creationId xmlns:a16="http://schemas.microsoft.com/office/drawing/2014/main" id="{11ADC7CB-855A-285D-B85D-7B4E980953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145220" y="-535701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4" name="Freeform 391">
                  <a:extLst>
                    <a:ext uri="{FF2B5EF4-FFF2-40B4-BE49-F238E27FC236}">
                      <a16:creationId xmlns:a16="http://schemas.microsoft.com/office/drawing/2014/main" id="{CE0241E7-3E4A-66F9-0AC8-E2CDB964D3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169560" y="-52954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5" name="Freeform 217">
                  <a:extLst>
                    <a:ext uri="{FF2B5EF4-FFF2-40B4-BE49-F238E27FC236}">
                      <a16:creationId xmlns:a16="http://schemas.microsoft.com/office/drawing/2014/main" id="{51AC8EF5-DC02-D1CF-7253-97B5DA2EA6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24227" y="-68098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6" name="Freeform 218">
                  <a:extLst>
                    <a:ext uri="{FF2B5EF4-FFF2-40B4-BE49-F238E27FC236}">
                      <a16:creationId xmlns:a16="http://schemas.microsoft.com/office/drawing/2014/main" id="{BEE54243-6A1E-5D93-DE55-DE7575BCE7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49211" y="-68307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7" name="Freeform 221">
                  <a:extLst>
                    <a:ext uri="{FF2B5EF4-FFF2-40B4-BE49-F238E27FC236}">
                      <a16:creationId xmlns:a16="http://schemas.microsoft.com/office/drawing/2014/main" id="{75EB1109-7022-6ACC-F284-6F0543C282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48049" y="-680982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8" name="Freeform 222">
                  <a:extLst>
                    <a:ext uri="{FF2B5EF4-FFF2-40B4-BE49-F238E27FC236}">
                      <a16:creationId xmlns:a16="http://schemas.microsoft.com/office/drawing/2014/main" id="{16F41000-B907-D237-AE4F-430D83656D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3033" y="-683079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29" name="Freeform 217">
                  <a:extLst>
                    <a:ext uri="{FF2B5EF4-FFF2-40B4-BE49-F238E27FC236}">
                      <a16:creationId xmlns:a16="http://schemas.microsoft.com/office/drawing/2014/main" id="{97982BE9-41F1-7098-47DE-0D29FC53E6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17069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0" name="Freeform 218">
                  <a:extLst>
                    <a:ext uri="{FF2B5EF4-FFF2-40B4-BE49-F238E27FC236}">
                      <a16:creationId xmlns:a16="http://schemas.microsoft.com/office/drawing/2014/main" id="{F7911393-47D7-97A5-E0F6-CA28325CF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42053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1" name="Freeform 221">
                  <a:extLst>
                    <a:ext uri="{FF2B5EF4-FFF2-40B4-BE49-F238E27FC236}">
                      <a16:creationId xmlns:a16="http://schemas.microsoft.com/office/drawing/2014/main" id="{415086C5-BE25-5866-5AE2-04FAF33A00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40892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2" name="Freeform 222">
                  <a:extLst>
                    <a:ext uri="{FF2B5EF4-FFF2-40B4-BE49-F238E27FC236}">
                      <a16:creationId xmlns:a16="http://schemas.microsoft.com/office/drawing/2014/main" id="{8D7D027F-5FEF-2527-D4F2-68661A5012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5876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3" name="Freeform 225">
                  <a:extLst>
                    <a:ext uri="{FF2B5EF4-FFF2-40B4-BE49-F238E27FC236}">
                      <a16:creationId xmlns:a16="http://schemas.microsoft.com/office/drawing/2014/main" id="{DF1DB43B-5B15-EC4B-0F2E-701A6FB0DD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67172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4" name="Freeform 226">
                  <a:extLst>
                    <a:ext uri="{FF2B5EF4-FFF2-40B4-BE49-F238E27FC236}">
                      <a16:creationId xmlns:a16="http://schemas.microsoft.com/office/drawing/2014/main" id="{E91DADF0-2D4E-76F9-F1BA-649B7CE2F7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92156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5" name="Freeform 229">
                  <a:extLst>
                    <a:ext uri="{FF2B5EF4-FFF2-40B4-BE49-F238E27FC236}">
                      <a16:creationId xmlns:a16="http://schemas.microsoft.com/office/drawing/2014/main" id="{7799AFF8-E4C7-6796-B95F-3DB2A9FCA1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88537" y="-677497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6" name="Freeform 230">
                  <a:extLst>
                    <a:ext uri="{FF2B5EF4-FFF2-40B4-BE49-F238E27FC236}">
                      <a16:creationId xmlns:a16="http://schemas.microsoft.com/office/drawing/2014/main" id="{F8C11389-C043-8D41-513F-7B3D9ACC5F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13521" y="-679594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7" name="Freeform 221">
                  <a:extLst>
                    <a:ext uri="{FF2B5EF4-FFF2-40B4-BE49-F238E27FC236}">
                      <a16:creationId xmlns:a16="http://schemas.microsoft.com/office/drawing/2014/main" id="{1AB25849-5DB6-27A5-AAB2-8A298FA59F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64297" y="-67775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8" name="Freeform 222">
                  <a:extLst>
                    <a:ext uri="{FF2B5EF4-FFF2-40B4-BE49-F238E27FC236}">
                      <a16:creationId xmlns:a16="http://schemas.microsoft.com/office/drawing/2014/main" id="{A31D785B-2904-C46B-BF97-305C7650C8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89281" y="-67985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39" name="Freeform 225">
                  <a:extLst>
                    <a:ext uri="{FF2B5EF4-FFF2-40B4-BE49-F238E27FC236}">
                      <a16:creationId xmlns:a16="http://schemas.microsoft.com/office/drawing/2014/main" id="{A5C01BD1-E555-A697-C757-10BFDE2CCA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90577" y="-677755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0" name="Freeform 226">
                  <a:extLst>
                    <a:ext uri="{FF2B5EF4-FFF2-40B4-BE49-F238E27FC236}">
                      <a16:creationId xmlns:a16="http://schemas.microsoft.com/office/drawing/2014/main" id="{44BE8E92-0976-B21D-A315-E16E674236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15561" y="-679853"/>
                  <a:ext cx="25802" cy="125871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1" name="Freeform 382">
                  <a:extLst>
                    <a:ext uri="{FF2B5EF4-FFF2-40B4-BE49-F238E27FC236}">
                      <a16:creationId xmlns:a16="http://schemas.microsoft.com/office/drawing/2014/main" id="{467E9503-D107-1171-4070-4F6C4756C8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976257" y="-535874"/>
                  <a:ext cx="24887" cy="126470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2" name="Freeform 383">
                  <a:extLst>
                    <a:ext uri="{FF2B5EF4-FFF2-40B4-BE49-F238E27FC236}">
                      <a16:creationId xmlns:a16="http://schemas.microsoft.com/office/drawing/2014/main" id="{16542081-CA3E-E2E5-0934-82164CDAF1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999834" y="-529147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grpSp>
              <p:nvGrpSpPr>
                <p:cNvPr id="543" name="Group 542">
                  <a:extLst>
                    <a:ext uri="{FF2B5EF4-FFF2-40B4-BE49-F238E27FC236}">
                      <a16:creationId xmlns:a16="http://schemas.microsoft.com/office/drawing/2014/main" id="{005A7E53-A0FA-6532-3602-E6E8D5D00E9F}"/>
                    </a:ext>
                  </a:extLst>
                </p:cNvPr>
                <p:cNvGrpSpPr/>
                <p:nvPr/>
              </p:nvGrpSpPr>
              <p:grpSpPr>
                <a:xfrm>
                  <a:off x="7939546" y="-720150"/>
                  <a:ext cx="2079176" cy="66929"/>
                  <a:chOff x="9339468" y="-890083"/>
                  <a:chExt cx="2079176" cy="66929"/>
                </a:xfrm>
                <a:solidFill>
                  <a:schemeClr val="bg2"/>
                </a:solidFill>
              </p:grpSpPr>
              <p:sp>
                <p:nvSpPr>
                  <p:cNvPr id="586" name="Oval 143">
                    <a:extLst>
                      <a:ext uri="{FF2B5EF4-FFF2-40B4-BE49-F238E27FC236}">
                        <a16:creationId xmlns:a16="http://schemas.microsoft.com/office/drawing/2014/main" id="{C845442C-7A79-BB6D-5805-05FA019D213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339468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7" name="Oval 147">
                    <a:extLst>
                      <a:ext uri="{FF2B5EF4-FFF2-40B4-BE49-F238E27FC236}">
                        <a16:creationId xmlns:a16="http://schemas.microsoft.com/office/drawing/2014/main" id="{0F86C7FF-CBD0-A971-A239-748D3071BF0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414104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8" name="Oval 151">
                    <a:extLst>
                      <a:ext uri="{FF2B5EF4-FFF2-40B4-BE49-F238E27FC236}">
                        <a16:creationId xmlns:a16="http://schemas.microsoft.com/office/drawing/2014/main" id="{D9057E73-AAAD-E5E2-2B41-929656B22E8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488740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9" name="Oval 155">
                    <a:extLst>
                      <a:ext uri="{FF2B5EF4-FFF2-40B4-BE49-F238E27FC236}">
                        <a16:creationId xmlns:a16="http://schemas.microsoft.com/office/drawing/2014/main" id="{613AED94-8819-C899-2D76-4933C36E794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563376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0" name="Oval 159">
                    <a:extLst>
                      <a:ext uri="{FF2B5EF4-FFF2-40B4-BE49-F238E27FC236}">
                        <a16:creationId xmlns:a16="http://schemas.microsoft.com/office/drawing/2014/main" id="{2B71CC59-B135-8FC1-446A-61F25BE5736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20888927">
                    <a:off x="9638012" y="-887162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1" name="Oval 216">
                    <a:extLst>
                      <a:ext uri="{FF2B5EF4-FFF2-40B4-BE49-F238E27FC236}">
                        <a16:creationId xmlns:a16="http://schemas.microsoft.com/office/drawing/2014/main" id="{703986EC-8583-8BC2-E904-FCDD6352B77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93655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2" name="Oval 220">
                    <a:extLst>
                      <a:ext uri="{FF2B5EF4-FFF2-40B4-BE49-F238E27FC236}">
                        <a16:creationId xmlns:a16="http://schemas.microsoft.com/office/drawing/2014/main" id="{96D44FCD-B8D5-1FA0-FFEC-EE898AD2A1F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86192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3" name="Oval 224">
                    <a:extLst>
                      <a:ext uri="{FF2B5EF4-FFF2-40B4-BE49-F238E27FC236}">
                        <a16:creationId xmlns:a16="http://schemas.microsoft.com/office/drawing/2014/main" id="{4A34A4C9-2E65-27A1-8C82-A48648838EA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78728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4" name="Oval 228">
                    <a:extLst>
                      <a:ext uri="{FF2B5EF4-FFF2-40B4-BE49-F238E27FC236}">
                        <a16:creationId xmlns:a16="http://schemas.microsoft.com/office/drawing/2014/main" id="{C77BCBD2-32FA-81E8-D2A8-66F58E9519F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971264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5" name="Oval 216">
                    <a:extLst>
                      <a:ext uri="{FF2B5EF4-FFF2-40B4-BE49-F238E27FC236}">
                        <a16:creationId xmlns:a16="http://schemas.microsoft.com/office/drawing/2014/main" id="{7BEE4A6D-50CC-8CDE-9F8B-20DCB249EEA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23510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6" name="Oval 220">
                    <a:extLst>
                      <a:ext uri="{FF2B5EF4-FFF2-40B4-BE49-F238E27FC236}">
                        <a16:creationId xmlns:a16="http://schemas.microsoft.com/office/drawing/2014/main" id="{4DDA12B4-B657-668B-F679-A6764792580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16046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7" name="Oval 224">
                    <a:extLst>
                      <a:ext uri="{FF2B5EF4-FFF2-40B4-BE49-F238E27FC236}">
                        <a16:creationId xmlns:a16="http://schemas.microsoft.com/office/drawing/2014/main" id="{E58B14FB-DA43-BD2A-D5B7-F9D413EA7C6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08582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8" name="Oval 228">
                    <a:extLst>
                      <a:ext uri="{FF2B5EF4-FFF2-40B4-BE49-F238E27FC236}">
                        <a16:creationId xmlns:a16="http://schemas.microsoft.com/office/drawing/2014/main" id="{DA17E2BE-45A8-773E-BBCE-66B6C2D984D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01119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9" name="Oval 216">
                    <a:extLst>
                      <a:ext uri="{FF2B5EF4-FFF2-40B4-BE49-F238E27FC236}">
                        <a16:creationId xmlns:a16="http://schemas.microsoft.com/office/drawing/2014/main" id="{A5B0C198-9387-99A1-AB15-59D87654479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45900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0" name="Oval 220">
                    <a:extLst>
                      <a:ext uri="{FF2B5EF4-FFF2-40B4-BE49-F238E27FC236}">
                        <a16:creationId xmlns:a16="http://schemas.microsoft.com/office/drawing/2014/main" id="{6E28ED65-7177-44D7-877C-C2653A10C0E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38437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1" name="Oval 224">
                    <a:extLst>
                      <a:ext uri="{FF2B5EF4-FFF2-40B4-BE49-F238E27FC236}">
                        <a16:creationId xmlns:a16="http://schemas.microsoft.com/office/drawing/2014/main" id="{72CBB225-7484-8505-204B-589478AC6BF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30973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2" name="Oval 216">
                    <a:extLst>
                      <a:ext uri="{FF2B5EF4-FFF2-40B4-BE49-F238E27FC236}">
                        <a16:creationId xmlns:a16="http://schemas.microsoft.com/office/drawing/2014/main" id="{B183E5A2-DDF8-538D-DB40-B46F1BBBE84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75755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3" name="Oval 220">
                    <a:extLst>
                      <a:ext uri="{FF2B5EF4-FFF2-40B4-BE49-F238E27FC236}">
                        <a16:creationId xmlns:a16="http://schemas.microsoft.com/office/drawing/2014/main" id="{66681CD4-95A0-610F-D40E-7CB0F683127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68291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4" name="Oval 224">
                    <a:extLst>
                      <a:ext uri="{FF2B5EF4-FFF2-40B4-BE49-F238E27FC236}">
                        <a16:creationId xmlns:a16="http://schemas.microsoft.com/office/drawing/2014/main" id="{8342D91F-5E03-AB9D-5AC6-51B9BA6F316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60828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5" name="Oval 228">
                    <a:extLst>
                      <a:ext uri="{FF2B5EF4-FFF2-40B4-BE49-F238E27FC236}">
                        <a16:creationId xmlns:a16="http://schemas.microsoft.com/office/drawing/2014/main" id="{69519933-8907-F1B2-0F9E-8323212635C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53364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6" name="Oval 216">
                    <a:extLst>
                      <a:ext uri="{FF2B5EF4-FFF2-40B4-BE49-F238E27FC236}">
                        <a16:creationId xmlns:a16="http://schemas.microsoft.com/office/drawing/2014/main" id="{275B3115-8006-070F-5133-56F043E28E1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90682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7" name="Oval 220">
                    <a:extLst>
                      <a:ext uri="{FF2B5EF4-FFF2-40B4-BE49-F238E27FC236}">
                        <a16:creationId xmlns:a16="http://schemas.microsoft.com/office/drawing/2014/main" id="{8BB9830C-48D4-D049-EA30-F2CCCD8A7FB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83218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8" name="Oval 216">
                    <a:extLst>
                      <a:ext uri="{FF2B5EF4-FFF2-40B4-BE49-F238E27FC236}">
                        <a16:creationId xmlns:a16="http://schemas.microsoft.com/office/drawing/2014/main" id="{9680F5EC-5794-6BAB-B26C-35F48597E9F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205368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9" name="Oval 220">
                    <a:extLst>
                      <a:ext uri="{FF2B5EF4-FFF2-40B4-BE49-F238E27FC236}">
                        <a16:creationId xmlns:a16="http://schemas.microsoft.com/office/drawing/2014/main" id="{BCA1AE9D-D9D5-746E-CF56-637E277DED7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130732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0" name="Oval 224">
                    <a:extLst>
                      <a:ext uri="{FF2B5EF4-FFF2-40B4-BE49-F238E27FC236}">
                        <a16:creationId xmlns:a16="http://schemas.microsoft.com/office/drawing/2014/main" id="{7F9F407E-B502-E606-F316-B43E7EC63D2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05609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1" name="Oval 228">
                    <a:extLst>
                      <a:ext uri="{FF2B5EF4-FFF2-40B4-BE49-F238E27FC236}">
                        <a16:creationId xmlns:a16="http://schemas.microsoft.com/office/drawing/2014/main" id="{8A4977F6-572E-7447-6A09-DA39C479895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0981460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2" name="Oval 220">
                    <a:extLst>
                      <a:ext uri="{FF2B5EF4-FFF2-40B4-BE49-F238E27FC236}">
                        <a16:creationId xmlns:a16="http://schemas.microsoft.com/office/drawing/2014/main" id="{0D936C77-9C34-3B67-45AB-56461606B64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354636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3" name="Oval 224">
                    <a:extLst>
                      <a:ext uri="{FF2B5EF4-FFF2-40B4-BE49-F238E27FC236}">
                        <a16:creationId xmlns:a16="http://schemas.microsoft.com/office/drawing/2014/main" id="{BA5B48B2-2177-C407-9DBE-4914789CBA0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35885">
                    <a:off x="11280004" y="-890083"/>
                    <a:ext cx="64008" cy="64008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44" name="Freeform 378">
                  <a:extLst>
                    <a:ext uri="{FF2B5EF4-FFF2-40B4-BE49-F238E27FC236}">
                      <a16:creationId xmlns:a16="http://schemas.microsoft.com/office/drawing/2014/main" id="{484FBED8-F98A-2AB9-EA51-3C0DA40EC9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818069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5" name="Freeform 379">
                  <a:extLst>
                    <a:ext uri="{FF2B5EF4-FFF2-40B4-BE49-F238E27FC236}">
                      <a16:creationId xmlns:a16="http://schemas.microsoft.com/office/drawing/2014/main" id="{751B23F5-E329-2C15-B9E6-D5C5933931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842957" y="-524283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6" name="Freeform 386">
                  <a:extLst>
                    <a:ext uri="{FF2B5EF4-FFF2-40B4-BE49-F238E27FC236}">
                      <a16:creationId xmlns:a16="http://schemas.microsoft.com/office/drawing/2014/main" id="{161223DB-3796-33E5-3E21-DB81C5DD44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894042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7" name="Freeform 387">
                  <a:extLst>
                    <a:ext uri="{FF2B5EF4-FFF2-40B4-BE49-F238E27FC236}">
                      <a16:creationId xmlns:a16="http://schemas.microsoft.com/office/drawing/2014/main" id="{EC9A99F2-B7A6-655B-B3D9-BDCDCD6006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918930" y="-524283"/>
                  <a:ext cx="24887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8" name="Freeform 382">
                  <a:extLst>
                    <a:ext uri="{FF2B5EF4-FFF2-40B4-BE49-F238E27FC236}">
                      <a16:creationId xmlns:a16="http://schemas.microsoft.com/office/drawing/2014/main" id="{2F4BC245-4095-8E6F-E3C0-BA98CE861D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744717" y="-531011"/>
                  <a:ext cx="2488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49" name="Freeform 383">
                  <a:extLst>
                    <a:ext uri="{FF2B5EF4-FFF2-40B4-BE49-F238E27FC236}">
                      <a16:creationId xmlns:a16="http://schemas.microsoft.com/office/drawing/2014/main" id="{ECD2D46B-1071-4BA8-2763-2E7FD11945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768294" y="-524283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0" name="Freeform 382">
                  <a:extLst>
                    <a:ext uri="{FF2B5EF4-FFF2-40B4-BE49-F238E27FC236}">
                      <a16:creationId xmlns:a16="http://schemas.microsoft.com/office/drawing/2014/main" id="{E298C6B5-12AE-6F72-0032-765CB8A85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661961" y="-531011"/>
                  <a:ext cx="24887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1" name="Freeform 382">
                  <a:extLst>
                    <a:ext uri="{FF2B5EF4-FFF2-40B4-BE49-F238E27FC236}">
                      <a16:creationId xmlns:a16="http://schemas.microsoft.com/office/drawing/2014/main" id="{667EBB0B-487B-216F-7ED8-278A1EF074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591460" y="-531011"/>
                  <a:ext cx="24887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2" name="Freeform 383">
                  <a:extLst>
                    <a:ext uri="{FF2B5EF4-FFF2-40B4-BE49-F238E27FC236}">
                      <a16:creationId xmlns:a16="http://schemas.microsoft.com/office/drawing/2014/main" id="{F1049C4E-9ABB-7A2D-5791-54B767FF25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615038" y="-524283"/>
                  <a:ext cx="2619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3" name="Freeform 382">
                  <a:extLst>
                    <a:ext uri="{FF2B5EF4-FFF2-40B4-BE49-F238E27FC236}">
                      <a16:creationId xmlns:a16="http://schemas.microsoft.com/office/drawing/2014/main" id="{B035EC33-0287-030B-4937-366FA9951C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525966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4" name="Freeform 383">
                  <a:extLst>
                    <a:ext uri="{FF2B5EF4-FFF2-40B4-BE49-F238E27FC236}">
                      <a16:creationId xmlns:a16="http://schemas.microsoft.com/office/drawing/2014/main" id="{C557FC5D-4CA8-05D3-958E-5A7ACAE0E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550854" y="-524283"/>
                  <a:ext cx="24888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5" name="Freeform 382">
                  <a:extLst>
                    <a:ext uri="{FF2B5EF4-FFF2-40B4-BE49-F238E27FC236}">
                      <a16:creationId xmlns:a16="http://schemas.microsoft.com/office/drawing/2014/main" id="{13492586-3FC5-AC9F-8689-55B546B44B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451302" y="-531011"/>
                  <a:ext cx="26198" cy="126469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556" name="Freeform 383">
                  <a:extLst>
                    <a:ext uri="{FF2B5EF4-FFF2-40B4-BE49-F238E27FC236}">
                      <a16:creationId xmlns:a16="http://schemas.microsoft.com/office/drawing/2014/main" id="{DD2360C8-D3C3-62EE-BDF6-F064875D66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1349086" flipH="1">
                  <a:off x="9476190" y="-524283"/>
                  <a:ext cx="24887" cy="125124"/>
                </a:xfrm>
                <a:custGeom>
                  <a:avLst/>
                  <a:gdLst>
                    <a:gd name="T0" fmla="*/ 31274 w 31274"/>
                    <a:gd name="T1" fmla="*/ 0 h 148925"/>
                    <a:gd name="T2" fmla="*/ 1489 w 31274"/>
                    <a:gd name="T3" fmla="*/ 53613 h 148925"/>
                    <a:gd name="T4" fmla="*/ 22339 w 31274"/>
                    <a:gd name="T5" fmla="*/ 101269 h 148925"/>
                    <a:gd name="T6" fmla="*/ 1489 w 31274"/>
                    <a:gd name="T7" fmla="*/ 148925 h 1489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274"/>
                    <a:gd name="T13" fmla="*/ 0 h 148925"/>
                    <a:gd name="T14" fmla="*/ 31274 w 31274"/>
                    <a:gd name="T15" fmla="*/ 148925 h 1489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274" h="148925">
                      <a:moveTo>
                        <a:pt x="31274" y="0"/>
                      </a:moveTo>
                      <a:cubicBezTo>
                        <a:pt x="17126" y="18367"/>
                        <a:pt x="2978" y="36735"/>
                        <a:pt x="1489" y="53613"/>
                      </a:cubicBezTo>
                      <a:cubicBezTo>
                        <a:pt x="0" y="70491"/>
                        <a:pt x="22339" y="85384"/>
                        <a:pt x="22339" y="101269"/>
                      </a:cubicBezTo>
                      <a:cubicBezTo>
                        <a:pt x="22339" y="117154"/>
                        <a:pt x="11914" y="133039"/>
                        <a:pt x="1489" y="148925"/>
                      </a:cubicBezTo>
                    </a:path>
                  </a:pathLst>
                </a:custGeom>
                <a:noFill/>
                <a:ln w="6350">
                  <a:solidFill>
                    <a:schemeClr val="accent5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B3D9A"/>
                    </a:buClr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grpSp>
              <p:nvGrpSpPr>
                <p:cNvPr id="557" name="Group 556">
                  <a:extLst>
                    <a:ext uri="{FF2B5EF4-FFF2-40B4-BE49-F238E27FC236}">
                      <a16:creationId xmlns:a16="http://schemas.microsoft.com/office/drawing/2014/main" id="{150DE67A-99BF-0738-788F-288FDD6C9CE1}"/>
                    </a:ext>
                  </a:extLst>
                </p:cNvPr>
                <p:cNvGrpSpPr/>
                <p:nvPr/>
              </p:nvGrpSpPr>
              <p:grpSpPr>
                <a:xfrm>
                  <a:off x="7932422" y="-461970"/>
                  <a:ext cx="2094547" cy="74349"/>
                  <a:chOff x="9332344" y="-648087"/>
                  <a:chExt cx="2094547" cy="74349"/>
                </a:xfrm>
                <a:solidFill>
                  <a:schemeClr val="bg2"/>
                </a:solidFill>
              </p:grpSpPr>
              <p:sp>
                <p:nvSpPr>
                  <p:cNvPr id="558" name="Oval 304">
                    <a:extLst>
                      <a:ext uri="{FF2B5EF4-FFF2-40B4-BE49-F238E27FC236}">
                        <a16:creationId xmlns:a16="http://schemas.microsoft.com/office/drawing/2014/main" id="{D6601FCA-6DDC-99A9-C338-49295C22501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332344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9" name="Oval 308">
                    <a:extLst>
                      <a:ext uri="{FF2B5EF4-FFF2-40B4-BE49-F238E27FC236}">
                        <a16:creationId xmlns:a16="http://schemas.microsoft.com/office/drawing/2014/main" id="{7122A993-04E6-64F2-627A-88283A71763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407371" y="-647102"/>
                    <a:ext cx="68806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0" name="Oval 312">
                    <a:extLst>
                      <a:ext uri="{FF2B5EF4-FFF2-40B4-BE49-F238E27FC236}">
                        <a16:creationId xmlns:a16="http://schemas.microsoft.com/office/drawing/2014/main" id="{D152E666-519E-06AD-1798-4703FF8D80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478052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1" name="Oval 317">
                    <a:extLst>
                      <a:ext uri="{FF2B5EF4-FFF2-40B4-BE49-F238E27FC236}">
                        <a16:creationId xmlns:a16="http://schemas.microsoft.com/office/drawing/2014/main" id="{74E17B90-68E4-AE2A-7FAF-2091E97D823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553079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2" name="Oval 321">
                    <a:extLst>
                      <a:ext uri="{FF2B5EF4-FFF2-40B4-BE49-F238E27FC236}">
                        <a16:creationId xmlns:a16="http://schemas.microsoft.com/office/drawing/2014/main" id="{FFF5EC86-FDCA-912C-2313-01429AE62E9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464115" flipH="1">
                    <a:off x="9628106" y="-646890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3" name="Oval 377">
                    <a:extLst>
                      <a:ext uri="{FF2B5EF4-FFF2-40B4-BE49-F238E27FC236}">
                        <a16:creationId xmlns:a16="http://schemas.microsoft.com/office/drawing/2014/main" id="{19ED2300-1C33-A61D-BDEB-259B0713045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928214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4" name="Oval 381">
                    <a:extLst>
                      <a:ext uri="{FF2B5EF4-FFF2-40B4-BE49-F238E27FC236}">
                        <a16:creationId xmlns:a16="http://schemas.microsoft.com/office/drawing/2014/main" id="{12B27F0D-90F9-3A7C-4E01-B5BF423789C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853187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5" name="Oval 385">
                    <a:extLst>
                      <a:ext uri="{FF2B5EF4-FFF2-40B4-BE49-F238E27FC236}">
                        <a16:creationId xmlns:a16="http://schemas.microsoft.com/office/drawing/2014/main" id="{5298EC89-7F1C-2398-FDDF-B866DB2AD1E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778160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6" name="Oval 389">
                    <a:extLst>
                      <a:ext uri="{FF2B5EF4-FFF2-40B4-BE49-F238E27FC236}">
                        <a16:creationId xmlns:a16="http://schemas.microsoft.com/office/drawing/2014/main" id="{85E77E00-FE75-A9DC-491D-D1EFC18FE7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9703133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7" name="Oval 377">
                    <a:extLst>
                      <a:ext uri="{FF2B5EF4-FFF2-40B4-BE49-F238E27FC236}">
                        <a16:creationId xmlns:a16="http://schemas.microsoft.com/office/drawing/2014/main" id="{BAA65EE7-1464-C5ED-41A4-1A85BB001C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228322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8" name="Oval 381">
                    <a:extLst>
                      <a:ext uri="{FF2B5EF4-FFF2-40B4-BE49-F238E27FC236}">
                        <a16:creationId xmlns:a16="http://schemas.microsoft.com/office/drawing/2014/main" id="{0AC91663-E218-BA8A-9589-929914FD0BA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153295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9" name="Oval 385">
                    <a:extLst>
                      <a:ext uri="{FF2B5EF4-FFF2-40B4-BE49-F238E27FC236}">
                        <a16:creationId xmlns:a16="http://schemas.microsoft.com/office/drawing/2014/main" id="{0B601F59-2079-53AE-ED78-265019B55FA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078268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0" name="Oval 389">
                    <a:extLst>
                      <a:ext uri="{FF2B5EF4-FFF2-40B4-BE49-F238E27FC236}">
                        <a16:creationId xmlns:a16="http://schemas.microsoft.com/office/drawing/2014/main" id="{3B876753-7EF8-2EAE-F22D-69C006C731A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003241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1" name="Oval 377">
                    <a:extLst>
                      <a:ext uri="{FF2B5EF4-FFF2-40B4-BE49-F238E27FC236}">
                        <a16:creationId xmlns:a16="http://schemas.microsoft.com/office/drawing/2014/main" id="{A2B3FC59-B775-F81A-D605-FA10ACCC4D7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453403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2" name="Oval 381">
                    <a:extLst>
                      <a:ext uri="{FF2B5EF4-FFF2-40B4-BE49-F238E27FC236}">
                        <a16:creationId xmlns:a16="http://schemas.microsoft.com/office/drawing/2014/main" id="{F5E7E452-9DE1-968E-8718-7DADDD50652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378376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3" name="Oval 385">
                    <a:extLst>
                      <a:ext uri="{FF2B5EF4-FFF2-40B4-BE49-F238E27FC236}">
                        <a16:creationId xmlns:a16="http://schemas.microsoft.com/office/drawing/2014/main" id="{141E63E5-5BD0-AF9D-2CC0-55BA0198DD2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303349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4" name="Oval 377">
                    <a:extLst>
                      <a:ext uri="{FF2B5EF4-FFF2-40B4-BE49-F238E27FC236}">
                        <a16:creationId xmlns:a16="http://schemas.microsoft.com/office/drawing/2014/main" id="{94DB1C6B-D9E7-BE67-8C51-CAD472AFFF4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753511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5" name="Oval 381">
                    <a:extLst>
                      <a:ext uri="{FF2B5EF4-FFF2-40B4-BE49-F238E27FC236}">
                        <a16:creationId xmlns:a16="http://schemas.microsoft.com/office/drawing/2014/main" id="{C650B99B-A13E-B2F9-4C1B-7B39FA2B8EC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678484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6" name="Oval 385">
                    <a:extLst>
                      <a:ext uri="{FF2B5EF4-FFF2-40B4-BE49-F238E27FC236}">
                        <a16:creationId xmlns:a16="http://schemas.microsoft.com/office/drawing/2014/main" id="{7E2E3B2B-DAA0-7360-7007-6B61BB3BAC0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603457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7" name="Oval 389">
                    <a:extLst>
                      <a:ext uri="{FF2B5EF4-FFF2-40B4-BE49-F238E27FC236}">
                        <a16:creationId xmlns:a16="http://schemas.microsoft.com/office/drawing/2014/main" id="{D0462AF7-5A13-8BE7-83EE-A2A5E284F50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528430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8" name="Oval 381">
                    <a:extLst>
                      <a:ext uri="{FF2B5EF4-FFF2-40B4-BE49-F238E27FC236}">
                        <a16:creationId xmlns:a16="http://schemas.microsoft.com/office/drawing/2014/main" id="{D278242D-6633-0BE0-5763-93BF7A7BC0B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353739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79" name="Oval 377">
                    <a:extLst>
                      <a:ext uri="{FF2B5EF4-FFF2-40B4-BE49-F238E27FC236}">
                        <a16:creationId xmlns:a16="http://schemas.microsoft.com/office/drawing/2014/main" id="{7861819E-85DB-B356-87B5-ED42B1C87EF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203673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0" name="Oval 385">
                    <a:extLst>
                      <a:ext uri="{FF2B5EF4-FFF2-40B4-BE49-F238E27FC236}">
                        <a16:creationId xmlns:a16="http://schemas.microsoft.com/office/drawing/2014/main" id="{93E8CAB0-18D2-9787-60DB-9B1E7139536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278700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1" name="Oval 381">
                    <a:extLst>
                      <a:ext uri="{FF2B5EF4-FFF2-40B4-BE49-F238E27FC236}">
                        <a16:creationId xmlns:a16="http://schemas.microsoft.com/office/drawing/2014/main" id="{C9F43601-84A6-6C60-AD9D-18A16F502E0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128646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2" name="Oval 381">
                    <a:extLst>
                      <a:ext uri="{FF2B5EF4-FFF2-40B4-BE49-F238E27FC236}">
                        <a16:creationId xmlns:a16="http://schemas.microsoft.com/office/drawing/2014/main" id="{2A181E66-FEBB-A963-57E9-8FB155C74E1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1053619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3" name="Oval 381">
                    <a:extLst>
                      <a:ext uri="{FF2B5EF4-FFF2-40B4-BE49-F238E27FC236}">
                        <a16:creationId xmlns:a16="http://schemas.microsoft.com/office/drawing/2014/main" id="{054DE897-3394-73C2-4BF3-6BBC8657654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978592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4" name="Oval 381">
                    <a:extLst>
                      <a:ext uri="{FF2B5EF4-FFF2-40B4-BE49-F238E27FC236}">
                        <a16:creationId xmlns:a16="http://schemas.microsoft.com/office/drawing/2014/main" id="{E793B811-6F70-E589-823C-B14FDC3E9E5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903565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5" name="Oval 381">
                    <a:extLst>
                      <a:ext uri="{FF2B5EF4-FFF2-40B4-BE49-F238E27FC236}">
                        <a16:creationId xmlns:a16="http://schemas.microsoft.com/office/drawing/2014/main" id="{D81CF122-D5DC-F5D0-1858-4EA79C38AF9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1013201" flipH="1">
                    <a:off x="10828538" y="-648087"/>
                    <a:ext cx="73152" cy="73152"/>
                  </a:xfrm>
                  <a:prstGeom prst="ellipse">
                    <a:avLst/>
                  </a:prstGeom>
                  <a:grpFill/>
                  <a:ln>
                    <a:solidFill>
                      <a:schemeClr val="accent5"/>
                    </a:solidFill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90000"/>
                      </a:lnSpc>
                      <a:spcBef>
                        <a:spcPct val="35000"/>
                      </a:spcBef>
                      <a:spcAft>
                        <a:spcPct val="25000"/>
                      </a:spcAft>
                      <a:buClr>
                        <a:srgbClr val="8B3D9A"/>
                      </a:buClr>
                      <a:buSzTx/>
                      <a:buFont typeface="Arial" charset="0"/>
                      <a:buChar char="•"/>
                      <a:tabLst/>
                      <a:defRPr/>
                    </a:pPr>
                    <a:endPara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EB697F6C-C008-B03F-A413-5E54E27B0965}"/>
                </a:ext>
              </a:extLst>
            </p:cNvPr>
            <p:cNvSpPr/>
            <p:nvPr/>
          </p:nvSpPr>
          <p:spPr>
            <a:xfrm rot="5400000">
              <a:off x="9504096" y="2179456"/>
              <a:ext cx="718841" cy="227925"/>
            </a:xfrm>
            <a:prstGeom prst="ellipse">
              <a:avLst/>
            </a:prstGeom>
            <a:solidFill>
              <a:schemeClr val="accent5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7492E703-47CF-0553-6B8A-6FC533319C67}"/>
                </a:ext>
              </a:extLst>
            </p:cNvPr>
            <p:cNvSpPr/>
            <p:nvPr/>
          </p:nvSpPr>
          <p:spPr>
            <a:xfrm rot="5400000">
              <a:off x="9308538" y="2291396"/>
              <a:ext cx="718841" cy="227925"/>
            </a:xfrm>
            <a:prstGeom prst="ellipse">
              <a:avLst/>
            </a:prstGeom>
            <a:solidFill>
              <a:schemeClr val="accent4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12E8E71A-B8C5-489E-5906-BDC3B1B1C2ED}"/>
                </a:ext>
              </a:extLst>
            </p:cNvPr>
            <p:cNvSpPr/>
            <p:nvPr/>
          </p:nvSpPr>
          <p:spPr>
            <a:xfrm>
              <a:off x="9119725" y="2605635"/>
              <a:ext cx="801110" cy="250853"/>
            </a:xfrm>
            <a:prstGeom prst="ellipse">
              <a:avLst/>
            </a:prstGeom>
            <a:solidFill>
              <a:schemeClr val="accent3"/>
            </a:solidFill>
            <a:ln w="6350">
              <a:solidFill>
                <a:schemeClr val="accent3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41248F0-59D6-62D5-A4F9-1EE89B9C2BDB}"/>
                </a:ext>
              </a:extLst>
            </p:cNvPr>
            <p:cNvSpPr txBox="1"/>
            <p:nvPr/>
          </p:nvSpPr>
          <p:spPr>
            <a:xfrm>
              <a:off x="7064345" y="1650775"/>
              <a:ext cx="2014917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Growth Factors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D07532F-D4E3-6F2C-D74C-0E9EFA305D4B}"/>
                </a:ext>
              </a:extLst>
            </p:cNvPr>
            <p:cNvSpPr txBox="1"/>
            <p:nvPr/>
          </p:nvSpPr>
          <p:spPr>
            <a:xfrm>
              <a:off x="9086005" y="1650775"/>
              <a:ext cx="2453237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Extracellular Matrix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DEE7843-6BE7-4D1F-CA91-0833BA8611D3}"/>
                </a:ext>
              </a:extLst>
            </p:cNvPr>
            <p:cNvSpPr txBox="1"/>
            <p:nvPr/>
          </p:nvSpPr>
          <p:spPr>
            <a:xfrm>
              <a:off x="9885768" y="1915114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Integrin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EDFC688-8E62-7D77-DA52-AB85F4910F0C}"/>
                </a:ext>
              </a:extLst>
            </p:cNvPr>
            <p:cNvSpPr txBox="1"/>
            <p:nvPr/>
          </p:nvSpPr>
          <p:spPr>
            <a:xfrm>
              <a:off x="7584931" y="1915114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RTK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C14ECFB-9127-3380-C53B-C31221203925}"/>
                </a:ext>
              </a:extLst>
            </p:cNvPr>
            <p:cNvSpPr txBox="1"/>
            <p:nvPr/>
          </p:nvSpPr>
          <p:spPr>
            <a:xfrm>
              <a:off x="7584931" y="3111388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RAS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CB02702-AA5E-3C13-38E1-136DA2A7D65E}"/>
                </a:ext>
              </a:extLst>
            </p:cNvPr>
            <p:cNvSpPr txBox="1"/>
            <p:nvPr/>
          </p:nvSpPr>
          <p:spPr>
            <a:xfrm>
              <a:off x="7584931" y="3652206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RAF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DE9A925-7EB1-0ADE-8B5A-C9BD20C641C5}"/>
                </a:ext>
              </a:extLst>
            </p:cNvPr>
            <p:cNvSpPr txBox="1"/>
            <p:nvPr/>
          </p:nvSpPr>
          <p:spPr>
            <a:xfrm>
              <a:off x="7584931" y="4201115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MEK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81F84DF-2DC3-87DA-57DF-9B47DF8FCFC2}"/>
                </a:ext>
              </a:extLst>
            </p:cNvPr>
            <p:cNvSpPr txBox="1"/>
            <p:nvPr/>
          </p:nvSpPr>
          <p:spPr>
            <a:xfrm>
              <a:off x="7613254" y="4786438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ERK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2B67713-B6CC-01FF-823D-EF19C1A2BD26}"/>
                </a:ext>
              </a:extLst>
            </p:cNvPr>
            <p:cNvSpPr txBox="1"/>
            <p:nvPr/>
          </p:nvSpPr>
          <p:spPr>
            <a:xfrm>
              <a:off x="8356372" y="4786438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AKT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E1E13BF-67C8-8D29-ECB4-E6682740C2DB}"/>
                </a:ext>
              </a:extLst>
            </p:cNvPr>
            <p:cNvSpPr txBox="1"/>
            <p:nvPr/>
          </p:nvSpPr>
          <p:spPr>
            <a:xfrm>
              <a:off x="9099490" y="4786438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YAP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B172F5B-FE06-CC89-8E0B-6354F05835C4}"/>
                </a:ext>
              </a:extLst>
            </p:cNvPr>
            <p:cNvSpPr txBox="1"/>
            <p:nvPr/>
          </p:nvSpPr>
          <p:spPr>
            <a:xfrm>
              <a:off x="10117738" y="4786438"/>
              <a:ext cx="97374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RhoA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67EE624-3DBD-E8C5-CE69-610FF752CCFC}"/>
                </a:ext>
              </a:extLst>
            </p:cNvPr>
            <p:cNvSpPr txBox="1"/>
            <p:nvPr/>
          </p:nvSpPr>
          <p:spPr>
            <a:xfrm>
              <a:off x="7841182" y="5699489"/>
              <a:ext cx="303451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Tumor Growth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1EF4677-C089-4561-45A1-792014871CFB}"/>
                </a:ext>
              </a:extLst>
            </p:cNvPr>
            <p:cNvSpPr txBox="1"/>
            <p:nvPr/>
          </p:nvSpPr>
          <p:spPr>
            <a:xfrm>
              <a:off x="9237055" y="2910436"/>
              <a:ext cx="601511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Y397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63C0F53-133A-34D6-E4B5-C137881C3761}"/>
                </a:ext>
              </a:extLst>
            </p:cNvPr>
            <p:cNvSpPr txBox="1"/>
            <p:nvPr/>
          </p:nvSpPr>
          <p:spPr>
            <a:xfrm>
              <a:off x="9219522" y="2617774"/>
              <a:ext cx="601511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FAK</a:t>
              </a:r>
            </a:p>
          </p:txBody>
        </p: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93050572-6944-DB7C-3A08-BE7340AE2C7A}"/>
                </a:ext>
              </a:extLst>
            </p:cNvPr>
            <p:cNvGrpSpPr/>
            <p:nvPr/>
          </p:nvGrpSpPr>
          <p:grpSpPr>
            <a:xfrm>
              <a:off x="8903932" y="2743200"/>
              <a:ext cx="601511" cy="234669"/>
              <a:chOff x="8782552" y="0"/>
              <a:chExt cx="601511" cy="234669"/>
            </a:xfrm>
          </p:grpSpPr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8D4345D2-8791-F847-7BE2-E0F6D18C3D5E}"/>
                  </a:ext>
                </a:extLst>
              </p:cNvPr>
              <p:cNvSpPr/>
              <p:nvPr/>
            </p:nvSpPr>
            <p:spPr>
              <a:xfrm>
                <a:off x="8924167" y="0"/>
                <a:ext cx="300753" cy="2184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651E416-C110-35B4-5571-2C791A366909}"/>
                  </a:ext>
                </a:extLst>
              </p:cNvPr>
              <p:cNvSpPr txBox="1"/>
              <p:nvPr/>
            </p:nvSpPr>
            <p:spPr>
              <a:xfrm>
                <a:off x="8782552" y="0"/>
                <a:ext cx="601511" cy="23466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P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04E9313-4766-79C6-9137-2D04F2E9F0A5}"/>
                </a:ext>
              </a:extLst>
            </p:cNvPr>
            <p:cNvSpPr txBox="1"/>
            <p:nvPr/>
          </p:nvSpPr>
          <p:spPr>
            <a:xfrm>
              <a:off x="9452844" y="2244191"/>
              <a:ext cx="435624" cy="32098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β</a:t>
              </a: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6055680D-7C67-5392-42AB-E9563E00715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10520" y="2961685"/>
              <a:ext cx="679731" cy="25894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069F7827-300E-C9E8-1B43-C9F8753DF5A9}"/>
                </a:ext>
              </a:extLst>
            </p:cNvPr>
            <p:cNvCxnSpPr>
              <a:cxnSpLocks/>
            </p:cNvCxnSpPr>
            <p:nvPr/>
          </p:nvCxnSpPr>
          <p:spPr>
            <a:xfrm>
              <a:off x="8058318" y="2686556"/>
              <a:ext cx="0" cy="387069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132DD300-74F7-4CF2-2A67-82A75731B07C}"/>
                </a:ext>
              </a:extLst>
            </p:cNvPr>
            <p:cNvCxnSpPr>
              <a:cxnSpLocks/>
            </p:cNvCxnSpPr>
            <p:nvPr/>
          </p:nvCxnSpPr>
          <p:spPr>
            <a:xfrm>
              <a:off x="8065061" y="3342011"/>
              <a:ext cx="0" cy="296708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926AA172-87F4-6A8E-60DC-33809BACCAA6}"/>
                </a:ext>
              </a:extLst>
            </p:cNvPr>
            <p:cNvCxnSpPr>
              <a:cxnSpLocks/>
            </p:cNvCxnSpPr>
            <p:nvPr/>
          </p:nvCxnSpPr>
          <p:spPr>
            <a:xfrm>
              <a:off x="8055620" y="3882829"/>
              <a:ext cx="0" cy="296708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7F58822E-4E75-EC94-8962-C20D9BE1B5C6}"/>
                </a:ext>
              </a:extLst>
            </p:cNvPr>
            <p:cNvCxnSpPr>
              <a:cxnSpLocks/>
            </p:cNvCxnSpPr>
            <p:nvPr/>
          </p:nvCxnSpPr>
          <p:spPr>
            <a:xfrm>
              <a:off x="8055620" y="4408811"/>
              <a:ext cx="0" cy="296708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3442BC25-B581-217E-98D3-37DC155D21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860779" y="3064184"/>
              <a:ext cx="431574" cy="1653473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434C7FD6-1859-61B1-B4D6-59CE7BF3748B}"/>
                </a:ext>
              </a:extLst>
            </p:cNvPr>
            <p:cNvCxnSpPr>
              <a:cxnSpLocks/>
            </p:cNvCxnSpPr>
            <p:nvPr/>
          </p:nvCxnSpPr>
          <p:spPr>
            <a:xfrm>
              <a:off x="9930275" y="3265136"/>
              <a:ext cx="589371" cy="1444429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54E23BE2-1BE4-EB92-239E-8CB9718BEA52}"/>
                </a:ext>
              </a:extLst>
            </p:cNvPr>
            <p:cNvCxnSpPr>
              <a:cxnSpLocks/>
            </p:cNvCxnSpPr>
            <p:nvPr/>
          </p:nvCxnSpPr>
          <p:spPr>
            <a:xfrm>
              <a:off x="9556693" y="3101947"/>
              <a:ext cx="0" cy="1639986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A87A319-5969-DBCB-00A7-2C6BDB5D687E}"/>
                </a:ext>
              </a:extLst>
            </p:cNvPr>
            <p:cNvCxnSpPr>
              <a:cxnSpLocks/>
            </p:cNvCxnSpPr>
            <p:nvPr/>
          </p:nvCxnSpPr>
          <p:spPr>
            <a:xfrm>
              <a:off x="8212066" y="5050778"/>
              <a:ext cx="422136" cy="362794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9FD252A8-3EDF-6951-751A-84FCB84D303A}"/>
                </a:ext>
              </a:extLst>
            </p:cNvPr>
            <p:cNvCxnSpPr>
              <a:cxnSpLocks/>
            </p:cNvCxnSpPr>
            <p:nvPr/>
          </p:nvCxnSpPr>
          <p:spPr>
            <a:xfrm>
              <a:off x="8898540" y="5033246"/>
              <a:ext cx="196908" cy="388418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CEC4FE53-D55C-00D5-C2D6-020D7FE3DD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202707" y="5004923"/>
              <a:ext cx="393810" cy="415393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67C449CC-3DCD-0A37-A976-1782BFF9C396}"/>
                </a:ext>
              </a:extLst>
            </p:cNvPr>
            <p:cNvCxnSpPr>
              <a:cxnSpLocks/>
            </p:cNvCxnSpPr>
            <p:nvPr/>
          </p:nvCxnSpPr>
          <p:spPr>
            <a:xfrm>
              <a:off x="9535112" y="5019759"/>
              <a:ext cx="0" cy="418089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A26DFE66-7328-2994-7AE3-2A5C65C25C7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26704" y="3892269"/>
              <a:ext cx="469338" cy="291313"/>
            </a:xfrm>
            <a:prstGeom prst="straightConnector1">
              <a:avLst/>
            </a:prstGeom>
            <a:ln w="28575">
              <a:solidFill>
                <a:schemeClr val="accent6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327E0474-7040-D141-F4E1-97A56C92D28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86244" y="4199766"/>
              <a:ext cx="501706" cy="234669"/>
            </a:xfrm>
            <a:prstGeom prst="straightConnector1">
              <a:avLst/>
            </a:prstGeom>
            <a:ln w="28575">
              <a:solidFill>
                <a:schemeClr val="accent6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651C8379-2686-A200-5D3F-FBA3F51AA36A}"/>
                </a:ext>
              </a:extLst>
            </p:cNvPr>
            <p:cNvCxnSpPr>
              <a:cxnSpLocks/>
              <a:endCxn id="23" idx="1"/>
            </p:cNvCxnSpPr>
            <p:nvPr/>
          </p:nvCxnSpPr>
          <p:spPr>
            <a:xfrm flipV="1">
              <a:off x="8294336" y="3027771"/>
              <a:ext cx="942719" cy="77548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89A181E2-2AFD-31AD-7D7F-76D45A4D13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75257" y="3115434"/>
              <a:ext cx="1084332" cy="116525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ight Brace 61">
              <a:extLst>
                <a:ext uri="{FF2B5EF4-FFF2-40B4-BE49-F238E27FC236}">
                  <a16:creationId xmlns:a16="http://schemas.microsoft.com/office/drawing/2014/main" id="{F3E5E3DB-EDD5-7957-70CC-8B50F85C71FE}"/>
                </a:ext>
              </a:extLst>
            </p:cNvPr>
            <p:cNvSpPr/>
            <p:nvPr/>
          </p:nvSpPr>
          <p:spPr>
            <a:xfrm rot="5400000">
              <a:off x="9156136" y="3872040"/>
              <a:ext cx="404603" cy="3293457"/>
            </a:xfrm>
            <a:prstGeom prst="rightBrace">
              <a:avLst>
                <a:gd name="adj1" fmla="val 20333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64" name="Graphic 63" descr="Close with solid fill">
              <a:extLst>
                <a:ext uri="{FF2B5EF4-FFF2-40B4-BE49-F238E27FC236}">
                  <a16:creationId xmlns:a16="http://schemas.microsoft.com/office/drawing/2014/main" id="{38F82DDD-53DF-1B08-F0A3-C92121D4D6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856018" y="3578703"/>
              <a:ext cx="389766" cy="389766"/>
            </a:xfrm>
            <a:prstGeom prst="rect">
              <a:avLst/>
            </a:prstGeom>
          </p:spPr>
        </p:pic>
        <p:pic>
          <p:nvPicPr>
            <p:cNvPr id="65" name="Graphic 64" descr="Close with solid fill">
              <a:extLst>
                <a:ext uri="{FF2B5EF4-FFF2-40B4-BE49-F238E27FC236}">
                  <a16:creationId xmlns:a16="http://schemas.microsoft.com/office/drawing/2014/main" id="{12BE2781-AA27-8E38-C3E0-2FED5D049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846578" y="4119520"/>
              <a:ext cx="389766" cy="389766"/>
            </a:xfrm>
            <a:prstGeom prst="rect">
              <a:avLst/>
            </a:prstGeom>
          </p:spPr>
        </p:pic>
        <p:pic>
          <p:nvPicPr>
            <p:cNvPr id="66" name="Graphic 65" descr="Close with solid fill">
              <a:extLst>
                <a:ext uri="{FF2B5EF4-FFF2-40B4-BE49-F238E27FC236}">
                  <a16:creationId xmlns:a16="http://schemas.microsoft.com/office/drawing/2014/main" id="{AC3726FA-E543-6C4D-3C4C-25EC9CDEC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955186" y="3528801"/>
              <a:ext cx="389766" cy="389766"/>
            </a:xfrm>
            <a:prstGeom prst="rect">
              <a:avLst/>
            </a:prstGeom>
          </p:spPr>
        </p:pic>
        <p:pic>
          <p:nvPicPr>
            <p:cNvPr id="67" name="Graphic 66" descr="Close with solid fill">
              <a:extLst>
                <a:ext uri="{FF2B5EF4-FFF2-40B4-BE49-F238E27FC236}">
                  <a16:creationId xmlns:a16="http://schemas.microsoft.com/office/drawing/2014/main" id="{FC1EE617-8997-2DEB-AE1A-9C3869A868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59788" y="3520709"/>
              <a:ext cx="389766" cy="389766"/>
            </a:xfrm>
            <a:prstGeom prst="rect">
              <a:avLst/>
            </a:prstGeom>
          </p:spPr>
        </p:pic>
        <p:pic>
          <p:nvPicPr>
            <p:cNvPr id="68" name="Graphic 67" descr="Close with solid fill">
              <a:extLst>
                <a:ext uri="{FF2B5EF4-FFF2-40B4-BE49-F238E27FC236}">
                  <a16:creationId xmlns:a16="http://schemas.microsoft.com/office/drawing/2014/main" id="{EAB48A13-5046-514A-C3D4-F2791D72A4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893863" y="3520709"/>
              <a:ext cx="389766" cy="389766"/>
            </a:xfrm>
            <a:prstGeom prst="rect">
              <a:avLst/>
            </a:prstGeom>
          </p:spPr>
        </p:pic>
        <p:pic>
          <p:nvPicPr>
            <p:cNvPr id="69" name="Graphic 68" descr="Close with solid fill">
              <a:extLst>
                <a:ext uri="{FF2B5EF4-FFF2-40B4-BE49-F238E27FC236}">
                  <a16:creationId xmlns:a16="http://schemas.microsoft.com/office/drawing/2014/main" id="{43EAFDB3-CDDE-7E10-16E0-AB87A2033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185095" y="4992111"/>
              <a:ext cx="389766" cy="389766"/>
            </a:xfrm>
            <a:prstGeom prst="rect">
              <a:avLst/>
            </a:prstGeom>
          </p:spPr>
        </p:pic>
        <p:pic>
          <p:nvPicPr>
            <p:cNvPr id="70" name="Graphic 69" descr="Close with solid fill">
              <a:extLst>
                <a:ext uri="{FF2B5EF4-FFF2-40B4-BE49-F238E27FC236}">
                  <a16:creationId xmlns:a16="http://schemas.microsoft.com/office/drawing/2014/main" id="{CE9C2AEA-056B-10B8-825A-066FFC805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783906" y="4992111"/>
              <a:ext cx="389766" cy="389766"/>
            </a:xfrm>
            <a:prstGeom prst="rect">
              <a:avLst/>
            </a:prstGeom>
          </p:spPr>
        </p:pic>
        <p:pic>
          <p:nvPicPr>
            <p:cNvPr id="71" name="Graphic 70" descr="Close with solid fill">
              <a:extLst>
                <a:ext uri="{FF2B5EF4-FFF2-40B4-BE49-F238E27FC236}">
                  <a16:creationId xmlns:a16="http://schemas.microsoft.com/office/drawing/2014/main" id="{443867E6-018C-3E81-4D5D-ED770115B2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232380" y="4992111"/>
              <a:ext cx="389766" cy="389766"/>
            </a:xfrm>
            <a:prstGeom prst="rect">
              <a:avLst/>
            </a:prstGeom>
          </p:spPr>
        </p:pic>
        <p:pic>
          <p:nvPicPr>
            <p:cNvPr id="72" name="Graphic 71" descr="Close with solid fill">
              <a:extLst>
                <a:ext uri="{FF2B5EF4-FFF2-40B4-BE49-F238E27FC236}">
                  <a16:creationId xmlns:a16="http://schemas.microsoft.com/office/drawing/2014/main" id="{5403F478-7D6A-136D-B9FB-BA3B2E21E8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34164" y="5000203"/>
              <a:ext cx="389766" cy="389766"/>
            </a:xfrm>
            <a:prstGeom prst="rect">
              <a:avLst/>
            </a:prstGeom>
          </p:spPr>
        </p:pic>
        <p:pic>
          <p:nvPicPr>
            <p:cNvPr id="73" name="Graphic 72" descr="Close with solid fill">
              <a:extLst>
                <a:ext uri="{FF2B5EF4-FFF2-40B4-BE49-F238E27FC236}">
                  <a16:creationId xmlns:a16="http://schemas.microsoft.com/office/drawing/2014/main" id="{8CF046E7-5B66-F5A2-0290-19BF38586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32815" y="2538875"/>
              <a:ext cx="389766" cy="389766"/>
            </a:xfrm>
            <a:prstGeom prst="rect">
              <a:avLst/>
            </a:prstGeom>
          </p:spPr>
        </p:pic>
        <p:grpSp>
          <p:nvGrpSpPr>
            <p:cNvPr id="615" name="Group 614">
              <a:extLst>
                <a:ext uri="{FF2B5EF4-FFF2-40B4-BE49-F238E27FC236}">
                  <a16:creationId xmlns:a16="http://schemas.microsoft.com/office/drawing/2014/main" id="{B960EF47-B5C3-D72C-5712-8029210ABF9E}"/>
                </a:ext>
              </a:extLst>
            </p:cNvPr>
            <p:cNvGrpSpPr/>
            <p:nvPr/>
          </p:nvGrpSpPr>
          <p:grpSpPr>
            <a:xfrm>
              <a:off x="7881642" y="2160573"/>
              <a:ext cx="395161" cy="524635"/>
              <a:chOff x="7881642" y="2199686"/>
              <a:chExt cx="395161" cy="485522"/>
            </a:xfrm>
          </p:grpSpPr>
          <p:sp>
            <p:nvSpPr>
              <p:cNvPr id="74" name="Rounded Rectangle 73">
                <a:extLst>
                  <a:ext uri="{FF2B5EF4-FFF2-40B4-BE49-F238E27FC236}">
                    <a16:creationId xmlns:a16="http://schemas.microsoft.com/office/drawing/2014/main" id="{96923900-C8DA-3D4C-1BD1-9BC8BDB41480}"/>
                  </a:ext>
                </a:extLst>
              </p:cNvPr>
              <p:cNvSpPr/>
              <p:nvPr/>
            </p:nvSpPr>
            <p:spPr>
              <a:xfrm>
                <a:off x="7881642" y="2199686"/>
                <a:ext cx="169933" cy="485522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75" name="Rounded Rectangle 74">
                <a:extLst>
                  <a:ext uri="{FF2B5EF4-FFF2-40B4-BE49-F238E27FC236}">
                    <a16:creationId xmlns:a16="http://schemas.microsoft.com/office/drawing/2014/main" id="{5FF446D1-04A8-6043-F411-986D3BDD2761}"/>
                  </a:ext>
                </a:extLst>
              </p:cNvPr>
              <p:cNvSpPr/>
              <p:nvPr/>
            </p:nvSpPr>
            <p:spPr>
              <a:xfrm>
                <a:off x="8106870" y="2199686"/>
                <a:ext cx="169933" cy="485522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9FBAA439-2A36-0072-EC77-9086E46FA647}"/>
                </a:ext>
              </a:extLst>
            </p:cNvPr>
            <p:cNvSpPr txBox="1"/>
            <p:nvPr/>
          </p:nvSpPr>
          <p:spPr>
            <a:xfrm>
              <a:off x="9645704" y="2121462"/>
              <a:ext cx="435624" cy="32098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α</a:t>
              </a:r>
            </a:p>
          </p:txBody>
        </p: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57FA5F49-D47B-F6B4-5849-6029F2D2BE8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977480" y="2646096"/>
              <a:ext cx="639270" cy="105196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3B2582A7-6B08-D715-ED77-77DDD24A60B9}"/>
                </a:ext>
              </a:extLst>
            </p:cNvPr>
            <p:cNvSpPr/>
            <p:nvPr/>
          </p:nvSpPr>
          <p:spPr>
            <a:xfrm>
              <a:off x="8731306" y="4005557"/>
              <a:ext cx="1488935" cy="403253"/>
            </a:xfrm>
            <a:prstGeom prst="rect">
              <a:avLst/>
            </a:prstGeom>
            <a:solidFill>
              <a:schemeClr val="tx2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81DEBC9-6B73-D4E5-440D-698545E33D97}"/>
                </a:ext>
              </a:extLst>
            </p:cNvPr>
            <p:cNvSpPr txBox="1"/>
            <p:nvPr/>
          </p:nvSpPr>
          <p:spPr>
            <a:xfrm>
              <a:off x="8731306" y="4087827"/>
              <a:ext cx="1497028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avutometinib</a:t>
              </a:r>
            </a:p>
          </p:txBody>
        </p: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CC87876B-7736-1DFB-5223-9C0CAEF9D357}"/>
                </a:ext>
              </a:extLst>
            </p:cNvPr>
            <p:cNvGrpSpPr/>
            <p:nvPr/>
          </p:nvGrpSpPr>
          <p:grpSpPr>
            <a:xfrm>
              <a:off x="9767087" y="2775567"/>
              <a:ext cx="679731" cy="267037"/>
              <a:chOff x="9742811" y="2816028"/>
              <a:chExt cx="679731" cy="267037"/>
            </a:xfrm>
          </p:grpSpPr>
          <p:sp>
            <p:nvSpPr>
              <p:cNvPr id="82" name="Rounded Rectangle 81">
                <a:extLst>
                  <a:ext uri="{FF2B5EF4-FFF2-40B4-BE49-F238E27FC236}">
                    <a16:creationId xmlns:a16="http://schemas.microsoft.com/office/drawing/2014/main" id="{E20B702C-7E39-C885-6487-ECDCCB14D0CA}"/>
                  </a:ext>
                </a:extLst>
              </p:cNvPr>
              <p:cNvSpPr/>
              <p:nvPr/>
            </p:nvSpPr>
            <p:spPr>
              <a:xfrm>
                <a:off x="9742811" y="2816028"/>
                <a:ext cx="679731" cy="267037"/>
              </a:xfrm>
              <a:prstGeom prst="roundRect">
                <a:avLst/>
              </a:prstGeom>
              <a:solidFill>
                <a:schemeClr val="accent4"/>
              </a:solidFill>
              <a:ln w="6350">
                <a:noFill/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0265E2E-6661-BDAB-0EE0-32CF7153ACCD}"/>
                  </a:ext>
                </a:extLst>
              </p:cNvPr>
              <p:cNvSpPr txBox="1"/>
              <p:nvPr/>
            </p:nvSpPr>
            <p:spPr>
              <a:xfrm>
                <a:off x="9781921" y="2830864"/>
                <a:ext cx="601511" cy="234669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SRC</a:t>
                </a:r>
              </a:p>
            </p:txBody>
          </p:sp>
        </p:grp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17388D73-4109-11D0-32CB-FC2C50C308BB}"/>
                </a:ext>
              </a:extLst>
            </p:cNvPr>
            <p:cNvSpPr/>
            <p:nvPr/>
          </p:nvSpPr>
          <p:spPr>
            <a:xfrm>
              <a:off x="10576290" y="2654187"/>
              <a:ext cx="1278542" cy="396509"/>
            </a:xfrm>
            <a:prstGeom prst="rect">
              <a:avLst/>
            </a:prstGeom>
            <a:solidFill>
              <a:schemeClr val="tx2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3E6261C-0606-D05D-68BE-4D1EA6E59E35}"/>
                </a:ext>
              </a:extLst>
            </p:cNvPr>
            <p:cNvSpPr txBox="1"/>
            <p:nvPr/>
          </p:nvSpPr>
          <p:spPr>
            <a:xfrm>
              <a:off x="10599214" y="2727017"/>
              <a:ext cx="1239434" cy="23466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defactinib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92989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6EA000-53BC-5E66-8824-2C16D600C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2C8F-92F5-603B-FBE5-CC2B74D7C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t" anchorCtr="0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ENGOT-ov60/GOG-3052/RAMP 201: Phase II Registration-Directed Trial of Avutometinib ± Defactinib in Patients With Recurrent LGSOC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0A8D0-99F3-A09F-2D8A-B3D038DAF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184031"/>
            <a:ext cx="11740260" cy="967344"/>
          </a:xfrm>
        </p:spPr>
        <p:txBody>
          <a:bodyPr/>
          <a:lstStyle/>
          <a:p>
            <a:r>
              <a:rPr lang="en-US" sz="2000" b="1" dirty="0">
                <a:latin typeface="Poppins" panose="00000500000000000000" pitchFamily="2" charset="0"/>
                <a:cs typeface="Poppins" panose="00000500000000000000" pitchFamily="2" charset="0"/>
              </a:rPr>
              <a:t>Primary endpoint: 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ORR (BICR per RECIST v1.1)</a:t>
            </a:r>
          </a:p>
          <a:p>
            <a:r>
              <a:rPr lang="en-US" sz="2000" b="1" dirty="0">
                <a:latin typeface="Poppins" panose="00000500000000000000" pitchFamily="2" charset="0"/>
                <a:cs typeface="Poppins" panose="00000500000000000000" pitchFamily="2" charset="0"/>
              </a:rPr>
              <a:t>Assessments: 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evaluation of ORR in combination arm, in </a:t>
            </a:r>
            <a:r>
              <a:rPr lang="en-US" sz="2000" i="1" dirty="0">
                <a:latin typeface="Poppins" panose="00000500000000000000" pitchFamily="2" charset="0"/>
                <a:cs typeface="Poppins" panose="00000500000000000000" pitchFamily="2" charset="0"/>
              </a:rPr>
              <a:t>KRAS</a:t>
            </a:r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-mt patients and all patients</a:t>
            </a:r>
          </a:p>
          <a:p>
            <a:endParaRPr lang="en-US" sz="20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BD35F5D-D18F-CF2D-989E-436A20BEBCB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Banerjee. JCO. 2025;43:2782.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59DBE22-D08F-F835-13BD-0D50EE546B9F}"/>
              </a:ext>
            </a:extLst>
          </p:cNvPr>
          <p:cNvGrpSpPr/>
          <p:nvPr/>
        </p:nvGrpSpPr>
        <p:grpSpPr>
          <a:xfrm>
            <a:off x="2515584" y="1487451"/>
            <a:ext cx="9313931" cy="566366"/>
            <a:chOff x="2339979" y="1321818"/>
            <a:chExt cx="9313931" cy="56636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930DC59-85E3-74EC-43A3-FA42921C92E7}"/>
                </a:ext>
              </a:extLst>
            </p:cNvPr>
            <p:cNvSpPr/>
            <p:nvPr/>
          </p:nvSpPr>
          <p:spPr>
            <a:xfrm>
              <a:off x="2339979" y="1321818"/>
              <a:ext cx="2022317" cy="55901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Part A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Selection Phase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AF53D58-5C37-6F5F-8377-A11F99570E64}"/>
                </a:ext>
              </a:extLst>
            </p:cNvPr>
            <p:cNvSpPr/>
            <p:nvPr/>
          </p:nvSpPr>
          <p:spPr>
            <a:xfrm>
              <a:off x="4751801" y="1329172"/>
              <a:ext cx="2022317" cy="55901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Part B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Expansion Phase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BBC4709-107D-C172-DDD6-5E05247410ED}"/>
                </a:ext>
              </a:extLst>
            </p:cNvPr>
            <p:cNvSpPr/>
            <p:nvPr/>
          </p:nvSpPr>
          <p:spPr>
            <a:xfrm>
              <a:off x="7182260" y="1321819"/>
              <a:ext cx="2103662" cy="55901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Part C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Expansion Phase Combination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9EFF4AE-31FF-98B2-B4CA-C283016C7CFA}"/>
                </a:ext>
              </a:extLst>
            </p:cNvPr>
            <p:cNvSpPr/>
            <p:nvPr/>
          </p:nvSpPr>
          <p:spPr>
            <a:xfrm>
              <a:off x="9636720" y="1321819"/>
              <a:ext cx="2017190" cy="55901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Part D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Lower Dose in Combination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D7C515F-CB82-21BE-D793-C8DCA053CAAB}"/>
              </a:ext>
            </a:extLst>
          </p:cNvPr>
          <p:cNvGrpSpPr/>
          <p:nvPr/>
        </p:nvGrpSpPr>
        <p:grpSpPr>
          <a:xfrm>
            <a:off x="2491498" y="3654508"/>
            <a:ext cx="2045868" cy="1261872"/>
            <a:chOff x="2642993" y="2068302"/>
            <a:chExt cx="2300130" cy="1243116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8B2BFD4-6A2B-1B16-9AF1-ADFFD2A2822B}"/>
                </a:ext>
              </a:extLst>
            </p:cNvPr>
            <p:cNvSpPr/>
            <p:nvPr/>
          </p:nvSpPr>
          <p:spPr>
            <a:xfrm>
              <a:off x="2642993" y="2068302"/>
              <a:ext cx="2300130" cy="124311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53D4358-68AE-6EE3-C078-72F284C45B21}"/>
                </a:ext>
              </a:extLst>
            </p:cNvPr>
            <p:cNvSpPr/>
            <p:nvPr/>
          </p:nvSpPr>
          <p:spPr>
            <a:xfrm>
              <a:off x="2730728" y="2928117"/>
              <a:ext cx="2129425" cy="3131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 wt (n = 17)</a:t>
              </a:r>
              <a:endPara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C0E346F-248C-D78D-B0AD-C5AFBCD9F2D8}"/>
                </a:ext>
              </a:extLst>
            </p:cNvPr>
            <p:cNvSpPr/>
            <p:nvPr/>
          </p:nvSpPr>
          <p:spPr>
            <a:xfrm>
              <a:off x="2721790" y="2526388"/>
              <a:ext cx="2129425" cy="3131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 mt (n = 16)</a:t>
              </a:r>
              <a:endPara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CEBB874-7A7C-829C-C2C9-9302CABEAD54}"/>
              </a:ext>
            </a:extLst>
          </p:cNvPr>
          <p:cNvGrpSpPr/>
          <p:nvPr/>
        </p:nvGrpSpPr>
        <p:grpSpPr>
          <a:xfrm>
            <a:off x="4925095" y="3654512"/>
            <a:ext cx="2045868" cy="1261872"/>
            <a:chOff x="2616176" y="2068306"/>
            <a:chExt cx="2300130" cy="1243116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312AF2A-64EF-F806-FF9B-1ADC6144F908}"/>
                </a:ext>
              </a:extLst>
            </p:cNvPr>
            <p:cNvSpPr/>
            <p:nvPr/>
          </p:nvSpPr>
          <p:spPr>
            <a:xfrm>
              <a:off x="2616176" y="2068306"/>
              <a:ext cx="2300130" cy="124311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5D8CB8F-FC02-2376-51B8-572E824A3079}"/>
                </a:ext>
              </a:extLst>
            </p:cNvPr>
            <p:cNvSpPr/>
            <p:nvPr/>
          </p:nvSpPr>
          <p:spPr>
            <a:xfrm>
              <a:off x="2712852" y="2526388"/>
              <a:ext cx="2129425" cy="3131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 mt (total n = 15)</a:t>
              </a:r>
              <a:endPara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ABEEF19-2677-FDC4-D06B-09F53D8B21BB}"/>
                </a:ext>
              </a:extLst>
            </p:cNvPr>
            <p:cNvSpPr/>
            <p:nvPr/>
          </p:nvSpPr>
          <p:spPr>
            <a:xfrm>
              <a:off x="2712850" y="2928117"/>
              <a:ext cx="2129425" cy="3131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 wt (total n = 22)</a:t>
              </a:r>
              <a:endPara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906FD46-CE27-1DE6-969B-87153C887710}"/>
              </a:ext>
            </a:extLst>
          </p:cNvPr>
          <p:cNvGrpSpPr/>
          <p:nvPr/>
        </p:nvGrpSpPr>
        <p:grpSpPr>
          <a:xfrm>
            <a:off x="2520092" y="2161474"/>
            <a:ext cx="6892388" cy="1265958"/>
            <a:chOff x="2349134" y="1960997"/>
            <a:chExt cx="6892388" cy="1265958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61FAF33-CF79-D218-1F4B-FAA31A80E928}"/>
                </a:ext>
              </a:extLst>
            </p:cNvPr>
            <p:cNvGrpSpPr/>
            <p:nvPr/>
          </p:nvGrpSpPr>
          <p:grpSpPr>
            <a:xfrm>
              <a:off x="2349134" y="1960997"/>
              <a:ext cx="2022317" cy="1260261"/>
              <a:chOff x="2701953" y="2029968"/>
              <a:chExt cx="2277355" cy="1241529"/>
            </a:xfrm>
            <a:solidFill>
              <a:srgbClr val="D21689"/>
            </a:solidFill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13093689-4F90-A1DB-645B-7430119EE952}"/>
                  </a:ext>
                </a:extLst>
              </p:cNvPr>
              <p:cNvSpPr/>
              <p:nvPr/>
            </p:nvSpPr>
            <p:spPr>
              <a:xfrm>
                <a:off x="2701953" y="2029968"/>
                <a:ext cx="2277355" cy="124152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A91E7CD-220C-8320-71CD-5B4DDD4F971C}"/>
                  </a:ext>
                </a:extLst>
              </p:cNvPr>
              <p:cNvSpPr/>
              <p:nvPr/>
            </p:nvSpPr>
            <p:spPr>
              <a:xfrm>
                <a:off x="2784351" y="2487063"/>
                <a:ext cx="2129424" cy="313151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KRAS</a:t>
                </a: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mt (n = 16)</a:t>
                </a:r>
                <a:endPara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F9BF31C1-CA92-EC5E-1642-22FABC2BF702}"/>
                  </a:ext>
                </a:extLst>
              </p:cNvPr>
              <p:cNvSpPr/>
              <p:nvPr/>
            </p:nvSpPr>
            <p:spPr>
              <a:xfrm>
                <a:off x="2784349" y="2888794"/>
                <a:ext cx="2129424" cy="313151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KRAS</a:t>
                </a: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wt (n = 15)</a:t>
                </a:r>
                <a:endPara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45779EA8-7837-DD22-3A4A-49DF62560E46}"/>
                </a:ext>
              </a:extLst>
            </p:cNvPr>
            <p:cNvGrpSpPr/>
            <p:nvPr/>
          </p:nvGrpSpPr>
          <p:grpSpPr>
            <a:xfrm>
              <a:off x="4756327" y="1966694"/>
              <a:ext cx="2022317" cy="1260261"/>
              <a:chOff x="2643063" y="2029968"/>
              <a:chExt cx="2273651" cy="1241529"/>
            </a:xfrm>
            <a:solidFill>
              <a:srgbClr val="D21689"/>
            </a:solidFill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65499444-D6E6-0456-C857-DED1BCA2D07B}"/>
                  </a:ext>
                </a:extLst>
              </p:cNvPr>
              <p:cNvSpPr/>
              <p:nvPr/>
            </p:nvSpPr>
            <p:spPr>
              <a:xfrm>
                <a:off x="2643063" y="2029968"/>
                <a:ext cx="2273651" cy="124152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0078B64B-FAB3-E2D1-0A2D-D7ED77285193}"/>
                  </a:ext>
                </a:extLst>
              </p:cNvPr>
              <p:cNvSpPr/>
              <p:nvPr/>
            </p:nvSpPr>
            <p:spPr>
              <a:xfrm>
                <a:off x="2731927" y="2487063"/>
                <a:ext cx="2129425" cy="313151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KRAS</a:t>
                </a: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mt (n = 20)</a:t>
                </a:r>
                <a:endPara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CB5F0864-DC8D-D91B-44E7-9ADDAE200D60}"/>
                  </a:ext>
                </a:extLst>
              </p:cNvPr>
              <p:cNvSpPr/>
              <p:nvPr/>
            </p:nvSpPr>
            <p:spPr>
              <a:xfrm>
                <a:off x="2724254" y="2888794"/>
                <a:ext cx="2129425" cy="313151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KRAS</a:t>
                </a: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wt (n = 22)</a:t>
                </a:r>
                <a:endPara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91DC9688-AEF1-7449-D2F9-256C510EEB76}"/>
                </a:ext>
              </a:extLst>
            </p:cNvPr>
            <p:cNvGrpSpPr/>
            <p:nvPr/>
          </p:nvGrpSpPr>
          <p:grpSpPr>
            <a:xfrm>
              <a:off x="7187482" y="1966694"/>
              <a:ext cx="2054040" cy="1260261"/>
              <a:chOff x="2607237" y="2029968"/>
              <a:chExt cx="2309317" cy="1241529"/>
            </a:xfrm>
            <a:solidFill>
              <a:srgbClr val="D21689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0F769ED7-21FB-4343-377C-3433B8433B61}"/>
                  </a:ext>
                </a:extLst>
              </p:cNvPr>
              <p:cNvSpPr/>
              <p:nvPr/>
            </p:nvSpPr>
            <p:spPr>
              <a:xfrm>
                <a:off x="2607237" y="2029968"/>
                <a:ext cx="2309317" cy="124152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F040609C-B50D-A990-1D84-2350695106A9}"/>
                  </a:ext>
                </a:extLst>
              </p:cNvPr>
              <p:cNvSpPr/>
              <p:nvPr/>
            </p:nvSpPr>
            <p:spPr>
              <a:xfrm>
                <a:off x="2686034" y="2487063"/>
                <a:ext cx="2129424" cy="313151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KRAS</a:t>
                </a: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mt (n = 22)</a:t>
                </a:r>
                <a:endPara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39534A8-8E28-CE7E-B55B-B69BCBC02D8F}"/>
                  </a:ext>
                </a:extLst>
              </p:cNvPr>
              <p:cNvSpPr/>
              <p:nvPr/>
            </p:nvSpPr>
            <p:spPr>
              <a:xfrm>
                <a:off x="2703912" y="2888794"/>
                <a:ext cx="2129424" cy="313151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KRAS</a:t>
                </a: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wt (n = 20) </a:t>
                </a:r>
                <a:endPara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66D2139-768A-7E7F-4BD5-37D4AF140617}"/>
              </a:ext>
            </a:extLst>
          </p:cNvPr>
          <p:cNvGrpSpPr/>
          <p:nvPr/>
        </p:nvGrpSpPr>
        <p:grpSpPr>
          <a:xfrm>
            <a:off x="9820428" y="2161474"/>
            <a:ext cx="1993180" cy="1260261"/>
            <a:chOff x="9989605" y="2079638"/>
            <a:chExt cx="1979801" cy="1241529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458E18F-397C-68CC-F013-BF51B69673EA}"/>
                </a:ext>
              </a:extLst>
            </p:cNvPr>
            <p:cNvSpPr/>
            <p:nvPr/>
          </p:nvSpPr>
          <p:spPr>
            <a:xfrm>
              <a:off x="9989605" y="2079638"/>
              <a:ext cx="1979801" cy="12415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B066FFB-0F97-279B-0EE3-F35BD7F425AC}"/>
                </a:ext>
              </a:extLst>
            </p:cNvPr>
            <p:cNvSpPr/>
            <p:nvPr/>
          </p:nvSpPr>
          <p:spPr>
            <a:xfrm>
              <a:off x="10027136" y="2542346"/>
              <a:ext cx="1881320" cy="31315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 mt (n = 11)</a:t>
              </a:r>
              <a:endPara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2D28184-1472-C314-B27D-28AA046E831D}"/>
                </a:ext>
              </a:extLst>
            </p:cNvPr>
            <p:cNvSpPr/>
            <p:nvPr/>
          </p:nvSpPr>
          <p:spPr>
            <a:xfrm>
              <a:off x="10034017" y="2944076"/>
              <a:ext cx="1881320" cy="31315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 wt (n = 16) </a:t>
              </a:r>
              <a:endPara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AD73F6E6-EF26-31FA-E2D0-425E2B47A18B}"/>
              </a:ext>
            </a:extLst>
          </p:cNvPr>
          <p:cNvSpPr/>
          <p:nvPr/>
        </p:nvSpPr>
        <p:spPr>
          <a:xfrm>
            <a:off x="6991106" y="3567929"/>
            <a:ext cx="4120088" cy="739433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*Go Forward Regimen Selection Criteria: 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Observed ORR is comparatively greater than the other regimen and observed ORR of the leading regimen is ≥15%.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50007F3-5D45-FF49-8AE2-92CF99157EEE}"/>
              </a:ext>
            </a:extLst>
          </p:cNvPr>
          <p:cNvSpPr/>
          <p:nvPr/>
        </p:nvSpPr>
        <p:spPr>
          <a:xfrm>
            <a:off x="2486178" y="2111879"/>
            <a:ext cx="6975349" cy="1371600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6AFD951-E2CB-03EF-14D5-5ABB4D72EDB2}"/>
              </a:ext>
            </a:extLst>
          </p:cNvPr>
          <p:cNvSpPr txBox="1"/>
          <p:nvPr/>
        </p:nvSpPr>
        <p:spPr>
          <a:xfrm>
            <a:off x="1084250" y="2104527"/>
            <a:ext cx="1358420" cy="52093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Go Forward Regimen*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34E2E6B-D1D4-8600-AD7F-F497FF537E23}"/>
              </a:ext>
            </a:extLst>
          </p:cNvPr>
          <p:cNvSpPr txBox="1"/>
          <p:nvPr/>
        </p:nvSpPr>
        <p:spPr>
          <a:xfrm>
            <a:off x="593509" y="4244637"/>
            <a:ext cx="1874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Oral dosing for monotherapy and combination therapy: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3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wk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on/1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wk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off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2FF515A-C2C1-6EB4-B8BB-B3CA01148A8F}"/>
              </a:ext>
            </a:extLst>
          </p:cNvPr>
          <p:cNvSpPr txBox="1"/>
          <p:nvPr/>
        </p:nvSpPr>
        <p:spPr>
          <a:xfrm>
            <a:off x="2477447" y="2143477"/>
            <a:ext cx="208903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Avutometinib + Defactinib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3.2 mg BIW      200 mg BID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50779BF-85C2-6DA5-2FCF-05AE707B9F25}"/>
              </a:ext>
            </a:extLst>
          </p:cNvPr>
          <p:cNvSpPr txBox="1"/>
          <p:nvPr/>
        </p:nvSpPr>
        <p:spPr>
          <a:xfrm>
            <a:off x="4893903" y="2141535"/>
            <a:ext cx="208903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Avutometinib + Defactinib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3.2 mg BIW      200 mg BID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B6E4C84-D1AC-27FD-FAFA-7DC2AEEBFDA7}"/>
              </a:ext>
            </a:extLst>
          </p:cNvPr>
          <p:cNvSpPr txBox="1"/>
          <p:nvPr/>
        </p:nvSpPr>
        <p:spPr>
          <a:xfrm>
            <a:off x="7314903" y="2141534"/>
            <a:ext cx="208903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Avutometinib + Defactinib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3.2 mg BIW      200 mg BID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DFC1E46-2FA0-41AE-3B5A-6FE7AF492BB9}"/>
              </a:ext>
            </a:extLst>
          </p:cNvPr>
          <p:cNvSpPr txBox="1"/>
          <p:nvPr/>
        </p:nvSpPr>
        <p:spPr>
          <a:xfrm>
            <a:off x="9788908" y="2143476"/>
            <a:ext cx="208903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Avutometinib + Defactinib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1.6 mg BIW      200 mg BID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EA7BD31-8019-A17F-78A9-F23E7C29FB76}"/>
              </a:ext>
            </a:extLst>
          </p:cNvPr>
          <p:cNvSpPr txBox="1"/>
          <p:nvPr/>
        </p:nvSpPr>
        <p:spPr>
          <a:xfrm>
            <a:off x="2629322" y="3625909"/>
            <a:ext cx="171104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Avutometinib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4.0 mg BIW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2569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F77653C-E73A-BAFB-CB4A-0A15087C2C9F}"/>
              </a:ext>
            </a:extLst>
          </p:cNvPr>
          <p:cNvSpPr txBox="1"/>
          <p:nvPr/>
        </p:nvSpPr>
        <p:spPr>
          <a:xfrm>
            <a:off x="5250248" y="3625908"/>
            <a:ext cx="13259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Avutometinib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4.0 mg BIW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2569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58DDDDE-EF68-DA6E-D208-E72F0BA7479C}"/>
              </a:ext>
            </a:extLst>
          </p:cNvPr>
          <p:cNvSpPr/>
          <p:nvPr/>
        </p:nvSpPr>
        <p:spPr>
          <a:xfrm>
            <a:off x="212671" y="2662312"/>
            <a:ext cx="1638655" cy="1711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Adults with recurrent LGSOC; prior platinum CT;</a:t>
            </a:r>
            <a:r>
              <a:rPr lang="en-US" sz="1200">
                <a:solidFill>
                  <a:schemeClr val="tx1"/>
                </a:solidFill>
                <a:cs typeface="Calibri" panose="020F0502020204030204" pitchFamily="34" charset="0"/>
              </a:rPr>
              <a:t> </a:t>
            </a: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measurable disease (RECIST v1.1); prior </a:t>
            </a: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MEKi</a:t>
            </a: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allowed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schemeClr val="tx1"/>
                </a:solidFill>
                <a:cs typeface="Calibri" panose="020F0502020204030204" pitchFamily="34" charset="0"/>
              </a:rPr>
              <a:t>(N = 115)</a:t>
            </a:r>
            <a:endParaRPr kumimoji="0" lang="en-US" sz="12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Calibri" panose="020F0502020204030204" pitchFamily="34" charset="0"/>
            </a:endParaRPr>
          </a:p>
        </p:txBody>
      </p:sp>
      <p:sp>
        <p:nvSpPr>
          <p:cNvPr id="10" name="Line 54">
            <a:extLst>
              <a:ext uri="{FF2B5EF4-FFF2-40B4-BE49-F238E27FC236}">
                <a16:creationId xmlns:a16="http://schemas.microsoft.com/office/drawing/2014/main" id="{D791FCA7-EBB9-2DF8-E2BB-6E614197F78C}"/>
              </a:ext>
            </a:extLst>
          </p:cNvPr>
          <p:cNvSpPr>
            <a:spLocks noChangeShapeType="1"/>
          </p:cNvSpPr>
          <p:nvPr/>
        </p:nvSpPr>
        <p:spPr bwMode="auto">
          <a:xfrm rot="1200000" flipV="1">
            <a:off x="1933459" y="3154637"/>
            <a:ext cx="27432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Line 54">
            <a:extLst>
              <a:ext uri="{FF2B5EF4-FFF2-40B4-BE49-F238E27FC236}">
                <a16:creationId xmlns:a16="http://schemas.microsoft.com/office/drawing/2014/main" id="{548B59F2-87FE-622D-9965-F2C1B9090D80}"/>
              </a:ext>
            </a:extLst>
          </p:cNvPr>
          <p:cNvSpPr>
            <a:spLocks noChangeShapeType="1"/>
          </p:cNvSpPr>
          <p:nvPr/>
        </p:nvSpPr>
        <p:spPr bwMode="auto">
          <a:xfrm rot="-1200000">
            <a:off x="1933459" y="3612810"/>
            <a:ext cx="27432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Line 54">
            <a:extLst>
              <a:ext uri="{FF2B5EF4-FFF2-40B4-BE49-F238E27FC236}">
                <a16:creationId xmlns:a16="http://schemas.microsoft.com/office/drawing/2014/main" id="{93577490-C0AE-8AB8-D899-89642AF7E1E6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4579758" y="2742336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0" name="Line 54">
            <a:extLst>
              <a:ext uri="{FF2B5EF4-FFF2-40B4-BE49-F238E27FC236}">
                <a16:creationId xmlns:a16="http://schemas.microsoft.com/office/drawing/2014/main" id="{6499FC54-5622-33F1-93E8-6885F5CE4795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4581976" y="3127332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1" name="Line 54">
            <a:extLst>
              <a:ext uri="{FF2B5EF4-FFF2-40B4-BE49-F238E27FC236}">
                <a16:creationId xmlns:a16="http://schemas.microsoft.com/office/drawing/2014/main" id="{3AE0F67C-4D74-3BB9-AA32-5151C566ACC7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7011107" y="2741278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2" name="Line 54">
            <a:extLst>
              <a:ext uri="{FF2B5EF4-FFF2-40B4-BE49-F238E27FC236}">
                <a16:creationId xmlns:a16="http://schemas.microsoft.com/office/drawing/2014/main" id="{5B275F95-D4C3-EDCB-23AE-F270E762305D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7013325" y="3126274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3" name="Line 54">
            <a:extLst>
              <a:ext uri="{FF2B5EF4-FFF2-40B4-BE49-F238E27FC236}">
                <a16:creationId xmlns:a16="http://schemas.microsoft.com/office/drawing/2014/main" id="{52D82DED-A679-22A2-B5E5-60E536F8134B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9522768" y="2697237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4" name="Line 54">
            <a:extLst>
              <a:ext uri="{FF2B5EF4-FFF2-40B4-BE49-F238E27FC236}">
                <a16:creationId xmlns:a16="http://schemas.microsoft.com/office/drawing/2014/main" id="{D947031E-0C65-123C-B16F-8A2B98C2C284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9524986" y="3082233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Line 54">
            <a:extLst>
              <a:ext uri="{FF2B5EF4-FFF2-40B4-BE49-F238E27FC236}">
                <a16:creationId xmlns:a16="http://schemas.microsoft.com/office/drawing/2014/main" id="{4AE1C579-0D6D-2810-50CB-26258B8A3632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4580783" y="4227204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2" name="Line 54">
            <a:extLst>
              <a:ext uri="{FF2B5EF4-FFF2-40B4-BE49-F238E27FC236}">
                <a16:creationId xmlns:a16="http://schemas.microsoft.com/office/drawing/2014/main" id="{8C7D3B7A-2FA5-8901-8BBA-4C2FFA85DCBF}"/>
              </a:ext>
            </a:extLst>
          </p:cNvPr>
          <p:cNvSpPr>
            <a:spLocks noChangeShapeType="1"/>
          </p:cNvSpPr>
          <p:nvPr/>
        </p:nvSpPr>
        <p:spPr bwMode="auto">
          <a:xfrm rot="1080000" flipV="1">
            <a:off x="4583001" y="4612200"/>
            <a:ext cx="274320" cy="914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8706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38BD4-1E2A-94C6-B8A4-E2D30D04A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944B6F7-5641-DEA8-BDD5-538C51521D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171116"/>
              </p:ext>
            </p:extLst>
          </p:nvPr>
        </p:nvGraphicFramePr>
        <p:xfrm>
          <a:off x="241400" y="1399120"/>
          <a:ext cx="11729936" cy="3017520"/>
        </p:xfrm>
        <a:graphic>
          <a:graphicData uri="http://schemas.openxmlformats.org/drawingml/2006/table">
            <a:tbl>
              <a:tblPr/>
              <a:tblGrid>
                <a:gridCol w="5095592">
                  <a:extLst>
                    <a:ext uri="{9D8B030D-6E8A-4147-A177-3AD203B41FA5}">
                      <a16:colId xmlns:a16="http://schemas.microsoft.com/office/drawing/2014/main" val="2921719827"/>
                    </a:ext>
                  </a:extLst>
                </a:gridCol>
                <a:gridCol w="2211448">
                  <a:extLst>
                    <a:ext uri="{9D8B030D-6E8A-4147-A177-3AD203B41FA5}">
                      <a16:colId xmlns:a16="http://schemas.microsoft.com/office/drawing/2014/main" val="2539548503"/>
                    </a:ext>
                  </a:extLst>
                </a:gridCol>
                <a:gridCol w="2211448">
                  <a:extLst>
                    <a:ext uri="{9D8B030D-6E8A-4147-A177-3AD203B41FA5}">
                      <a16:colId xmlns:a16="http://schemas.microsoft.com/office/drawing/2014/main" val="1391155065"/>
                    </a:ext>
                  </a:extLst>
                </a:gridCol>
                <a:gridCol w="2211448">
                  <a:extLst>
                    <a:ext uri="{9D8B030D-6E8A-4147-A177-3AD203B41FA5}">
                      <a16:colId xmlns:a16="http://schemas.microsoft.com/office/drawing/2014/main" val="2009304070"/>
                    </a:ext>
                  </a:extLst>
                </a:gridCol>
              </a:tblGrid>
              <a:tr h="351645">
                <a:tc>
                  <a:txBody>
                    <a:bodyPr/>
                    <a:lstStyle/>
                    <a:p>
                      <a:pPr marL="0" marR="0" lvl="0" indent="0" algn="l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Baseline characteristic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bg2"/>
                          </a:solidFill>
                        </a:rPr>
                        <a:t>All Patients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bg2"/>
                          </a:solidFill>
                        </a:rPr>
                        <a:t>(N = 115)</a:t>
                      </a:r>
                      <a:endParaRPr lang="en-US" sz="15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i="1">
                          <a:solidFill>
                            <a:schemeClr val="bg2"/>
                          </a:solidFill>
                        </a:rPr>
                        <a:t>KRAS </a:t>
                      </a:r>
                      <a:r>
                        <a:rPr lang="en-US" sz="1500" b="1">
                          <a:solidFill>
                            <a:schemeClr val="bg2"/>
                          </a:solidFill>
                        </a:rPr>
                        <a:t>mt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bg2"/>
                          </a:solidFill>
                        </a:rPr>
                        <a:t>(n = 58)</a:t>
                      </a:r>
                      <a:endParaRPr lang="en-US" sz="15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500" b="1">
                          <a:solidFill>
                            <a:schemeClr val="bg2"/>
                          </a:solidFill>
                        </a:rPr>
                        <a:t> wt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chemeClr val="bg2"/>
                          </a:solidFill>
                        </a:rPr>
                        <a:t>(n = 57)</a:t>
                      </a:r>
                      <a:endParaRPr lang="en-US" sz="15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066331"/>
                  </a:ext>
                </a:extLst>
              </a:tr>
              <a:tr h="2131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Median age, yr (min, max)</a:t>
                      </a:r>
                      <a:endParaRPr 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54 (21, 87)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60 (29, 87)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45 (21, 80)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631199"/>
                  </a:ext>
                </a:extLst>
              </a:tr>
              <a:tr h="36534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76313" algn="l"/>
                        </a:tabLst>
                        <a:defRPr/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ECOG PS, n (%) 	0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76313" algn="l"/>
                        </a:tabLst>
                        <a:defRPr/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                                    1</a:t>
                      </a:r>
                      <a:endParaRPr 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78 (68)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37 (32)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42 (72)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16 (28)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</a:rPr>
                        <a:t>36 (63)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</a:rPr>
                        <a:t>21 (37)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990814"/>
                  </a:ext>
                </a:extLst>
              </a:tr>
              <a:tr h="3014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Prior systemic regimens, median n (min, max)</a:t>
                      </a:r>
                      <a:endParaRPr 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3 (1, 9)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3 (1, 9)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3 (1, 9)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569837"/>
                  </a:ext>
                </a:extLst>
              </a:tr>
              <a:tr h="2131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</a:rPr>
                        <a:t>Prior platinum-based chemotherapy, n (%)</a:t>
                      </a:r>
                      <a:r>
                        <a:rPr lang="en-US" sz="1500" b="0" baseline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en-US" sz="15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114 (99)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58 (100)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56 (98)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98234"/>
                  </a:ext>
                </a:extLst>
              </a:tr>
              <a:tr h="213117"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Prior hormonal therapy, n (%)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99 (86)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49 (85)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50 (88)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220829"/>
                  </a:ext>
                </a:extLst>
              </a:tr>
              <a:tr h="213117"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chemeClr val="tx1"/>
                          </a:solidFill>
                        </a:rPr>
                        <a:t>Prior bevacizumab, n (%)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59 (51)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23 (40)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36 (63)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35403"/>
                  </a:ext>
                </a:extLst>
              </a:tr>
              <a:tr h="2131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>
                          <a:solidFill>
                            <a:schemeClr val="tx1"/>
                          </a:solidFill>
                        </a:rPr>
                        <a:t>Prior MEKi therapy, n (%)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25 (22)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>
                          <a:solidFill>
                            <a:schemeClr val="tx1"/>
                          </a:solidFill>
                          <a:effectLst/>
                        </a:rPr>
                        <a:t>12 (21)</a:t>
                      </a:r>
                      <a:endParaRPr lang="en-US" sz="15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>
                          <a:solidFill>
                            <a:schemeClr val="tx1"/>
                          </a:solidFill>
                          <a:effectLst/>
                        </a:rPr>
                        <a:t>13 (23)</a:t>
                      </a:r>
                      <a:endParaRPr lang="en-US" sz="15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82423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0937E033-15AC-774A-1584-27F5C34804C9}"/>
              </a:ext>
            </a:extLst>
          </p:cNvPr>
          <p:cNvSpPr/>
          <p:nvPr/>
        </p:nvSpPr>
        <p:spPr>
          <a:xfrm>
            <a:off x="241400" y="4529601"/>
            <a:ext cx="10750906" cy="4154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74320" tIns="0" rIns="274320" bIns="4572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Avutometinib and defactinib dosing was 3 wk on and 1 wk off.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*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 patient without prior platinum received anastrozole only.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3238B0-B59E-1272-EA6A-56B446A9C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354387"/>
            <a:ext cx="11740260" cy="855683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ENGOT-ov60/GOG-3052/RAMP 201: Baseline Characteristics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Avutometinib 3.2 mg BIW and Defactinib 200 mg BID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3DD2B6F-FC58-D0CF-619C-CEA073523AB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1400" y="5201521"/>
            <a:ext cx="11592012" cy="611962"/>
          </a:xfrm>
          <a:noFill/>
        </p:spPr>
        <p:txBody>
          <a:bodyPr wrap="square" anchor="ctr" anchorCtr="0">
            <a:spAutoFit/>
          </a:bodyPr>
          <a:lstStyle/>
          <a:p>
            <a:pPr marL="285750" indent="-285750">
              <a:spcBef>
                <a:spcPts val="6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1600" dirty="0"/>
              <a:t>Overall, 53% and 47% of patients were from the United States and European Union, respectively</a:t>
            </a:r>
          </a:p>
          <a:p>
            <a:pPr marL="285750" indent="-285750">
              <a:spcBef>
                <a:spcPts val="6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1600" dirty="0"/>
              <a:t>Most patients were White (White, 77%; not reported, 11%; Asian, 4%; Black, 4%; other, 4%) </a:t>
            </a:r>
          </a:p>
        </p:txBody>
      </p:sp>
      <p:sp>
        <p:nvSpPr>
          <p:cNvPr id="5" name="Content Placeholder 10">
            <a:extLst>
              <a:ext uri="{FF2B5EF4-FFF2-40B4-BE49-F238E27FC236}">
                <a16:creationId xmlns:a16="http://schemas.microsoft.com/office/drawing/2014/main" id="{B0E0DF02-1694-29EC-2F00-EDD0142D48DB}"/>
              </a:ext>
            </a:extLst>
          </p:cNvPr>
          <p:cNvSpPr txBox="1">
            <a:spLocks/>
          </p:cNvSpPr>
          <p:nvPr/>
        </p:nvSpPr>
        <p:spPr>
          <a:xfrm>
            <a:off x="1712199" y="6302375"/>
            <a:ext cx="7812290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/>
              <a:t>Banerjee. JCO. 2025;43:2782.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039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FD230-C9B9-3F82-0EAC-99088C2C2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8FC6D0-15CA-3D97-4EE6-374025C2D163}"/>
              </a:ext>
            </a:extLst>
          </p:cNvPr>
          <p:cNvSpPr txBox="1"/>
          <p:nvPr/>
        </p:nvSpPr>
        <p:spPr>
          <a:xfrm>
            <a:off x="2727357" y="1977085"/>
            <a:ext cx="3309668" cy="640080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82%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of patients had 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reduction in target lesions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1AEE2AA-64E1-905C-30A9-F339819F5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ENGOT-ov60/GOG-3052/RAMP 201:Best Percentage Change From Baseline in Target Lesions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CB17DBF-CB7B-6057-90A4-D0C54EE7567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0117" y="6302375"/>
            <a:ext cx="7904146" cy="327025"/>
          </a:xfrm>
        </p:spPr>
        <p:txBody>
          <a:bodyPr/>
          <a:lstStyle/>
          <a:p>
            <a:pPr algn="ctr"/>
            <a:r>
              <a:rPr lang="en-US"/>
              <a:t>Banerjee. JCO. 2025;43:2782.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7539F6-1653-BF0F-F0E5-704A8072CC03}"/>
              </a:ext>
            </a:extLst>
          </p:cNvPr>
          <p:cNvSpPr txBox="1"/>
          <p:nvPr/>
        </p:nvSpPr>
        <p:spPr>
          <a:xfrm>
            <a:off x="2718924" y="1488689"/>
            <a:ext cx="3325826" cy="454841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Avutometinib 3.2 mg BIW and 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Defactinib 200 mg BID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C94EC7B-CDB4-BF23-A192-04EA6D37A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734218"/>
              </p:ext>
            </p:extLst>
          </p:nvPr>
        </p:nvGraphicFramePr>
        <p:xfrm>
          <a:off x="6708297" y="1619323"/>
          <a:ext cx="5263042" cy="2090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5052">
                  <a:extLst>
                    <a:ext uri="{9D8B030D-6E8A-4147-A177-3AD203B41FA5}">
                      <a16:colId xmlns:a16="http://schemas.microsoft.com/office/drawing/2014/main" val="3195143381"/>
                    </a:ext>
                  </a:extLst>
                </a:gridCol>
                <a:gridCol w="1343278">
                  <a:extLst>
                    <a:ext uri="{9D8B030D-6E8A-4147-A177-3AD203B41FA5}">
                      <a16:colId xmlns:a16="http://schemas.microsoft.com/office/drawing/2014/main" val="922370506"/>
                    </a:ext>
                  </a:extLst>
                </a:gridCol>
                <a:gridCol w="1100516">
                  <a:extLst>
                    <a:ext uri="{9D8B030D-6E8A-4147-A177-3AD203B41FA5}">
                      <a16:colId xmlns:a16="http://schemas.microsoft.com/office/drawing/2014/main" val="3701964593"/>
                    </a:ext>
                  </a:extLst>
                </a:gridCol>
                <a:gridCol w="1144196">
                  <a:extLst>
                    <a:ext uri="{9D8B030D-6E8A-4147-A177-3AD203B41FA5}">
                      <a16:colId xmlns:a16="http://schemas.microsoft.com/office/drawing/2014/main" val="3655353981"/>
                    </a:ext>
                  </a:extLst>
                </a:gridCol>
              </a:tblGrid>
              <a:tr h="151973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Assessment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All Patients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109)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 wt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52)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 mt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57)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9599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Confirmed* ORR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34 (31)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9 (17)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25 (44)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7062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  CR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 (2)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 (4)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9493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  PR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32 (29)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9 (17)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23 (40)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0947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  SD</a:t>
                      </a:r>
                      <a:r>
                        <a:rPr lang="en-US" sz="1400" baseline="30000">
                          <a:solidFill>
                            <a:schemeClr val="tx1"/>
                          </a:solidFill>
                        </a:rPr>
                        <a:t>†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62 (57)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34 (65)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28 (49)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5151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  PD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9 (8)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7 (13)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 (4)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5157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 NE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4 (4)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2 (4)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2 (4)</a:t>
                      </a:r>
                    </a:p>
                  </a:txBody>
                  <a:tcPr marL="64008" marR="64008" marT="27432" marB="2743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34820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9D9DF112-B133-641D-52BF-F5B5A400815D}"/>
              </a:ext>
            </a:extLst>
          </p:cNvPr>
          <p:cNvSpPr txBox="1"/>
          <p:nvPr/>
        </p:nvSpPr>
        <p:spPr>
          <a:xfrm>
            <a:off x="6716390" y="1351607"/>
            <a:ext cx="5254948" cy="22561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Response Rate, n (%)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D06C988D-3A58-BBBD-2AFC-594270061DA1}"/>
              </a:ext>
            </a:extLst>
          </p:cNvPr>
          <p:cNvGrpSpPr/>
          <p:nvPr/>
        </p:nvGrpSpPr>
        <p:grpSpPr>
          <a:xfrm>
            <a:off x="2015450" y="5185858"/>
            <a:ext cx="6481722" cy="229611"/>
            <a:chOff x="2589451" y="5086856"/>
            <a:chExt cx="6481722" cy="22961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A737C02-EF51-7683-5E8D-4672099F3F13}"/>
                </a:ext>
              </a:extLst>
            </p:cNvPr>
            <p:cNvSpPr txBox="1"/>
            <p:nvPr/>
          </p:nvSpPr>
          <p:spPr>
            <a:xfrm>
              <a:off x="2766128" y="5086856"/>
              <a:ext cx="834828" cy="21342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KRAS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 wt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D6C02CA-69BE-E7E2-9B57-73E9F8F6FDE6}"/>
                </a:ext>
              </a:extLst>
            </p:cNvPr>
            <p:cNvSpPr txBox="1"/>
            <p:nvPr/>
          </p:nvSpPr>
          <p:spPr>
            <a:xfrm>
              <a:off x="3930033" y="5086856"/>
              <a:ext cx="834828" cy="21342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KRAS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 mt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BE21C12-3816-8854-AA83-8FB7C52AC9D6}"/>
                </a:ext>
              </a:extLst>
            </p:cNvPr>
            <p:cNvSpPr txBox="1"/>
            <p:nvPr/>
          </p:nvSpPr>
          <p:spPr>
            <a:xfrm>
              <a:off x="5142489" y="5086856"/>
              <a:ext cx="1816661" cy="21342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Prior</a:t>
              </a:r>
              <a:r>
                <a:rPr kumimoji="0" 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 MEKi </a:t>
              </a:r>
              <a:r>
                <a:rPr kumimoji="0" lang="en-US" sz="14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treatment</a:t>
              </a:r>
              <a:endParaRPr kumimoji="0" lang="en-US" sz="1400" b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91F7694-CAD4-5D81-6C41-665E42E482C8}"/>
                </a:ext>
              </a:extLst>
            </p:cNvPr>
            <p:cNvSpPr txBox="1"/>
            <p:nvPr/>
          </p:nvSpPr>
          <p:spPr>
            <a:xfrm>
              <a:off x="7285531" y="5086856"/>
              <a:ext cx="1785642" cy="21342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Ongoing treatment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73CC342-4441-CF5D-C178-A73F1A569CE1}"/>
                </a:ext>
              </a:extLst>
            </p:cNvPr>
            <p:cNvSpPr/>
            <p:nvPr/>
          </p:nvSpPr>
          <p:spPr>
            <a:xfrm>
              <a:off x="2589451" y="5122258"/>
              <a:ext cx="121381" cy="12138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5538D83-EEDE-39E2-78E6-0C9A0E1B0781}"/>
                </a:ext>
              </a:extLst>
            </p:cNvPr>
            <p:cNvSpPr/>
            <p:nvPr/>
          </p:nvSpPr>
          <p:spPr>
            <a:xfrm>
              <a:off x="3753356" y="5122258"/>
              <a:ext cx="121381" cy="121381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37CB804-542D-7E19-8591-8D217C0A82DC}"/>
                </a:ext>
              </a:extLst>
            </p:cNvPr>
            <p:cNvSpPr/>
            <p:nvPr/>
          </p:nvSpPr>
          <p:spPr>
            <a:xfrm>
              <a:off x="4957720" y="5122258"/>
              <a:ext cx="121381" cy="121381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bg1"/>
              </a:bgClr>
            </a:pattFill>
            <a:ln w="63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8484C2F-DB16-5764-4D26-D6C2A4B3C8C8}"/>
                </a:ext>
              </a:extLst>
            </p:cNvPr>
            <p:cNvSpPr txBox="1"/>
            <p:nvPr/>
          </p:nvSpPr>
          <p:spPr>
            <a:xfrm>
              <a:off x="7031978" y="5130350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9BB9DC02-F28F-A4B6-82E3-B615D3493047}"/>
              </a:ext>
            </a:extLst>
          </p:cNvPr>
          <p:cNvSpPr txBox="1"/>
          <p:nvPr/>
        </p:nvSpPr>
        <p:spPr>
          <a:xfrm>
            <a:off x="1289331" y="148869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125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C30B81B-3A36-FFFB-28C7-558E37284FA8}"/>
              </a:ext>
            </a:extLst>
          </p:cNvPr>
          <p:cNvSpPr txBox="1"/>
          <p:nvPr/>
        </p:nvSpPr>
        <p:spPr>
          <a:xfrm>
            <a:off x="1289331" y="195442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6302CF4-2016-B63D-D936-05B94B34E902}"/>
              </a:ext>
            </a:extLst>
          </p:cNvPr>
          <p:cNvSpPr txBox="1"/>
          <p:nvPr/>
        </p:nvSpPr>
        <p:spPr>
          <a:xfrm>
            <a:off x="1289331" y="242015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75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EA5B06A-14BD-A5BE-5219-6F2150EE2F68}"/>
              </a:ext>
            </a:extLst>
          </p:cNvPr>
          <p:cNvSpPr txBox="1"/>
          <p:nvPr/>
        </p:nvSpPr>
        <p:spPr>
          <a:xfrm>
            <a:off x="1289331" y="288588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128CE06-0C53-3A9F-BD97-D2E15F8E2205}"/>
              </a:ext>
            </a:extLst>
          </p:cNvPr>
          <p:cNvSpPr txBox="1"/>
          <p:nvPr/>
        </p:nvSpPr>
        <p:spPr>
          <a:xfrm>
            <a:off x="1289331" y="335161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DCF21A9-71A8-083B-7A5A-94A7580CDFD3}"/>
              </a:ext>
            </a:extLst>
          </p:cNvPr>
          <p:cNvSpPr txBox="1"/>
          <p:nvPr/>
        </p:nvSpPr>
        <p:spPr>
          <a:xfrm>
            <a:off x="1289331" y="381734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3C44862-4F88-CF30-7DD8-6B4D236EAFB2}"/>
              </a:ext>
            </a:extLst>
          </p:cNvPr>
          <p:cNvSpPr txBox="1"/>
          <p:nvPr/>
        </p:nvSpPr>
        <p:spPr>
          <a:xfrm>
            <a:off x="1289331" y="428307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-25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2E1DEF0-B0FC-6BE9-6EC0-18E1C5C75B78}"/>
              </a:ext>
            </a:extLst>
          </p:cNvPr>
          <p:cNvSpPr txBox="1"/>
          <p:nvPr/>
        </p:nvSpPr>
        <p:spPr>
          <a:xfrm>
            <a:off x="1289331" y="474880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-50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7BCD735-AE03-B6FF-86C3-B1645A447B83}"/>
              </a:ext>
            </a:extLst>
          </p:cNvPr>
          <p:cNvSpPr txBox="1"/>
          <p:nvPr/>
        </p:nvSpPr>
        <p:spPr>
          <a:xfrm>
            <a:off x="1289331" y="5214530"/>
            <a:ext cx="42078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-75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4E5D6D4-EADC-E0C6-E70A-1B99A0EEB2D8}"/>
              </a:ext>
            </a:extLst>
          </p:cNvPr>
          <p:cNvSpPr txBox="1"/>
          <p:nvPr/>
        </p:nvSpPr>
        <p:spPr>
          <a:xfrm>
            <a:off x="1224595" y="5680260"/>
            <a:ext cx="485522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-100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01A68DB-2F85-C836-25CF-6B3CFAB30BC0}"/>
              </a:ext>
            </a:extLst>
          </p:cNvPr>
          <p:cNvSpPr txBox="1"/>
          <p:nvPr/>
        </p:nvSpPr>
        <p:spPr>
          <a:xfrm>
            <a:off x="1157161" y="6145993"/>
            <a:ext cx="552956" cy="2427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-125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F3341E6-AFBB-C3BB-96A9-23C6FEF7C79C}"/>
              </a:ext>
            </a:extLst>
          </p:cNvPr>
          <p:cNvSpPr txBox="1"/>
          <p:nvPr/>
        </p:nvSpPr>
        <p:spPr>
          <a:xfrm rot="16200000">
            <a:off x="-1385760" y="3680417"/>
            <a:ext cx="4687988" cy="50211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Best Target Lesion Response per BICR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(% Change From Baseline)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0BB3184-6336-7C33-9762-90E6DDFA99D9}"/>
              </a:ext>
            </a:extLst>
          </p:cNvPr>
          <p:cNvSpPr txBox="1"/>
          <p:nvPr/>
        </p:nvSpPr>
        <p:spPr>
          <a:xfrm>
            <a:off x="3211189" y="3981373"/>
            <a:ext cx="315590" cy="18611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</a:t>
            </a:r>
          </a:p>
        </p:txBody>
      </p:sp>
      <p:grpSp>
        <p:nvGrpSpPr>
          <p:cNvPr id="198" name="Group 197">
            <a:extLst>
              <a:ext uri="{FF2B5EF4-FFF2-40B4-BE49-F238E27FC236}">
                <a16:creationId xmlns:a16="http://schemas.microsoft.com/office/drawing/2014/main" id="{EC752802-101E-F5D2-7FE5-E5206BDAABA5}"/>
              </a:ext>
            </a:extLst>
          </p:cNvPr>
          <p:cNvGrpSpPr/>
          <p:nvPr/>
        </p:nvGrpSpPr>
        <p:grpSpPr>
          <a:xfrm>
            <a:off x="5225046" y="4302502"/>
            <a:ext cx="5611490" cy="1710117"/>
            <a:chOff x="5225046" y="4123036"/>
            <a:chExt cx="5611490" cy="1710117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9D60C05-359C-ABC0-07C7-663F2D32505E}"/>
                </a:ext>
              </a:extLst>
            </p:cNvPr>
            <p:cNvSpPr txBox="1"/>
            <p:nvPr/>
          </p:nvSpPr>
          <p:spPr>
            <a:xfrm>
              <a:off x="5225046" y="41230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263EB43-6080-C422-8378-DE5E9A761C8A}"/>
                </a:ext>
              </a:extLst>
            </p:cNvPr>
            <p:cNvSpPr txBox="1"/>
            <p:nvPr/>
          </p:nvSpPr>
          <p:spPr>
            <a:xfrm>
              <a:off x="5981604" y="4231893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4BD236FD-C22A-2674-322A-733901C590B0}"/>
                </a:ext>
              </a:extLst>
            </p:cNvPr>
            <p:cNvSpPr txBox="1"/>
            <p:nvPr/>
          </p:nvSpPr>
          <p:spPr>
            <a:xfrm>
              <a:off x="6063246" y="4253664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1390B616-D4E4-5CDD-B7DD-CF296FD450D4}"/>
                </a:ext>
              </a:extLst>
            </p:cNvPr>
            <p:cNvSpPr txBox="1"/>
            <p:nvPr/>
          </p:nvSpPr>
          <p:spPr>
            <a:xfrm>
              <a:off x="6569432" y="42754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EF20648-A89D-F517-E218-DA6E8FBA1A73}"/>
                </a:ext>
              </a:extLst>
            </p:cNvPr>
            <p:cNvSpPr txBox="1"/>
            <p:nvPr/>
          </p:nvSpPr>
          <p:spPr>
            <a:xfrm>
              <a:off x="6738161" y="4318979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EED02529-AEF2-093D-C145-5E928902B96C}"/>
                </a:ext>
              </a:extLst>
            </p:cNvPr>
            <p:cNvSpPr txBox="1"/>
            <p:nvPr/>
          </p:nvSpPr>
          <p:spPr>
            <a:xfrm>
              <a:off x="6825246" y="4329864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BD60814-903D-3C1F-4B72-C52DBE97F64F}"/>
                </a:ext>
              </a:extLst>
            </p:cNvPr>
            <p:cNvSpPr txBox="1"/>
            <p:nvPr/>
          </p:nvSpPr>
          <p:spPr>
            <a:xfrm>
              <a:off x="7244346" y="4373407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0268B670-4BF4-BD79-00BC-184A989CBADA}"/>
                </a:ext>
              </a:extLst>
            </p:cNvPr>
            <p:cNvSpPr txBox="1"/>
            <p:nvPr/>
          </p:nvSpPr>
          <p:spPr>
            <a:xfrm>
              <a:off x="7494718" y="43897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B498222F-5B7B-F85D-A03F-87E828D82EFF}"/>
                </a:ext>
              </a:extLst>
            </p:cNvPr>
            <p:cNvSpPr txBox="1"/>
            <p:nvPr/>
          </p:nvSpPr>
          <p:spPr>
            <a:xfrm>
              <a:off x="7913818" y="4460493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369A4B5-9C4F-E6A6-B1C4-2758F722E4F4}"/>
                </a:ext>
              </a:extLst>
            </p:cNvPr>
            <p:cNvSpPr txBox="1"/>
            <p:nvPr/>
          </p:nvSpPr>
          <p:spPr>
            <a:xfrm>
              <a:off x="8000903" y="4487707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C0A2ED58-0BF8-6457-C336-A0E142073824}"/>
                </a:ext>
              </a:extLst>
            </p:cNvPr>
            <p:cNvSpPr txBox="1"/>
            <p:nvPr/>
          </p:nvSpPr>
          <p:spPr>
            <a:xfrm>
              <a:off x="8169632" y="4514921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31534AB7-F3F6-4ADB-1770-09C721DA6063}"/>
                </a:ext>
              </a:extLst>
            </p:cNvPr>
            <p:cNvSpPr txBox="1"/>
            <p:nvPr/>
          </p:nvSpPr>
          <p:spPr>
            <a:xfrm>
              <a:off x="10265132" y="5108192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E2A0C7F-C79D-4209-7032-49087E2FC40C}"/>
                </a:ext>
              </a:extLst>
            </p:cNvPr>
            <p:cNvSpPr txBox="1"/>
            <p:nvPr/>
          </p:nvSpPr>
          <p:spPr>
            <a:xfrm>
              <a:off x="8496204" y="45802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ABCF509F-02CC-EE7F-22DF-CD9C87D1AADA}"/>
                </a:ext>
              </a:extLst>
            </p:cNvPr>
            <p:cNvSpPr txBox="1"/>
            <p:nvPr/>
          </p:nvSpPr>
          <p:spPr>
            <a:xfrm>
              <a:off x="8588732" y="4623778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512EBA73-5871-C9AE-7EDB-D439350C430B}"/>
                </a:ext>
              </a:extLst>
            </p:cNvPr>
            <p:cNvSpPr txBox="1"/>
            <p:nvPr/>
          </p:nvSpPr>
          <p:spPr>
            <a:xfrm>
              <a:off x="10520946" y="56470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7D21FD8-363B-A815-3AB5-5F28E114AA6F}"/>
                </a:ext>
              </a:extLst>
            </p:cNvPr>
            <p:cNvSpPr txBox="1"/>
            <p:nvPr/>
          </p:nvSpPr>
          <p:spPr>
            <a:xfrm>
              <a:off x="10428417" y="5391221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6CA41B80-9634-A52C-B401-DFE133617C5B}"/>
                </a:ext>
              </a:extLst>
            </p:cNvPr>
            <p:cNvSpPr txBox="1"/>
            <p:nvPr/>
          </p:nvSpPr>
          <p:spPr>
            <a:xfrm>
              <a:off x="9677304" y="4928578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AA5E93C8-7833-5414-4431-830F7DE1ED93}"/>
                </a:ext>
              </a:extLst>
            </p:cNvPr>
            <p:cNvSpPr txBox="1"/>
            <p:nvPr/>
          </p:nvSpPr>
          <p:spPr>
            <a:xfrm>
              <a:off x="8664932" y="4678207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6AC69DF4-BD87-FA6F-2A04-77378AEDE2DD}"/>
                </a:ext>
              </a:extLst>
            </p:cNvPr>
            <p:cNvSpPr txBox="1"/>
            <p:nvPr/>
          </p:nvSpPr>
          <p:spPr>
            <a:xfrm>
              <a:off x="8757461" y="4678207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0951F51F-4DC2-69C9-A19C-28E56EC41B9D}"/>
                </a:ext>
              </a:extLst>
            </p:cNvPr>
            <p:cNvSpPr txBox="1"/>
            <p:nvPr/>
          </p:nvSpPr>
          <p:spPr>
            <a:xfrm>
              <a:off x="8839104" y="4721750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D69DD562-E710-EB57-565B-EC04615E89B4}"/>
                </a:ext>
              </a:extLst>
            </p:cNvPr>
            <p:cNvSpPr txBox="1"/>
            <p:nvPr/>
          </p:nvSpPr>
          <p:spPr>
            <a:xfrm>
              <a:off x="8920747" y="47326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CBF76F07-7056-CA4D-0F80-42C03B5C60E3}"/>
                </a:ext>
              </a:extLst>
            </p:cNvPr>
            <p:cNvSpPr txBox="1"/>
            <p:nvPr/>
          </p:nvSpPr>
          <p:spPr>
            <a:xfrm>
              <a:off x="9007833" y="4727193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A8973DF-16E3-C1AB-3A54-4F0A7FE3C9DA}"/>
                </a:ext>
              </a:extLst>
            </p:cNvPr>
            <p:cNvSpPr txBox="1"/>
            <p:nvPr/>
          </p:nvSpPr>
          <p:spPr>
            <a:xfrm>
              <a:off x="9089475" y="4754407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1D2AAE21-7762-B3FE-68AC-6EE99050C593}"/>
                </a:ext>
              </a:extLst>
            </p:cNvPr>
            <p:cNvSpPr txBox="1"/>
            <p:nvPr/>
          </p:nvSpPr>
          <p:spPr>
            <a:xfrm>
              <a:off x="9176561" y="4803393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6755C985-0AA7-05F9-5177-1796E5FA72E9}"/>
                </a:ext>
              </a:extLst>
            </p:cNvPr>
            <p:cNvSpPr txBox="1"/>
            <p:nvPr/>
          </p:nvSpPr>
          <p:spPr>
            <a:xfrm>
              <a:off x="9258205" y="4846936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DC12DA7D-40E5-A571-ADE2-6B5191E764EE}"/>
                </a:ext>
              </a:extLst>
            </p:cNvPr>
            <p:cNvSpPr txBox="1"/>
            <p:nvPr/>
          </p:nvSpPr>
          <p:spPr>
            <a:xfrm>
              <a:off x="9426934" y="4890479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D6EAABD6-9AA6-A73C-5C34-7F625B253A96}"/>
                </a:ext>
              </a:extLst>
            </p:cNvPr>
            <p:cNvSpPr txBox="1"/>
            <p:nvPr/>
          </p:nvSpPr>
          <p:spPr>
            <a:xfrm>
              <a:off x="9595662" y="4901364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5FA08797-69C4-8AF9-73C8-C3A1850D21B0}"/>
                </a:ext>
              </a:extLst>
            </p:cNvPr>
            <p:cNvSpPr txBox="1"/>
            <p:nvPr/>
          </p:nvSpPr>
          <p:spPr>
            <a:xfrm>
              <a:off x="9514019" y="4895921"/>
              <a:ext cx="315590" cy="18611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*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D878F56F-80B0-0441-EAB1-9F6775E86B35}"/>
              </a:ext>
            </a:extLst>
          </p:cNvPr>
          <p:cNvGrpSpPr/>
          <p:nvPr/>
        </p:nvGrpSpPr>
        <p:grpSpPr>
          <a:xfrm>
            <a:off x="1825625" y="1727540"/>
            <a:ext cx="1321307" cy="2212976"/>
            <a:chOff x="1825625" y="1548074"/>
            <a:chExt cx="1321307" cy="2212976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85A4FC38-EFDE-4E40-0A8F-BD860143A781}"/>
                </a:ext>
              </a:extLst>
            </p:cNvPr>
            <p:cNvSpPr/>
            <p:nvPr/>
          </p:nvSpPr>
          <p:spPr>
            <a:xfrm>
              <a:off x="1825625" y="1548074"/>
              <a:ext cx="64008" cy="2212976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7F4E66B-B6C5-0C6A-CA2B-F6D4E0812B05}"/>
                </a:ext>
              </a:extLst>
            </p:cNvPr>
            <p:cNvSpPr/>
            <p:nvPr/>
          </p:nvSpPr>
          <p:spPr>
            <a:xfrm>
              <a:off x="1911350" y="2948249"/>
              <a:ext cx="63500" cy="81095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B683727A-B5DE-F7C0-2971-4EB0AC876A1B}"/>
                </a:ext>
              </a:extLst>
            </p:cNvPr>
            <p:cNvSpPr/>
            <p:nvPr/>
          </p:nvSpPr>
          <p:spPr>
            <a:xfrm>
              <a:off x="1990725" y="3354649"/>
              <a:ext cx="64008" cy="40640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5570EA62-FC8F-E750-A4AC-5B4EBAF313DF}"/>
                </a:ext>
              </a:extLst>
            </p:cNvPr>
            <p:cNvSpPr/>
            <p:nvPr/>
          </p:nvSpPr>
          <p:spPr>
            <a:xfrm>
              <a:off x="2158999" y="3589599"/>
              <a:ext cx="64008" cy="17145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89B7EF2F-E510-AF52-0952-622977667BB6}"/>
                </a:ext>
              </a:extLst>
            </p:cNvPr>
            <p:cNvSpPr/>
            <p:nvPr/>
          </p:nvSpPr>
          <p:spPr>
            <a:xfrm>
              <a:off x="2660649" y="3659449"/>
              <a:ext cx="64008" cy="10160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E906D64B-BD1E-9004-F8F0-0ECFEE22EB47}"/>
                </a:ext>
              </a:extLst>
            </p:cNvPr>
            <p:cNvSpPr/>
            <p:nvPr/>
          </p:nvSpPr>
          <p:spPr>
            <a:xfrm>
              <a:off x="2914650" y="3691199"/>
              <a:ext cx="64008" cy="6985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243470AB-F427-E3B7-B0A2-04BDC1BDA3E3}"/>
                </a:ext>
              </a:extLst>
            </p:cNvPr>
            <p:cNvSpPr/>
            <p:nvPr/>
          </p:nvSpPr>
          <p:spPr>
            <a:xfrm>
              <a:off x="3082924" y="3733618"/>
              <a:ext cx="64008" cy="2743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2F4FB7A4-9611-A26E-588B-F54905F3ABB5}"/>
                </a:ext>
              </a:extLst>
            </p:cNvPr>
            <p:cNvSpPr/>
            <p:nvPr/>
          </p:nvSpPr>
          <p:spPr>
            <a:xfrm>
              <a:off x="3000374" y="3733618"/>
              <a:ext cx="64008" cy="2743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BC96DC30-9590-17B1-A510-AFE655B53AD4}"/>
              </a:ext>
            </a:extLst>
          </p:cNvPr>
          <p:cNvGrpSpPr/>
          <p:nvPr/>
        </p:nvGrpSpPr>
        <p:grpSpPr>
          <a:xfrm>
            <a:off x="2327272" y="3797641"/>
            <a:ext cx="568833" cy="142875"/>
            <a:chOff x="2327272" y="3618175"/>
            <a:chExt cx="568833" cy="142875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DFC550F6-9D43-E624-F1A7-ED772CACD767}"/>
                </a:ext>
              </a:extLst>
            </p:cNvPr>
            <p:cNvSpPr/>
            <p:nvPr/>
          </p:nvSpPr>
          <p:spPr>
            <a:xfrm>
              <a:off x="2327272" y="3618175"/>
              <a:ext cx="64008" cy="14287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6656C758-B9AF-0B68-B551-6AB30D94F32D}"/>
                </a:ext>
              </a:extLst>
            </p:cNvPr>
            <p:cNvSpPr/>
            <p:nvPr/>
          </p:nvSpPr>
          <p:spPr>
            <a:xfrm>
              <a:off x="2578098" y="3643575"/>
              <a:ext cx="63502" cy="11747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B365F879-34CB-C9BA-909A-331407FF48B6}"/>
                </a:ext>
              </a:extLst>
            </p:cNvPr>
            <p:cNvSpPr/>
            <p:nvPr/>
          </p:nvSpPr>
          <p:spPr>
            <a:xfrm>
              <a:off x="2832097" y="3688025"/>
              <a:ext cx="64008" cy="7302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967C7FEB-CC60-3957-A61A-BCA73BEFDBCF}"/>
              </a:ext>
            </a:extLst>
          </p:cNvPr>
          <p:cNvGrpSpPr/>
          <p:nvPr/>
        </p:nvGrpSpPr>
        <p:grpSpPr>
          <a:xfrm>
            <a:off x="2077321" y="3709639"/>
            <a:ext cx="732554" cy="230877"/>
            <a:chOff x="2077321" y="3530173"/>
            <a:chExt cx="732554" cy="230877"/>
          </a:xfrm>
        </p:grpSpPr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FF35C809-0B5E-942B-9BC1-D82CE6CE9D29}"/>
                </a:ext>
              </a:extLst>
            </p:cNvPr>
            <p:cNvSpPr/>
            <p:nvPr/>
          </p:nvSpPr>
          <p:spPr>
            <a:xfrm>
              <a:off x="2077321" y="3530173"/>
              <a:ext cx="62629" cy="230877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D0377C12-792B-73BB-34D8-FD7BAC44CB9B}"/>
                </a:ext>
              </a:extLst>
            </p:cNvPr>
            <p:cNvSpPr/>
            <p:nvPr/>
          </p:nvSpPr>
          <p:spPr>
            <a:xfrm>
              <a:off x="2747246" y="3679398"/>
              <a:ext cx="62629" cy="81652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A7AD426F-A135-BA8E-103E-0A94BA9DBA02}"/>
              </a:ext>
            </a:extLst>
          </p:cNvPr>
          <p:cNvGrpSpPr/>
          <p:nvPr/>
        </p:nvGrpSpPr>
        <p:grpSpPr>
          <a:xfrm>
            <a:off x="2242421" y="3779489"/>
            <a:ext cx="318007" cy="161027"/>
            <a:chOff x="2242421" y="3600023"/>
            <a:chExt cx="318007" cy="161027"/>
          </a:xfrm>
        </p:grpSpPr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AA8ED699-A418-EE2A-AD09-9767A5D76F6C}"/>
                </a:ext>
              </a:extLst>
            </p:cNvPr>
            <p:cNvSpPr/>
            <p:nvPr/>
          </p:nvSpPr>
          <p:spPr>
            <a:xfrm>
              <a:off x="2242421" y="3600023"/>
              <a:ext cx="64008" cy="161027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72C27814-83C1-DE65-79A6-367B4AF773E9}"/>
                </a:ext>
              </a:extLst>
            </p:cNvPr>
            <p:cNvSpPr/>
            <p:nvPr/>
          </p:nvSpPr>
          <p:spPr>
            <a:xfrm>
              <a:off x="2407521" y="3622248"/>
              <a:ext cx="64008" cy="138802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94EDEF66-E411-39DB-C365-D31F4E73316D}"/>
                </a:ext>
              </a:extLst>
            </p:cNvPr>
            <p:cNvSpPr/>
            <p:nvPr/>
          </p:nvSpPr>
          <p:spPr>
            <a:xfrm>
              <a:off x="2496420" y="3628598"/>
              <a:ext cx="64008" cy="132452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D331B04F-AAE9-F57D-B23F-6714BF18A0F9}"/>
              </a:ext>
            </a:extLst>
          </p:cNvPr>
          <p:cNvSpPr txBox="1"/>
          <p:nvPr/>
        </p:nvSpPr>
        <p:spPr>
          <a:xfrm>
            <a:off x="1995907" y="5601915"/>
            <a:ext cx="8471140" cy="49170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7938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*According to RECIST v1.1 as assessed by BICR.</a:t>
            </a:r>
          </a:p>
          <a:p>
            <a:pPr marL="7938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sz="10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†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Includes unconfirmed partial response; stable disease (or unconfirmed partial response) must occur ≥53 days after first dose date. </a:t>
            </a:r>
          </a:p>
          <a:p>
            <a:pPr marL="7938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Avutometinib and defactinib dosing was 3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wk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on and 1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wk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off.  </a:t>
            </a:r>
          </a:p>
        </p:txBody>
      </p: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1276051E-D050-F5EF-750F-6FEFD0D72924}"/>
              </a:ext>
            </a:extLst>
          </p:cNvPr>
          <p:cNvGrpSpPr/>
          <p:nvPr/>
        </p:nvGrpSpPr>
        <p:grpSpPr>
          <a:xfrm>
            <a:off x="3251198" y="3938665"/>
            <a:ext cx="7281214" cy="1363926"/>
            <a:chOff x="3251198" y="3759199"/>
            <a:chExt cx="7281214" cy="1363926"/>
          </a:xfrm>
        </p:grpSpPr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54180DFB-DD71-A80B-417F-2C5F0FF84A5A}"/>
                </a:ext>
              </a:extLst>
            </p:cNvPr>
            <p:cNvSpPr/>
            <p:nvPr/>
          </p:nvSpPr>
          <p:spPr>
            <a:xfrm>
              <a:off x="3251198" y="3760775"/>
              <a:ext cx="64008" cy="18288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BAFB32C-6954-5FE6-0FA0-56086B1030A8}"/>
                </a:ext>
              </a:extLst>
            </p:cNvPr>
            <p:cNvSpPr/>
            <p:nvPr/>
          </p:nvSpPr>
          <p:spPr>
            <a:xfrm>
              <a:off x="3335119" y="3759781"/>
              <a:ext cx="64008" cy="2743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139D7F9F-F699-C5A0-8E35-1D2F1FE7C292}"/>
                </a:ext>
              </a:extLst>
            </p:cNvPr>
            <p:cNvSpPr/>
            <p:nvPr/>
          </p:nvSpPr>
          <p:spPr>
            <a:xfrm>
              <a:off x="3586882" y="3759199"/>
              <a:ext cx="64008" cy="5582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7284F04C-32E4-DE3F-A5C9-4A1D776D0B41}"/>
                </a:ext>
              </a:extLst>
            </p:cNvPr>
            <p:cNvSpPr/>
            <p:nvPr/>
          </p:nvSpPr>
          <p:spPr>
            <a:xfrm>
              <a:off x="4006487" y="3759200"/>
              <a:ext cx="64008" cy="621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B739FF90-476E-5FD4-5114-38EC088D7CB3}"/>
                </a:ext>
              </a:extLst>
            </p:cNvPr>
            <p:cNvSpPr/>
            <p:nvPr/>
          </p:nvSpPr>
          <p:spPr>
            <a:xfrm>
              <a:off x="4342171" y="3762375"/>
              <a:ext cx="64008" cy="1383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0EE7EEBE-DE43-2028-EC5D-32538627FDB7}"/>
                </a:ext>
              </a:extLst>
            </p:cNvPr>
            <p:cNvSpPr/>
            <p:nvPr/>
          </p:nvSpPr>
          <p:spPr>
            <a:xfrm>
              <a:off x="4426092" y="3765550"/>
              <a:ext cx="64008" cy="1415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711F8139-92E1-C43E-F1E4-4009B680D2FC}"/>
                </a:ext>
              </a:extLst>
            </p:cNvPr>
            <p:cNvSpPr/>
            <p:nvPr/>
          </p:nvSpPr>
          <p:spPr>
            <a:xfrm>
              <a:off x="4677855" y="3765551"/>
              <a:ext cx="64008" cy="1796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7AAB1BCE-E952-7BC8-B51A-9A34E6FDE931}"/>
                </a:ext>
              </a:extLst>
            </p:cNvPr>
            <p:cNvSpPr/>
            <p:nvPr/>
          </p:nvSpPr>
          <p:spPr>
            <a:xfrm>
              <a:off x="4845697" y="3765551"/>
              <a:ext cx="64008" cy="2177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04774CF7-1221-1898-AAD2-D060B138295B}"/>
                </a:ext>
              </a:extLst>
            </p:cNvPr>
            <p:cNvSpPr/>
            <p:nvPr/>
          </p:nvSpPr>
          <p:spPr>
            <a:xfrm>
              <a:off x="5013539" y="3762375"/>
              <a:ext cx="64008" cy="26855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F4B7F894-240D-7AE0-488B-8D5FE9582970}"/>
                </a:ext>
              </a:extLst>
            </p:cNvPr>
            <p:cNvSpPr/>
            <p:nvPr/>
          </p:nvSpPr>
          <p:spPr>
            <a:xfrm>
              <a:off x="5097460" y="3768726"/>
              <a:ext cx="64008" cy="28760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A8290CDA-0A0D-BC85-0011-7CA3A7F8271B}"/>
                </a:ext>
              </a:extLst>
            </p:cNvPr>
            <p:cNvSpPr/>
            <p:nvPr/>
          </p:nvSpPr>
          <p:spPr>
            <a:xfrm>
              <a:off x="5433144" y="3762375"/>
              <a:ext cx="64008" cy="3415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93AA31D-BF36-3DF4-56D0-82EDF1AB86B3}"/>
                </a:ext>
              </a:extLst>
            </p:cNvPr>
            <p:cNvSpPr/>
            <p:nvPr/>
          </p:nvSpPr>
          <p:spPr>
            <a:xfrm>
              <a:off x="5600986" y="3762376"/>
              <a:ext cx="64008" cy="3701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3A3C170F-9457-DEDD-7E6D-6D136158ED2C}"/>
                </a:ext>
              </a:extLst>
            </p:cNvPr>
            <p:cNvSpPr/>
            <p:nvPr/>
          </p:nvSpPr>
          <p:spPr>
            <a:xfrm>
              <a:off x="6020591" y="3762376"/>
              <a:ext cx="64008" cy="4336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5CAE4F25-B9C8-7343-A143-0AED7351D881}"/>
                </a:ext>
              </a:extLst>
            </p:cNvPr>
            <p:cNvSpPr/>
            <p:nvPr/>
          </p:nvSpPr>
          <p:spPr>
            <a:xfrm>
              <a:off x="6524117" y="3762376"/>
              <a:ext cx="64008" cy="4717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F0310E30-D636-AF54-E90A-E703433FCDFC}"/>
                </a:ext>
              </a:extLst>
            </p:cNvPr>
            <p:cNvSpPr/>
            <p:nvPr/>
          </p:nvSpPr>
          <p:spPr>
            <a:xfrm>
              <a:off x="6608038" y="3762375"/>
              <a:ext cx="64008" cy="4812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AB216259-C942-E22E-A6DA-405AEC2F4BCA}"/>
                </a:ext>
              </a:extLst>
            </p:cNvPr>
            <p:cNvSpPr/>
            <p:nvPr/>
          </p:nvSpPr>
          <p:spPr>
            <a:xfrm>
              <a:off x="7027643" y="3765550"/>
              <a:ext cx="64008" cy="5320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CE81A323-0ED2-662F-C9A8-37AC20836CBC}"/>
                </a:ext>
              </a:extLst>
            </p:cNvPr>
            <p:cNvSpPr/>
            <p:nvPr/>
          </p:nvSpPr>
          <p:spPr>
            <a:xfrm>
              <a:off x="7195485" y="3762375"/>
              <a:ext cx="64008" cy="55430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AE33978B-22E2-66F3-9E4A-A8634785D8EC}"/>
                </a:ext>
              </a:extLst>
            </p:cNvPr>
            <p:cNvSpPr/>
            <p:nvPr/>
          </p:nvSpPr>
          <p:spPr>
            <a:xfrm>
              <a:off x="7279406" y="3765550"/>
              <a:ext cx="64008" cy="5574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CBE4C037-D3B7-3FA1-1E49-6C9260364297}"/>
                </a:ext>
              </a:extLst>
            </p:cNvPr>
            <p:cNvSpPr/>
            <p:nvPr/>
          </p:nvSpPr>
          <p:spPr>
            <a:xfrm>
              <a:off x="7531169" y="3762375"/>
              <a:ext cx="64008" cy="595576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52A6AFFC-65D8-9CD4-A24C-1B47132114DB}"/>
                </a:ext>
              </a:extLst>
            </p:cNvPr>
            <p:cNvSpPr/>
            <p:nvPr/>
          </p:nvSpPr>
          <p:spPr>
            <a:xfrm>
              <a:off x="7782932" y="3765550"/>
              <a:ext cx="64008" cy="62732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4E4B348-B423-6848-6BA9-EF631571FE2A}"/>
                </a:ext>
              </a:extLst>
            </p:cNvPr>
            <p:cNvSpPr/>
            <p:nvPr/>
          </p:nvSpPr>
          <p:spPr>
            <a:xfrm>
              <a:off x="7950774" y="3762375"/>
              <a:ext cx="64008" cy="6717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58F409C0-2458-1549-2353-4D046E3240F0}"/>
                </a:ext>
              </a:extLst>
            </p:cNvPr>
            <p:cNvSpPr/>
            <p:nvPr/>
          </p:nvSpPr>
          <p:spPr>
            <a:xfrm>
              <a:off x="8202537" y="3762375"/>
              <a:ext cx="64008" cy="709876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DD1693B4-2B5E-3714-780E-F13E3927B642}"/>
                </a:ext>
              </a:extLst>
            </p:cNvPr>
            <p:cNvSpPr/>
            <p:nvPr/>
          </p:nvSpPr>
          <p:spPr>
            <a:xfrm>
              <a:off x="8538221" y="3765550"/>
              <a:ext cx="64008" cy="77972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04CED52-A836-E3DE-DA5B-7DD636104582}"/>
                </a:ext>
              </a:extLst>
            </p:cNvPr>
            <p:cNvSpPr/>
            <p:nvPr/>
          </p:nvSpPr>
          <p:spPr>
            <a:xfrm>
              <a:off x="8622142" y="3762376"/>
              <a:ext cx="64008" cy="79560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93F544C1-00C9-F812-7F93-BDC731BC3133}"/>
                </a:ext>
              </a:extLst>
            </p:cNvPr>
            <p:cNvSpPr/>
            <p:nvPr/>
          </p:nvSpPr>
          <p:spPr>
            <a:xfrm>
              <a:off x="9545273" y="3765551"/>
              <a:ext cx="64008" cy="110040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12B25F53-D01A-4BCF-1AB4-A0D1EE7184E5}"/>
                </a:ext>
              </a:extLst>
            </p:cNvPr>
            <p:cNvSpPr/>
            <p:nvPr/>
          </p:nvSpPr>
          <p:spPr>
            <a:xfrm>
              <a:off x="9209589" y="3762375"/>
              <a:ext cx="64008" cy="973401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F776CC51-4C14-7FC2-2893-83674C277052}"/>
                </a:ext>
              </a:extLst>
            </p:cNvPr>
            <p:cNvSpPr/>
            <p:nvPr/>
          </p:nvSpPr>
          <p:spPr>
            <a:xfrm>
              <a:off x="10048799" y="3762375"/>
              <a:ext cx="64008" cy="124327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83F2D44-DA0B-57C1-A5E5-B8C9DF199999}"/>
                </a:ext>
              </a:extLst>
            </p:cNvPr>
            <p:cNvSpPr/>
            <p:nvPr/>
          </p:nvSpPr>
          <p:spPr>
            <a:xfrm>
              <a:off x="10132720" y="3762376"/>
              <a:ext cx="64008" cy="12718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C1E54569-1DA0-7AD1-C3D7-4500167E803B}"/>
                </a:ext>
              </a:extLst>
            </p:cNvPr>
            <p:cNvSpPr/>
            <p:nvPr/>
          </p:nvSpPr>
          <p:spPr>
            <a:xfrm>
              <a:off x="10468404" y="3759200"/>
              <a:ext cx="64008" cy="136392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1524536F-4D70-25F6-A791-5113B902A5E7}"/>
              </a:ext>
            </a:extLst>
          </p:cNvPr>
          <p:cNvGrpSpPr/>
          <p:nvPr/>
        </p:nvGrpSpPr>
        <p:grpSpPr>
          <a:xfrm>
            <a:off x="3754724" y="3935492"/>
            <a:ext cx="6945530" cy="1876431"/>
            <a:chOff x="3754724" y="3756026"/>
            <a:chExt cx="6945530" cy="1876431"/>
          </a:xfrm>
        </p:grpSpPr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587BE6A9-D301-0CF2-5947-03EC26BBC556}"/>
                </a:ext>
              </a:extLst>
            </p:cNvPr>
            <p:cNvSpPr/>
            <p:nvPr/>
          </p:nvSpPr>
          <p:spPr>
            <a:xfrm>
              <a:off x="3754724" y="3762375"/>
              <a:ext cx="64008" cy="603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1275A84A-2432-7949-8613-25EFDB296C47}"/>
                </a:ext>
              </a:extLst>
            </p:cNvPr>
            <p:cNvSpPr/>
            <p:nvPr/>
          </p:nvSpPr>
          <p:spPr>
            <a:xfrm>
              <a:off x="3922566" y="3762375"/>
              <a:ext cx="64008" cy="603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26BAEC1E-C6A0-D8A8-5252-7072D1C02E5D}"/>
                </a:ext>
              </a:extLst>
            </p:cNvPr>
            <p:cNvSpPr/>
            <p:nvPr/>
          </p:nvSpPr>
          <p:spPr>
            <a:xfrm>
              <a:off x="3838645" y="3762375"/>
              <a:ext cx="64008" cy="603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99D0AB5D-C32C-37DF-6557-CD57F46D2ACB}"/>
                </a:ext>
              </a:extLst>
            </p:cNvPr>
            <p:cNvSpPr/>
            <p:nvPr/>
          </p:nvSpPr>
          <p:spPr>
            <a:xfrm>
              <a:off x="4174329" y="3765550"/>
              <a:ext cx="64008" cy="1111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0C4AF53F-3326-5908-DD1B-64C0D07D176D}"/>
                </a:ext>
              </a:extLst>
            </p:cNvPr>
            <p:cNvSpPr/>
            <p:nvPr/>
          </p:nvSpPr>
          <p:spPr>
            <a:xfrm>
              <a:off x="4510013" y="3765550"/>
              <a:ext cx="64008" cy="15557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019DCC1F-F44C-C6E2-4A5C-D9EA9DFCFE2E}"/>
                </a:ext>
              </a:extLst>
            </p:cNvPr>
            <p:cNvSpPr/>
            <p:nvPr/>
          </p:nvSpPr>
          <p:spPr>
            <a:xfrm>
              <a:off x="4929618" y="3765550"/>
              <a:ext cx="64008" cy="2381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A1D3FE5E-481C-F49A-F881-AFBF37329628}"/>
                </a:ext>
              </a:extLst>
            </p:cNvPr>
            <p:cNvSpPr/>
            <p:nvPr/>
          </p:nvSpPr>
          <p:spPr>
            <a:xfrm>
              <a:off x="5181381" y="3765550"/>
              <a:ext cx="64008" cy="30797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8BC35988-A1E4-85B1-5A5D-5888943A0927}"/>
                </a:ext>
              </a:extLst>
            </p:cNvPr>
            <p:cNvSpPr/>
            <p:nvPr/>
          </p:nvSpPr>
          <p:spPr>
            <a:xfrm>
              <a:off x="5265302" y="3765550"/>
              <a:ext cx="64008" cy="330201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4B74D116-D6DC-DFD6-C898-BDB81AFEE049}"/>
                </a:ext>
              </a:extLst>
            </p:cNvPr>
            <p:cNvSpPr/>
            <p:nvPr/>
          </p:nvSpPr>
          <p:spPr>
            <a:xfrm>
              <a:off x="5517065" y="3765550"/>
              <a:ext cx="64008" cy="342901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88E9ECC6-0B01-D213-A406-8443F11F18E0}"/>
                </a:ext>
              </a:extLst>
            </p:cNvPr>
            <p:cNvSpPr/>
            <p:nvPr/>
          </p:nvSpPr>
          <p:spPr>
            <a:xfrm>
              <a:off x="5684907" y="3762375"/>
              <a:ext cx="64008" cy="412751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A1201AD7-0D04-A058-4FC1-CB007FFB71CB}"/>
                </a:ext>
              </a:extLst>
            </p:cNvPr>
            <p:cNvSpPr/>
            <p:nvPr/>
          </p:nvSpPr>
          <p:spPr>
            <a:xfrm>
              <a:off x="5768828" y="3762375"/>
              <a:ext cx="64008" cy="419101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D2519812-1BBC-4DF7-B5E8-15FFD6C16124}"/>
                </a:ext>
              </a:extLst>
            </p:cNvPr>
            <p:cNvSpPr/>
            <p:nvPr/>
          </p:nvSpPr>
          <p:spPr>
            <a:xfrm>
              <a:off x="6104512" y="3762376"/>
              <a:ext cx="64008" cy="44132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CA314AD-876B-04E4-D5D8-1F988AAC5C14}"/>
                </a:ext>
              </a:extLst>
            </p:cNvPr>
            <p:cNvSpPr/>
            <p:nvPr/>
          </p:nvSpPr>
          <p:spPr>
            <a:xfrm>
              <a:off x="6188433" y="3762375"/>
              <a:ext cx="64008" cy="45402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F6C6054A-B166-07BE-72CD-100A25563330}"/>
                </a:ext>
              </a:extLst>
            </p:cNvPr>
            <p:cNvSpPr/>
            <p:nvPr/>
          </p:nvSpPr>
          <p:spPr>
            <a:xfrm>
              <a:off x="6691959" y="3762376"/>
              <a:ext cx="64008" cy="482602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6EFA42C6-5075-44CB-8AFB-A6409CD97A12}"/>
                </a:ext>
              </a:extLst>
            </p:cNvPr>
            <p:cNvSpPr/>
            <p:nvPr/>
          </p:nvSpPr>
          <p:spPr>
            <a:xfrm>
              <a:off x="6859801" y="3759200"/>
              <a:ext cx="64008" cy="53022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7497DB5C-CA2E-12C9-2121-CB9470002561}"/>
                </a:ext>
              </a:extLst>
            </p:cNvPr>
            <p:cNvSpPr/>
            <p:nvPr/>
          </p:nvSpPr>
          <p:spPr>
            <a:xfrm>
              <a:off x="6943722" y="3765550"/>
              <a:ext cx="64008" cy="53022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562DEC12-14C3-1D2A-290B-C1B2553E8182}"/>
                </a:ext>
              </a:extLst>
            </p:cNvPr>
            <p:cNvSpPr/>
            <p:nvPr/>
          </p:nvSpPr>
          <p:spPr>
            <a:xfrm>
              <a:off x="7111564" y="3765550"/>
              <a:ext cx="64008" cy="53657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6B07678B-2BF1-5FB9-F553-0C3DD912A025}"/>
                </a:ext>
              </a:extLst>
            </p:cNvPr>
            <p:cNvSpPr/>
            <p:nvPr/>
          </p:nvSpPr>
          <p:spPr>
            <a:xfrm>
              <a:off x="7447248" y="3762375"/>
              <a:ext cx="64008" cy="59372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62128CC2-2333-4987-3C5C-55E1CC429B55}"/>
                </a:ext>
              </a:extLst>
            </p:cNvPr>
            <p:cNvSpPr/>
            <p:nvPr/>
          </p:nvSpPr>
          <p:spPr>
            <a:xfrm>
              <a:off x="7615090" y="3765550"/>
              <a:ext cx="64008" cy="59372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55C22FF3-E562-9252-8FA8-1429B6163467}"/>
                </a:ext>
              </a:extLst>
            </p:cNvPr>
            <p:cNvSpPr/>
            <p:nvPr/>
          </p:nvSpPr>
          <p:spPr>
            <a:xfrm>
              <a:off x="7699011" y="3762376"/>
              <a:ext cx="64008" cy="603252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A98166B8-6F39-5DDA-2992-DD20A4C7B66C}"/>
                </a:ext>
              </a:extLst>
            </p:cNvPr>
            <p:cNvSpPr/>
            <p:nvPr/>
          </p:nvSpPr>
          <p:spPr>
            <a:xfrm>
              <a:off x="7866853" y="3762375"/>
              <a:ext cx="64008" cy="666753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6FB3562A-3D56-DDFA-C646-7BB5ECE6F392}"/>
                </a:ext>
              </a:extLst>
            </p:cNvPr>
            <p:cNvSpPr/>
            <p:nvPr/>
          </p:nvSpPr>
          <p:spPr>
            <a:xfrm>
              <a:off x="8034695" y="3759201"/>
              <a:ext cx="64008" cy="682628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D6928897-E3E3-C7F0-1727-BDE7E1340F1F}"/>
                </a:ext>
              </a:extLst>
            </p:cNvPr>
            <p:cNvSpPr/>
            <p:nvPr/>
          </p:nvSpPr>
          <p:spPr>
            <a:xfrm>
              <a:off x="8118616" y="3762375"/>
              <a:ext cx="64008" cy="69850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45B61457-CD0C-E7FD-97C8-458A339A29C9}"/>
                </a:ext>
              </a:extLst>
            </p:cNvPr>
            <p:cNvSpPr/>
            <p:nvPr/>
          </p:nvSpPr>
          <p:spPr>
            <a:xfrm>
              <a:off x="8286458" y="3762375"/>
              <a:ext cx="64008" cy="72390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64D9E51A-C738-7F31-5894-4FA8F6838472}"/>
                </a:ext>
              </a:extLst>
            </p:cNvPr>
            <p:cNvSpPr/>
            <p:nvPr/>
          </p:nvSpPr>
          <p:spPr>
            <a:xfrm>
              <a:off x="8454300" y="3762375"/>
              <a:ext cx="64008" cy="73977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E3337865-4F3A-F7C3-8C87-725BFEE8C151}"/>
                </a:ext>
              </a:extLst>
            </p:cNvPr>
            <p:cNvSpPr/>
            <p:nvPr/>
          </p:nvSpPr>
          <p:spPr>
            <a:xfrm>
              <a:off x="8370379" y="3762375"/>
              <a:ext cx="64008" cy="73977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80EF087-72B4-0B48-B584-F41AD5340209}"/>
                </a:ext>
              </a:extLst>
            </p:cNvPr>
            <p:cNvSpPr/>
            <p:nvPr/>
          </p:nvSpPr>
          <p:spPr>
            <a:xfrm>
              <a:off x="8706063" y="3762375"/>
              <a:ext cx="64008" cy="835029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73E5D161-2EA1-0341-EB80-018BFA1FD7FC}"/>
                </a:ext>
              </a:extLst>
            </p:cNvPr>
            <p:cNvSpPr/>
            <p:nvPr/>
          </p:nvSpPr>
          <p:spPr>
            <a:xfrm>
              <a:off x="8789984" y="3765551"/>
              <a:ext cx="64008" cy="889004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87AFA3E-5D08-32B0-2BCA-76B99C0177BF}"/>
                </a:ext>
              </a:extLst>
            </p:cNvPr>
            <p:cNvSpPr/>
            <p:nvPr/>
          </p:nvSpPr>
          <p:spPr>
            <a:xfrm>
              <a:off x="8957826" y="3762375"/>
              <a:ext cx="64008" cy="93345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09A6023B-6152-9039-0ED6-25B3E1E349DE}"/>
                </a:ext>
              </a:extLst>
            </p:cNvPr>
            <p:cNvSpPr/>
            <p:nvPr/>
          </p:nvSpPr>
          <p:spPr>
            <a:xfrm>
              <a:off x="9125668" y="3762375"/>
              <a:ext cx="64008" cy="94615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D8E91616-320C-35A1-DA9D-711C1BC179AA}"/>
                </a:ext>
              </a:extLst>
            </p:cNvPr>
            <p:cNvSpPr/>
            <p:nvPr/>
          </p:nvSpPr>
          <p:spPr>
            <a:xfrm>
              <a:off x="9041747" y="3765550"/>
              <a:ext cx="64008" cy="93980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12FEFFFD-7221-C4BC-F297-5A34776032FA}"/>
                </a:ext>
              </a:extLst>
            </p:cNvPr>
            <p:cNvSpPr/>
            <p:nvPr/>
          </p:nvSpPr>
          <p:spPr>
            <a:xfrm>
              <a:off x="9293510" y="3756026"/>
              <a:ext cx="64008" cy="1031880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3C2489FA-5263-9637-6537-71B1E4241A5C}"/>
                </a:ext>
              </a:extLst>
            </p:cNvPr>
            <p:cNvSpPr/>
            <p:nvPr/>
          </p:nvSpPr>
          <p:spPr>
            <a:xfrm>
              <a:off x="9461352" y="3762376"/>
              <a:ext cx="64008" cy="1076330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EEFA4E59-DCF2-0E1D-B159-5D255D7304CE}"/>
                </a:ext>
              </a:extLst>
            </p:cNvPr>
            <p:cNvSpPr/>
            <p:nvPr/>
          </p:nvSpPr>
          <p:spPr>
            <a:xfrm>
              <a:off x="9377431" y="3762375"/>
              <a:ext cx="64008" cy="1060455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EFF92C44-1D9A-C7A2-F75A-C72071C0C0F6}"/>
                </a:ext>
              </a:extLst>
            </p:cNvPr>
            <p:cNvSpPr/>
            <p:nvPr/>
          </p:nvSpPr>
          <p:spPr>
            <a:xfrm>
              <a:off x="9713115" y="3765551"/>
              <a:ext cx="64008" cy="1120780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D30D9FE1-D366-F29F-9A9C-2F7092D2A680}"/>
                </a:ext>
              </a:extLst>
            </p:cNvPr>
            <p:cNvSpPr/>
            <p:nvPr/>
          </p:nvSpPr>
          <p:spPr>
            <a:xfrm>
              <a:off x="9797036" y="3762375"/>
              <a:ext cx="64008" cy="1139831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EE6339B0-BD6B-D1A0-67B1-173E24E881F5}"/>
                </a:ext>
              </a:extLst>
            </p:cNvPr>
            <p:cNvSpPr/>
            <p:nvPr/>
          </p:nvSpPr>
          <p:spPr>
            <a:xfrm>
              <a:off x="10636246" y="3765551"/>
              <a:ext cx="64008" cy="1866906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6F96BA20-5876-A9AB-2BF3-3DFDC42AB29E}"/>
                </a:ext>
              </a:extLst>
            </p:cNvPr>
            <p:cNvSpPr/>
            <p:nvPr/>
          </p:nvSpPr>
          <p:spPr>
            <a:xfrm>
              <a:off x="10216641" y="3759200"/>
              <a:ext cx="64008" cy="1285882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313F2C41-EF6D-85C5-B99C-E43E5F5011B2}"/>
                </a:ext>
              </a:extLst>
            </p:cNvPr>
            <p:cNvSpPr/>
            <p:nvPr/>
          </p:nvSpPr>
          <p:spPr>
            <a:xfrm>
              <a:off x="10300562" y="3762375"/>
              <a:ext cx="64008" cy="1308107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25A005F9-732D-1DF1-1864-A49B914DA4B1}"/>
                </a:ext>
              </a:extLst>
            </p:cNvPr>
            <p:cNvSpPr/>
            <p:nvPr/>
          </p:nvSpPr>
          <p:spPr>
            <a:xfrm>
              <a:off x="10384483" y="3762375"/>
              <a:ext cx="64008" cy="1330332"/>
            </a:xfrm>
            <a:prstGeom prst="rect">
              <a:avLst/>
            </a:prstGeom>
            <a:solidFill>
              <a:schemeClr val="accent6"/>
            </a:solidFill>
            <a:ln w="63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201" name="Group 200">
            <a:extLst>
              <a:ext uri="{FF2B5EF4-FFF2-40B4-BE49-F238E27FC236}">
                <a16:creationId xmlns:a16="http://schemas.microsoft.com/office/drawing/2014/main" id="{00733D8A-6F20-51B5-83CB-70BF4037ABAA}"/>
              </a:ext>
            </a:extLst>
          </p:cNvPr>
          <p:cNvGrpSpPr/>
          <p:nvPr/>
        </p:nvGrpSpPr>
        <p:grpSpPr>
          <a:xfrm>
            <a:off x="3502961" y="3938666"/>
            <a:ext cx="6442004" cy="1176603"/>
            <a:chOff x="3502961" y="3759200"/>
            <a:chExt cx="6442004" cy="1176603"/>
          </a:xfrm>
        </p:grpSpPr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FCE031C8-CBFA-A4FD-7063-774791233FCE}"/>
                </a:ext>
              </a:extLst>
            </p:cNvPr>
            <p:cNvSpPr/>
            <p:nvPr/>
          </p:nvSpPr>
          <p:spPr>
            <a:xfrm>
              <a:off x="3502961" y="3762375"/>
              <a:ext cx="64008" cy="52650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9FFA8E1B-7A1A-D534-F030-07B83F80E837}"/>
                </a:ext>
              </a:extLst>
            </p:cNvPr>
            <p:cNvSpPr/>
            <p:nvPr/>
          </p:nvSpPr>
          <p:spPr>
            <a:xfrm>
              <a:off x="3670803" y="3762375"/>
              <a:ext cx="64008" cy="52650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104DAE55-C376-6B17-08B2-5E0F92B14D11}"/>
                </a:ext>
              </a:extLst>
            </p:cNvPr>
            <p:cNvSpPr/>
            <p:nvPr/>
          </p:nvSpPr>
          <p:spPr>
            <a:xfrm>
              <a:off x="4090408" y="3762375"/>
              <a:ext cx="64008" cy="68525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A1A30054-C6AA-EECF-6EC0-639B6A88ADB7}"/>
                </a:ext>
              </a:extLst>
            </p:cNvPr>
            <p:cNvSpPr/>
            <p:nvPr/>
          </p:nvSpPr>
          <p:spPr>
            <a:xfrm>
              <a:off x="4258250" y="3762376"/>
              <a:ext cx="64008" cy="122500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0868094D-2546-78CB-2E62-0817AC2549C3}"/>
                </a:ext>
              </a:extLst>
            </p:cNvPr>
            <p:cNvSpPr/>
            <p:nvPr/>
          </p:nvSpPr>
          <p:spPr>
            <a:xfrm>
              <a:off x="4593934" y="3762375"/>
              <a:ext cx="64008" cy="182826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8027E09A-5E23-9E32-A98B-B5DAB29AB50D}"/>
                </a:ext>
              </a:extLst>
            </p:cNvPr>
            <p:cNvSpPr/>
            <p:nvPr/>
          </p:nvSpPr>
          <p:spPr>
            <a:xfrm>
              <a:off x="4761776" y="3762375"/>
              <a:ext cx="64008" cy="198701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6DA291BA-8169-C1A4-82A2-BF4DA03E4BE4}"/>
                </a:ext>
              </a:extLst>
            </p:cNvPr>
            <p:cNvSpPr/>
            <p:nvPr/>
          </p:nvSpPr>
          <p:spPr>
            <a:xfrm>
              <a:off x="5349223" y="3762376"/>
              <a:ext cx="64008" cy="335226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9C368FD7-0A47-D134-2B0A-D89D67ADE096}"/>
                </a:ext>
              </a:extLst>
            </p:cNvPr>
            <p:cNvSpPr/>
            <p:nvPr/>
          </p:nvSpPr>
          <p:spPr>
            <a:xfrm>
              <a:off x="6356275" y="3765550"/>
              <a:ext cx="64008" cy="462227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02949B4F-B8BB-7652-89A6-B66CD2984A25}"/>
                </a:ext>
              </a:extLst>
            </p:cNvPr>
            <p:cNvSpPr/>
            <p:nvPr/>
          </p:nvSpPr>
          <p:spPr>
            <a:xfrm>
              <a:off x="6775880" y="3759200"/>
              <a:ext cx="64008" cy="513027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090F9371-401B-06BB-8748-91A901769116}"/>
                </a:ext>
              </a:extLst>
            </p:cNvPr>
            <p:cNvSpPr/>
            <p:nvPr/>
          </p:nvSpPr>
          <p:spPr>
            <a:xfrm>
              <a:off x="9629194" y="3765550"/>
              <a:ext cx="64008" cy="1109927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4B0426D6-C162-1183-1194-F6E1D5BAA7C6}"/>
                </a:ext>
              </a:extLst>
            </p:cNvPr>
            <p:cNvSpPr/>
            <p:nvPr/>
          </p:nvSpPr>
          <p:spPr>
            <a:xfrm>
              <a:off x="9880957" y="3765551"/>
              <a:ext cx="64008" cy="1170252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AC53B151-131B-E030-C315-211A2C67A218}"/>
              </a:ext>
            </a:extLst>
          </p:cNvPr>
          <p:cNvGrpSpPr/>
          <p:nvPr/>
        </p:nvGrpSpPr>
        <p:grpSpPr>
          <a:xfrm>
            <a:off x="3419040" y="3938666"/>
            <a:ext cx="7197293" cy="1608402"/>
            <a:chOff x="3419040" y="3759200"/>
            <a:chExt cx="7197293" cy="1608402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2C759EB8-133A-BE25-099C-DD8A79C2AD6F}"/>
                </a:ext>
              </a:extLst>
            </p:cNvPr>
            <p:cNvSpPr/>
            <p:nvPr/>
          </p:nvSpPr>
          <p:spPr>
            <a:xfrm>
              <a:off x="3419040" y="3761948"/>
              <a:ext cx="64008" cy="18288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0652109-88D1-9662-48CD-5E1B1CE4E70E}"/>
                </a:ext>
              </a:extLst>
            </p:cNvPr>
            <p:cNvSpPr/>
            <p:nvPr/>
          </p:nvSpPr>
          <p:spPr>
            <a:xfrm>
              <a:off x="5852749" y="3759201"/>
              <a:ext cx="64008" cy="420950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FA9E3AB1-75BD-1756-5639-6BC9F484DAFE}"/>
                </a:ext>
              </a:extLst>
            </p:cNvPr>
            <p:cNvSpPr/>
            <p:nvPr/>
          </p:nvSpPr>
          <p:spPr>
            <a:xfrm>
              <a:off x="5936670" y="3759200"/>
              <a:ext cx="64008" cy="427301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E38E9009-7B93-867F-E75C-E22B3E80DE1A}"/>
                </a:ext>
              </a:extLst>
            </p:cNvPr>
            <p:cNvSpPr/>
            <p:nvPr/>
          </p:nvSpPr>
          <p:spPr>
            <a:xfrm>
              <a:off x="6272354" y="3762375"/>
              <a:ext cx="64008" cy="459051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DB71F8B-20E5-FDB7-B5FF-A99FF3E6F2B2}"/>
                </a:ext>
              </a:extLst>
            </p:cNvPr>
            <p:cNvSpPr/>
            <p:nvPr/>
          </p:nvSpPr>
          <p:spPr>
            <a:xfrm>
              <a:off x="6440196" y="3762375"/>
              <a:ext cx="64008" cy="465401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CA83CEBC-DB45-8BAF-1CBA-0400C231E00B}"/>
                </a:ext>
              </a:extLst>
            </p:cNvPr>
            <p:cNvSpPr/>
            <p:nvPr/>
          </p:nvSpPr>
          <p:spPr>
            <a:xfrm>
              <a:off x="7363327" y="3759200"/>
              <a:ext cx="64008" cy="586051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FD428FD2-3886-414F-A3FD-7DCCD1E2FC0B}"/>
                </a:ext>
              </a:extLst>
            </p:cNvPr>
            <p:cNvSpPr/>
            <p:nvPr/>
          </p:nvSpPr>
          <p:spPr>
            <a:xfrm>
              <a:off x="8873905" y="3762375"/>
              <a:ext cx="64008" cy="897201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246D0FA1-0C4F-06CF-187C-F65DD95A7C7C}"/>
                </a:ext>
              </a:extLst>
            </p:cNvPr>
            <p:cNvSpPr/>
            <p:nvPr/>
          </p:nvSpPr>
          <p:spPr>
            <a:xfrm>
              <a:off x="9964878" y="3762376"/>
              <a:ext cx="64008" cy="1224226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83DEFE3F-20A4-4F63-897B-E9461AB15BEF}"/>
                </a:ext>
              </a:extLst>
            </p:cNvPr>
            <p:cNvSpPr/>
            <p:nvPr/>
          </p:nvSpPr>
          <p:spPr>
            <a:xfrm>
              <a:off x="10552325" y="3762375"/>
              <a:ext cx="64008" cy="1605227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 w="63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4BEE8DC4-B871-69A8-20EA-9339F5C5C340}"/>
              </a:ext>
            </a:extLst>
          </p:cNvPr>
          <p:cNvGrpSpPr/>
          <p:nvPr/>
        </p:nvGrpSpPr>
        <p:grpSpPr>
          <a:xfrm>
            <a:off x="1762569" y="1603664"/>
            <a:ext cx="9110282" cy="4671802"/>
            <a:chOff x="1747880" y="1424198"/>
            <a:chExt cx="9110282" cy="4671802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8427DEB7-3942-C5AC-A241-D65CB22204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12616" y="1424198"/>
              <a:ext cx="0" cy="467180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DD08C4BC-F70A-8E21-A4CD-B2EC10373734}"/>
                </a:ext>
              </a:extLst>
            </p:cNvPr>
            <p:cNvCxnSpPr/>
            <p:nvPr/>
          </p:nvCxnSpPr>
          <p:spPr>
            <a:xfrm>
              <a:off x="1811267" y="4325839"/>
              <a:ext cx="9046895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2E8FFA8-7762-50CC-70C4-7373C35C6C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142419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C3D7FF4-8385-F8D4-1F91-EAF99604AD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189137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F871270-7304-5C59-7521-76064467DF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235855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6E9143E3-155E-AA26-27C5-F2ABB7C916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282573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06F9867-6CAC-43DC-5375-92A4E8B776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329291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4318375-DC6C-2AB6-2573-27DE26570B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376009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C01D636-07E7-6396-0786-F1A7578074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422727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A28A6888-FF10-7FD3-5E3B-A9538137E39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469445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1287828-81AC-65D2-ADED-2E730528159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516163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3C917B5-D554-F1C3-8CC2-7A0186613E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562881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269880A-5076-E7A8-23CB-49BDB7EE84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47880" y="609600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4A2D995-89AC-FEEE-625E-CF138161C3C0}"/>
                </a:ext>
              </a:extLst>
            </p:cNvPr>
            <p:cNvCxnSpPr>
              <a:cxnSpLocks/>
            </p:cNvCxnSpPr>
            <p:nvPr/>
          </p:nvCxnSpPr>
          <p:spPr>
            <a:xfrm>
              <a:off x="1796432" y="3760098"/>
              <a:ext cx="90468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910657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5E309-54B2-BDDA-6D5C-1F67F36DC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roup 206">
            <a:extLst>
              <a:ext uri="{FF2B5EF4-FFF2-40B4-BE49-F238E27FC236}">
                <a16:creationId xmlns:a16="http://schemas.microsoft.com/office/drawing/2014/main" id="{C13A61C4-3F0D-5E6C-9EE8-027A6AF7933E}"/>
              </a:ext>
            </a:extLst>
          </p:cNvPr>
          <p:cNvGrpSpPr/>
          <p:nvPr/>
        </p:nvGrpSpPr>
        <p:grpSpPr>
          <a:xfrm>
            <a:off x="3382931" y="2112889"/>
            <a:ext cx="4751406" cy="1059751"/>
            <a:chOff x="3382931" y="2112889"/>
            <a:chExt cx="4751406" cy="1059751"/>
          </a:xfrm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4A0146AF-F78B-9311-D0AA-7E67E828D733}"/>
                </a:ext>
              </a:extLst>
            </p:cNvPr>
            <p:cNvGrpSpPr/>
            <p:nvPr/>
          </p:nvGrpSpPr>
          <p:grpSpPr>
            <a:xfrm>
              <a:off x="3382931" y="2112889"/>
              <a:ext cx="4751406" cy="1059751"/>
              <a:chOff x="3382931" y="2112889"/>
              <a:chExt cx="4751406" cy="1059751"/>
            </a:xfrm>
          </p:grpSpPr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F40852E0-DDCE-5725-2CC1-22C1419A996E}"/>
                  </a:ext>
                </a:extLst>
              </p:cNvPr>
              <p:cNvSpPr txBox="1"/>
              <p:nvPr/>
            </p:nvSpPr>
            <p:spPr>
              <a:xfrm>
                <a:off x="3382931" y="211606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84" name="TextBox 183">
                <a:extLst>
                  <a:ext uri="{FF2B5EF4-FFF2-40B4-BE49-F238E27FC236}">
                    <a16:creationId xmlns:a16="http://schemas.microsoft.com/office/drawing/2014/main" id="{50A90E8E-C5E1-1076-2283-C5A2BEA8BAF9}"/>
                  </a:ext>
                </a:extLst>
              </p:cNvPr>
              <p:cNvSpPr txBox="1"/>
              <p:nvPr/>
            </p:nvSpPr>
            <p:spPr>
              <a:xfrm>
                <a:off x="3411506" y="2112889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1FF3722E-330A-69DD-81CA-1B19EF9AD045}"/>
                  </a:ext>
                </a:extLst>
              </p:cNvPr>
              <p:cNvSpPr txBox="1"/>
              <p:nvPr/>
            </p:nvSpPr>
            <p:spPr>
              <a:xfrm>
                <a:off x="3760756" y="22367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017A9F07-8157-72A3-FE91-D47D3D049C28}"/>
                  </a:ext>
                </a:extLst>
              </p:cNvPr>
              <p:cNvSpPr txBox="1"/>
              <p:nvPr/>
            </p:nvSpPr>
            <p:spPr>
              <a:xfrm>
                <a:off x="4176681" y="23637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87" name="TextBox 186">
                <a:extLst>
                  <a:ext uri="{FF2B5EF4-FFF2-40B4-BE49-F238E27FC236}">
                    <a16:creationId xmlns:a16="http://schemas.microsoft.com/office/drawing/2014/main" id="{249A0705-FC51-3219-3CF8-54797108620F}"/>
                  </a:ext>
                </a:extLst>
              </p:cNvPr>
              <p:cNvSpPr txBox="1"/>
              <p:nvPr/>
            </p:nvSpPr>
            <p:spPr>
              <a:xfrm>
                <a:off x="4335431" y="25415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82480A5C-1E9D-7CBF-207B-F6F9C260152A}"/>
                  </a:ext>
                </a:extLst>
              </p:cNvPr>
              <p:cNvSpPr txBox="1"/>
              <p:nvPr/>
            </p:nvSpPr>
            <p:spPr>
              <a:xfrm>
                <a:off x="4525931" y="2538339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8FBFFCF4-6936-9567-F015-7EF3C650F90D}"/>
                  </a:ext>
                </a:extLst>
              </p:cNvPr>
              <p:cNvSpPr txBox="1"/>
              <p:nvPr/>
            </p:nvSpPr>
            <p:spPr>
              <a:xfrm>
                <a:off x="4548156" y="2538339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C9F4D7DA-C9AC-E39A-8632-B636E4CFA000}"/>
                  </a:ext>
                </a:extLst>
              </p:cNvPr>
              <p:cNvSpPr txBox="1"/>
              <p:nvPr/>
            </p:nvSpPr>
            <p:spPr>
              <a:xfrm>
                <a:off x="4897406" y="25415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E52B9EC3-3489-0251-186E-C0FC5AF4F2C0}"/>
                  </a:ext>
                </a:extLst>
              </p:cNvPr>
              <p:cNvSpPr txBox="1"/>
              <p:nvPr/>
            </p:nvSpPr>
            <p:spPr>
              <a:xfrm>
                <a:off x="5081556" y="25415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4" name="TextBox 193">
                <a:extLst>
                  <a:ext uri="{FF2B5EF4-FFF2-40B4-BE49-F238E27FC236}">
                    <a16:creationId xmlns:a16="http://schemas.microsoft.com/office/drawing/2014/main" id="{29180A1D-55EA-2C54-4DD9-80277EB9D427}"/>
                  </a:ext>
                </a:extLst>
              </p:cNvPr>
              <p:cNvSpPr txBox="1"/>
              <p:nvPr/>
            </p:nvSpPr>
            <p:spPr>
              <a:xfrm>
                <a:off x="5272056" y="25415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id="{431421EE-E77A-D0B9-E66E-9F312AE0BC32}"/>
                  </a:ext>
                </a:extLst>
              </p:cNvPr>
              <p:cNvSpPr txBox="1"/>
              <p:nvPr/>
            </p:nvSpPr>
            <p:spPr>
              <a:xfrm>
                <a:off x="5449856" y="25415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id="{CAED2159-526E-8829-8B80-D67BD91CAD26}"/>
                  </a:ext>
                </a:extLst>
              </p:cNvPr>
              <p:cNvSpPr txBox="1"/>
              <p:nvPr/>
            </p:nvSpPr>
            <p:spPr>
              <a:xfrm>
                <a:off x="5621306" y="2544689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F1194258-96A4-7CBB-A9FF-6EEBB9F4C672}"/>
                  </a:ext>
                </a:extLst>
              </p:cNvPr>
              <p:cNvSpPr txBox="1"/>
              <p:nvPr/>
            </p:nvSpPr>
            <p:spPr>
              <a:xfrm>
                <a:off x="6567456" y="29479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45E65EF5-70D1-D5A5-56CB-A523D58FD412}"/>
                  </a:ext>
                </a:extLst>
              </p:cNvPr>
              <p:cNvSpPr txBox="1"/>
              <p:nvPr/>
            </p:nvSpPr>
            <p:spPr>
              <a:xfrm>
                <a:off x="6751606" y="2947914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CE6D8B62-9C26-B0C2-D5D1-92D42D2CF49E}"/>
                  </a:ext>
                </a:extLst>
              </p:cNvPr>
              <p:cNvSpPr txBox="1"/>
              <p:nvPr/>
            </p:nvSpPr>
            <p:spPr>
              <a:xfrm>
                <a:off x="7504081" y="2944739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EA8241F5-B61F-87EB-C9E4-50978B48B8BE}"/>
                  </a:ext>
                </a:extLst>
              </p:cNvPr>
              <p:cNvSpPr txBox="1"/>
              <p:nvPr/>
            </p:nvSpPr>
            <p:spPr>
              <a:xfrm>
                <a:off x="7878731" y="2951089"/>
                <a:ext cx="255606" cy="2215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2201B2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+</a:t>
                </a:r>
              </a:p>
            </p:txBody>
          </p:sp>
        </p:grp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729065DF-2038-7D32-D4F0-8D8B274BBCE3}"/>
                </a:ext>
              </a:extLst>
            </p:cNvPr>
            <p:cNvSpPr txBox="1"/>
            <p:nvPr/>
          </p:nvSpPr>
          <p:spPr>
            <a:xfrm>
              <a:off x="3815034" y="235736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F3B66DCF-BFC6-3B6A-2099-3DA01B4A715A}"/>
                </a:ext>
              </a:extLst>
            </p:cNvPr>
            <p:cNvSpPr txBox="1"/>
            <p:nvPr/>
          </p:nvSpPr>
          <p:spPr>
            <a:xfrm>
              <a:off x="3828792" y="235736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86E666DF-CA66-738A-A3D1-A3410342D39C}"/>
                </a:ext>
              </a:extLst>
            </p:cNvPr>
            <p:cNvSpPr txBox="1"/>
            <p:nvPr/>
          </p:nvSpPr>
          <p:spPr>
            <a:xfrm>
              <a:off x="3765913" y="226445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sp>
        <p:nvSpPr>
          <p:cNvPr id="155" name="Freeform 154">
            <a:extLst>
              <a:ext uri="{FF2B5EF4-FFF2-40B4-BE49-F238E27FC236}">
                <a16:creationId xmlns:a16="http://schemas.microsoft.com/office/drawing/2014/main" id="{915A0977-E9B2-627E-E6B5-39EC02FE1654}"/>
              </a:ext>
            </a:extLst>
          </p:cNvPr>
          <p:cNvSpPr/>
          <p:nvPr/>
        </p:nvSpPr>
        <p:spPr>
          <a:xfrm>
            <a:off x="2784067" y="2099544"/>
            <a:ext cx="6273306" cy="2993511"/>
          </a:xfrm>
          <a:custGeom>
            <a:avLst/>
            <a:gdLst>
              <a:gd name="csX0" fmla="*/ 6293524 w 6293524"/>
              <a:gd name="csY0" fmla="*/ 2993511 h 2993511"/>
              <a:gd name="csX1" fmla="*/ 6293524 w 6293524"/>
              <a:gd name="csY1" fmla="*/ 955267 h 2993511"/>
              <a:gd name="csX2" fmla="*/ 2978186 w 6293524"/>
              <a:gd name="csY2" fmla="*/ 955267 h 2993511"/>
              <a:gd name="csX3" fmla="*/ 2978186 w 6293524"/>
              <a:gd name="csY3" fmla="*/ 546597 h 2993511"/>
              <a:gd name="csX4" fmla="*/ 1593815 w 6293524"/>
              <a:gd name="csY4" fmla="*/ 546597 h 2993511"/>
              <a:gd name="csX5" fmla="*/ 1593815 w 6293524"/>
              <a:gd name="csY5" fmla="*/ 367803 h 2993511"/>
              <a:gd name="csX6" fmla="*/ 1123844 w 6293524"/>
              <a:gd name="csY6" fmla="*/ 367803 h 2993511"/>
              <a:gd name="csX7" fmla="*/ 1123844 w 6293524"/>
              <a:gd name="csY7" fmla="*/ 234986 h 2993511"/>
              <a:gd name="csX8" fmla="*/ 842883 w 6293524"/>
              <a:gd name="csY8" fmla="*/ 234986 h 2993511"/>
              <a:gd name="csX9" fmla="*/ 842883 w 6293524"/>
              <a:gd name="csY9" fmla="*/ 117493 h 2993511"/>
              <a:gd name="csX10" fmla="*/ 658981 w 6293524"/>
              <a:gd name="csY10" fmla="*/ 117493 h 2993511"/>
              <a:gd name="csX11" fmla="*/ 658981 w 6293524"/>
              <a:gd name="csY11" fmla="*/ 0 h 2993511"/>
              <a:gd name="csX12" fmla="*/ 0 w 6293524"/>
              <a:gd name="csY12" fmla="*/ 0 h 299351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6293524" h="2993511">
                <a:moveTo>
                  <a:pt x="6293524" y="2993511"/>
                </a:moveTo>
                <a:lnTo>
                  <a:pt x="6293524" y="955267"/>
                </a:lnTo>
                <a:lnTo>
                  <a:pt x="2978186" y="955267"/>
                </a:lnTo>
                <a:lnTo>
                  <a:pt x="2978186" y="546597"/>
                </a:lnTo>
                <a:lnTo>
                  <a:pt x="1593815" y="546597"/>
                </a:lnTo>
                <a:lnTo>
                  <a:pt x="1593815" y="367803"/>
                </a:lnTo>
                <a:lnTo>
                  <a:pt x="1123844" y="367803"/>
                </a:lnTo>
                <a:lnTo>
                  <a:pt x="1123844" y="234986"/>
                </a:lnTo>
                <a:lnTo>
                  <a:pt x="842883" y="234986"/>
                </a:lnTo>
                <a:lnTo>
                  <a:pt x="842883" y="117493"/>
                </a:lnTo>
                <a:lnTo>
                  <a:pt x="658981" y="117493"/>
                </a:lnTo>
                <a:lnTo>
                  <a:pt x="658981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44DE6F6-4E4E-B3CD-DC63-9692D8A72831}"/>
              </a:ext>
            </a:extLst>
          </p:cNvPr>
          <p:cNvSpPr txBox="1"/>
          <p:nvPr/>
        </p:nvSpPr>
        <p:spPr>
          <a:xfrm>
            <a:off x="5213043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464514C-F824-78C2-2A9A-8482289AD15E}"/>
              </a:ext>
            </a:extLst>
          </p:cNvPr>
          <p:cNvSpPr txBox="1"/>
          <p:nvPr/>
        </p:nvSpPr>
        <p:spPr>
          <a:xfrm>
            <a:off x="460868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CF42E084-9DF4-1F52-1AF2-A3F307DCB005}"/>
              </a:ext>
            </a:extLst>
          </p:cNvPr>
          <p:cNvGrpSpPr/>
          <p:nvPr/>
        </p:nvGrpSpPr>
        <p:grpSpPr>
          <a:xfrm>
            <a:off x="4004734" y="2099730"/>
            <a:ext cx="1210733" cy="2980267"/>
            <a:chOff x="4004734" y="2125133"/>
            <a:chExt cx="1210733" cy="2980267"/>
          </a:xfrm>
        </p:grpSpPr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84A680C-3854-595C-78B3-521675CD9FA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004734" y="2125133"/>
              <a:ext cx="0" cy="298026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26653104-1A2C-E95C-D2D7-66B3856E3C8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15467" y="2125133"/>
              <a:ext cx="0" cy="298026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A9AA820-C5BD-5194-2C49-BAC4FF8CC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ENGOT-ov60/GOG-3052/RAMP 201: Duration of Response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D1FDD40-AD52-3EAF-9B8A-ACE5AC607F3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Banerjee. JCO. 2025;43:2782.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21E151-3BD7-3077-8C9F-13E126C743F8}"/>
              </a:ext>
            </a:extLst>
          </p:cNvPr>
          <p:cNvSpPr txBox="1"/>
          <p:nvPr/>
        </p:nvSpPr>
        <p:spPr>
          <a:xfrm>
            <a:off x="6727446" y="1325033"/>
            <a:ext cx="4600954" cy="22561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Avutometinib 3.2 mg BIW and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defactinib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200 mg BID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65142DD-1A54-89C5-0065-C537B8226302}"/>
              </a:ext>
            </a:extLst>
          </p:cNvPr>
          <p:cNvSpPr txBox="1"/>
          <p:nvPr/>
        </p:nvSpPr>
        <p:spPr>
          <a:xfrm>
            <a:off x="2794000" y="5376333"/>
            <a:ext cx="6265333" cy="372534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Mo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F436C03-7604-DB75-E2DD-8424CDE31B2B}"/>
              </a:ext>
            </a:extLst>
          </p:cNvPr>
          <p:cNvSpPr txBox="1"/>
          <p:nvPr/>
        </p:nvSpPr>
        <p:spPr>
          <a:xfrm rot="16200000">
            <a:off x="757769" y="3500966"/>
            <a:ext cx="3048000" cy="24553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Probability of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DoR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161616">
                  <a:lumMod val="75000"/>
                  <a:lumOff val="25000"/>
                </a:srgbClr>
              </a:solidFill>
              <a:effectLst/>
              <a:uLnTx/>
              <a:uFillTx/>
              <a:latin typeface="Poppins Medium" pitchFamily="2" charset="77"/>
              <a:ea typeface="+mn-ea"/>
              <a:cs typeface="Poppins Medium" pitchFamily="2" charset="77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E79411A-E6AD-3F28-821B-AEA12DCC8EE2}"/>
              </a:ext>
            </a:extLst>
          </p:cNvPr>
          <p:cNvSpPr txBox="1"/>
          <p:nvPr/>
        </p:nvSpPr>
        <p:spPr>
          <a:xfrm>
            <a:off x="2285999" y="200660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1.0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6E12765-1721-98B9-A4DD-B125C3FD798C}"/>
              </a:ext>
            </a:extLst>
          </p:cNvPr>
          <p:cNvSpPr txBox="1"/>
          <p:nvPr/>
        </p:nvSpPr>
        <p:spPr>
          <a:xfrm>
            <a:off x="2285999" y="26009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0.8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80DAF59-51B6-E6AB-342B-D17A9A27D766}"/>
              </a:ext>
            </a:extLst>
          </p:cNvPr>
          <p:cNvSpPr txBox="1"/>
          <p:nvPr/>
        </p:nvSpPr>
        <p:spPr>
          <a:xfrm>
            <a:off x="2285999" y="319532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C62698E-6D29-58A0-1A07-654CDB48C3C4}"/>
              </a:ext>
            </a:extLst>
          </p:cNvPr>
          <p:cNvSpPr txBox="1"/>
          <p:nvPr/>
        </p:nvSpPr>
        <p:spPr>
          <a:xfrm>
            <a:off x="2285999" y="378968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ED778B2-C484-BD32-2081-9AFBD077A160}"/>
              </a:ext>
            </a:extLst>
          </p:cNvPr>
          <p:cNvSpPr txBox="1"/>
          <p:nvPr/>
        </p:nvSpPr>
        <p:spPr>
          <a:xfrm>
            <a:off x="2285999" y="438404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0.2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00995DE-DEA8-9F01-1145-874472BDF254}"/>
              </a:ext>
            </a:extLst>
          </p:cNvPr>
          <p:cNvSpPr txBox="1"/>
          <p:nvPr/>
        </p:nvSpPr>
        <p:spPr>
          <a:xfrm>
            <a:off x="2285999" y="497840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692D9D1-D207-96DF-2853-5A4501EE72FF}"/>
              </a:ext>
            </a:extLst>
          </p:cNvPr>
          <p:cNvSpPr txBox="1"/>
          <p:nvPr/>
        </p:nvSpPr>
        <p:spPr>
          <a:xfrm>
            <a:off x="8839199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31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8DE99D3-3A70-D14F-99DC-29245AD4B077}"/>
              </a:ext>
            </a:extLst>
          </p:cNvPr>
          <p:cNvSpPr txBox="1"/>
          <p:nvPr/>
        </p:nvSpPr>
        <p:spPr>
          <a:xfrm>
            <a:off x="258233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9C7E033-9A66-8D57-70B9-36DBB1830280}"/>
              </a:ext>
            </a:extLst>
          </p:cNvPr>
          <p:cNvSpPr txBox="1"/>
          <p:nvPr/>
        </p:nvSpPr>
        <p:spPr>
          <a:xfrm>
            <a:off x="279089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B55F83D-3FD2-7E16-4BD9-BE7506140898}"/>
              </a:ext>
            </a:extLst>
          </p:cNvPr>
          <p:cNvSpPr txBox="1"/>
          <p:nvPr/>
        </p:nvSpPr>
        <p:spPr>
          <a:xfrm>
            <a:off x="2999456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0BD42A9-B3E5-4AB4-F2D9-4A40ACB910E2}"/>
              </a:ext>
            </a:extLst>
          </p:cNvPr>
          <p:cNvSpPr txBox="1"/>
          <p:nvPr/>
        </p:nvSpPr>
        <p:spPr>
          <a:xfrm>
            <a:off x="3182617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2F3AEE1C-F8CF-DC59-68C2-E3E79318674F}"/>
              </a:ext>
            </a:extLst>
          </p:cNvPr>
          <p:cNvSpPr txBox="1"/>
          <p:nvPr/>
        </p:nvSpPr>
        <p:spPr>
          <a:xfrm>
            <a:off x="3391179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0BDF2FC-98FC-FA05-8BE6-A7F21ED96FED}"/>
              </a:ext>
            </a:extLst>
          </p:cNvPr>
          <p:cNvSpPr txBox="1"/>
          <p:nvPr/>
        </p:nvSpPr>
        <p:spPr>
          <a:xfrm>
            <a:off x="3599741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CB604050-8D76-CB2B-ACA6-B6572C1217F5}"/>
              </a:ext>
            </a:extLst>
          </p:cNvPr>
          <p:cNvSpPr txBox="1"/>
          <p:nvPr/>
        </p:nvSpPr>
        <p:spPr>
          <a:xfrm>
            <a:off x="3808303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065D9C47-1B82-DE13-CA78-EC76542AAA1F}"/>
              </a:ext>
            </a:extLst>
          </p:cNvPr>
          <p:cNvSpPr txBox="1"/>
          <p:nvPr/>
        </p:nvSpPr>
        <p:spPr>
          <a:xfrm>
            <a:off x="4016865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7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9732378-81D8-87BE-94D6-4E89404A040D}"/>
              </a:ext>
            </a:extLst>
          </p:cNvPr>
          <p:cNvSpPr txBox="1"/>
          <p:nvPr/>
        </p:nvSpPr>
        <p:spPr>
          <a:xfrm>
            <a:off x="4208493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8DEF889-26BA-4EA9-CE2A-0F1331DD8482}"/>
              </a:ext>
            </a:extLst>
          </p:cNvPr>
          <p:cNvSpPr txBox="1"/>
          <p:nvPr/>
        </p:nvSpPr>
        <p:spPr>
          <a:xfrm>
            <a:off x="440858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9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918E0A0-2315-3099-E498-91FCA240643F}"/>
              </a:ext>
            </a:extLst>
          </p:cNvPr>
          <p:cNvSpPr txBox="1"/>
          <p:nvPr/>
        </p:nvSpPr>
        <p:spPr>
          <a:xfrm>
            <a:off x="4810137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6B27B67D-B222-2C26-5131-CBEB468C0DD6}"/>
              </a:ext>
            </a:extLst>
          </p:cNvPr>
          <p:cNvSpPr txBox="1"/>
          <p:nvPr/>
        </p:nvSpPr>
        <p:spPr>
          <a:xfrm>
            <a:off x="5011590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12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742B33A7-578A-C1DC-AD95-573A92A23B9B}"/>
              </a:ext>
            </a:extLst>
          </p:cNvPr>
          <p:cNvSpPr txBox="1"/>
          <p:nvPr/>
        </p:nvSpPr>
        <p:spPr>
          <a:xfrm>
            <a:off x="5414496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79C5C786-AB87-8F51-BD30-83DBDCAB8EAE}"/>
              </a:ext>
            </a:extLst>
          </p:cNvPr>
          <p:cNvSpPr txBox="1"/>
          <p:nvPr/>
        </p:nvSpPr>
        <p:spPr>
          <a:xfrm>
            <a:off x="5615949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15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A3FA413-4C10-DCC8-59D4-1A3FBA14409E}"/>
              </a:ext>
            </a:extLst>
          </p:cNvPr>
          <p:cNvSpPr txBox="1"/>
          <p:nvPr/>
        </p:nvSpPr>
        <p:spPr>
          <a:xfrm>
            <a:off x="581740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16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54295856-0533-9C97-8601-38859FE75057}"/>
              </a:ext>
            </a:extLst>
          </p:cNvPr>
          <p:cNvSpPr txBox="1"/>
          <p:nvPr/>
        </p:nvSpPr>
        <p:spPr>
          <a:xfrm>
            <a:off x="6018855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17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8E2D9A4-4590-093D-5EC7-A7C7CB852748}"/>
              </a:ext>
            </a:extLst>
          </p:cNvPr>
          <p:cNvSpPr txBox="1"/>
          <p:nvPr/>
        </p:nvSpPr>
        <p:spPr>
          <a:xfrm>
            <a:off x="622030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18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09252CD-5581-24A9-B4E9-EF6D7C89BDCC}"/>
              </a:ext>
            </a:extLst>
          </p:cNvPr>
          <p:cNvSpPr txBox="1"/>
          <p:nvPr/>
        </p:nvSpPr>
        <p:spPr>
          <a:xfrm>
            <a:off x="662321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20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A7F3F20-8081-D3C6-E91A-B6F07A49BDD7}"/>
              </a:ext>
            </a:extLst>
          </p:cNvPr>
          <p:cNvSpPr txBox="1"/>
          <p:nvPr/>
        </p:nvSpPr>
        <p:spPr>
          <a:xfrm>
            <a:off x="6824667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21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0AB8A5D5-C9CC-34AB-8BDC-A3E5303F34FE}"/>
              </a:ext>
            </a:extLst>
          </p:cNvPr>
          <p:cNvSpPr txBox="1"/>
          <p:nvPr/>
        </p:nvSpPr>
        <p:spPr>
          <a:xfrm>
            <a:off x="7026120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22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0F3E83E-DB18-77AC-F40D-4FA33FA22DB7}"/>
              </a:ext>
            </a:extLst>
          </p:cNvPr>
          <p:cNvSpPr txBox="1"/>
          <p:nvPr/>
        </p:nvSpPr>
        <p:spPr>
          <a:xfrm>
            <a:off x="7227573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23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F1646C6D-E62B-0D9C-0723-9C7D307481D4}"/>
              </a:ext>
            </a:extLst>
          </p:cNvPr>
          <p:cNvSpPr txBox="1"/>
          <p:nvPr/>
        </p:nvSpPr>
        <p:spPr>
          <a:xfrm>
            <a:off x="7429026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24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D5F2781-4C1C-E9FC-02E6-48F4F9DB4FC4}"/>
              </a:ext>
            </a:extLst>
          </p:cNvPr>
          <p:cNvSpPr txBox="1"/>
          <p:nvPr/>
        </p:nvSpPr>
        <p:spPr>
          <a:xfrm>
            <a:off x="7630479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25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45DE3C60-A7C1-7E0D-DD55-0C22CC5C704E}"/>
              </a:ext>
            </a:extLst>
          </p:cNvPr>
          <p:cNvSpPr txBox="1"/>
          <p:nvPr/>
        </p:nvSpPr>
        <p:spPr>
          <a:xfrm>
            <a:off x="783193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26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9262F47-3EEE-2B4C-46B2-FA07D5A1D982}"/>
              </a:ext>
            </a:extLst>
          </p:cNvPr>
          <p:cNvSpPr txBox="1"/>
          <p:nvPr/>
        </p:nvSpPr>
        <p:spPr>
          <a:xfrm>
            <a:off x="8033385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27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6D0FEC9C-F50F-732A-E931-5ADADC25CA9A}"/>
              </a:ext>
            </a:extLst>
          </p:cNvPr>
          <p:cNvSpPr txBox="1"/>
          <p:nvPr/>
        </p:nvSpPr>
        <p:spPr>
          <a:xfrm>
            <a:off x="823483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28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B8D2344-76CA-65A8-2363-A4DCAFC6BAC8}"/>
              </a:ext>
            </a:extLst>
          </p:cNvPr>
          <p:cNvSpPr txBox="1"/>
          <p:nvPr/>
        </p:nvSpPr>
        <p:spPr>
          <a:xfrm>
            <a:off x="8436291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29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5A31E48-75C2-D8E1-A3BF-03158DD25721}"/>
              </a:ext>
            </a:extLst>
          </p:cNvPr>
          <p:cNvSpPr txBox="1"/>
          <p:nvPr/>
        </p:nvSpPr>
        <p:spPr>
          <a:xfrm>
            <a:off x="863774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30</a:t>
            </a: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12F884A1-EDB2-F555-CF6B-79081EDEB82D}"/>
              </a:ext>
            </a:extLst>
          </p:cNvPr>
          <p:cNvGrpSpPr/>
          <p:nvPr/>
        </p:nvGrpSpPr>
        <p:grpSpPr>
          <a:xfrm>
            <a:off x="228600" y="5589696"/>
            <a:ext cx="8983133" cy="844973"/>
            <a:chOff x="228600" y="5521960"/>
            <a:chExt cx="8983133" cy="844973"/>
          </a:xfrm>
        </p:grpSpPr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82267E72-0F4B-7B8D-8624-FD8A3B8D43BD}"/>
                </a:ext>
              </a:extLst>
            </p:cNvPr>
            <p:cNvSpPr txBox="1"/>
            <p:nvPr/>
          </p:nvSpPr>
          <p:spPr>
            <a:xfrm>
              <a:off x="228600" y="5521960"/>
              <a:ext cx="2400020" cy="84497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Patients at Risk, n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All patients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wt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mt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39C2FAF1-3B51-8CE6-416A-A498F7F3FFFB}"/>
                </a:ext>
              </a:extLst>
            </p:cNvPr>
            <p:cNvSpPr txBox="1"/>
            <p:nvPr/>
          </p:nvSpPr>
          <p:spPr>
            <a:xfrm>
              <a:off x="264160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34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9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25</a:t>
              </a: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65B25DE6-6149-8408-28AC-29852AD46C24}"/>
                </a:ext>
              </a:extLst>
            </p:cNvPr>
            <p:cNvSpPr txBox="1"/>
            <p:nvPr/>
          </p:nvSpPr>
          <p:spPr>
            <a:xfrm>
              <a:off x="2843708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34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9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25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E9E6255C-8B5D-B6A8-2FA0-F69EC187717C}"/>
                </a:ext>
              </a:extLst>
            </p:cNvPr>
            <p:cNvSpPr txBox="1"/>
            <p:nvPr/>
          </p:nvSpPr>
          <p:spPr>
            <a:xfrm>
              <a:off x="3045816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33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8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25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9745B1EF-001A-D9C3-BF16-F958003D91EA}"/>
                </a:ext>
              </a:extLst>
            </p:cNvPr>
            <p:cNvSpPr txBox="1"/>
            <p:nvPr/>
          </p:nvSpPr>
          <p:spPr>
            <a:xfrm>
              <a:off x="3247924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33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8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25</a:t>
              </a: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8512F6FC-3D15-49A6-B774-A1DCF95E9865}"/>
                </a:ext>
              </a:extLst>
            </p:cNvPr>
            <p:cNvSpPr txBox="1"/>
            <p:nvPr/>
          </p:nvSpPr>
          <p:spPr>
            <a:xfrm>
              <a:off x="3450032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30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7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23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BF11AEDD-01B9-5874-7EBD-E13C9F647F9E}"/>
                </a:ext>
              </a:extLst>
            </p:cNvPr>
            <p:cNvSpPr txBox="1"/>
            <p:nvPr/>
          </p:nvSpPr>
          <p:spPr>
            <a:xfrm>
              <a:off x="365214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29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7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22</a:t>
              </a: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3D0405C2-ED59-2B33-F63B-E0EEFD1696CA}"/>
                </a:ext>
              </a:extLst>
            </p:cNvPr>
            <p:cNvSpPr txBox="1"/>
            <p:nvPr/>
          </p:nvSpPr>
          <p:spPr>
            <a:xfrm>
              <a:off x="3854248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20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4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16</a:t>
              </a: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AA0FBDA9-6D01-928F-8F2E-562E73FECDE9}"/>
                </a:ext>
              </a:extLst>
            </p:cNvPr>
            <p:cNvSpPr txBox="1"/>
            <p:nvPr/>
          </p:nvSpPr>
          <p:spPr>
            <a:xfrm>
              <a:off x="4056356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20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4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16</a:t>
              </a: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5559112F-3BBC-89A0-4B7F-84FE4166A609}"/>
                </a:ext>
              </a:extLst>
            </p:cNvPr>
            <p:cNvSpPr txBox="1"/>
            <p:nvPr/>
          </p:nvSpPr>
          <p:spPr>
            <a:xfrm>
              <a:off x="4258464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17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14</a:t>
              </a: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8E36D0BF-A8A9-6D87-423B-9AC5314EA766}"/>
                </a:ext>
              </a:extLst>
            </p:cNvPr>
            <p:cNvSpPr txBox="1"/>
            <p:nvPr/>
          </p:nvSpPr>
          <p:spPr>
            <a:xfrm>
              <a:off x="4460572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16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13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3C84B5E7-A0C7-068D-F77A-B0241A1F2080}"/>
                </a:ext>
              </a:extLst>
            </p:cNvPr>
            <p:cNvSpPr txBox="1"/>
            <p:nvPr/>
          </p:nvSpPr>
          <p:spPr>
            <a:xfrm>
              <a:off x="466268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12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11</a:t>
              </a: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D7486BD0-5BF1-BBDA-FD01-38D06ECEB88D}"/>
                </a:ext>
              </a:extLst>
            </p:cNvPr>
            <p:cNvSpPr txBox="1"/>
            <p:nvPr/>
          </p:nvSpPr>
          <p:spPr>
            <a:xfrm>
              <a:off x="4864788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12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11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A10BF350-EBC9-7EB1-3C61-2EAA457BC6A1}"/>
                </a:ext>
              </a:extLst>
            </p:cNvPr>
            <p:cNvSpPr txBox="1"/>
            <p:nvPr/>
          </p:nvSpPr>
          <p:spPr>
            <a:xfrm>
              <a:off x="5066896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9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0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F8364601-071E-8CDA-BE43-EFFDE40B2202}"/>
                </a:ext>
              </a:extLst>
            </p:cNvPr>
            <p:cNvSpPr txBox="1"/>
            <p:nvPr/>
          </p:nvSpPr>
          <p:spPr>
            <a:xfrm>
              <a:off x="5269004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8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8</a:t>
              </a: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124B4ED1-3B63-FE29-BBCF-ACB1441A885A}"/>
                </a:ext>
              </a:extLst>
            </p:cNvPr>
            <p:cNvSpPr txBox="1"/>
            <p:nvPr/>
          </p:nvSpPr>
          <p:spPr>
            <a:xfrm>
              <a:off x="5471112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7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7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1E3BC40E-2694-38E7-D5FF-A8E2D3AA3699}"/>
                </a:ext>
              </a:extLst>
            </p:cNvPr>
            <p:cNvSpPr txBox="1"/>
            <p:nvPr/>
          </p:nvSpPr>
          <p:spPr>
            <a:xfrm>
              <a:off x="567322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9E1CEB63-4248-9AC5-B202-522A8180FDD9}"/>
                </a:ext>
              </a:extLst>
            </p:cNvPr>
            <p:cNvSpPr txBox="1"/>
            <p:nvPr/>
          </p:nvSpPr>
          <p:spPr>
            <a:xfrm>
              <a:off x="5875328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3005B8F9-6437-A4D7-32A7-FFFFCCA98061}"/>
                </a:ext>
              </a:extLst>
            </p:cNvPr>
            <p:cNvSpPr txBox="1"/>
            <p:nvPr/>
          </p:nvSpPr>
          <p:spPr>
            <a:xfrm>
              <a:off x="6077436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05C91B0A-A5BE-28C3-CD18-031BFD016A43}"/>
                </a:ext>
              </a:extLst>
            </p:cNvPr>
            <p:cNvSpPr txBox="1"/>
            <p:nvPr/>
          </p:nvSpPr>
          <p:spPr>
            <a:xfrm>
              <a:off x="6279544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6B834469-CC99-76F6-7989-78A22106198E}"/>
                </a:ext>
              </a:extLst>
            </p:cNvPr>
            <p:cNvSpPr txBox="1"/>
            <p:nvPr/>
          </p:nvSpPr>
          <p:spPr>
            <a:xfrm>
              <a:off x="6481652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EE95A506-CB76-99BA-DB1B-4C424606A42A}"/>
                </a:ext>
              </a:extLst>
            </p:cNvPr>
            <p:cNvSpPr txBox="1"/>
            <p:nvPr/>
          </p:nvSpPr>
          <p:spPr>
            <a:xfrm>
              <a:off x="668376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4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729A92EB-B9A3-EA33-F2FD-113EC072DEA0}"/>
                </a:ext>
              </a:extLst>
            </p:cNvPr>
            <p:cNvSpPr txBox="1"/>
            <p:nvPr/>
          </p:nvSpPr>
          <p:spPr>
            <a:xfrm>
              <a:off x="6885868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68579422-C383-9ABF-6184-BB623F171EC7}"/>
                </a:ext>
              </a:extLst>
            </p:cNvPr>
            <p:cNvSpPr txBox="1"/>
            <p:nvPr/>
          </p:nvSpPr>
          <p:spPr>
            <a:xfrm>
              <a:off x="7087976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FC93040D-8285-2855-D7CD-02B54D843774}"/>
                </a:ext>
              </a:extLst>
            </p:cNvPr>
            <p:cNvSpPr txBox="1"/>
            <p:nvPr/>
          </p:nvSpPr>
          <p:spPr>
            <a:xfrm>
              <a:off x="7290084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B462E6A0-0B86-CF37-DBB6-24A4CD73AD71}"/>
                </a:ext>
              </a:extLst>
            </p:cNvPr>
            <p:cNvSpPr txBox="1"/>
            <p:nvPr/>
          </p:nvSpPr>
          <p:spPr>
            <a:xfrm>
              <a:off x="7492192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FE4B9660-FBA9-82B3-42D6-278A24286254}"/>
                </a:ext>
              </a:extLst>
            </p:cNvPr>
            <p:cNvSpPr txBox="1"/>
            <p:nvPr/>
          </p:nvSpPr>
          <p:spPr>
            <a:xfrm>
              <a:off x="769430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404C5A02-FB49-CD3B-9AFC-1E16783EB8EF}"/>
                </a:ext>
              </a:extLst>
            </p:cNvPr>
            <p:cNvSpPr txBox="1"/>
            <p:nvPr/>
          </p:nvSpPr>
          <p:spPr>
            <a:xfrm>
              <a:off x="7896408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98C415E2-C003-EDB1-DAAD-DBC1CA9D024B}"/>
                </a:ext>
              </a:extLst>
            </p:cNvPr>
            <p:cNvSpPr txBox="1"/>
            <p:nvPr/>
          </p:nvSpPr>
          <p:spPr>
            <a:xfrm>
              <a:off x="8098516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DC094A29-DA94-009F-E205-D30FC4BF290C}"/>
                </a:ext>
              </a:extLst>
            </p:cNvPr>
            <p:cNvSpPr txBox="1"/>
            <p:nvPr/>
          </p:nvSpPr>
          <p:spPr>
            <a:xfrm>
              <a:off x="8300624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29DB3C96-D6A7-6429-9697-42EEBEE7A8E5}"/>
                </a:ext>
              </a:extLst>
            </p:cNvPr>
            <p:cNvSpPr txBox="1"/>
            <p:nvPr/>
          </p:nvSpPr>
          <p:spPr>
            <a:xfrm>
              <a:off x="8502732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8222C630-3FF7-8C0A-5D22-2A926C9F8D2F}"/>
                </a:ext>
              </a:extLst>
            </p:cNvPr>
            <p:cNvSpPr txBox="1"/>
            <p:nvPr/>
          </p:nvSpPr>
          <p:spPr>
            <a:xfrm>
              <a:off x="8704840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62174B5E-FD31-45BA-BF45-5E20DD7D3C05}"/>
                </a:ext>
              </a:extLst>
            </p:cNvPr>
            <p:cNvSpPr txBox="1"/>
            <p:nvPr/>
          </p:nvSpPr>
          <p:spPr>
            <a:xfrm>
              <a:off x="8906933" y="5708223"/>
              <a:ext cx="304800" cy="59944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1</a:t>
              </a:r>
            </a:p>
          </p:txBody>
        </p:sp>
      </p:grpSp>
      <p:sp>
        <p:nvSpPr>
          <p:cNvPr id="137" name="TextBox 136">
            <a:extLst>
              <a:ext uri="{FF2B5EF4-FFF2-40B4-BE49-F238E27FC236}">
                <a16:creationId xmlns:a16="http://schemas.microsoft.com/office/drawing/2014/main" id="{3F970615-9D16-14B8-4420-9BDE3E0196C4}"/>
              </a:ext>
            </a:extLst>
          </p:cNvPr>
          <p:cNvSpPr txBox="1"/>
          <p:nvPr/>
        </p:nvSpPr>
        <p:spPr>
          <a:xfrm>
            <a:off x="3285067" y="1134358"/>
            <a:ext cx="1447800" cy="98890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 </a:t>
            </a:r>
            <a:r>
              <a:rPr lang="en-US" sz="1200" b="1" dirty="0">
                <a:solidFill>
                  <a:srgbClr val="161616"/>
                </a:solidFill>
                <a:latin typeface="Poppins"/>
              </a:rPr>
              <a:t>M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%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(95% CI)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81 (62-91)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63 (23-86)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87 (66-96)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71E2A9AE-0225-DA8B-A97B-9CE8C080993E}"/>
              </a:ext>
            </a:extLst>
          </p:cNvPr>
          <p:cNvSpPr txBox="1"/>
          <p:nvPr/>
        </p:nvSpPr>
        <p:spPr>
          <a:xfrm>
            <a:off x="4673601" y="1134358"/>
            <a:ext cx="1109133" cy="98890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12 </a:t>
            </a:r>
            <a:r>
              <a:rPr lang="en-US" sz="1200" b="1" dirty="0">
                <a:solidFill>
                  <a:srgbClr val="161616"/>
                </a:solidFill>
                <a:latin typeface="Poppins"/>
              </a:rPr>
              <a:t>M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%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(95% CI)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72 (54-89)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NE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82 (65-98)</a:t>
            </a: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3757234E-E247-AF4F-E284-9F21E1C5E3F5}"/>
              </a:ext>
            </a:extLst>
          </p:cNvPr>
          <p:cNvGrpSpPr/>
          <p:nvPr/>
        </p:nvGrpSpPr>
        <p:grpSpPr>
          <a:xfrm>
            <a:off x="9635068" y="3039534"/>
            <a:ext cx="1354666" cy="804334"/>
            <a:chOff x="9897534" y="1794934"/>
            <a:chExt cx="1354666" cy="804334"/>
          </a:xfrm>
        </p:grpSpPr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442CBA8E-2B88-8BC3-0284-D8ADC1E32851}"/>
                </a:ext>
              </a:extLst>
            </p:cNvPr>
            <p:cNvSpPr txBox="1"/>
            <p:nvPr/>
          </p:nvSpPr>
          <p:spPr>
            <a:xfrm>
              <a:off x="10329333" y="1794934"/>
              <a:ext cx="922867" cy="72813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All patients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1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</a:t>
              </a:r>
              <a:r>
                <a:rPr kumimoji="0" lang="en-US" sz="1200" b="0" i="0" u="none" strike="noStrike" kern="1200" cap="none" spc="0" normalizeH="0" baseline="0" noProof="0" err="1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wt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1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mt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Censored</a:t>
              </a:r>
            </a:p>
          </p:txBody>
        </p: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24765B42-4C12-A2C5-DF4A-79CDD45F86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99133" y="1879600"/>
              <a:ext cx="28786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CE030D2-391D-CD65-7956-B3CE4715FF4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99133" y="2061634"/>
              <a:ext cx="287866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2BB8A813-4D2B-6CC4-7A2A-BA23BD5CE8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99133" y="2243667"/>
              <a:ext cx="287866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8B715C6B-C971-339A-521D-095FCD64360A}"/>
                </a:ext>
              </a:extLst>
            </p:cNvPr>
            <p:cNvSpPr txBox="1"/>
            <p:nvPr/>
          </p:nvSpPr>
          <p:spPr>
            <a:xfrm>
              <a:off x="9897534" y="2294468"/>
              <a:ext cx="524933" cy="3048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aphicFrame>
        <p:nvGraphicFramePr>
          <p:cNvPr id="147" name="Table 146">
            <a:extLst>
              <a:ext uri="{FF2B5EF4-FFF2-40B4-BE49-F238E27FC236}">
                <a16:creationId xmlns:a16="http://schemas.microsoft.com/office/drawing/2014/main" id="{0ADF80DE-AA9E-4961-D9A1-62E0C8373F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949623"/>
              </p:ext>
            </p:extLst>
          </p:nvPr>
        </p:nvGraphicFramePr>
        <p:xfrm>
          <a:off x="7042490" y="1794933"/>
          <a:ext cx="397086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622">
                  <a:extLst>
                    <a:ext uri="{9D8B030D-6E8A-4147-A177-3AD203B41FA5}">
                      <a16:colId xmlns:a16="http://schemas.microsoft.com/office/drawing/2014/main" val="1916009899"/>
                    </a:ext>
                  </a:extLst>
                </a:gridCol>
                <a:gridCol w="1323622">
                  <a:extLst>
                    <a:ext uri="{9D8B030D-6E8A-4147-A177-3AD203B41FA5}">
                      <a16:colId xmlns:a16="http://schemas.microsoft.com/office/drawing/2014/main" val="2503684352"/>
                    </a:ext>
                  </a:extLst>
                </a:gridCol>
                <a:gridCol w="1323622">
                  <a:extLst>
                    <a:ext uri="{9D8B030D-6E8A-4147-A177-3AD203B41FA5}">
                      <a16:colId xmlns:a16="http://schemas.microsoft.com/office/drawing/2014/main" val="857236514"/>
                    </a:ext>
                  </a:extLst>
                </a:gridCol>
              </a:tblGrid>
              <a:tr h="355601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All Patients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109)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 wt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52)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 mt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57)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4562803"/>
                  </a:ext>
                </a:extLst>
              </a:tr>
              <a:tr h="355601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31.1</a:t>
                      </a:r>
                      <a:br>
                        <a:rPr lang="en-US" sz="140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(14.8-31.1)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9.2</a:t>
                      </a:r>
                      <a:br>
                        <a:rPr lang="en-US" sz="140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(5.5-NE)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31.1</a:t>
                      </a:r>
                      <a:br>
                        <a:rPr lang="en-US" sz="140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(14.8-31.1)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02067"/>
                  </a:ext>
                </a:extLst>
              </a:tr>
            </a:tbl>
          </a:graphicData>
        </a:graphic>
      </p:graphicFrame>
      <p:sp>
        <p:nvSpPr>
          <p:cNvPr id="148" name="TextBox 147">
            <a:extLst>
              <a:ext uri="{FF2B5EF4-FFF2-40B4-BE49-F238E27FC236}">
                <a16:creationId xmlns:a16="http://schemas.microsoft.com/office/drawing/2014/main" id="{1F9ACBA2-E594-FE82-5166-F232E541E14C}"/>
              </a:ext>
            </a:extLst>
          </p:cNvPr>
          <p:cNvSpPr txBox="1"/>
          <p:nvPr/>
        </p:nvSpPr>
        <p:spPr>
          <a:xfrm>
            <a:off x="7046723" y="1545169"/>
            <a:ext cx="3962400" cy="22561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prstClr val="black"/>
                </a:solidFill>
                <a:latin typeface="Poppins"/>
              </a:rPr>
              <a:t>Median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DoR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Mo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(95% CI)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0BE0F95E-3B2D-72E1-DA7E-BB46F9D921C3}"/>
              </a:ext>
            </a:extLst>
          </p:cNvPr>
          <p:cNvSpPr txBox="1"/>
          <p:nvPr/>
        </p:nvSpPr>
        <p:spPr>
          <a:xfrm>
            <a:off x="6421761" y="5197322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19</a:t>
            </a:r>
          </a:p>
        </p:txBody>
      </p: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4EFD012F-2026-80A3-7EA8-88AB78B1C0A9}"/>
              </a:ext>
            </a:extLst>
          </p:cNvPr>
          <p:cNvGrpSpPr/>
          <p:nvPr/>
        </p:nvGrpSpPr>
        <p:grpSpPr>
          <a:xfrm>
            <a:off x="2726268" y="2091267"/>
            <a:ext cx="6556128" cy="3069675"/>
            <a:chOff x="2726268" y="2091267"/>
            <a:chExt cx="6556128" cy="3069675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D2DDEBE7-6B6E-3E23-1B6D-791A2733868E}"/>
                </a:ext>
              </a:extLst>
            </p:cNvPr>
            <p:cNvGrpSpPr/>
            <p:nvPr/>
          </p:nvGrpSpPr>
          <p:grpSpPr>
            <a:xfrm>
              <a:off x="2726268" y="2091267"/>
              <a:ext cx="64008" cy="3014133"/>
              <a:chOff x="2726268" y="2091267"/>
              <a:chExt cx="64008" cy="3014133"/>
            </a:xfrm>
          </p:grpSpPr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0C059855-4FBA-54FE-C763-1E95D92E273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789766" y="2091267"/>
                <a:ext cx="0" cy="301413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53847491-672E-7DB8-C0D4-8E7CE16A6CD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26268" y="209973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19CD9ACB-E2C8-25A9-4097-D6995EEAEF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26268" y="269917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6F11C73D-ED8C-06F2-4594-D3C33F2D7C7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26268" y="329861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FFFB3605-60A5-BA03-3253-E88EB16C50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26268" y="389805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57634B-79FF-91D5-D579-DE6F31D2835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26268" y="449749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2" name="Group 151">
              <a:extLst>
                <a:ext uri="{FF2B5EF4-FFF2-40B4-BE49-F238E27FC236}">
                  <a16:creationId xmlns:a16="http://schemas.microsoft.com/office/drawing/2014/main" id="{03143C07-1B62-A515-03B5-7D32DF79E61E}"/>
                </a:ext>
              </a:extLst>
            </p:cNvPr>
            <p:cNvGrpSpPr/>
            <p:nvPr/>
          </p:nvGrpSpPr>
          <p:grpSpPr>
            <a:xfrm>
              <a:off x="2726268" y="5096933"/>
              <a:ext cx="6556128" cy="64009"/>
              <a:chOff x="2726268" y="5096933"/>
              <a:chExt cx="6556128" cy="64009"/>
            </a:xfrm>
          </p:grpSpPr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CCE901D9-22AB-0C3E-CD54-A75544DD9A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68600" y="5096933"/>
                <a:ext cx="651379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123EAEC9-4AAF-3931-CFE8-F85E77E443C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26268" y="5096933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E6DBFFAA-E207-A634-DEB3-BAF38DB103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8976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7B6A1F6-9E52-97DD-F7B3-0AD301CCC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91874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5E1F5634-10B9-BC6A-C085-E7E93AFDCE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93982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1F694ACC-6F76-7B99-7FE0-D5A2F6E2B3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9609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EC41801F-1743-EBCF-CBC4-DBDB13D700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98198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9B33ADE5-2B51-FA8B-B5C2-078B3CD727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0030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A262E0CD-ECEB-1BAC-4574-CAA84420AF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2414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D3D63DFF-4429-44FB-6008-33C1980065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04522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47038623-4008-8457-0E19-3BD8B8416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0663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76A994F8-EBEC-9257-BEA3-E1548FF837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08738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193062EA-C8E1-C8C6-40BC-D0ECDDAB39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1084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A2E35646-499A-4831-7A63-B4D3B6E7BD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2954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6B0075AB-AA84-B594-D7B2-3A2F6835D2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15062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28B7BA7-778C-885E-79BA-926B8D60F4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1717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7EACE83A-A3A0-09CF-6F08-23DBBA20D2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19278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768CDBA4-FA99-8463-8BFE-6D6C2530A8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2138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DA5C6BF5-6BC1-B89F-3E39-A2AAE1B3FF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23494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4A6A9305-C1DD-5D79-4D72-CE90749528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5602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CEBD58FD-CB0E-C694-F67E-4C89EC1D72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2771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89708EC8-22FE-7EEF-7180-C3BC80CDED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29818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01D01558-8410-A6E5-2F20-48F22348B5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3192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65F60704-728A-0176-9CB2-FEE4BB4544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34034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5D9C43B0-9229-A021-A52D-F566D6DEEC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36142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140320BC-94B6-5E0E-29BB-D9EDE6BE9C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3825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2E941845-82D5-7FAA-79D5-F9EFB3DBF5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0358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D4B9A6CD-FF5D-0D49-32D6-E0E7D9BA08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4246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3D3087B8-4BD8-FA03-A37A-5260DF0715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044574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7A8FD9FA-2555-2C87-E61B-897C99FD69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46682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FB8F3EDE-83EF-8884-E734-B28D7C2204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650898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B8A825EA-C5E2-D9BF-C1F5-68278CAD36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53006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0A11A04B-BF03-35CC-2B97-7D12C0F65A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05510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A049E038-CE50-D32D-1CE5-70107574C0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8790" y="509693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3" name="Freeform 152">
            <a:extLst>
              <a:ext uri="{FF2B5EF4-FFF2-40B4-BE49-F238E27FC236}">
                <a16:creationId xmlns:a16="http://schemas.microsoft.com/office/drawing/2014/main" id="{2E9B25D6-96D3-12FC-E9CA-2D01CF2E5AC6}"/>
              </a:ext>
            </a:extLst>
          </p:cNvPr>
          <p:cNvSpPr/>
          <p:nvPr/>
        </p:nvSpPr>
        <p:spPr>
          <a:xfrm>
            <a:off x="2784475" y="2095778"/>
            <a:ext cx="6277710" cy="2996180"/>
          </a:xfrm>
          <a:custGeom>
            <a:avLst/>
            <a:gdLst>
              <a:gd name="csX0" fmla="*/ 6307357 w 6307357"/>
              <a:gd name="csY0" fmla="*/ 2983480 h 2983480"/>
              <a:gd name="csX1" fmla="*/ 6307357 w 6307357"/>
              <a:gd name="csY1" fmla="*/ 1214750 h 2983480"/>
              <a:gd name="csX2" fmla="*/ 2990155 w 6307357"/>
              <a:gd name="csY2" fmla="*/ 1214750 h 2983480"/>
              <a:gd name="csX3" fmla="*/ 2990155 w 6307357"/>
              <a:gd name="csY3" fmla="*/ 854330 h 2983480"/>
              <a:gd name="csX4" fmla="*/ 1875521 w 6307357"/>
              <a:gd name="csY4" fmla="*/ 854330 h 2983480"/>
              <a:gd name="csX5" fmla="*/ 1875521 w 6307357"/>
              <a:gd name="csY5" fmla="*/ 707492 h 2983480"/>
              <a:gd name="csX6" fmla="*/ 1608543 w 6307357"/>
              <a:gd name="csY6" fmla="*/ 707492 h 2983480"/>
              <a:gd name="csX7" fmla="*/ 1608543 w 6307357"/>
              <a:gd name="csY7" fmla="*/ 580677 h 2983480"/>
              <a:gd name="csX8" fmla="*/ 1148006 w 6307357"/>
              <a:gd name="csY8" fmla="*/ 580677 h 2983480"/>
              <a:gd name="csX9" fmla="*/ 1148006 w 6307357"/>
              <a:gd name="csY9" fmla="*/ 513933 h 2983480"/>
              <a:gd name="csX10" fmla="*/ 1141331 w 6307357"/>
              <a:gd name="csY10" fmla="*/ 507258 h 2983480"/>
              <a:gd name="csX11" fmla="*/ 1141331 w 6307357"/>
              <a:gd name="csY11" fmla="*/ 280327 h 2983480"/>
              <a:gd name="csX12" fmla="*/ 854330 w 6307357"/>
              <a:gd name="csY12" fmla="*/ 280327 h 2983480"/>
              <a:gd name="csX13" fmla="*/ 854330 w 6307357"/>
              <a:gd name="csY13" fmla="*/ 180210 h 2983480"/>
              <a:gd name="csX14" fmla="*/ 747538 w 6307357"/>
              <a:gd name="csY14" fmla="*/ 180210 h 2983480"/>
              <a:gd name="csX15" fmla="*/ 747538 w 6307357"/>
              <a:gd name="csY15" fmla="*/ 73419 h 2983480"/>
              <a:gd name="csX16" fmla="*/ 680794 w 6307357"/>
              <a:gd name="csY16" fmla="*/ 73419 h 2983480"/>
              <a:gd name="csX17" fmla="*/ 680794 w 6307357"/>
              <a:gd name="csY17" fmla="*/ 0 h 2983480"/>
              <a:gd name="csX18" fmla="*/ 0 w 6307357"/>
              <a:gd name="csY18" fmla="*/ 0 h 2983480"/>
              <a:gd name="csX0" fmla="*/ 6307357 w 6307357"/>
              <a:gd name="csY0" fmla="*/ 2996180 h 2996180"/>
              <a:gd name="csX1" fmla="*/ 6307357 w 6307357"/>
              <a:gd name="csY1" fmla="*/ 1214750 h 2996180"/>
              <a:gd name="csX2" fmla="*/ 2990155 w 6307357"/>
              <a:gd name="csY2" fmla="*/ 1214750 h 2996180"/>
              <a:gd name="csX3" fmla="*/ 2990155 w 6307357"/>
              <a:gd name="csY3" fmla="*/ 854330 h 2996180"/>
              <a:gd name="csX4" fmla="*/ 1875521 w 6307357"/>
              <a:gd name="csY4" fmla="*/ 854330 h 2996180"/>
              <a:gd name="csX5" fmla="*/ 1875521 w 6307357"/>
              <a:gd name="csY5" fmla="*/ 707492 h 2996180"/>
              <a:gd name="csX6" fmla="*/ 1608543 w 6307357"/>
              <a:gd name="csY6" fmla="*/ 707492 h 2996180"/>
              <a:gd name="csX7" fmla="*/ 1608543 w 6307357"/>
              <a:gd name="csY7" fmla="*/ 580677 h 2996180"/>
              <a:gd name="csX8" fmla="*/ 1148006 w 6307357"/>
              <a:gd name="csY8" fmla="*/ 580677 h 2996180"/>
              <a:gd name="csX9" fmla="*/ 1148006 w 6307357"/>
              <a:gd name="csY9" fmla="*/ 513933 h 2996180"/>
              <a:gd name="csX10" fmla="*/ 1141331 w 6307357"/>
              <a:gd name="csY10" fmla="*/ 507258 h 2996180"/>
              <a:gd name="csX11" fmla="*/ 1141331 w 6307357"/>
              <a:gd name="csY11" fmla="*/ 280327 h 2996180"/>
              <a:gd name="csX12" fmla="*/ 854330 w 6307357"/>
              <a:gd name="csY12" fmla="*/ 280327 h 2996180"/>
              <a:gd name="csX13" fmla="*/ 854330 w 6307357"/>
              <a:gd name="csY13" fmla="*/ 180210 h 2996180"/>
              <a:gd name="csX14" fmla="*/ 747538 w 6307357"/>
              <a:gd name="csY14" fmla="*/ 180210 h 2996180"/>
              <a:gd name="csX15" fmla="*/ 747538 w 6307357"/>
              <a:gd name="csY15" fmla="*/ 73419 h 2996180"/>
              <a:gd name="csX16" fmla="*/ 680794 w 6307357"/>
              <a:gd name="csY16" fmla="*/ 73419 h 2996180"/>
              <a:gd name="csX17" fmla="*/ 680794 w 6307357"/>
              <a:gd name="csY17" fmla="*/ 0 h 2996180"/>
              <a:gd name="csX18" fmla="*/ 0 w 6307357"/>
              <a:gd name="csY18" fmla="*/ 0 h 299618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6307357" h="2996180">
                <a:moveTo>
                  <a:pt x="6307357" y="2996180"/>
                </a:moveTo>
                <a:lnTo>
                  <a:pt x="6307357" y="1214750"/>
                </a:lnTo>
                <a:lnTo>
                  <a:pt x="2990155" y="1214750"/>
                </a:lnTo>
                <a:lnTo>
                  <a:pt x="2990155" y="854330"/>
                </a:lnTo>
                <a:lnTo>
                  <a:pt x="1875521" y="854330"/>
                </a:lnTo>
                <a:lnTo>
                  <a:pt x="1875521" y="707492"/>
                </a:lnTo>
                <a:lnTo>
                  <a:pt x="1608543" y="707492"/>
                </a:lnTo>
                <a:lnTo>
                  <a:pt x="1608543" y="580677"/>
                </a:lnTo>
                <a:lnTo>
                  <a:pt x="1148006" y="580677"/>
                </a:lnTo>
                <a:lnTo>
                  <a:pt x="1148006" y="513933"/>
                </a:lnTo>
                <a:lnTo>
                  <a:pt x="1141331" y="507258"/>
                </a:lnTo>
                <a:lnTo>
                  <a:pt x="1141331" y="280327"/>
                </a:lnTo>
                <a:lnTo>
                  <a:pt x="854330" y="280327"/>
                </a:lnTo>
                <a:lnTo>
                  <a:pt x="854330" y="180210"/>
                </a:lnTo>
                <a:lnTo>
                  <a:pt x="747538" y="180210"/>
                </a:lnTo>
                <a:lnTo>
                  <a:pt x="747538" y="73419"/>
                </a:lnTo>
                <a:lnTo>
                  <a:pt x="680794" y="73419"/>
                </a:lnTo>
                <a:lnTo>
                  <a:pt x="680794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54" name="Freeform 153">
            <a:extLst>
              <a:ext uri="{FF2B5EF4-FFF2-40B4-BE49-F238E27FC236}">
                <a16:creationId xmlns:a16="http://schemas.microsoft.com/office/drawing/2014/main" id="{2E52007C-93BF-363D-8B07-3825FA168FEB}"/>
              </a:ext>
            </a:extLst>
          </p:cNvPr>
          <p:cNvSpPr/>
          <p:nvPr/>
        </p:nvSpPr>
        <p:spPr>
          <a:xfrm>
            <a:off x="2781299" y="2094436"/>
            <a:ext cx="2240237" cy="1747066"/>
          </a:xfrm>
          <a:custGeom>
            <a:avLst/>
            <a:gdLst>
              <a:gd name="csX0" fmla="*/ 2242578 w 2242578"/>
              <a:gd name="csY0" fmla="*/ 1747066 h 1747066"/>
              <a:gd name="csX1" fmla="*/ 1864558 w 2242578"/>
              <a:gd name="csY1" fmla="*/ 1747066 h 1747066"/>
              <a:gd name="csX2" fmla="*/ 1864558 w 2242578"/>
              <a:gd name="csY2" fmla="*/ 1128952 h 1747066"/>
              <a:gd name="csX3" fmla="*/ 1123843 w 2242578"/>
              <a:gd name="csY3" fmla="*/ 1128952 h 1747066"/>
              <a:gd name="csX4" fmla="*/ 1123843 w 2242578"/>
              <a:gd name="csY4" fmla="*/ 745823 h 1747066"/>
              <a:gd name="csX5" fmla="*/ 1103410 w 2242578"/>
              <a:gd name="csY5" fmla="*/ 745823 h 1747066"/>
              <a:gd name="csX6" fmla="*/ 1103410 w 2242578"/>
              <a:gd name="csY6" fmla="*/ 372911 h 1747066"/>
              <a:gd name="csX7" fmla="*/ 745823 w 2242578"/>
              <a:gd name="csY7" fmla="*/ 372911 h 1747066"/>
              <a:gd name="csX8" fmla="*/ 745823 w 2242578"/>
              <a:gd name="csY8" fmla="*/ 0 h 1747066"/>
              <a:gd name="csX9" fmla="*/ 0 w 2242578"/>
              <a:gd name="csY9" fmla="*/ 0 h 17470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2242578" h="1747066">
                <a:moveTo>
                  <a:pt x="2242578" y="1747066"/>
                </a:moveTo>
                <a:lnTo>
                  <a:pt x="1864558" y="1747066"/>
                </a:lnTo>
                <a:lnTo>
                  <a:pt x="1864558" y="1128952"/>
                </a:lnTo>
                <a:lnTo>
                  <a:pt x="1123843" y="1128952"/>
                </a:lnTo>
                <a:lnTo>
                  <a:pt x="1123843" y="745823"/>
                </a:lnTo>
                <a:lnTo>
                  <a:pt x="1103410" y="745823"/>
                </a:lnTo>
                <a:lnTo>
                  <a:pt x="1103410" y="372911"/>
                </a:lnTo>
                <a:lnTo>
                  <a:pt x="745823" y="372911"/>
                </a:lnTo>
                <a:lnTo>
                  <a:pt x="745823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072EBB7C-9F3D-37B0-7400-54271653F062}"/>
              </a:ext>
            </a:extLst>
          </p:cNvPr>
          <p:cNvGrpSpPr/>
          <p:nvPr/>
        </p:nvGrpSpPr>
        <p:grpSpPr>
          <a:xfrm>
            <a:off x="3036746" y="1992931"/>
            <a:ext cx="2112502" cy="1966063"/>
            <a:chOff x="3036746" y="1992931"/>
            <a:chExt cx="2112502" cy="1966063"/>
          </a:xfrm>
        </p:grpSpPr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EC70D35C-F9CA-4992-5084-9A0FB4A2E33C}"/>
                </a:ext>
              </a:extLst>
            </p:cNvPr>
            <p:cNvSpPr txBox="1"/>
            <p:nvPr/>
          </p:nvSpPr>
          <p:spPr>
            <a:xfrm>
              <a:off x="4893642" y="373744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08B54F8A-5C96-50E8-34B4-696C277C7A15}"/>
                </a:ext>
              </a:extLst>
            </p:cNvPr>
            <p:cNvSpPr txBox="1"/>
            <p:nvPr/>
          </p:nvSpPr>
          <p:spPr>
            <a:xfrm>
              <a:off x="4090775" y="311336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7BC77F4E-FBFD-E5A8-0A4F-1D50CDBDF425}"/>
                </a:ext>
              </a:extLst>
            </p:cNvPr>
            <p:cNvSpPr txBox="1"/>
            <p:nvPr/>
          </p:nvSpPr>
          <p:spPr>
            <a:xfrm>
              <a:off x="3783421" y="310740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772FB297-3515-004D-7BFD-294C1A01CD59}"/>
                </a:ext>
              </a:extLst>
            </p:cNvPr>
            <p:cNvSpPr txBox="1"/>
            <p:nvPr/>
          </p:nvSpPr>
          <p:spPr>
            <a:xfrm>
              <a:off x="4533501" y="373488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1A911803-FDE4-7481-8A88-D2485D81AAA1}"/>
                </a:ext>
              </a:extLst>
            </p:cNvPr>
            <p:cNvSpPr txBox="1"/>
            <p:nvPr/>
          </p:nvSpPr>
          <p:spPr>
            <a:xfrm>
              <a:off x="3036746" y="199293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55EACCE-D4BB-8A73-D45B-495C5FB2A9E5}"/>
              </a:ext>
            </a:extLst>
          </p:cNvPr>
          <p:cNvGrpSpPr/>
          <p:nvPr/>
        </p:nvGrpSpPr>
        <p:grpSpPr>
          <a:xfrm>
            <a:off x="3794488" y="2556556"/>
            <a:ext cx="4338054" cy="866057"/>
            <a:chOff x="3794488" y="2556556"/>
            <a:chExt cx="4338054" cy="866057"/>
          </a:xfrm>
        </p:grpSpPr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F911384B-F24A-5EBC-EC9D-5D873422E40E}"/>
                </a:ext>
              </a:extLst>
            </p:cNvPr>
            <p:cNvSpPr txBox="1"/>
            <p:nvPr/>
          </p:nvSpPr>
          <p:spPr>
            <a:xfrm>
              <a:off x="3794488" y="255655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19D158B7-2281-E48A-CF88-CE520461E35E}"/>
                </a:ext>
              </a:extLst>
            </p:cNvPr>
            <p:cNvSpPr txBox="1"/>
            <p:nvPr/>
          </p:nvSpPr>
          <p:spPr>
            <a:xfrm>
              <a:off x="4095031" y="257102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E9165332-9CAF-1B9B-C27A-EAFB6FF3F862}"/>
                </a:ext>
              </a:extLst>
            </p:cNvPr>
            <p:cNvSpPr txBox="1"/>
            <p:nvPr/>
          </p:nvSpPr>
          <p:spPr>
            <a:xfrm>
              <a:off x="4175914" y="257017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A9C9AC1A-7AE5-40B6-63EB-CA52603F7DA6}"/>
                </a:ext>
              </a:extLst>
            </p:cNvPr>
            <p:cNvSpPr txBox="1"/>
            <p:nvPr/>
          </p:nvSpPr>
          <p:spPr>
            <a:xfrm>
              <a:off x="4333422" y="269703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43C94347-BF67-DFF2-54AE-ECD713A80527}"/>
                </a:ext>
              </a:extLst>
            </p:cNvPr>
            <p:cNvSpPr txBox="1"/>
            <p:nvPr/>
          </p:nvSpPr>
          <p:spPr>
            <a:xfrm>
              <a:off x="4526689" y="2839220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17412E06-BC65-8031-2A36-25A6759C2A52}"/>
                </a:ext>
              </a:extLst>
            </p:cNvPr>
            <p:cNvSpPr txBox="1"/>
            <p:nvPr/>
          </p:nvSpPr>
          <p:spPr>
            <a:xfrm>
              <a:off x="4546272" y="283836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641D7C14-5566-D88D-C2AF-469B58510972}"/>
                </a:ext>
              </a:extLst>
            </p:cNvPr>
            <p:cNvSpPr txBox="1"/>
            <p:nvPr/>
          </p:nvSpPr>
          <p:spPr>
            <a:xfrm>
              <a:off x="4897899" y="28426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CEEF5D75-E686-3E7D-353E-3DE9FACB0AA3}"/>
                </a:ext>
              </a:extLst>
            </p:cNvPr>
            <p:cNvSpPr txBox="1"/>
            <p:nvPr/>
          </p:nvSpPr>
          <p:spPr>
            <a:xfrm>
              <a:off x="5269959" y="2841775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F4FB4B8D-449B-0552-B1C3-7B7F11CE96B3}"/>
                </a:ext>
              </a:extLst>
            </p:cNvPr>
            <p:cNvSpPr txBox="1"/>
            <p:nvPr/>
          </p:nvSpPr>
          <p:spPr>
            <a:xfrm>
              <a:off x="5447901" y="284092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EE67E92B-1F2B-5E0A-F7C9-2667359FB237}"/>
                </a:ext>
              </a:extLst>
            </p:cNvPr>
            <p:cNvSpPr txBox="1"/>
            <p:nvPr/>
          </p:nvSpPr>
          <p:spPr>
            <a:xfrm>
              <a:off x="5625843" y="285028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1142B788-F42F-AC50-975F-ADB40FEB280C}"/>
                </a:ext>
              </a:extLst>
            </p:cNvPr>
            <p:cNvSpPr txBox="1"/>
            <p:nvPr/>
          </p:nvSpPr>
          <p:spPr>
            <a:xfrm>
              <a:off x="7504875" y="3201062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C63BE245-D251-F736-36EE-4C7DF1DA9475}"/>
                </a:ext>
              </a:extLst>
            </p:cNvPr>
            <p:cNvSpPr txBox="1"/>
            <p:nvPr/>
          </p:nvSpPr>
          <p:spPr>
            <a:xfrm>
              <a:off x="6758200" y="3201062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0D789757-5AA4-E3B1-2DEB-402932A05162}"/>
                </a:ext>
              </a:extLst>
            </p:cNvPr>
            <p:cNvSpPr txBox="1"/>
            <p:nvPr/>
          </p:nvSpPr>
          <p:spPr>
            <a:xfrm>
              <a:off x="6563231" y="3201062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023E8430-ACD0-07CC-5A5E-B819E6C5FC35}"/>
                </a:ext>
              </a:extLst>
            </p:cNvPr>
            <p:cNvSpPr txBox="1"/>
            <p:nvPr/>
          </p:nvSpPr>
          <p:spPr>
            <a:xfrm>
              <a:off x="7876936" y="3201062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10466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B470F9-FE07-9DC1-345C-F6D3148A6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" name="Group 247">
            <a:extLst>
              <a:ext uri="{FF2B5EF4-FFF2-40B4-BE49-F238E27FC236}">
                <a16:creationId xmlns:a16="http://schemas.microsoft.com/office/drawing/2014/main" id="{042CBCEF-B6D1-C55E-72DA-1C1649DBB268}"/>
              </a:ext>
            </a:extLst>
          </p:cNvPr>
          <p:cNvGrpSpPr/>
          <p:nvPr/>
        </p:nvGrpSpPr>
        <p:grpSpPr>
          <a:xfrm>
            <a:off x="2673991" y="1991701"/>
            <a:ext cx="5919806" cy="2332926"/>
            <a:chOff x="2673991" y="1991701"/>
            <a:chExt cx="5919806" cy="2332926"/>
          </a:xfrm>
        </p:grpSpPr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8D00780C-F34F-4A01-6FCF-2ACE46780405}"/>
                </a:ext>
              </a:extLst>
            </p:cNvPr>
            <p:cNvSpPr txBox="1"/>
            <p:nvPr/>
          </p:nvSpPr>
          <p:spPr>
            <a:xfrm>
              <a:off x="4307932" y="291982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D353D22A-0118-BF10-04DA-50470688B86C}"/>
                </a:ext>
              </a:extLst>
            </p:cNvPr>
            <p:cNvSpPr txBox="1"/>
            <p:nvPr/>
          </p:nvSpPr>
          <p:spPr>
            <a:xfrm>
              <a:off x="7287266" y="41030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C9786362-AAA4-891A-11B1-7F3055DE4017}"/>
                </a:ext>
              </a:extLst>
            </p:cNvPr>
            <p:cNvSpPr txBox="1"/>
            <p:nvPr/>
          </p:nvSpPr>
          <p:spPr>
            <a:xfrm>
              <a:off x="7315841" y="41030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14F04799-8EB3-831B-2D92-ACEDC70DBCEE}"/>
                </a:ext>
              </a:extLst>
            </p:cNvPr>
            <p:cNvSpPr txBox="1"/>
            <p:nvPr/>
          </p:nvSpPr>
          <p:spPr>
            <a:xfrm>
              <a:off x="7823841" y="41030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4" name="TextBox 223">
              <a:extLst>
                <a:ext uri="{FF2B5EF4-FFF2-40B4-BE49-F238E27FC236}">
                  <a16:creationId xmlns:a16="http://schemas.microsoft.com/office/drawing/2014/main" id="{0C623CB9-D748-8AB3-DF5E-1D1E718DC8AB}"/>
                </a:ext>
              </a:extLst>
            </p:cNvPr>
            <p:cNvSpPr txBox="1"/>
            <p:nvPr/>
          </p:nvSpPr>
          <p:spPr>
            <a:xfrm>
              <a:off x="8322316" y="41030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0E483CA1-3EF5-C75E-2C1D-951785E22B0B}"/>
                </a:ext>
              </a:extLst>
            </p:cNvPr>
            <p:cNvSpPr txBox="1"/>
            <p:nvPr/>
          </p:nvSpPr>
          <p:spPr>
            <a:xfrm>
              <a:off x="8338191" y="41030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ADF40EB1-48B5-01B6-94D8-45F917859F4F}"/>
                </a:ext>
              </a:extLst>
            </p:cNvPr>
            <p:cNvSpPr txBox="1"/>
            <p:nvPr/>
          </p:nvSpPr>
          <p:spPr>
            <a:xfrm>
              <a:off x="6277616" y="366175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7" name="TextBox 226">
              <a:extLst>
                <a:ext uri="{FF2B5EF4-FFF2-40B4-BE49-F238E27FC236}">
                  <a16:creationId xmlns:a16="http://schemas.microsoft.com/office/drawing/2014/main" id="{C2E230B0-674A-A31D-BBDB-2E822F0667BD}"/>
                </a:ext>
              </a:extLst>
            </p:cNvPr>
            <p:cNvSpPr txBox="1"/>
            <p:nvPr/>
          </p:nvSpPr>
          <p:spPr>
            <a:xfrm>
              <a:off x="5737866" y="35696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CB22E4A5-9CDE-D9D1-D743-BF4390551BFD}"/>
                </a:ext>
              </a:extLst>
            </p:cNvPr>
            <p:cNvSpPr txBox="1"/>
            <p:nvPr/>
          </p:nvSpPr>
          <p:spPr>
            <a:xfrm>
              <a:off x="5763266" y="35696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29" name="TextBox 228">
              <a:extLst>
                <a:ext uri="{FF2B5EF4-FFF2-40B4-BE49-F238E27FC236}">
                  <a16:creationId xmlns:a16="http://schemas.microsoft.com/office/drawing/2014/main" id="{4E8396DA-D207-F4C2-6909-272B914F7A4F}"/>
                </a:ext>
              </a:extLst>
            </p:cNvPr>
            <p:cNvSpPr txBox="1"/>
            <p:nvPr/>
          </p:nvSpPr>
          <p:spPr>
            <a:xfrm>
              <a:off x="5417191" y="35633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D5DE6EC7-8F36-8F3A-EAE7-AAF30F7A2FA8}"/>
                </a:ext>
              </a:extLst>
            </p:cNvPr>
            <p:cNvSpPr txBox="1"/>
            <p:nvPr/>
          </p:nvSpPr>
          <p:spPr>
            <a:xfrm>
              <a:off x="5131441" y="34871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6273B413-E441-DC78-7BB8-335DB2FEAFC3}"/>
                </a:ext>
              </a:extLst>
            </p:cNvPr>
            <p:cNvSpPr txBox="1"/>
            <p:nvPr/>
          </p:nvSpPr>
          <p:spPr>
            <a:xfrm>
              <a:off x="5074291" y="349030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18381630-464A-29E6-40DD-4BE966D24753}"/>
                </a:ext>
              </a:extLst>
            </p:cNvPr>
            <p:cNvSpPr txBox="1"/>
            <p:nvPr/>
          </p:nvSpPr>
          <p:spPr>
            <a:xfrm>
              <a:off x="5055241" y="326170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3" name="TextBox 232">
              <a:extLst>
                <a:ext uri="{FF2B5EF4-FFF2-40B4-BE49-F238E27FC236}">
                  <a16:creationId xmlns:a16="http://schemas.microsoft.com/office/drawing/2014/main" id="{1557DF37-823F-612A-FD8C-11EA5F08B5DA}"/>
                </a:ext>
              </a:extLst>
            </p:cNvPr>
            <p:cNvSpPr txBox="1"/>
            <p:nvPr/>
          </p:nvSpPr>
          <p:spPr>
            <a:xfrm>
              <a:off x="4867916" y="32712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2007C78D-809B-8640-0A12-9BFF5ECED2D9}"/>
                </a:ext>
              </a:extLst>
            </p:cNvPr>
            <p:cNvSpPr txBox="1"/>
            <p:nvPr/>
          </p:nvSpPr>
          <p:spPr>
            <a:xfrm>
              <a:off x="4734566" y="326170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018030BB-2D23-586C-EB5A-80541E2AC06B}"/>
                </a:ext>
              </a:extLst>
            </p:cNvPr>
            <p:cNvSpPr txBox="1"/>
            <p:nvPr/>
          </p:nvSpPr>
          <p:spPr>
            <a:xfrm>
              <a:off x="4763141" y="32585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ADD81C2D-26B5-6C4A-F7CB-1F8926E1E2E4}"/>
                </a:ext>
              </a:extLst>
            </p:cNvPr>
            <p:cNvSpPr txBox="1"/>
            <p:nvPr/>
          </p:nvSpPr>
          <p:spPr>
            <a:xfrm>
              <a:off x="4696466" y="317280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57CBE5A9-0EA2-AB4E-F8AE-4020FD59E9FC}"/>
                </a:ext>
              </a:extLst>
            </p:cNvPr>
            <p:cNvSpPr txBox="1"/>
            <p:nvPr/>
          </p:nvSpPr>
          <p:spPr>
            <a:xfrm>
              <a:off x="3054991" y="22107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9C7F9F6-19E8-FAB5-D44C-964E7DFE6753}"/>
                </a:ext>
              </a:extLst>
            </p:cNvPr>
            <p:cNvSpPr txBox="1"/>
            <p:nvPr/>
          </p:nvSpPr>
          <p:spPr>
            <a:xfrm>
              <a:off x="4051941" y="276005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7CD4E678-E430-46E1-F8D8-C7183EEE73FC}"/>
                </a:ext>
              </a:extLst>
            </p:cNvPr>
            <p:cNvSpPr txBox="1"/>
            <p:nvPr/>
          </p:nvSpPr>
          <p:spPr>
            <a:xfrm>
              <a:off x="3896366" y="26108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0" name="TextBox 239">
              <a:extLst>
                <a:ext uri="{FF2B5EF4-FFF2-40B4-BE49-F238E27FC236}">
                  <a16:creationId xmlns:a16="http://schemas.microsoft.com/office/drawing/2014/main" id="{9C285AAD-221F-0D3E-E56F-B01E00ED3056}"/>
                </a:ext>
              </a:extLst>
            </p:cNvPr>
            <p:cNvSpPr txBox="1"/>
            <p:nvPr/>
          </p:nvSpPr>
          <p:spPr>
            <a:xfrm>
              <a:off x="2937516" y="19948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43FDBB90-B72F-6FC4-B4DA-1209838C249C}"/>
                </a:ext>
              </a:extLst>
            </p:cNvPr>
            <p:cNvSpPr txBox="1"/>
            <p:nvPr/>
          </p:nvSpPr>
          <p:spPr>
            <a:xfrm>
              <a:off x="3010541" y="22107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147F69AB-1518-7FAD-5744-958B4897EEFE}"/>
                </a:ext>
              </a:extLst>
            </p:cNvPr>
            <p:cNvSpPr txBox="1"/>
            <p:nvPr/>
          </p:nvSpPr>
          <p:spPr>
            <a:xfrm>
              <a:off x="2673991" y="199170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D4333042-9E2E-049A-2799-60A6EC56C4F4}"/>
                </a:ext>
              </a:extLst>
            </p:cNvPr>
            <p:cNvSpPr txBox="1"/>
            <p:nvPr/>
          </p:nvSpPr>
          <p:spPr>
            <a:xfrm>
              <a:off x="3350266" y="236635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6D6538E8-0E87-C817-A6EE-5F84737A3C4C}"/>
                </a:ext>
              </a:extLst>
            </p:cNvPr>
            <p:cNvSpPr txBox="1"/>
            <p:nvPr/>
          </p:nvSpPr>
          <p:spPr>
            <a:xfrm>
              <a:off x="3382016" y="23695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61770AE4-6D6B-5059-BE98-4EB140B32DFC}"/>
                </a:ext>
              </a:extLst>
            </p:cNvPr>
            <p:cNvSpPr txBox="1"/>
            <p:nvPr/>
          </p:nvSpPr>
          <p:spPr>
            <a:xfrm>
              <a:off x="3499491" y="237587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807C4888-0A4A-3C83-AF61-36C3D19F0641}"/>
                </a:ext>
              </a:extLst>
            </p:cNvPr>
            <p:cNvSpPr txBox="1"/>
            <p:nvPr/>
          </p:nvSpPr>
          <p:spPr>
            <a:xfrm>
              <a:off x="3667766" y="244255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47" name="TextBox 246">
              <a:extLst>
                <a:ext uri="{FF2B5EF4-FFF2-40B4-BE49-F238E27FC236}">
                  <a16:creationId xmlns:a16="http://schemas.microsoft.com/office/drawing/2014/main" id="{7C33AFA6-EE3F-7164-130C-F32016EBAEA3}"/>
                </a:ext>
              </a:extLst>
            </p:cNvPr>
            <p:cNvSpPr txBox="1"/>
            <p:nvPr/>
          </p:nvSpPr>
          <p:spPr>
            <a:xfrm>
              <a:off x="3707857" y="256739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pSp>
        <p:nvGrpSpPr>
          <p:cNvPr id="264" name="Group 263">
            <a:extLst>
              <a:ext uri="{FF2B5EF4-FFF2-40B4-BE49-F238E27FC236}">
                <a16:creationId xmlns:a16="http://schemas.microsoft.com/office/drawing/2014/main" id="{2DECA400-8DC2-905E-62F7-6C020E72BCD8}"/>
              </a:ext>
            </a:extLst>
          </p:cNvPr>
          <p:cNvGrpSpPr/>
          <p:nvPr/>
        </p:nvGrpSpPr>
        <p:grpSpPr>
          <a:xfrm>
            <a:off x="3012532" y="2102603"/>
            <a:ext cx="3563915" cy="2986007"/>
            <a:chOff x="3012532" y="2102603"/>
            <a:chExt cx="3563915" cy="2986007"/>
          </a:xfrm>
        </p:grpSpPr>
        <p:sp>
          <p:nvSpPr>
            <p:cNvPr id="192" name="Freeform 191">
              <a:extLst>
                <a:ext uri="{FF2B5EF4-FFF2-40B4-BE49-F238E27FC236}">
                  <a16:creationId xmlns:a16="http://schemas.microsoft.com/office/drawing/2014/main" id="{BA673712-CFAD-A82A-A1C5-460DBBF501CD}"/>
                </a:ext>
              </a:extLst>
            </p:cNvPr>
            <p:cNvSpPr/>
            <p:nvPr/>
          </p:nvSpPr>
          <p:spPr>
            <a:xfrm>
              <a:off x="3053166" y="2102603"/>
              <a:ext cx="3523281" cy="2986007"/>
            </a:xfrm>
            <a:custGeom>
              <a:avLst/>
              <a:gdLst>
                <a:gd name="csX0" fmla="*/ 3523281 w 3523281"/>
                <a:gd name="csY0" fmla="*/ 2986007 h 2986007"/>
                <a:gd name="csX1" fmla="*/ 3523281 w 3523281"/>
                <a:gd name="csY1" fmla="*/ 2655377 h 2986007"/>
                <a:gd name="csX2" fmla="*/ 3502617 w 3523281"/>
                <a:gd name="csY2" fmla="*/ 2655377 h 2986007"/>
                <a:gd name="csX3" fmla="*/ 3502617 w 3523281"/>
                <a:gd name="csY3" fmla="*/ 2314414 h 2986007"/>
                <a:gd name="csX4" fmla="*/ 3177153 w 3523281"/>
                <a:gd name="csY4" fmla="*/ 2314414 h 2986007"/>
                <a:gd name="csX5" fmla="*/ 3177153 w 3523281"/>
                <a:gd name="csY5" fmla="*/ 1963119 h 2986007"/>
                <a:gd name="csX6" fmla="*/ 2138766 w 3523281"/>
                <a:gd name="csY6" fmla="*/ 1963119 h 2986007"/>
                <a:gd name="csX7" fmla="*/ 2138766 w 3523281"/>
                <a:gd name="csY7" fmla="*/ 1668651 h 2986007"/>
                <a:gd name="csX8" fmla="*/ 2123268 w 3523281"/>
                <a:gd name="csY8" fmla="*/ 1668651 h 2986007"/>
                <a:gd name="csX9" fmla="*/ 2123268 w 3523281"/>
                <a:gd name="csY9" fmla="*/ 1415512 h 2986007"/>
                <a:gd name="csX10" fmla="*/ 1771973 w 3523281"/>
                <a:gd name="csY10" fmla="*/ 1415512 h 2986007"/>
                <a:gd name="csX11" fmla="*/ 1771973 w 3523281"/>
                <a:gd name="csY11" fmla="*/ 1322522 h 2986007"/>
                <a:gd name="csX12" fmla="*/ 1704814 w 3523281"/>
                <a:gd name="csY12" fmla="*/ 1322522 h 2986007"/>
                <a:gd name="csX13" fmla="*/ 1704814 w 3523281"/>
                <a:gd name="csY13" fmla="*/ 1214034 h 2986007"/>
                <a:gd name="csX14" fmla="*/ 1451675 w 3523281"/>
                <a:gd name="csY14" fmla="*/ 1214034 h 2986007"/>
                <a:gd name="csX15" fmla="*/ 1451675 w 3523281"/>
                <a:gd name="csY15" fmla="*/ 1110712 h 2986007"/>
                <a:gd name="csX16" fmla="*/ 1115878 w 3523281"/>
                <a:gd name="csY16" fmla="*/ 1110712 h 2986007"/>
                <a:gd name="csX17" fmla="*/ 1115878 w 3523281"/>
                <a:gd name="csY17" fmla="*/ 1053885 h 2986007"/>
                <a:gd name="csX18" fmla="*/ 1105546 w 3523281"/>
                <a:gd name="csY18" fmla="*/ 1053885 h 2986007"/>
                <a:gd name="csX19" fmla="*/ 1105546 w 3523281"/>
                <a:gd name="csY19" fmla="*/ 940231 h 2986007"/>
                <a:gd name="csX20" fmla="*/ 847241 w 3523281"/>
                <a:gd name="csY20" fmla="*/ 940231 h 2986007"/>
                <a:gd name="csX21" fmla="*/ 847241 w 3523281"/>
                <a:gd name="csY21" fmla="*/ 857573 h 2986007"/>
                <a:gd name="csX22" fmla="*/ 774915 w 3523281"/>
                <a:gd name="csY22" fmla="*/ 857573 h 2986007"/>
                <a:gd name="csX23" fmla="*/ 774915 w 3523281"/>
                <a:gd name="csY23" fmla="*/ 780082 h 2986007"/>
                <a:gd name="csX24" fmla="*/ 764583 w 3523281"/>
                <a:gd name="csY24" fmla="*/ 780082 h 2986007"/>
                <a:gd name="csX25" fmla="*/ 764583 w 3523281"/>
                <a:gd name="csY25" fmla="*/ 728421 h 2986007"/>
                <a:gd name="csX26" fmla="*/ 743919 w 3523281"/>
                <a:gd name="csY26" fmla="*/ 728421 h 2986007"/>
                <a:gd name="csX27" fmla="*/ 743919 w 3523281"/>
                <a:gd name="csY27" fmla="*/ 619933 h 2986007"/>
                <a:gd name="csX28" fmla="*/ 423620 w 3523281"/>
                <a:gd name="csY28" fmla="*/ 619933 h 2986007"/>
                <a:gd name="csX29" fmla="*/ 423620 w 3523281"/>
                <a:gd name="csY29" fmla="*/ 506278 h 2986007"/>
                <a:gd name="csX30" fmla="*/ 397790 w 3523281"/>
                <a:gd name="csY30" fmla="*/ 506278 h 2986007"/>
                <a:gd name="csX31" fmla="*/ 397790 w 3523281"/>
                <a:gd name="csY31" fmla="*/ 433953 h 2986007"/>
                <a:gd name="csX32" fmla="*/ 397790 w 3523281"/>
                <a:gd name="csY32" fmla="*/ 433953 h 2986007"/>
                <a:gd name="csX33" fmla="*/ 371959 w 3523281"/>
                <a:gd name="csY33" fmla="*/ 433953 h 2986007"/>
                <a:gd name="csX34" fmla="*/ 371959 w 3523281"/>
                <a:gd name="csY34" fmla="*/ 371960 h 2986007"/>
                <a:gd name="csX35" fmla="*/ 67159 w 3523281"/>
                <a:gd name="csY35" fmla="*/ 371960 h 2986007"/>
                <a:gd name="csX36" fmla="*/ 67159 w 3523281"/>
                <a:gd name="csY36" fmla="*/ 144651 h 2986007"/>
                <a:gd name="csX37" fmla="*/ 30997 w 3523281"/>
                <a:gd name="csY37" fmla="*/ 144651 h 2986007"/>
                <a:gd name="csX38" fmla="*/ 30997 w 3523281"/>
                <a:gd name="csY38" fmla="*/ 46495 h 2986007"/>
                <a:gd name="csX39" fmla="*/ 30997 w 3523281"/>
                <a:gd name="csY39" fmla="*/ 46495 h 2986007"/>
                <a:gd name="csX40" fmla="*/ 30997 w 3523281"/>
                <a:gd name="csY40" fmla="*/ 46495 h 2986007"/>
                <a:gd name="csX41" fmla="*/ 30997 w 3523281"/>
                <a:gd name="csY41" fmla="*/ 46495 h 2986007"/>
                <a:gd name="csX42" fmla="*/ 0 w 3523281"/>
                <a:gd name="csY42" fmla="*/ 46495 h 2986007"/>
                <a:gd name="csX43" fmla="*/ 0 w 3523281"/>
                <a:gd name="csY43" fmla="*/ 0 h 298600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</a:cxnLst>
              <a:rect l="l" t="t" r="r" b="b"/>
              <a:pathLst>
                <a:path w="3523281" h="2986007">
                  <a:moveTo>
                    <a:pt x="3523281" y="2986007"/>
                  </a:moveTo>
                  <a:lnTo>
                    <a:pt x="3523281" y="2655377"/>
                  </a:lnTo>
                  <a:lnTo>
                    <a:pt x="3502617" y="2655377"/>
                  </a:lnTo>
                  <a:lnTo>
                    <a:pt x="3502617" y="2314414"/>
                  </a:lnTo>
                  <a:lnTo>
                    <a:pt x="3177153" y="2314414"/>
                  </a:lnTo>
                  <a:lnTo>
                    <a:pt x="3177153" y="1963119"/>
                  </a:lnTo>
                  <a:lnTo>
                    <a:pt x="2138766" y="1963119"/>
                  </a:lnTo>
                  <a:lnTo>
                    <a:pt x="2138766" y="1668651"/>
                  </a:lnTo>
                  <a:lnTo>
                    <a:pt x="2123268" y="1668651"/>
                  </a:lnTo>
                  <a:lnTo>
                    <a:pt x="2123268" y="1415512"/>
                  </a:lnTo>
                  <a:lnTo>
                    <a:pt x="1771973" y="1415512"/>
                  </a:lnTo>
                  <a:lnTo>
                    <a:pt x="1771973" y="1322522"/>
                  </a:lnTo>
                  <a:lnTo>
                    <a:pt x="1704814" y="1322522"/>
                  </a:lnTo>
                  <a:lnTo>
                    <a:pt x="1704814" y="1214034"/>
                  </a:lnTo>
                  <a:lnTo>
                    <a:pt x="1451675" y="1214034"/>
                  </a:lnTo>
                  <a:lnTo>
                    <a:pt x="1451675" y="1110712"/>
                  </a:lnTo>
                  <a:lnTo>
                    <a:pt x="1115878" y="1110712"/>
                  </a:lnTo>
                  <a:lnTo>
                    <a:pt x="1115878" y="1053885"/>
                  </a:lnTo>
                  <a:lnTo>
                    <a:pt x="1105546" y="1053885"/>
                  </a:lnTo>
                  <a:lnTo>
                    <a:pt x="1105546" y="940231"/>
                  </a:lnTo>
                  <a:lnTo>
                    <a:pt x="847241" y="940231"/>
                  </a:lnTo>
                  <a:lnTo>
                    <a:pt x="847241" y="857573"/>
                  </a:lnTo>
                  <a:lnTo>
                    <a:pt x="774915" y="857573"/>
                  </a:lnTo>
                  <a:lnTo>
                    <a:pt x="774915" y="780082"/>
                  </a:lnTo>
                  <a:lnTo>
                    <a:pt x="764583" y="780082"/>
                  </a:lnTo>
                  <a:lnTo>
                    <a:pt x="764583" y="728421"/>
                  </a:lnTo>
                  <a:lnTo>
                    <a:pt x="743919" y="728421"/>
                  </a:lnTo>
                  <a:lnTo>
                    <a:pt x="743919" y="619933"/>
                  </a:lnTo>
                  <a:lnTo>
                    <a:pt x="423620" y="619933"/>
                  </a:lnTo>
                  <a:lnTo>
                    <a:pt x="423620" y="506278"/>
                  </a:lnTo>
                  <a:lnTo>
                    <a:pt x="397790" y="506278"/>
                  </a:lnTo>
                  <a:lnTo>
                    <a:pt x="397790" y="433953"/>
                  </a:lnTo>
                  <a:lnTo>
                    <a:pt x="397790" y="433953"/>
                  </a:lnTo>
                  <a:lnTo>
                    <a:pt x="371959" y="433953"/>
                  </a:lnTo>
                  <a:lnTo>
                    <a:pt x="371959" y="371960"/>
                  </a:lnTo>
                  <a:lnTo>
                    <a:pt x="67159" y="371960"/>
                  </a:lnTo>
                  <a:lnTo>
                    <a:pt x="67159" y="144651"/>
                  </a:lnTo>
                  <a:lnTo>
                    <a:pt x="30997" y="144651"/>
                  </a:lnTo>
                  <a:lnTo>
                    <a:pt x="30997" y="46495"/>
                  </a:lnTo>
                  <a:lnTo>
                    <a:pt x="30997" y="46495"/>
                  </a:lnTo>
                  <a:lnTo>
                    <a:pt x="30997" y="46495"/>
                  </a:lnTo>
                  <a:lnTo>
                    <a:pt x="30997" y="46495"/>
                  </a:lnTo>
                  <a:lnTo>
                    <a:pt x="0" y="46495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5873F169-FB15-4CFA-2EB2-66C8BD1AB55E}"/>
                </a:ext>
              </a:extLst>
            </p:cNvPr>
            <p:cNvSpPr txBox="1"/>
            <p:nvPr/>
          </p:nvSpPr>
          <p:spPr>
            <a:xfrm>
              <a:off x="3012532" y="234832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5D02EA6C-0E99-94A8-44FE-E56D5A7E28F0}"/>
                </a:ext>
              </a:extLst>
            </p:cNvPr>
            <p:cNvSpPr txBox="1"/>
            <p:nvPr/>
          </p:nvSpPr>
          <p:spPr>
            <a:xfrm>
              <a:off x="3358607" y="259914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1" name="TextBox 250">
              <a:extLst>
                <a:ext uri="{FF2B5EF4-FFF2-40B4-BE49-F238E27FC236}">
                  <a16:creationId xmlns:a16="http://schemas.microsoft.com/office/drawing/2014/main" id="{A52E8139-2ED3-72A7-DCE9-5702AF9023F9}"/>
                </a:ext>
              </a:extLst>
            </p:cNvPr>
            <p:cNvSpPr txBox="1"/>
            <p:nvPr/>
          </p:nvSpPr>
          <p:spPr>
            <a:xfrm>
              <a:off x="3387182" y="260549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2DFB5B1A-F2BF-E2A9-8F83-20CDFDE1432F}"/>
                </a:ext>
              </a:extLst>
            </p:cNvPr>
            <p:cNvSpPr txBox="1"/>
            <p:nvPr/>
          </p:nvSpPr>
          <p:spPr>
            <a:xfrm>
              <a:off x="3371307" y="260549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3" name="TextBox 252">
              <a:extLst>
                <a:ext uri="{FF2B5EF4-FFF2-40B4-BE49-F238E27FC236}">
                  <a16:creationId xmlns:a16="http://schemas.microsoft.com/office/drawing/2014/main" id="{73EFC423-5574-A74F-DCF8-3FB3B25BB59F}"/>
                </a:ext>
              </a:extLst>
            </p:cNvPr>
            <p:cNvSpPr txBox="1"/>
            <p:nvPr/>
          </p:nvSpPr>
          <p:spPr>
            <a:xfrm>
              <a:off x="3707857" y="284362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4" name="TextBox 253">
              <a:extLst>
                <a:ext uri="{FF2B5EF4-FFF2-40B4-BE49-F238E27FC236}">
                  <a16:creationId xmlns:a16="http://schemas.microsoft.com/office/drawing/2014/main" id="{133EBA55-60C4-5268-0411-FE740F79C869}"/>
                </a:ext>
              </a:extLst>
            </p:cNvPr>
            <p:cNvSpPr txBox="1"/>
            <p:nvPr/>
          </p:nvSpPr>
          <p:spPr>
            <a:xfrm>
              <a:off x="3901532" y="292617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5" name="TextBox 254">
              <a:extLst>
                <a:ext uri="{FF2B5EF4-FFF2-40B4-BE49-F238E27FC236}">
                  <a16:creationId xmlns:a16="http://schemas.microsoft.com/office/drawing/2014/main" id="{D4834C0D-2DF0-A557-2764-1B2E89E279E6}"/>
                </a:ext>
              </a:extLst>
            </p:cNvPr>
            <p:cNvSpPr txBox="1"/>
            <p:nvPr/>
          </p:nvSpPr>
          <p:spPr>
            <a:xfrm>
              <a:off x="4057107" y="310079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689B3474-91B9-8828-9F00-4C41D62AEF8A}"/>
                </a:ext>
              </a:extLst>
            </p:cNvPr>
            <p:cNvSpPr txBox="1"/>
            <p:nvPr/>
          </p:nvSpPr>
          <p:spPr>
            <a:xfrm>
              <a:off x="4314282" y="310079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7" name="TextBox 256">
              <a:extLst>
                <a:ext uri="{FF2B5EF4-FFF2-40B4-BE49-F238E27FC236}">
                  <a16:creationId xmlns:a16="http://schemas.microsoft.com/office/drawing/2014/main" id="{037A35A1-1F6F-6E30-7A4E-8485469B2E31}"/>
                </a:ext>
              </a:extLst>
            </p:cNvPr>
            <p:cNvSpPr txBox="1"/>
            <p:nvPr/>
          </p:nvSpPr>
          <p:spPr>
            <a:xfrm>
              <a:off x="4723857" y="339607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8" name="TextBox 257">
              <a:extLst>
                <a:ext uri="{FF2B5EF4-FFF2-40B4-BE49-F238E27FC236}">
                  <a16:creationId xmlns:a16="http://schemas.microsoft.com/office/drawing/2014/main" id="{F7B54E4D-AF49-3F2D-DC0F-1A0FF7CE2009}"/>
                </a:ext>
              </a:extLst>
            </p:cNvPr>
            <p:cNvSpPr txBox="1"/>
            <p:nvPr/>
          </p:nvSpPr>
          <p:spPr>
            <a:xfrm>
              <a:off x="4866732" y="339924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23A5ECC0-CD33-2DBA-B9B8-C1DEED133C75}"/>
                </a:ext>
              </a:extLst>
            </p:cNvPr>
            <p:cNvSpPr txBox="1"/>
            <p:nvPr/>
          </p:nvSpPr>
          <p:spPr>
            <a:xfrm>
              <a:off x="4736557" y="339607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8AF37780-CC86-FA8C-A5D7-59DB74945B3E}"/>
                </a:ext>
              </a:extLst>
            </p:cNvPr>
            <p:cNvSpPr txBox="1"/>
            <p:nvPr/>
          </p:nvSpPr>
          <p:spPr>
            <a:xfrm>
              <a:off x="5073107" y="366594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DDA15B43-CBF1-D548-733D-791167C62C9E}"/>
                </a:ext>
              </a:extLst>
            </p:cNvPr>
            <p:cNvSpPr txBox="1"/>
            <p:nvPr/>
          </p:nvSpPr>
          <p:spPr>
            <a:xfrm>
              <a:off x="5130257" y="395804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62" name="TextBox 261">
              <a:extLst>
                <a:ext uri="{FF2B5EF4-FFF2-40B4-BE49-F238E27FC236}">
                  <a16:creationId xmlns:a16="http://schemas.microsoft.com/office/drawing/2014/main" id="{268D1DB4-EE5B-89F0-62C4-2FE87519543E}"/>
                </a:ext>
              </a:extLst>
            </p:cNvPr>
            <p:cNvSpPr txBox="1"/>
            <p:nvPr/>
          </p:nvSpPr>
          <p:spPr>
            <a:xfrm>
              <a:off x="5079457" y="395169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CE5CAC64-9D4C-EBB4-870E-C4B2BD9BBBC5}"/>
                </a:ext>
              </a:extLst>
            </p:cNvPr>
            <p:cNvSpPr txBox="1"/>
            <p:nvPr/>
          </p:nvSpPr>
          <p:spPr>
            <a:xfrm>
              <a:off x="5419182" y="3958048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7FFE436-000F-5FD5-8F47-95B273B9A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ENGOT-ov60/GOG-3052/RAMP 201: Progression-Free Survival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02E92E3-07F5-5AFA-C569-C931D951AD6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/>
              <a:t>Banerjee. JCO. 2025;43:2782.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56CDE5A-8FB3-EB4E-0445-B384B514CA7C}"/>
              </a:ext>
            </a:extLst>
          </p:cNvPr>
          <p:cNvSpPr txBox="1"/>
          <p:nvPr/>
        </p:nvSpPr>
        <p:spPr>
          <a:xfrm>
            <a:off x="445911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7A4D0CC-0C36-4280-E641-269D8A4FB6A7}"/>
              </a:ext>
            </a:extLst>
          </p:cNvPr>
          <p:cNvSpPr txBox="1"/>
          <p:nvPr/>
        </p:nvSpPr>
        <p:spPr>
          <a:xfrm>
            <a:off x="2794000" y="5376333"/>
            <a:ext cx="6265333" cy="372534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Mo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8F1B8C4-6C19-B042-A92B-FB2E3C96CF88}"/>
              </a:ext>
            </a:extLst>
          </p:cNvPr>
          <p:cNvSpPr txBox="1"/>
          <p:nvPr/>
        </p:nvSpPr>
        <p:spPr>
          <a:xfrm rot="16200000">
            <a:off x="757769" y="3500966"/>
            <a:ext cx="3048000" cy="24553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Probability of PFS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9BA99E4-DC04-27DF-EE48-A5A77F3AB7CD}"/>
              </a:ext>
            </a:extLst>
          </p:cNvPr>
          <p:cNvSpPr txBox="1"/>
          <p:nvPr/>
        </p:nvSpPr>
        <p:spPr>
          <a:xfrm>
            <a:off x="2285999" y="200660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1.0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6AA87E0-BDCD-B7E3-74C8-D387B561E795}"/>
              </a:ext>
            </a:extLst>
          </p:cNvPr>
          <p:cNvSpPr txBox="1"/>
          <p:nvPr/>
        </p:nvSpPr>
        <p:spPr>
          <a:xfrm>
            <a:off x="2285999" y="26009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9312430-5C9B-88BA-47A3-4117657ABDF3}"/>
              </a:ext>
            </a:extLst>
          </p:cNvPr>
          <p:cNvSpPr txBox="1"/>
          <p:nvPr/>
        </p:nvSpPr>
        <p:spPr>
          <a:xfrm>
            <a:off x="2285999" y="319532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0.6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6BD44B1-8201-2D36-EA7B-DC846D3E5B88}"/>
              </a:ext>
            </a:extLst>
          </p:cNvPr>
          <p:cNvSpPr txBox="1"/>
          <p:nvPr/>
        </p:nvSpPr>
        <p:spPr>
          <a:xfrm>
            <a:off x="2285999" y="378968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1CF5C38-595C-ADA8-08E1-06813ACAFF73}"/>
              </a:ext>
            </a:extLst>
          </p:cNvPr>
          <p:cNvSpPr txBox="1"/>
          <p:nvPr/>
        </p:nvSpPr>
        <p:spPr>
          <a:xfrm>
            <a:off x="2285999" y="438404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0.2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265B6F-1C32-1C86-2AD8-8E603FC89733}"/>
              </a:ext>
            </a:extLst>
          </p:cNvPr>
          <p:cNvSpPr txBox="1"/>
          <p:nvPr/>
        </p:nvSpPr>
        <p:spPr>
          <a:xfrm>
            <a:off x="2285999" y="497840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8B09D5E-C044-8E4E-DB47-DA5B1A72D127}"/>
              </a:ext>
            </a:extLst>
          </p:cNvPr>
          <p:cNvSpPr txBox="1"/>
          <p:nvPr/>
        </p:nvSpPr>
        <p:spPr>
          <a:xfrm>
            <a:off x="858802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32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952F75A-C7D8-32D4-7715-A5C5181F82D1}"/>
              </a:ext>
            </a:extLst>
          </p:cNvPr>
          <p:cNvSpPr txBox="1"/>
          <p:nvPr/>
        </p:nvSpPr>
        <p:spPr>
          <a:xfrm>
            <a:off x="258233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4669369-1103-BD10-A2B0-A14A006F1D5A}"/>
              </a:ext>
            </a:extLst>
          </p:cNvPr>
          <p:cNvSpPr txBox="1"/>
          <p:nvPr/>
        </p:nvSpPr>
        <p:spPr>
          <a:xfrm>
            <a:off x="295768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E9F8FF3-36EE-4361-EA38-93D19AD0781F}"/>
              </a:ext>
            </a:extLst>
          </p:cNvPr>
          <p:cNvSpPr txBox="1"/>
          <p:nvPr/>
        </p:nvSpPr>
        <p:spPr>
          <a:xfrm>
            <a:off x="333304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D200352-6DA2-7E53-AE3E-446A122E08F4}"/>
              </a:ext>
            </a:extLst>
          </p:cNvPr>
          <p:cNvSpPr txBox="1"/>
          <p:nvPr/>
        </p:nvSpPr>
        <p:spPr>
          <a:xfrm>
            <a:off x="3708400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50539AB-8B0E-D958-C958-3793ACE0A8A9}"/>
              </a:ext>
            </a:extLst>
          </p:cNvPr>
          <p:cNvSpPr txBox="1"/>
          <p:nvPr/>
        </p:nvSpPr>
        <p:spPr>
          <a:xfrm>
            <a:off x="4083756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1DB60FE-3D81-BE87-AACF-B941159BBA98}"/>
              </a:ext>
            </a:extLst>
          </p:cNvPr>
          <p:cNvSpPr txBox="1"/>
          <p:nvPr/>
        </p:nvSpPr>
        <p:spPr>
          <a:xfrm>
            <a:off x="483446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12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C2AD2CD-9B77-0506-7D64-623939F89A1A}"/>
              </a:ext>
            </a:extLst>
          </p:cNvPr>
          <p:cNvSpPr txBox="1"/>
          <p:nvPr/>
        </p:nvSpPr>
        <p:spPr>
          <a:xfrm>
            <a:off x="520982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14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22AA2EC-775D-D41C-5CD2-DCF4F8950EEF}"/>
              </a:ext>
            </a:extLst>
          </p:cNvPr>
          <p:cNvSpPr txBox="1"/>
          <p:nvPr/>
        </p:nvSpPr>
        <p:spPr>
          <a:xfrm>
            <a:off x="5585180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16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0BD773E-8F81-FAA9-DE01-7C47A8CF5831}"/>
              </a:ext>
            </a:extLst>
          </p:cNvPr>
          <p:cNvSpPr txBox="1"/>
          <p:nvPr/>
        </p:nvSpPr>
        <p:spPr>
          <a:xfrm>
            <a:off x="5960536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18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9FCF087-264D-63F5-0B92-6589509AB013}"/>
              </a:ext>
            </a:extLst>
          </p:cNvPr>
          <p:cNvSpPr txBox="1"/>
          <p:nvPr/>
        </p:nvSpPr>
        <p:spPr>
          <a:xfrm>
            <a:off x="633589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20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FAC5625-9CCD-69B0-49C6-B948CE28119F}"/>
              </a:ext>
            </a:extLst>
          </p:cNvPr>
          <p:cNvSpPr txBox="1"/>
          <p:nvPr/>
        </p:nvSpPr>
        <p:spPr>
          <a:xfrm>
            <a:off x="6711248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22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6F3C021-4264-DAA6-A889-94AD75AA0A82}"/>
              </a:ext>
            </a:extLst>
          </p:cNvPr>
          <p:cNvSpPr txBox="1"/>
          <p:nvPr/>
        </p:nvSpPr>
        <p:spPr>
          <a:xfrm>
            <a:off x="708660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24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F6BD62C-FC8B-7EF3-AF62-A30CE57A2363}"/>
              </a:ext>
            </a:extLst>
          </p:cNvPr>
          <p:cNvSpPr txBox="1"/>
          <p:nvPr/>
        </p:nvSpPr>
        <p:spPr>
          <a:xfrm>
            <a:off x="7461960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26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1809E22-116B-ABDB-8004-EAB27AFBAA0E}"/>
              </a:ext>
            </a:extLst>
          </p:cNvPr>
          <p:cNvSpPr txBox="1"/>
          <p:nvPr/>
        </p:nvSpPr>
        <p:spPr>
          <a:xfrm>
            <a:off x="7837316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28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EC8776E-1000-E7B5-D05B-D3C5AA266D9D}"/>
              </a:ext>
            </a:extLst>
          </p:cNvPr>
          <p:cNvSpPr txBox="1"/>
          <p:nvPr/>
        </p:nvSpPr>
        <p:spPr>
          <a:xfrm>
            <a:off x="821267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30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5C4659D-42C1-B3BA-BD00-BB08D9359DF3}"/>
              </a:ext>
            </a:extLst>
          </p:cNvPr>
          <p:cNvSpPr txBox="1"/>
          <p:nvPr/>
        </p:nvSpPr>
        <p:spPr>
          <a:xfrm>
            <a:off x="228600" y="5589696"/>
            <a:ext cx="2400020" cy="84497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Patients at Risk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n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All patients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1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KRAS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wt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1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KRAS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mt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9FCDFDD-C4AE-309E-3477-FE64346BE999}"/>
              </a:ext>
            </a:extLst>
          </p:cNvPr>
          <p:cNvSpPr txBox="1"/>
          <p:nvPr/>
        </p:nvSpPr>
        <p:spPr>
          <a:xfrm>
            <a:off x="2641600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109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52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57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E6B1E7A-E4CE-FB08-D058-AA1AB893AD3C}"/>
              </a:ext>
            </a:extLst>
          </p:cNvPr>
          <p:cNvSpPr txBox="1"/>
          <p:nvPr/>
        </p:nvSpPr>
        <p:spPr>
          <a:xfrm>
            <a:off x="3015544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94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B1FC639-2BA2-0D15-2E08-39A5BD355AE7}"/>
              </a:ext>
            </a:extLst>
          </p:cNvPr>
          <p:cNvSpPr txBox="1"/>
          <p:nvPr/>
        </p:nvSpPr>
        <p:spPr>
          <a:xfrm>
            <a:off x="3389488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32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49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437696B-7A83-0081-0EA9-CCC5768CBBC5}"/>
              </a:ext>
            </a:extLst>
          </p:cNvPr>
          <p:cNvSpPr txBox="1"/>
          <p:nvPr/>
        </p:nvSpPr>
        <p:spPr>
          <a:xfrm>
            <a:off x="3763432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66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DADC1FA-E1DD-658D-CE5B-414D1C01DA9B}"/>
              </a:ext>
            </a:extLst>
          </p:cNvPr>
          <p:cNvSpPr txBox="1"/>
          <p:nvPr/>
        </p:nvSpPr>
        <p:spPr>
          <a:xfrm>
            <a:off x="4137376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53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20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33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F94D41D-5C16-FF93-C00C-32F3231579DF}"/>
              </a:ext>
            </a:extLst>
          </p:cNvPr>
          <p:cNvSpPr txBox="1"/>
          <p:nvPr/>
        </p:nvSpPr>
        <p:spPr>
          <a:xfrm>
            <a:off x="4511320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45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18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27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F4715E3-1BA1-296E-A55F-34887BBF6024}"/>
              </a:ext>
            </a:extLst>
          </p:cNvPr>
          <p:cNvSpPr txBox="1"/>
          <p:nvPr/>
        </p:nvSpPr>
        <p:spPr>
          <a:xfrm>
            <a:off x="4885264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32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13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19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546FA0C-D582-7B20-A337-F6D126AC55CD}"/>
              </a:ext>
            </a:extLst>
          </p:cNvPr>
          <p:cNvSpPr txBox="1"/>
          <p:nvPr/>
        </p:nvSpPr>
        <p:spPr>
          <a:xfrm>
            <a:off x="5259208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19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15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F53CE37-3D51-A1DF-397D-8151E958850E}"/>
              </a:ext>
            </a:extLst>
          </p:cNvPr>
          <p:cNvSpPr txBox="1"/>
          <p:nvPr/>
        </p:nvSpPr>
        <p:spPr>
          <a:xfrm>
            <a:off x="5633152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17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14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F313684-FCA7-7175-DD7F-6A04DAE91813}"/>
              </a:ext>
            </a:extLst>
          </p:cNvPr>
          <p:cNvSpPr txBox="1"/>
          <p:nvPr/>
        </p:nvSpPr>
        <p:spPr>
          <a:xfrm>
            <a:off x="6007096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15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12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2DA6D8A6-429A-4F9C-5C1A-F7EA641F384B}"/>
              </a:ext>
            </a:extLst>
          </p:cNvPr>
          <p:cNvSpPr txBox="1"/>
          <p:nvPr/>
        </p:nvSpPr>
        <p:spPr>
          <a:xfrm>
            <a:off x="6381040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9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CF009718-F83F-9F88-2791-00BB72019118}"/>
              </a:ext>
            </a:extLst>
          </p:cNvPr>
          <p:cNvSpPr txBox="1"/>
          <p:nvPr/>
        </p:nvSpPr>
        <p:spPr>
          <a:xfrm>
            <a:off x="6754984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9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0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9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56CC2C4-D322-F51B-ECEC-A2021414C05A}"/>
              </a:ext>
            </a:extLst>
          </p:cNvPr>
          <p:cNvSpPr txBox="1"/>
          <p:nvPr/>
        </p:nvSpPr>
        <p:spPr>
          <a:xfrm>
            <a:off x="7128928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CD83639F-C540-83B1-60CB-14C67C6B662A}"/>
              </a:ext>
            </a:extLst>
          </p:cNvPr>
          <p:cNvSpPr txBox="1"/>
          <p:nvPr/>
        </p:nvSpPr>
        <p:spPr>
          <a:xfrm>
            <a:off x="7502872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4DC84B8-5AD0-C9C7-52C7-959246B75F63}"/>
              </a:ext>
            </a:extLst>
          </p:cNvPr>
          <p:cNvSpPr txBox="1"/>
          <p:nvPr/>
        </p:nvSpPr>
        <p:spPr>
          <a:xfrm>
            <a:off x="7876816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E2B10210-2BE2-D61E-00C2-72DA5D0C3F36}"/>
              </a:ext>
            </a:extLst>
          </p:cNvPr>
          <p:cNvSpPr txBox="1"/>
          <p:nvPr/>
        </p:nvSpPr>
        <p:spPr>
          <a:xfrm>
            <a:off x="8250760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E35FC6D1-0717-D57D-BA16-2229D3C1F48F}"/>
              </a:ext>
            </a:extLst>
          </p:cNvPr>
          <p:cNvSpPr txBox="1"/>
          <p:nvPr/>
        </p:nvSpPr>
        <p:spPr>
          <a:xfrm>
            <a:off x="8624704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D2599D09-25B8-852A-8F25-E8A7F077643A}"/>
              </a:ext>
            </a:extLst>
          </p:cNvPr>
          <p:cNvSpPr txBox="1"/>
          <p:nvPr/>
        </p:nvSpPr>
        <p:spPr>
          <a:xfrm>
            <a:off x="8998648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D22201D-7B5C-C96E-9049-2CB59892C7A1}"/>
              </a:ext>
            </a:extLst>
          </p:cNvPr>
          <p:cNvSpPr txBox="1"/>
          <p:nvPr/>
        </p:nvSpPr>
        <p:spPr>
          <a:xfrm>
            <a:off x="9372599" y="5775959"/>
            <a:ext cx="304800" cy="5994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4C7367DC-8C29-32B6-7320-1E1B0C1485CC}"/>
              </a:ext>
            </a:extLst>
          </p:cNvPr>
          <p:cNvSpPr txBox="1"/>
          <p:nvPr/>
        </p:nvSpPr>
        <p:spPr>
          <a:xfrm>
            <a:off x="3187963" y="1134358"/>
            <a:ext cx="1447800" cy="98890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 </a:t>
            </a:r>
            <a:r>
              <a:rPr lang="en-US" sz="1200" b="1" dirty="0">
                <a:solidFill>
                  <a:srgbClr val="161616"/>
                </a:solidFill>
                <a:latin typeface="Poppins"/>
              </a:rPr>
              <a:t>M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%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(95% CI)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79 (70-86)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69 (53-80)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88 (76-95)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331268F-DA21-0DCA-ACC8-1395C624AEC0}"/>
              </a:ext>
            </a:extLst>
          </p:cNvPr>
          <p:cNvSpPr txBox="1"/>
          <p:nvPr/>
        </p:nvSpPr>
        <p:spPr>
          <a:xfrm>
            <a:off x="4479392" y="1134358"/>
            <a:ext cx="1109133" cy="98890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12 </a:t>
            </a:r>
            <a:r>
              <a:rPr lang="en-US" sz="1200" b="1" dirty="0">
                <a:solidFill>
                  <a:srgbClr val="161616"/>
                </a:solidFill>
                <a:latin typeface="Poppins"/>
              </a:rPr>
              <a:t>M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% 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(95% CI)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58 (47-68)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53 (37-69)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201B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62 (48-77)</a:t>
            </a:r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B1BEF629-49CD-26A4-1B5D-411C8F69A564}"/>
              </a:ext>
            </a:extLst>
          </p:cNvPr>
          <p:cNvGrpSpPr/>
          <p:nvPr/>
        </p:nvGrpSpPr>
        <p:grpSpPr>
          <a:xfrm>
            <a:off x="9245602" y="2760134"/>
            <a:ext cx="1354666" cy="804334"/>
            <a:chOff x="9897534" y="1794934"/>
            <a:chExt cx="1354666" cy="804334"/>
          </a:xfrm>
        </p:grpSpPr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97DC4D58-5C25-9E21-780A-9EFEE8F50EF8}"/>
                </a:ext>
              </a:extLst>
            </p:cNvPr>
            <p:cNvSpPr txBox="1"/>
            <p:nvPr/>
          </p:nvSpPr>
          <p:spPr>
            <a:xfrm>
              <a:off x="10329333" y="1794934"/>
              <a:ext cx="922867" cy="728133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All patients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1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</a:t>
              </a:r>
              <a:r>
                <a:rPr kumimoji="0" lang="en-US" sz="1200" b="0" i="0" u="none" strike="noStrike" kern="1200" cap="none" spc="0" normalizeH="0" baseline="0" noProof="0" err="1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wt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1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KRAS</a:t>
              </a: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mt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Censored</a:t>
              </a:r>
            </a:p>
          </p:txBody>
        </p: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076E7612-9020-51A9-B668-ACFDC6BE033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99133" y="1879600"/>
              <a:ext cx="287866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A047EEBC-04C4-D75B-2364-E27E20B942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99133" y="2061634"/>
              <a:ext cx="287866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07ED3DBA-FD1C-C69D-6B53-A8949B8B3E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99133" y="2243667"/>
              <a:ext cx="287866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D00F6619-B1BC-36A9-28D4-306F4C65532F}"/>
                </a:ext>
              </a:extLst>
            </p:cNvPr>
            <p:cNvSpPr txBox="1"/>
            <p:nvPr/>
          </p:nvSpPr>
          <p:spPr>
            <a:xfrm>
              <a:off x="9897534" y="2294468"/>
              <a:ext cx="524933" cy="3048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aphicFrame>
        <p:nvGraphicFramePr>
          <p:cNvPr id="117" name="Table 116">
            <a:extLst>
              <a:ext uri="{FF2B5EF4-FFF2-40B4-BE49-F238E27FC236}">
                <a16:creationId xmlns:a16="http://schemas.microsoft.com/office/drawing/2014/main" id="{5FCDDBC6-9DA8-8BAA-0742-043F840411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676154"/>
              </p:ext>
            </p:extLst>
          </p:nvPr>
        </p:nvGraphicFramePr>
        <p:xfrm>
          <a:off x="6653024" y="1557863"/>
          <a:ext cx="397086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622">
                  <a:extLst>
                    <a:ext uri="{9D8B030D-6E8A-4147-A177-3AD203B41FA5}">
                      <a16:colId xmlns:a16="http://schemas.microsoft.com/office/drawing/2014/main" val="1916009899"/>
                    </a:ext>
                  </a:extLst>
                </a:gridCol>
                <a:gridCol w="1323622">
                  <a:extLst>
                    <a:ext uri="{9D8B030D-6E8A-4147-A177-3AD203B41FA5}">
                      <a16:colId xmlns:a16="http://schemas.microsoft.com/office/drawing/2014/main" val="2503684352"/>
                    </a:ext>
                  </a:extLst>
                </a:gridCol>
                <a:gridCol w="1323622">
                  <a:extLst>
                    <a:ext uri="{9D8B030D-6E8A-4147-A177-3AD203B41FA5}">
                      <a16:colId xmlns:a16="http://schemas.microsoft.com/office/drawing/2014/main" val="857236514"/>
                    </a:ext>
                  </a:extLst>
                </a:gridCol>
              </a:tblGrid>
              <a:tr h="355601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All Patients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109)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 wt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52)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i="1">
                          <a:solidFill>
                            <a:schemeClr val="bg2"/>
                          </a:solidFill>
                        </a:rPr>
                        <a:t>KRAS</a:t>
                      </a: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 mt</a:t>
                      </a:r>
                      <a:br>
                        <a:rPr lang="en-US" sz="1400">
                          <a:solidFill>
                            <a:schemeClr val="bg2"/>
                          </a:solidFill>
                        </a:rPr>
                      </a:br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57)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4562803"/>
                  </a:ext>
                </a:extLst>
              </a:tr>
              <a:tr h="355601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12.9</a:t>
                      </a:r>
                      <a:br>
                        <a:rPr lang="en-US" sz="140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(10.9-20.0)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12.8</a:t>
                      </a:r>
                      <a:br>
                        <a:rPr lang="en-US" sz="140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(7.4-18.4)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22.0</a:t>
                      </a:r>
                      <a:br>
                        <a:rPr lang="en-US" sz="140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(11.1-36.6)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02067"/>
                  </a:ext>
                </a:extLst>
              </a:tr>
            </a:tbl>
          </a:graphicData>
        </a:graphic>
      </p:graphicFrame>
      <p:sp>
        <p:nvSpPr>
          <p:cNvPr id="118" name="TextBox 117">
            <a:extLst>
              <a:ext uri="{FF2B5EF4-FFF2-40B4-BE49-F238E27FC236}">
                <a16:creationId xmlns:a16="http://schemas.microsoft.com/office/drawing/2014/main" id="{0811BDE9-39C1-C045-3BAB-00EA107F9FAB}"/>
              </a:ext>
            </a:extLst>
          </p:cNvPr>
          <p:cNvSpPr txBox="1"/>
          <p:nvPr/>
        </p:nvSpPr>
        <p:spPr>
          <a:xfrm>
            <a:off x="6657257" y="1308099"/>
            <a:ext cx="3962400" cy="22561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Median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PFS,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Mo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(95% CI)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DBF3DE6D-8CF3-B392-6377-1325D84ED3D1}"/>
              </a:ext>
            </a:extLst>
          </p:cNvPr>
          <p:cNvGrpSpPr/>
          <p:nvPr/>
        </p:nvGrpSpPr>
        <p:grpSpPr>
          <a:xfrm>
            <a:off x="2726268" y="2091267"/>
            <a:ext cx="64008" cy="3014133"/>
            <a:chOff x="2726268" y="2091267"/>
            <a:chExt cx="64008" cy="3014133"/>
          </a:xfrm>
        </p:grpSpPr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58A4F375-B6C5-5654-24F1-1E692788113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89766" y="2091267"/>
              <a:ext cx="0" cy="301413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F1FDF79-89B6-CB19-4C92-C5AA5906AAD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268" y="209973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04D7767-6975-BD07-CCB4-DBA0B06B1C2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268" y="269917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2CE5301B-38C9-1C56-60A7-4815813F2E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268" y="329861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5B7B4E5-0181-E991-88AB-A2168945BB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268" y="389805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21A6740D-C2BB-11C3-CDA3-9F8A3FAE41E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268" y="449749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7FF3C9C3-9D04-F3C6-CA96-7D335D5165D3}"/>
              </a:ext>
            </a:extLst>
          </p:cNvPr>
          <p:cNvCxnSpPr>
            <a:cxnSpLocks/>
          </p:cNvCxnSpPr>
          <p:nvPr/>
        </p:nvCxnSpPr>
        <p:spPr>
          <a:xfrm>
            <a:off x="2768600" y="5096933"/>
            <a:ext cx="699346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3112C83D-3618-A534-DBF7-ADB546FEFCD2}"/>
              </a:ext>
            </a:extLst>
          </p:cNvPr>
          <p:cNvCxnSpPr>
            <a:cxnSpLocks/>
          </p:cNvCxnSpPr>
          <p:nvPr/>
        </p:nvCxnSpPr>
        <p:spPr>
          <a:xfrm flipH="1">
            <a:off x="2726268" y="5096933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860C47B-15A8-CDEF-3AA9-01A593A01D5E}"/>
              </a:ext>
            </a:extLst>
          </p:cNvPr>
          <p:cNvCxnSpPr>
            <a:cxnSpLocks/>
          </p:cNvCxnSpPr>
          <p:nvPr/>
        </p:nvCxnSpPr>
        <p:spPr>
          <a:xfrm>
            <a:off x="278976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EA34E308-DB24-1249-77BB-3125861F8062}"/>
              </a:ext>
            </a:extLst>
          </p:cNvPr>
          <p:cNvCxnSpPr>
            <a:cxnSpLocks/>
          </p:cNvCxnSpPr>
          <p:nvPr/>
        </p:nvCxnSpPr>
        <p:spPr>
          <a:xfrm>
            <a:off x="316465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EA1F5179-006A-1F52-1D65-3C57D135CD3B}"/>
              </a:ext>
            </a:extLst>
          </p:cNvPr>
          <p:cNvCxnSpPr>
            <a:cxnSpLocks/>
          </p:cNvCxnSpPr>
          <p:nvPr/>
        </p:nvCxnSpPr>
        <p:spPr>
          <a:xfrm>
            <a:off x="353953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C720B179-3282-5DB9-4C03-48129BBA26DE}"/>
              </a:ext>
            </a:extLst>
          </p:cNvPr>
          <p:cNvCxnSpPr>
            <a:cxnSpLocks/>
          </p:cNvCxnSpPr>
          <p:nvPr/>
        </p:nvCxnSpPr>
        <p:spPr>
          <a:xfrm>
            <a:off x="391442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58B4312E-AA15-6E7E-637C-635CAB13795D}"/>
              </a:ext>
            </a:extLst>
          </p:cNvPr>
          <p:cNvCxnSpPr>
            <a:cxnSpLocks/>
          </p:cNvCxnSpPr>
          <p:nvPr/>
        </p:nvCxnSpPr>
        <p:spPr>
          <a:xfrm>
            <a:off x="428930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94F69864-7040-C222-DD45-AC831C84694D}"/>
              </a:ext>
            </a:extLst>
          </p:cNvPr>
          <p:cNvCxnSpPr>
            <a:cxnSpLocks/>
          </p:cNvCxnSpPr>
          <p:nvPr/>
        </p:nvCxnSpPr>
        <p:spPr>
          <a:xfrm>
            <a:off x="466419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3C915AC9-721A-8AF1-CBB9-C6DF4D2B5E9A}"/>
              </a:ext>
            </a:extLst>
          </p:cNvPr>
          <p:cNvCxnSpPr>
            <a:cxnSpLocks/>
          </p:cNvCxnSpPr>
          <p:nvPr/>
        </p:nvCxnSpPr>
        <p:spPr>
          <a:xfrm>
            <a:off x="503907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DF7B8916-A026-C72D-4135-17E9AA7F89B5}"/>
              </a:ext>
            </a:extLst>
          </p:cNvPr>
          <p:cNvCxnSpPr>
            <a:cxnSpLocks/>
          </p:cNvCxnSpPr>
          <p:nvPr/>
        </p:nvCxnSpPr>
        <p:spPr>
          <a:xfrm>
            <a:off x="541396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35FF261A-DEFA-442C-002B-E3FED7F41236}"/>
              </a:ext>
            </a:extLst>
          </p:cNvPr>
          <p:cNvCxnSpPr>
            <a:cxnSpLocks/>
          </p:cNvCxnSpPr>
          <p:nvPr/>
        </p:nvCxnSpPr>
        <p:spPr>
          <a:xfrm>
            <a:off x="578884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51ABCBA6-E7B1-2722-8618-7B49A211E5A9}"/>
              </a:ext>
            </a:extLst>
          </p:cNvPr>
          <p:cNvCxnSpPr>
            <a:cxnSpLocks/>
          </p:cNvCxnSpPr>
          <p:nvPr/>
        </p:nvCxnSpPr>
        <p:spPr>
          <a:xfrm>
            <a:off x="616373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F8F52F88-D374-F383-7160-8F4205F9A174}"/>
              </a:ext>
            </a:extLst>
          </p:cNvPr>
          <p:cNvCxnSpPr>
            <a:cxnSpLocks/>
          </p:cNvCxnSpPr>
          <p:nvPr/>
        </p:nvCxnSpPr>
        <p:spPr>
          <a:xfrm>
            <a:off x="653861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466477F3-9FC5-28C9-23AB-3F40962111F4}"/>
              </a:ext>
            </a:extLst>
          </p:cNvPr>
          <p:cNvCxnSpPr>
            <a:cxnSpLocks/>
          </p:cNvCxnSpPr>
          <p:nvPr/>
        </p:nvCxnSpPr>
        <p:spPr>
          <a:xfrm>
            <a:off x="691350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0D794751-B8FF-0E1E-4905-7653B63639A4}"/>
              </a:ext>
            </a:extLst>
          </p:cNvPr>
          <p:cNvCxnSpPr>
            <a:cxnSpLocks/>
          </p:cNvCxnSpPr>
          <p:nvPr/>
        </p:nvCxnSpPr>
        <p:spPr>
          <a:xfrm>
            <a:off x="728838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C3AA9CE7-295B-A84C-090D-41DB0586DB1D}"/>
              </a:ext>
            </a:extLst>
          </p:cNvPr>
          <p:cNvCxnSpPr>
            <a:cxnSpLocks/>
          </p:cNvCxnSpPr>
          <p:nvPr/>
        </p:nvCxnSpPr>
        <p:spPr>
          <a:xfrm>
            <a:off x="766327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A8831813-FFF7-8322-F96D-00992E24E33C}"/>
              </a:ext>
            </a:extLst>
          </p:cNvPr>
          <p:cNvCxnSpPr>
            <a:cxnSpLocks/>
          </p:cNvCxnSpPr>
          <p:nvPr/>
        </p:nvCxnSpPr>
        <p:spPr>
          <a:xfrm>
            <a:off x="803815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3ABA6C9D-045A-EEB0-8768-12A363F7DF06}"/>
              </a:ext>
            </a:extLst>
          </p:cNvPr>
          <p:cNvCxnSpPr>
            <a:cxnSpLocks/>
          </p:cNvCxnSpPr>
          <p:nvPr/>
        </p:nvCxnSpPr>
        <p:spPr>
          <a:xfrm>
            <a:off x="841304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B6B64061-89B4-C8B1-CC98-98D0ABD3E9C0}"/>
              </a:ext>
            </a:extLst>
          </p:cNvPr>
          <p:cNvCxnSpPr>
            <a:cxnSpLocks/>
          </p:cNvCxnSpPr>
          <p:nvPr/>
        </p:nvCxnSpPr>
        <p:spPr>
          <a:xfrm>
            <a:off x="8787926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FF0E911D-556A-4204-6329-70BD23DED953}"/>
              </a:ext>
            </a:extLst>
          </p:cNvPr>
          <p:cNvCxnSpPr>
            <a:cxnSpLocks/>
          </p:cNvCxnSpPr>
          <p:nvPr/>
        </p:nvCxnSpPr>
        <p:spPr>
          <a:xfrm>
            <a:off x="9162811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9BBACAD4-F4A7-9EEB-75B8-DFEE4D87104E}"/>
              </a:ext>
            </a:extLst>
          </p:cNvPr>
          <p:cNvCxnSpPr>
            <a:cxnSpLocks/>
          </p:cNvCxnSpPr>
          <p:nvPr/>
        </p:nvCxnSpPr>
        <p:spPr>
          <a:xfrm>
            <a:off x="9537700" y="5096934"/>
            <a:ext cx="0" cy="6400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TextBox 186">
            <a:extLst>
              <a:ext uri="{FF2B5EF4-FFF2-40B4-BE49-F238E27FC236}">
                <a16:creationId xmlns:a16="http://schemas.microsoft.com/office/drawing/2014/main" id="{6433DA43-A854-C260-ED1C-784790C15943}"/>
              </a:ext>
            </a:extLst>
          </p:cNvPr>
          <p:cNvSpPr txBox="1"/>
          <p:nvPr/>
        </p:nvSpPr>
        <p:spPr>
          <a:xfrm>
            <a:off x="8963384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34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5FD7C384-03A4-011D-A387-E062924ABE8D}"/>
              </a:ext>
            </a:extLst>
          </p:cNvPr>
          <p:cNvSpPr txBox="1"/>
          <p:nvPr/>
        </p:nvSpPr>
        <p:spPr>
          <a:xfrm>
            <a:off x="9338732" y="5191760"/>
            <a:ext cx="423333" cy="23706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36</a:t>
            </a:r>
          </a:p>
        </p:txBody>
      </p:sp>
      <p:sp>
        <p:nvSpPr>
          <p:cNvPr id="191" name="Freeform 190">
            <a:extLst>
              <a:ext uri="{FF2B5EF4-FFF2-40B4-BE49-F238E27FC236}">
                <a16:creationId xmlns:a16="http://schemas.microsoft.com/office/drawing/2014/main" id="{786D0EC8-AEAF-7ABD-C4B3-A8F7229E0B26}"/>
              </a:ext>
            </a:extLst>
          </p:cNvPr>
          <p:cNvSpPr/>
          <p:nvPr/>
        </p:nvSpPr>
        <p:spPr>
          <a:xfrm>
            <a:off x="2800027" y="2102603"/>
            <a:ext cx="6839919" cy="2980841"/>
          </a:xfrm>
          <a:custGeom>
            <a:avLst/>
            <a:gdLst>
              <a:gd name="csX0" fmla="*/ 6839919 w 6839919"/>
              <a:gd name="csY0" fmla="*/ 2980841 h 2980841"/>
              <a:gd name="csX1" fmla="*/ 6839919 w 6839919"/>
              <a:gd name="csY1" fmla="*/ 1616990 h 2980841"/>
              <a:gd name="csX2" fmla="*/ 4112217 w 6839919"/>
              <a:gd name="csY2" fmla="*/ 1616990 h 2980841"/>
              <a:gd name="csX3" fmla="*/ 4112217 w 6839919"/>
              <a:gd name="csY3" fmla="*/ 1436177 h 2980841"/>
              <a:gd name="csX4" fmla="*/ 3647268 w 6839919"/>
              <a:gd name="csY4" fmla="*/ 1436177 h 2980841"/>
              <a:gd name="csX5" fmla="*/ 3647268 w 6839919"/>
              <a:gd name="csY5" fmla="*/ 1265695 h 2980841"/>
              <a:gd name="csX6" fmla="*/ 2743200 w 6839919"/>
              <a:gd name="csY6" fmla="*/ 1265695 h 2980841"/>
              <a:gd name="csX7" fmla="*/ 2743200 w 6839919"/>
              <a:gd name="csY7" fmla="*/ 1136543 h 2980841"/>
              <a:gd name="csX8" fmla="*/ 2056109 w 6839919"/>
              <a:gd name="csY8" fmla="*/ 1136543 h 2980841"/>
              <a:gd name="csX9" fmla="*/ 2056109 w 6839919"/>
              <a:gd name="csY9" fmla="*/ 1053885 h 2980841"/>
              <a:gd name="csX10" fmla="*/ 1880461 w 6839919"/>
              <a:gd name="csY10" fmla="*/ 1053885 h 2980841"/>
              <a:gd name="csX11" fmla="*/ 1880461 w 6839919"/>
              <a:gd name="csY11" fmla="*/ 981560 h 2980841"/>
              <a:gd name="csX12" fmla="*/ 1751309 w 6839919"/>
              <a:gd name="csY12" fmla="*/ 981560 h 2980841"/>
              <a:gd name="csX13" fmla="*/ 1751309 w 6839919"/>
              <a:gd name="csY13" fmla="*/ 898902 h 2980841"/>
              <a:gd name="csX14" fmla="*/ 1689315 w 6839919"/>
              <a:gd name="csY14" fmla="*/ 898902 h 2980841"/>
              <a:gd name="csX15" fmla="*/ 1689315 w 6839919"/>
              <a:gd name="csY15" fmla="*/ 842075 h 2980841"/>
              <a:gd name="csX16" fmla="*/ 1668651 w 6839919"/>
              <a:gd name="csY16" fmla="*/ 842075 h 2980841"/>
              <a:gd name="csX17" fmla="*/ 1668651 w 6839919"/>
              <a:gd name="csY17" fmla="*/ 764583 h 2980841"/>
              <a:gd name="csX18" fmla="*/ 1611824 w 6839919"/>
              <a:gd name="csY18" fmla="*/ 764583 h 2980841"/>
              <a:gd name="csX19" fmla="*/ 1611824 w 6839919"/>
              <a:gd name="csY19" fmla="*/ 692258 h 2980841"/>
              <a:gd name="csX20" fmla="*/ 1472339 w 6839919"/>
              <a:gd name="csY20" fmla="*/ 692258 h 2980841"/>
              <a:gd name="csX21" fmla="*/ 1472339 w 6839919"/>
              <a:gd name="csY21" fmla="*/ 619933 h 2980841"/>
              <a:gd name="csX22" fmla="*/ 1446509 w 6839919"/>
              <a:gd name="csY22" fmla="*/ 619933 h 2980841"/>
              <a:gd name="csX23" fmla="*/ 1446509 w 6839919"/>
              <a:gd name="csY23" fmla="*/ 547607 h 2980841"/>
              <a:gd name="csX24" fmla="*/ 1446509 w 6839919"/>
              <a:gd name="csY24" fmla="*/ 547607 h 2980841"/>
              <a:gd name="csX25" fmla="*/ 1415512 w 6839919"/>
              <a:gd name="csY25" fmla="*/ 547607 h 2980841"/>
              <a:gd name="csX26" fmla="*/ 1415512 w 6839919"/>
              <a:gd name="csY26" fmla="*/ 480448 h 2980841"/>
              <a:gd name="csX27" fmla="*/ 1358685 w 6839919"/>
              <a:gd name="csY27" fmla="*/ 480448 h 2980841"/>
              <a:gd name="csX28" fmla="*/ 1358685 w 6839919"/>
              <a:gd name="csY28" fmla="*/ 361628 h 2980841"/>
              <a:gd name="csX29" fmla="*/ 1017722 w 6839919"/>
              <a:gd name="csY29" fmla="*/ 361628 h 2980841"/>
              <a:gd name="csX30" fmla="*/ 1017722 w 6839919"/>
              <a:gd name="csY30" fmla="*/ 294468 h 2980841"/>
              <a:gd name="csX31" fmla="*/ 898902 w 6839919"/>
              <a:gd name="csY31" fmla="*/ 294468 h 2980841"/>
              <a:gd name="csX32" fmla="*/ 898902 w 6839919"/>
              <a:gd name="csY32" fmla="*/ 227309 h 2980841"/>
              <a:gd name="csX33" fmla="*/ 847241 w 6839919"/>
              <a:gd name="csY33" fmla="*/ 227309 h 2980841"/>
              <a:gd name="csX34" fmla="*/ 847241 w 6839919"/>
              <a:gd name="csY34" fmla="*/ 170482 h 2980841"/>
              <a:gd name="csX35" fmla="*/ 656095 w 6839919"/>
              <a:gd name="csY35" fmla="*/ 170482 h 2980841"/>
              <a:gd name="csX36" fmla="*/ 656095 w 6839919"/>
              <a:gd name="csY36" fmla="*/ 113655 h 2980841"/>
              <a:gd name="csX37" fmla="*/ 315132 w 6839919"/>
              <a:gd name="csY37" fmla="*/ 113655 h 2980841"/>
              <a:gd name="csX38" fmla="*/ 315132 w 6839919"/>
              <a:gd name="csY38" fmla="*/ 0 h 2980841"/>
              <a:gd name="csX39" fmla="*/ 0 w 6839919"/>
              <a:gd name="csY39" fmla="*/ 0 h 298084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</a:cxnLst>
            <a:rect l="l" t="t" r="r" b="b"/>
            <a:pathLst>
              <a:path w="6839919" h="2980841">
                <a:moveTo>
                  <a:pt x="6839919" y="2980841"/>
                </a:moveTo>
                <a:lnTo>
                  <a:pt x="6839919" y="1616990"/>
                </a:lnTo>
                <a:lnTo>
                  <a:pt x="4112217" y="1616990"/>
                </a:lnTo>
                <a:lnTo>
                  <a:pt x="4112217" y="1436177"/>
                </a:lnTo>
                <a:lnTo>
                  <a:pt x="3647268" y="1436177"/>
                </a:lnTo>
                <a:lnTo>
                  <a:pt x="3647268" y="1265695"/>
                </a:lnTo>
                <a:lnTo>
                  <a:pt x="2743200" y="1265695"/>
                </a:lnTo>
                <a:lnTo>
                  <a:pt x="2743200" y="1136543"/>
                </a:lnTo>
                <a:lnTo>
                  <a:pt x="2056109" y="1136543"/>
                </a:lnTo>
                <a:lnTo>
                  <a:pt x="2056109" y="1053885"/>
                </a:lnTo>
                <a:lnTo>
                  <a:pt x="1880461" y="1053885"/>
                </a:lnTo>
                <a:lnTo>
                  <a:pt x="1880461" y="981560"/>
                </a:lnTo>
                <a:lnTo>
                  <a:pt x="1751309" y="981560"/>
                </a:lnTo>
                <a:lnTo>
                  <a:pt x="1751309" y="898902"/>
                </a:lnTo>
                <a:lnTo>
                  <a:pt x="1689315" y="898902"/>
                </a:lnTo>
                <a:lnTo>
                  <a:pt x="1689315" y="842075"/>
                </a:lnTo>
                <a:lnTo>
                  <a:pt x="1668651" y="842075"/>
                </a:lnTo>
                <a:lnTo>
                  <a:pt x="1668651" y="764583"/>
                </a:lnTo>
                <a:lnTo>
                  <a:pt x="1611824" y="764583"/>
                </a:lnTo>
                <a:lnTo>
                  <a:pt x="1611824" y="692258"/>
                </a:lnTo>
                <a:lnTo>
                  <a:pt x="1472339" y="692258"/>
                </a:lnTo>
                <a:lnTo>
                  <a:pt x="1472339" y="619933"/>
                </a:lnTo>
                <a:lnTo>
                  <a:pt x="1446509" y="619933"/>
                </a:lnTo>
                <a:lnTo>
                  <a:pt x="1446509" y="547607"/>
                </a:lnTo>
                <a:lnTo>
                  <a:pt x="1446509" y="547607"/>
                </a:lnTo>
                <a:lnTo>
                  <a:pt x="1415512" y="547607"/>
                </a:lnTo>
                <a:lnTo>
                  <a:pt x="1415512" y="480448"/>
                </a:lnTo>
                <a:lnTo>
                  <a:pt x="1358685" y="480448"/>
                </a:lnTo>
                <a:lnTo>
                  <a:pt x="1358685" y="361628"/>
                </a:lnTo>
                <a:lnTo>
                  <a:pt x="1017722" y="361628"/>
                </a:lnTo>
                <a:lnTo>
                  <a:pt x="1017722" y="294468"/>
                </a:lnTo>
                <a:lnTo>
                  <a:pt x="898902" y="294468"/>
                </a:lnTo>
                <a:lnTo>
                  <a:pt x="898902" y="227309"/>
                </a:lnTo>
                <a:lnTo>
                  <a:pt x="847241" y="227309"/>
                </a:lnTo>
                <a:lnTo>
                  <a:pt x="847241" y="170482"/>
                </a:lnTo>
                <a:lnTo>
                  <a:pt x="656095" y="170482"/>
                </a:lnTo>
                <a:lnTo>
                  <a:pt x="656095" y="113655"/>
                </a:lnTo>
                <a:lnTo>
                  <a:pt x="315132" y="113655"/>
                </a:lnTo>
                <a:lnTo>
                  <a:pt x="315132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2DDA88AF-3368-2212-A554-6E5AC152AD2D}"/>
              </a:ext>
            </a:extLst>
          </p:cNvPr>
          <p:cNvGrpSpPr/>
          <p:nvPr/>
        </p:nvGrpSpPr>
        <p:grpSpPr>
          <a:xfrm>
            <a:off x="3006182" y="2100673"/>
            <a:ext cx="5584440" cy="1727470"/>
            <a:chOff x="3006182" y="2100673"/>
            <a:chExt cx="5584440" cy="1727470"/>
          </a:xfrm>
        </p:grpSpPr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06857A05-B5C5-C925-E7AF-820554E8BC89}"/>
                </a:ext>
              </a:extLst>
            </p:cNvPr>
            <p:cNvSpPr txBox="1"/>
            <p:nvPr/>
          </p:nvSpPr>
          <p:spPr>
            <a:xfrm>
              <a:off x="3006182" y="2100673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0D0B4252-34A7-F31E-24D2-349286EF3D63}"/>
                </a:ext>
              </a:extLst>
            </p:cNvPr>
            <p:cNvSpPr txBox="1"/>
            <p:nvPr/>
          </p:nvSpPr>
          <p:spPr>
            <a:xfrm>
              <a:off x="3050094" y="210325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D5B528BC-68B9-241D-2939-4C8A17DB3EB2}"/>
                </a:ext>
              </a:extLst>
            </p:cNvPr>
            <p:cNvSpPr txBox="1"/>
            <p:nvPr/>
          </p:nvSpPr>
          <p:spPr>
            <a:xfrm>
              <a:off x="3341978" y="215233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AF8D240F-CED0-2A75-D51A-5117B607696E}"/>
                </a:ext>
              </a:extLst>
            </p:cNvPr>
            <p:cNvSpPr txBox="1"/>
            <p:nvPr/>
          </p:nvSpPr>
          <p:spPr>
            <a:xfrm>
              <a:off x="3499545" y="216524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83CC7580-8922-5D5C-8911-24D5E7ED7FC7}"/>
                </a:ext>
              </a:extLst>
            </p:cNvPr>
            <p:cNvSpPr txBox="1"/>
            <p:nvPr/>
          </p:nvSpPr>
          <p:spPr>
            <a:xfrm>
              <a:off x="3672609" y="227632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3E101C9F-6C68-37A4-4BF6-89F0FC7B4E0B}"/>
                </a:ext>
              </a:extLst>
            </p:cNvPr>
            <p:cNvSpPr txBox="1"/>
            <p:nvPr/>
          </p:nvSpPr>
          <p:spPr>
            <a:xfrm>
              <a:off x="3706189" y="233573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99E559E9-A5B0-FF8A-234F-3A73F95D2FA2}"/>
                </a:ext>
              </a:extLst>
            </p:cNvPr>
            <p:cNvSpPr txBox="1"/>
            <p:nvPr/>
          </p:nvSpPr>
          <p:spPr>
            <a:xfrm>
              <a:off x="3693273" y="227632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1C779954-172B-1721-4775-1DE55658229A}"/>
                </a:ext>
              </a:extLst>
            </p:cNvPr>
            <p:cNvSpPr txBox="1"/>
            <p:nvPr/>
          </p:nvSpPr>
          <p:spPr>
            <a:xfrm>
              <a:off x="4047151" y="2470050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5746CDF3-236F-C564-BEAE-8C0B08B03793}"/>
                </a:ext>
              </a:extLst>
            </p:cNvPr>
            <p:cNvSpPr txBox="1"/>
            <p:nvPr/>
          </p:nvSpPr>
          <p:spPr>
            <a:xfrm>
              <a:off x="5062291" y="313389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D2D79622-2723-C29A-EAD6-325F246A723C}"/>
                </a:ext>
              </a:extLst>
            </p:cNvPr>
            <p:cNvSpPr txBox="1"/>
            <p:nvPr/>
          </p:nvSpPr>
          <p:spPr>
            <a:xfrm>
              <a:off x="5077789" y="313389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8D13F1FB-773F-8E30-C073-01E5D60A8BAA}"/>
                </a:ext>
              </a:extLst>
            </p:cNvPr>
            <p:cNvSpPr txBox="1"/>
            <p:nvPr/>
          </p:nvSpPr>
          <p:spPr>
            <a:xfrm>
              <a:off x="4760073" y="312614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0D60C98A-52C0-31C3-2F2C-F280F9F65E22}"/>
                </a:ext>
              </a:extLst>
            </p:cNvPr>
            <p:cNvSpPr txBox="1"/>
            <p:nvPr/>
          </p:nvSpPr>
          <p:spPr>
            <a:xfrm>
              <a:off x="4736826" y="311839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E89C469F-E41D-A3CB-8DF3-B2533B9AC198}"/>
                </a:ext>
              </a:extLst>
            </p:cNvPr>
            <p:cNvSpPr txBox="1"/>
            <p:nvPr/>
          </p:nvSpPr>
          <p:spPr>
            <a:xfrm>
              <a:off x="4698080" y="3043487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602745E2-D434-7FD9-4CE9-D1D2338FDFDD}"/>
                </a:ext>
              </a:extLst>
            </p:cNvPr>
            <p:cNvSpPr txBox="1"/>
            <p:nvPr/>
          </p:nvSpPr>
          <p:spPr>
            <a:xfrm>
              <a:off x="4721327" y="304090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1" name="TextBox 210">
              <a:extLst>
                <a:ext uri="{FF2B5EF4-FFF2-40B4-BE49-F238E27FC236}">
                  <a16:creationId xmlns:a16="http://schemas.microsoft.com/office/drawing/2014/main" id="{5197A4E7-FF7E-D0D5-EE3D-473E9DFB1E79}"/>
                </a:ext>
              </a:extLst>
            </p:cNvPr>
            <p:cNvSpPr txBox="1"/>
            <p:nvPr/>
          </p:nvSpPr>
          <p:spPr>
            <a:xfrm>
              <a:off x="5085538" y="3131311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ACFD6FBD-ECF0-F5C3-2668-5E8BF8D7DEF7}"/>
                </a:ext>
              </a:extLst>
            </p:cNvPr>
            <p:cNvSpPr txBox="1"/>
            <p:nvPr/>
          </p:nvSpPr>
          <p:spPr>
            <a:xfrm>
              <a:off x="5739050" y="325271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E5D71191-D826-05E2-26C4-F235022B6C8D}"/>
                </a:ext>
              </a:extLst>
            </p:cNvPr>
            <p:cNvSpPr txBox="1"/>
            <p:nvPr/>
          </p:nvSpPr>
          <p:spPr>
            <a:xfrm>
              <a:off x="5767463" y="3255297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63B78631-ABE9-1FB9-5A53-1F7EC716EE5D}"/>
                </a:ext>
              </a:extLst>
            </p:cNvPr>
            <p:cNvSpPr txBox="1"/>
            <p:nvPr/>
          </p:nvSpPr>
          <p:spPr>
            <a:xfrm>
              <a:off x="6281491" y="3252714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C98C9C00-DDE6-065D-75F5-382F73A36506}"/>
                </a:ext>
              </a:extLst>
            </p:cNvPr>
            <p:cNvSpPr txBox="1"/>
            <p:nvPr/>
          </p:nvSpPr>
          <p:spPr>
            <a:xfrm>
              <a:off x="7291464" y="3606592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78C575C3-38D5-ED06-2742-F297351178CA}"/>
                </a:ext>
              </a:extLst>
            </p:cNvPr>
            <p:cNvSpPr txBox="1"/>
            <p:nvPr/>
          </p:nvSpPr>
          <p:spPr>
            <a:xfrm>
              <a:off x="7314712" y="360400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A6838CD0-96DE-3C1B-C881-745DAAB548DF}"/>
                </a:ext>
              </a:extLst>
            </p:cNvPr>
            <p:cNvSpPr txBox="1"/>
            <p:nvPr/>
          </p:nvSpPr>
          <p:spPr>
            <a:xfrm>
              <a:off x="7823573" y="3606592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1E03B50A-6488-9C80-E3BC-BB1FCE77E573}"/>
                </a:ext>
              </a:extLst>
            </p:cNvPr>
            <p:cNvSpPr txBox="1"/>
            <p:nvPr/>
          </p:nvSpPr>
          <p:spPr>
            <a:xfrm>
              <a:off x="8322101" y="3604009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2838589E-5220-558E-E961-E1621DAE7CE2}"/>
                </a:ext>
              </a:extLst>
            </p:cNvPr>
            <p:cNvSpPr txBox="1"/>
            <p:nvPr/>
          </p:nvSpPr>
          <p:spPr>
            <a:xfrm>
              <a:off x="8335016" y="3601426"/>
              <a:ext cx="255606" cy="22155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2201B2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+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E2FBE17-D9C9-7153-331A-655BB04D846C}"/>
              </a:ext>
            </a:extLst>
          </p:cNvPr>
          <p:cNvGrpSpPr/>
          <p:nvPr/>
        </p:nvGrpSpPr>
        <p:grpSpPr>
          <a:xfrm>
            <a:off x="3911602" y="2099730"/>
            <a:ext cx="1126067" cy="2980267"/>
            <a:chOff x="3877734" y="2125133"/>
            <a:chExt cx="1126067" cy="2980267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7F63B0C-B3E3-138B-C7CF-F208E99AA4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77734" y="2125133"/>
              <a:ext cx="0" cy="298026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6345518-3569-8A7C-2A4E-9C3A465E6F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03801" y="2125133"/>
              <a:ext cx="0" cy="298026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0" name="Freeform 189">
            <a:extLst>
              <a:ext uri="{FF2B5EF4-FFF2-40B4-BE49-F238E27FC236}">
                <a16:creationId xmlns:a16="http://schemas.microsoft.com/office/drawing/2014/main" id="{9E019336-AD6D-46A1-066C-6E28708FE863}"/>
              </a:ext>
            </a:extLst>
          </p:cNvPr>
          <p:cNvSpPr/>
          <p:nvPr/>
        </p:nvSpPr>
        <p:spPr>
          <a:xfrm>
            <a:off x="2784529" y="2102603"/>
            <a:ext cx="6855417" cy="2980841"/>
          </a:xfrm>
          <a:custGeom>
            <a:avLst/>
            <a:gdLst>
              <a:gd name="csX0" fmla="*/ 6855417 w 6855417"/>
              <a:gd name="csY0" fmla="*/ 2980841 h 2980841"/>
              <a:gd name="csX1" fmla="*/ 6855417 w 6855417"/>
              <a:gd name="csY1" fmla="*/ 2112936 h 2980841"/>
              <a:gd name="csX2" fmla="*/ 4127715 w 6855417"/>
              <a:gd name="csY2" fmla="*/ 2112936 h 2980841"/>
              <a:gd name="csX3" fmla="*/ 4127715 w 6855417"/>
              <a:gd name="csY3" fmla="*/ 2009614 h 2980841"/>
              <a:gd name="csX4" fmla="*/ 3786752 w 6855417"/>
              <a:gd name="csY4" fmla="*/ 2009614 h 2980841"/>
              <a:gd name="csX5" fmla="*/ 3786752 w 6855417"/>
              <a:gd name="csY5" fmla="*/ 1890794 h 2980841"/>
              <a:gd name="csX6" fmla="*/ 3771254 w 6855417"/>
              <a:gd name="csY6" fmla="*/ 1890794 h 2980841"/>
              <a:gd name="csX7" fmla="*/ 3771254 w 6855417"/>
              <a:gd name="csY7" fmla="*/ 1782305 h 2980841"/>
              <a:gd name="csX8" fmla="*/ 3667932 w 6855417"/>
              <a:gd name="csY8" fmla="*/ 1782305 h 2980841"/>
              <a:gd name="csX9" fmla="*/ 3667932 w 6855417"/>
              <a:gd name="csY9" fmla="*/ 1678983 h 2980841"/>
              <a:gd name="csX10" fmla="*/ 3445790 w 6855417"/>
              <a:gd name="csY10" fmla="*/ 1678983 h 2980841"/>
              <a:gd name="csX11" fmla="*/ 3445790 w 6855417"/>
              <a:gd name="csY11" fmla="*/ 1585994 h 2980841"/>
              <a:gd name="csX12" fmla="*/ 2753532 w 6855417"/>
              <a:gd name="csY12" fmla="*/ 1585994 h 2980841"/>
              <a:gd name="csX13" fmla="*/ 2753532 w 6855417"/>
              <a:gd name="csY13" fmla="*/ 1503336 h 2980841"/>
              <a:gd name="csX14" fmla="*/ 2407403 w 6855417"/>
              <a:gd name="csY14" fmla="*/ 1503336 h 2980841"/>
              <a:gd name="csX15" fmla="*/ 2407403 w 6855417"/>
              <a:gd name="csY15" fmla="*/ 1405180 h 2980841"/>
              <a:gd name="csX16" fmla="*/ 2397071 w 6855417"/>
              <a:gd name="csY16" fmla="*/ 1405180 h 2980841"/>
              <a:gd name="csX17" fmla="*/ 2397071 w 6855417"/>
              <a:gd name="csY17" fmla="*/ 1338021 h 2980841"/>
              <a:gd name="csX18" fmla="*/ 2391905 w 6855417"/>
              <a:gd name="csY18" fmla="*/ 1338021 h 2980841"/>
              <a:gd name="csX19" fmla="*/ 2391905 w 6855417"/>
              <a:gd name="csY19" fmla="*/ 1286360 h 2980841"/>
              <a:gd name="csX20" fmla="*/ 2061274 w 6855417"/>
              <a:gd name="csY20" fmla="*/ 1286360 h 2980841"/>
              <a:gd name="csX21" fmla="*/ 2061274 w 6855417"/>
              <a:gd name="csY21" fmla="*/ 1219200 h 2980841"/>
              <a:gd name="csX22" fmla="*/ 2061274 w 6855417"/>
              <a:gd name="csY22" fmla="*/ 1219200 h 2980841"/>
              <a:gd name="csX23" fmla="*/ 2061274 w 6855417"/>
              <a:gd name="csY23" fmla="*/ 1219200 h 2980841"/>
              <a:gd name="csX24" fmla="*/ 2061274 w 6855417"/>
              <a:gd name="csY24" fmla="*/ 1183038 h 2980841"/>
              <a:gd name="csX25" fmla="*/ 1973451 w 6855417"/>
              <a:gd name="csY25" fmla="*/ 1183038 h 2980841"/>
              <a:gd name="csX26" fmla="*/ 1973451 w 6855417"/>
              <a:gd name="csY26" fmla="*/ 1141709 h 2980841"/>
              <a:gd name="csX27" fmla="*/ 1901125 w 6855417"/>
              <a:gd name="csY27" fmla="*/ 1141709 h 2980841"/>
              <a:gd name="csX28" fmla="*/ 1901125 w 6855417"/>
              <a:gd name="csY28" fmla="*/ 1090048 h 2980841"/>
              <a:gd name="csX29" fmla="*/ 1771973 w 6855417"/>
              <a:gd name="csY29" fmla="*/ 1090048 h 2980841"/>
              <a:gd name="csX30" fmla="*/ 1771973 w 6855417"/>
              <a:gd name="csY30" fmla="*/ 1053885 h 2980841"/>
              <a:gd name="csX31" fmla="*/ 1709979 w 6855417"/>
              <a:gd name="csY31" fmla="*/ 1053885 h 2980841"/>
              <a:gd name="csX32" fmla="*/ 1709979 w 6855417"/>
              <a:gd name="csY32" fmla="*/ 981560 h 2980841"/>
              <a:gd name="csX33" fmla="*/ 1689315 w 6855417"/>
              <a:gd name="csY33" fmla="*/ 981560 h 2980841"/>
              <a:gd name="csX34" fmla="*/ 1689315 w 6855417"/>
              <a:gd name="csY34" fmla="*/ 935065 h 2980841"/>
              <a:gd name="csX35" fmla="*/ 1642820 w 6855417"/>
              <a:gd name="csY35" fmla="*/ 935065 h 2980841"/>
              <a:gd name="csX36" fmla="*/ 1642820 w 6855417"/>
              <a:gd name="csY36" fmla="*/ 893736 h 2980841"/>
              <a:gd name="csX37" fmla="*/ 1487837 w 6855417"/>
              <a:gd name="csY37" fmla="*/ 893736 h 2980841"/>
              <a:gd name="csX38" fmla="*/ 1487837 w 6855417"/>
              <a:gd name="csY38" fmla="*/ 852407 h 2980841"/>
              <a:gd name="csX39" fmla="*/ 1487837 w 6855417"/>
              <a:gd name="csY39" fmla="*/ 852407 h 2980841"/>
              <a:gd name="csX40" fmla="*/ 1456840 w 6855417"/>
              <a:gd name="csY40" fmla="*/ 852407 h 2980841"/>
              <a:gd name="csX41" fmla="*/ 1456840 w 6855417"/>
              <a:gd name="csY41" fmla="*/ 811078 h 2980841"/>
              <a:gd name="csX42" fmla="*/ 1456840 w 6855417"/>
              <a:gd name="csY42" fmla="*/ 811078 h 2980841"/>
              <a:gd name="csX43" fmla="*/ 1425844 w 6855417"/>
              <a:gd name="csY43" fmla="*/ 811078 h 2980841"/>
              <a:gd name="csX44" fmla="*/ 1425844 w 6855417"/>
              <a:gd name="csY44" fmla="*/ 811078 h 2980841"/>
              <a:gd name="csX45" fmla="*/ 1425844 w 6855417"/>
              <a:gd name="csY45" fmla="*/ 769750 h 2980841"/>
              <a:gd name="csX46" fmla="*/ 1379349 w 6855417"/>
              <a:gd name="csY46" fmla="*/ 769750 h 2980841"/>
              <a:gd name="csX47" fmla="*/ 1379349 w 6855417"/>
              <a:gd name="csY47" fmla="*/ 702590 h 2980841"/>
              <a:gd name="csX48" fmla="*/ 1369017 w 6855417"/>
              <a:gd name="csY48" fmla="*/ 702590 h 2980841"/>
              <a:gd name="csX49" fmla="*/ 1369017 w 6855417"/>
              <a:gd name="csY49" fmla="*/ 625099 h 2980841"/>
              <a:gd name="csX50" fmla="*/ 1105546 w 6855417"/>
              <a:gd name="csY50" fmla="*/ 625099 h 2980841"/>
              <a:gd name="csX51" fmla="*/ 1105546 w 6855417"/>
              <a:gd name="csY51" fmla="*/ 578604 h 2980841"/>
              <a:gd name="csX52" fmla="*/ 1038386 w 6855417"/>
              <a:gd name="csY52" fmla="*/ 578604 h 2980841"/>
              <a:gd name="csX53" fmla="*/ 1038386 w 6855417"/>
              <a:gd name="csY53" fmla="*/ 532109 h 2980841"/>
              <a:gd name="csX54" fmla="*/ 1022888 w 6855417"/>
              <a:gd name="csY54" fmla="*/ 532109 h 2980841"/>
              <a:gd name="csX55" fmla="*/ 1022888 w 6855417"/>
              <a:gd name="csY55" fmla="*/ 454617 h 2980841"/>
              <a:gd name="csX56" fmla="*/ 909234 w 6855417"/>
              <a:gd name="csY56" fmla="*/ 454617 h 2980841"/>
              <a:gd name="csX57" fmla="*/ 909234 w 6855417"/>
              <a:gd name="csY57" fmla="*/ 418455 h 2980841"/>
              <a:gd name="csX58" fmla="*/ 862739 w 6855417"/>
              <a:gd name="csY58" fmla="*/ 418455 h 2980841"/>
              <a:gd name="csX59" fmla="*/ 862739 w 6855417"/>
              <a:gd name="csY59" fmla="*/ 392624 h 2980841"/>
              <a:gd name="csX60" fmla="*/ 687091 w 6855417"/>
              <a:gd name="csY60" fmla="*/ 392624 h 2980841"/>
              <a:gd name="csX61" fmla="*/ 687091 w 6855417"/>
              <a:gd name="csY61" fmla="*/ 315133 h 2980841"/>
              <a:gd name="csX62" fmla="*/ 676759 w 6855417"/>
              <a:gd name="csY62" fmla="*/ 315133 h 2980841"/>
              <a:gd name="csX63" fmla="*/ 676759 w 6855417"/>
              <a:gd name="csY63" fmla="*/ 268638 h 2980841"/>
              <a:gd name="csX64" fmla="*/ 640596 w 6855417"/>
              <a:gd name="csY64" fmla="*/ 268638 h 2980841"/>
              <a:gd name="csX65" fmla="*/ 640596 w 6855417"/>
              <a:gd name="csY65" fmla="*/ 227309 h 2980841"/>
              <a:gd name="csX66" fmla="*/ 340963 w 6855417"/>
              <a:gd name="csY66" fmla="*/ 227309 h 2980841"/>
              <a:gd name="csX67" fmla="*/ 340963 w 6855417"/>
              <a:gd name="csY67" fmla="*/ 139485 h 2980841"/>
              <a:gd name="csX68" fmla="*/ 325464 w 6855417"/>
              <a:gd name="csY68" fmla="*/ 139485 h 2980841"/>
              <a:gd name="csX69" fmla="*/ 325464 w 6855417"/>
              <a:gd name="csY69" fmla="*/ 67160 h 2980841"/>
              <a:gd name="csX70" fmla="*/ 304800 w 6855417"/>
              <a:gd name="csY70" fmla="*/ 67160 h 2980841"/>
              <a:gd name="csX71" fmla="*/ 304800 w 6855417"/>
              <a:gd name="csY71" fmla="*/ 41329 h 2980841"/>
              <a:gd name="csX72" fmla="*/ 284135 w 6855417"/>
              <a:gd name="csY72" fmla="*/ 41329 h 2980841"/>
              <a:gd name="csX73" fmla="*/ 284135 w 6855417"/>
              <a:gd name="csY73" fmla="*/ 41329 h 2980841"/>
              <a:gd name="csX74" fmla="*/ 284135 w 6855417"/>
              <a:gd name="csY74" fmla="*/ 0 h 2980841"/>
              <a:gd name="csX75" fmla="*/ 0 w 6855417"/>
              <a:gd name="csY75" fmla="*/ 0 h 298084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</a:cxnLst>
            <a:rect l="l" t="t" r="r" b="b"/>
            <a:pathLst>
              <a:path w="6855417" h="2980841">
                <a:moveTo>
                  <a:pt x="6855417" y="2980841"/>
                </a:moveTo>
                <a:lnTo>
                  <a:pt x="6855417" y="2112936"/>
                </a:lnTo>
                <a:lnTo>
                  <a:pt x="4127715" y="2112936"/>
                </a:lnTo>
                <a:lnTo>
                  <a:pt x="4127715" y="2009614"/>
                </a:lnTo>
                <a:lnTo>
                  <a:pt x="3786752" y="2009614"/>
                </a:lnTo>
                <a:lnTo>
                  <a:pt x="3786752" y="1890794"/>
                </a:lnTo>
                <a:lnTo>
                  <a:pt x="3771254" y="1890794"/>
                </a:lnTo>
                <a:lnTo>
                  <a:pt x="3771254" y="1782305"/>
                </a:lnTo>
                <a:lnTo>
                  <a:pt x="3667932" y="1782305"/>
                </a:lnTo>
                <a:lnTo>
                  <a:pt x="3667932" y="1678983"/>
                </a:lnTo>
                <a:lnTo>
                  <a:pt x="3445790" y="1678983"/>
                </a:lnTo>
                <a:lnTo>
                  <a:pt x="3445790" y="1585994"/>
                </a:lnTo>
                <a:lnTo>
                  <a:pt x="2753532" y="1585994"/>
                </a:lnTo>
                <a:lnTo>
                  <a:pt x="2753532" y="1503336"/>
                </a:lnTo>
                <a:lnTo>
                  <a:pt x="2407403" y="1503336"/>
                </a:lnTo>
                <a:lnTo>
                  <a:pt x="2407403" y="1405180"/>
                </a:lnTo>
                <a:lnTo>
                  <a:pt x="2397071" y="1405180"/>
                </a:lnTo>
                <a:lnTo>
                  <a:pt x="2397071" y="1338021"/>
                </a:lnTo>
                <a:lnTo>
                  <a:pt x="2391905" y="1338021"/>
                </a:lnTo>
                <a:lnTo>
                  <a:pt x="2391905" y="1286360"/>
                </a:lnTo>
                <a:lnTo>
                  <a:pt x="2061274" y="1286360"/>
                </a:lnTo>
                <a:lnTo>
                  <a:pt x="2061274" y="1219200"/>
                </a:lnTo>
                <a:lnTo>
                  <a:pt x="2061274" y="1219200"/>
                </a:lnTo>
                <a:lnTo>
                  <a:pt x="2061274" y="1219200"/>
                </a:lnTo>
                <a:lnTo>
                  <a:pt x="2061274" y="1183038"/>
                </a:lnTo>
                <a:lnTo>
                  <a:pt x="1973451" y="1183038"/>
                </a:lnTo>
                <a:lnTo>
                  <a:pt x="1973451" y="1141709"/>
                </a:lnTo>
                <a:lnTo>
                  <a:pt x="1901125" y="1141709"/>
                </a:lnTo>
                <a:lnTo>
                  <a:pt x="1901125" y="1090048"/>
                </a:lnTo>
                <a:lnTo>
                  <a:pt x="1771973" y="1090048"/>
                </a:lnTo>
                <a:lnTo>
                  <a:pt x="1771973" y="1053885"/>
                </a:lnTo>
                <a:lnTo>
                  <a:pt x="1709979" y="1053885"/>
                </a:lnTo>
                <a:lnTo>
                  <a:pt x="1709979" y="981560"/>
                </a:lnTo>
                <a:lnTo>
                  <a:pt x="1689315" y="981560"/>
                </a:lnTo>
                <a:lnTo>
                  <a:pt x="1689315" y="935065"/>
                </a:lnTo>
                <a:lnTo>
                  <a:pt x="1642820" y="935065"/>
                </a:lnTo>
                <a:lnTo>
                  <a:pt x="1642820" y="893736"/>
                </a:lnTo>
                <a:lnTo>
                  <a:pt x="1487837" y="893736"/>
                </a:lnTo>
                <a:lnTo>
                  <a:pt x="1487837" y="852407"/>
                </a:lnTo>
                <a:lnTo>
                  <a:pt x="1487837" y="852407"/>
                </a:lnTo>
                <a:lnTo>
                  <a:pt x="1456840" y="852407"/>
                </a:lnTo>
                <a:lnTo>
                  <a:pt x="1456840" y="811078"/>
                </a:lnTo>
                <a:lnTo>
                  <a:pt x="1456840" y="811078"/>
                </a:lnTo>
                <a:lnTo>
                  <a:pt x="1425844" y="811078"/>
                </a:lnTo>
                <a:lnTo>
                  <a:pt x="1425844" y="811078"/>
                </a:lnTo>
                <a:lnTo>
                  <a:pt x="1425844" y="769750"/>
                </a:lnTo>
                <a:lnTo>
                  <a:pt x="1379349" y="769750"/>
                </a:lnTo>
                <a:lnTo>
                  <a:pt x="1379349" y="702590"/>
                </a:lnTo>
                <a:lnTo>
                  <a:pt x="1369017" y="702590"/>
                </a:lnTo>
                <a:lnTo>
                  <a:pt x="1369017" y="625099"/>
                </a:lnTo>
                <a:lnTo>
                  <a:pt x="1105546" y="625099"/>
                </a:lnTo>
                <a:lnTo>
                  <a:pt x="1105546" y="578604"/>
                </a:lnTo>
                <a:lnTo>
                  <a:pt x="1038386" y="578604"/>
                </a:lnTo>
                <a:lnTo>
                  <a:pt x="1038386" y="532109"/>
                </a:lnTo>
                <a:lnTo>
                  <a:pt x="1022888" y="532109"/>
                </a:lnTo>
                <a:lnTo>
                  <a:pt x="1022888" y="454617"/>
                </a:lnTo>
                <a:lnTo>
                  <a:pt x="909234" y="454617"/>
                </a:lnTo>
                <a:lnTo>
                  <a:pt x="909234" y="418455"/>
                </a:lnTo>
                <a:lnTo>
                  <a:pt x="862739" y="418455"/>
                </a:lnTo>
                <a:lnTo>
                  <a:pt x="862739" y="392624"/>
                </a:lnTo>
                <a:lnTo>
                  <a:pt x="687091" y="392624"/>
                </a:lnTo>
                <a:lnTo>
                  <a:pt x="687091" y="315133"/>
                </a:lnTo>
                <a:lnTo>
                  <a:pt x="676759" y="315133"/>
                </a:lnTo>
                <a:lnTo>
                  <a:pt x="676759" y="268638"/>
                </a:lnTo>
                <a:lnTo>
                  <a:pt x="640596" y="268638"/>
                </a:lnTo>
                <a:lnTo>
                  <a:pt x="640596" y="227309"/>
                </a:lnTo>
                <a:lnTo>
                  <a:pt x="340963" y="227309"/>
                </a:lnTo>
                <a:lnTo>
                  <a:pt x="340963" y="139485"/>
                </a:lnTo>
                <a:lnTo>
                  <a:pt x="325464" y="139485"/>
                </a:lnTo>
                <a:lnTo>
                  <a:pt x="325464" y="67160"/>
                </a:lnTo>
                <a:lnTo>
                  <a:pt x="304800" y="67160"/>
                </a:lnTo>
                <a:lnTo>
                  <a:pt x="304800" y="41329"/>
                </a:lnTo>
                <a:lnTo>
                  <a:pt x="284135" y="41329"/>
                </a:lnTo>
                <a:lnTo>
                  <a:pt x="284135" y="41329"/>
                </a:lnTo>
                <a:lnTo>
                  <a:pt x="28413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28318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CC3EC-4518-B85C-8DAF-F670E3317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5508940-1AA6-81D5-599C-9EBE2EB5C315}"/>
              </a:ext>
            </a:extLst>
          </p:cNvPr>
          <p:cNvGrpSpPr/>
          <p:nvPr/>
        </p:nvGrpSpPr>
        <p:grpSpPr>
          <a:xfrm>
            <a:off x="2196029" y="1328817"/>
            <a:ext cx="8953409" cy="369332"/>
            <a:chOff x="1774860" y="5016720"/>
            <a:chExt cx="9538431" cy="393464"/>
          </a:xfrm>
        </p:grpSpPr>
        <p:sp>
          <p:nvSpPr>
            <p:cNvPr id="87" name="TextBox 1">
              <a:extLst>
                <a:ext uri="{FF2B5EF4-FFF2-40B4-BE49-F238E27FC236}">
                  <a16:creationId xmlns:a16="http://schemas.microsoft.com/office/drawing/2014/main" id="{7A88E1EF-B4B7-BB0A-E951-40B85A3D1780}"/>
                </a:ext>
              </a:extLst>
            </p:cNvPr>
            <p:cNvSpPr txBox="1"/>
            <p:nvPr/>
          </p:nvSpPr>
          <p:spPr>
            <a:xfrm>
              <a:off x="1774860" y="5016720"/>
              <a:ext cx="1445093" cy="393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Prior </a:t>
              </a:r>
              <a:r>
                <a:rPr kumimoji="0" lang="en-US" sz="1800" b="1" i="0" u="none" strike="noStrike" kern="1200" cap="none" spc="0" normalizeH="0" baseline="0" noProof="0" err="1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MEKi</a:t>
              </a: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8" name="TextBox 7">
              <a:extLst>
                <a:ext uri="{FF2B5EF4-FFF2-40B4-BE49-F238E27FC236}">
                  <a16:creationId xmlns:a16="http://schemas.microsoft.com/office/drawing/2014/main" id="{63FA87A5-5E3A-F4E8-FDE8-8E95EC2D21AA}"/>
                </a:ext>
              </a:extLst>
            </p:cNvPr>
            <p:cNvSpPr txBox="1"/>
            <p:nvPr/>
          </p:nvSpPr>
          <p:spPr>
            <a:xfrm>
              <a:off x="5083118" y="5016720"/>
              <a:ext cx="2580743" cy="393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Prior Bevacizumab</a:t>
              </a:r>
            </a:p>
          </p:txBody>
        </p:sp>
        <p:sp>
          <p:nvSpPr>
            <p:cNvPr id="89" name="TextBox 8">
              <a:extLst>
                <a:ext uri="{FF2B5EF4-FFF2-40B4-BE49-F238E27FC236}">
                  <a16:creationId xmlns:a16="http://schemas.microsoft.com/office/drawing/2014/main" id="{1329564A-5877-98B4-B833-AD2B75817030}"/>
                </a:ext>
              </a:extLst>
            </p:cNvPr>
            <p:cNvSpPr txBox="1"/>
            <p:nvPr/>
          </p:nvSpPr>
          <p:spPr>
            <a:xfrm>
              <a:off x="8414907" y="5016720"/>
              <a:ext cx="2898384" cy="393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Prior Lines of Therapy</a:t>
              </a:r>
            </a:p>
          </p:txBody>
        </p:sp>
      </p:grp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3154DAB7-EB14-2322-8E4B-35F63ABE6BCD}"/>
              </a:ext>
            </a:extLst>
          </p:cNvPr>
          <p:cNvGraphicFramePr/>
          <p:nvPr/>
        </p:nvGraphicFramePr>
        <p:xfrm>
          <a:off x="814377" y="1848411"/>
          <a:ext cx="10875527" cy="3672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9433A8E2-F5B2-D52F-818E-F48430BDFFDF}"/>
              </a:ext>
            </a:extLst>
          </p:cNvPr>
          <p:cNvGrpSpPr/>
          <p:nvPr/>
        </p:nvGrpSpPr>
        <p:grpSpPr>
          <a:xfrm>
            <a:off x="1754417" y="5308609"/>
            <a:ext cx="9427384" cy="882841"/>
            <a:chOff x="1358514" y="5263591"/>
            <a:chExt cx="10043370" cy="903343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78F78288-3D7C-7C05-BF51-AD41AB57DBDF}"/>
                </a:ext>
              </a:extLst>
            </p:cNvPr>
            <p:cNvGrpSpPr/>
            <p:nvPr/>
          </p:nvGrpSpPr>
          <p:grpSpPr>
            <a:xfrm>
              <a:off x="1358514" y="5263591"/>
              <a:ext cx="2807497" cy="472386"/>
              <a:chOff x="1358514" y="5338541"/>
              <a:chExt cx="2807497" cy="472386"/>
            </a:xfrm>
          </p:grpSpPr>
          <p:sp>
            <p:nvSpPr>
              <p:cNvPr id="83" name="TextBox 9">
                <a:extLst>
                  <a:ext uri="{FF2B5EF4-FFF2-40B4-BE49-F238E27FC236}">
                    <a16:creationId xmlns:a16="http://schemas.microsoft.com/office/drawing/2014/main" id="{F4DAB589-09FC-1A2D-1863-D7570A9660DE}"/>
                  </a:ext>
                </a:extLst>
              </p:cNvPr>
              <p:cNvSpPr txBox="1"/>
              <p:nvPr/>
            </p:nvSpPr>
            <p:spPr>
              <a:xfrm>
                <a:off x="1358514" y="5338541"/>
                <a:ext cx="808104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Yes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13)</a:t>
                </a:r>
              </a:p>
            </p:txBody>
          </p:sp>
          <p:sp>
            <p:nvSpPr>
              <p:cNvPr id="84" name="TextBox 10">
                <a:extLst>
                  <a:ext uri="{FF2B5EF4-FFF2-40B4-BE49-F238E27FC236}">
                    <a16:creationId xmlns:a16="http://schemas.microsoft.com/office/drawing/2014/main" id="{AD88E61C-6ABD-5DBF-E31F-7F0601F3FED5}"/>
                  </a:ext>
                </a:extLst>
              </p:cNvPr>
              <p:cNvSpPr txBox="1"/>
              <p:nvPr/>
            </p:nvSpPr>
            <p:spPr>
              <a:xfrm>
                <a:off x="1982373" y="5338541"/>
                <a:ext cx="857629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No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39)</a:t>
                </a:r>
              </a:p>
            </p:txBody>
          </p:sp>
          <p:sp>
            <p:nvSpPr>
              <p:cNvPr id="85" name="TextBox 4">
                <a:extLst>
                  <a:ext uri="{FF2B5EF4-FFF2-40B4-BE49-F238E27FC236}">
                    <a16:creationId xmlns:a16="http://schemas.microsoft.com/office/drawing/2014/main" id="{9B03FB0C-04E4-4F33-BFE2-56C43B80CFE3}"/>
                  </a:ext>
                </a:extLst>
              </p:cNvPr>
              <p:cNvSpPr txBox="1"/>
              <p:nvPr/>
            </p:nvSpPr>
            <p:spPr>
              <a:xfrm>
                <a:off x="2682814" y="5338541"/>
                <a:ext cx="804689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Yes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12)</a:t>
                </a:r>
              </a:p>
            </p:txBody>
          </p:sp>
          <p:sp>
            <p:nvSpPr>
              <p:cNvPr id="86" name="TextBox 19">
                <a:extLst>
                  <a:ext uri="{FF2B5EF4-FFF2-40B4-BE49-F238E27FC236}">
                    <a16:creationId xmlns:a16="http://schemas.microsoft.com/office/drawing/2014/main" id="{413A0137-FFAF-04C3-F0AA-B904DB341C10}"/>
                  </a:ext>
                </a:extLst>
              </p:cNvPr>
              <p:cNvSpPr txBox="1"/>
              <p:nvPr/>
            </p:nvSpPr>
            <p:spPr>
              <a:xfrm>
                <a:off x="3303259" y="5338541"/>
                <a:ext cx="862752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No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45)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FEFB8B6-4B10-0222-1074-AC6B0866E45C}"/>
                </a:ext>
              </a:extLst>
            </p:cNvPr>
            <p:cNvGrpSpPr/>
            <p:nvPr/>
          </p:nvGrpSpPr>
          <p:grpSpPr>
            <a:xfrm>
              <a:off x="4975761" y="5263591"/>
              <a:ext cx="2789352" cy="490425"/>
              <a:chOff x="1383117" y="5338541"/>
              <a:chExt cx="2789352" cy="490425"/>
            </a:xfrm>
          </p:grpSpPr>
          <p:sp>
            <p:nvSpPr>
              <p:cNvPr id="79" name="TextBox 44">
                <a:extLst>
                  <a:ext uri="{FF2B5EF4-FFF2-40B4-BE49-F238E27FC236}">
                    <a16:creationId xmlns:a16="http://schemas.microsoft.com/office/drawing/2014/main" id="{CED27D78-EED0-2704-8194-165D1D549AFA}"/>
                  </a:ext>
                </a:extLst>
              </p:cNvPr>
              <p:cNvSpPr txBox="1"/>
              <p:nvPr/>
            </p:nvSpPr>
            <p:spPr>
              <a:xfrm>
                <a:off x="1383117" y="5356580"/>
                <a:ext cx="849090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Yes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32)</a:t>
                </a:r>
              </a:p>
            </p:txBody>
          </p:sp>
          <p:sp>
            <p:nvSpPr>
              <p:cNvPr id="80" name="TextBox 45">
                <a:extLst>
                  <a:ext uri="{FF2B5EF4-FFF2-40B4-BE49-F238E27FC236}">
                    <a16:creationId xmlns:a16="http://schemas.microsoft.com/office/drawing/2014/main" id="{DF59D147-3515-2A91-E355-B810AE1650EF}"/>
                  </a:ext>
                </a:extLst>
              </p:cNvPr>
              <p:cNvSpPr txBox="1"/>
              <p:nvPr/>
            </p:nvSpPr>
            <p:spPr>
              <a:xfrm>
                <a:off x="2025317" y="5338541"/>
                <a:ext cx="854214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No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20)</a:t>
                </a:r>
              </a:p>
            </p:txBody>
          </p:sp>
          <p:sp>
            <p:nvSpPr>
              <p:cNvPr id="81" name="TextBox 46">
                <a:extLst>
                  <a:ext uri="{FF2B5EF4-FFF2-40B4-BE49-F238E27FC236}">
                    <a16:creationId xmlns:a16="http://schemas.microsoft.com/office/drawing/2014/main" id="{78C9952B-FB14-52CD-9510-BDF07CEABFD8}"/>
                  </a:ext>
                </a:extLst>
              </p:cNvPr>
              <p:cNvSpPr txBox="1"/>
              <p:nvPr/>
            </p:nvSpPr>
            <p:spPr>
              <a:xfrm>
                <a:off x="2672640" y="5338541"/>
                <a:ext cx="849090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Yes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23)</a:t>
                </a:r>
              </a:p>
            </p:txBody>
          </p:sp>
          <p:sp>
            <p:nvSpPr>
              <p:cNvPr id="82" name="TextBox 47">
                <a:extLst>
                  <a:ext uri="{FF2B5EF4-FFF2-40B4-BE49-F238E27FC236}">
                    <a16:creationId xmlns:a16="http://schemas.microsoft.com/office/drawing/2014/main" id="{486043EC-4517-977B-EC9B-2C607101BD4B}"/>
                  </a:ext>
                </a:extLst>
              </p:cNvPr>
              <p:cNvSpPr txBox="1"/>
              <p:nvPr/>
            </p:nvSpPr>
            <p:spPr>
              <a:xfrm>
                <a:off x="3314839" y="5338541"/>
                <a:ext cx="857630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No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34)</a:t>
                </a: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E3B02BB-7FBA-DA36-4040-C63013ACB353}"/>
                </a:ext>
              </a:extLst>
            </p:cNvPr>
            <p:cNvGrpSpPr/>
            <p:nvPr/>
          </p:nvGrpSpPr>
          <p:grpSpPr>
            <a:xfrm>
              <a:off x="8555851" y="5263591"/>
              <a:ext cx="2846033" cy="472386"/>
              <a:chOff x="1380555" y="5338541"/>
              <a:chExt cx="2846033" cy="472386"/>
            </a:xfrm>
          </p:grpSpPr>
          <p:sp>
            <p:nvSpPr>
              <p:cNvPr id="54" name="TextBox 49">
                <a:extLst>
                  <a:ext uri="{FF2B5EF4-FFF2-40B4-BE49-F238E27FC236}">
                    <a16:creationId xmlns:a16="http://schemas.microsoft.com/office/drawing/2014/main" id="{71CD39CC-6E8C-C10F-E368-B0D946FECC41}"/>
                  </a:ext>
                </a:extLst>
              </p:cNvPr>
              <p:cNvSpPr txBox="1"/>
              <p:nvPr/>
            </p:nvSpPr>
            <p:spPr>
              <a:xfrm>
                <a:off x="1380555" y="5338541"/>
                <a:ext cx="854214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&gt;3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24)</a:t>
                </a:r>
              </a:p>
            </p:txBody>
          </p:sp>
          <p:sp>
            <p:nvSpPr>
              <p:cNvPr id="56" name="TextBox 50">
                <a:extLst>
                  <a:ext uri="{FF2B5EF4-FFF2-40B4-BE49-F238E27FC236}">
                    <a16:creationId xmlns:a16="http://schemas.microsoft.com/office/drawing/2014/main" id="{0F96B56E-F737-B539-C6AA-908A2A26AB16}"/>
                  </a:ext>
                </a:extLst>
              </p:cNvPr>
              <p:cNvSpPr txBox="1"/>
              <p:nvPr/>
            </p:nvSpPr>
            <p:spPr>
              <a:xfrm>
                <a:off x="2046204" y="5338541"/>
                <a:ext cx="855921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1-3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28)</a:t>
                </a:r>
              </a:p>
            </p:txBody>
          </p:sp>
          <p:sp>
            <p:nvSpPr>
              <p:cNvPr id="77" name="TextBox 51">
                <a:extLst>
                  <a:ext uri="{FF2B5EF4-FFF2-40B4-BE49-F238E27FC236}">
                    <a16:creationId xmlns:a16="http://schemas.microsoft.com/office/drawing/2014/main" id="{EF832464-2C24-53BF-4410-4F933BA36FEF}"/>
                  </a:ext>
                </a:extLst>
              </p:cNvPr>
              <p:cNvSpPr txBox="1"/>
              <p:nvPr/>
            </p:nvSpPr>
            <p:spPr>
              <a:xfrm>
                <a:off x="2712704" y="5338541"/>
                <a:ext cx="845674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&gt;3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22)</a:t>
                </a:r>
              </a:p>
            </p:txBody>
          </p:sp>
          <p:sp>
            <p:nvSpPr>
              <p:cNvPr id="78" name="TextBox 52">
                <a:extLst>
                  <a:ext uri="{FF2B5EF4-FFF2-40B4-BE49-F238E27FC236}">
                    <a16:creationId xmlns:a16="http://schemas.microsoft.com/office/drawing/2014/main" id="{C4C4608C-C901-975E-7DBF-A89628D99443}"/>
                  </a:ext>
                </a:extLst>
              </p:cNvPr>
              <p:cNvSpPr txBox="1"/>
              <p:nvPr/>
            </p:nvSpPr>
            <p:spPr>
              <a:xfrm>
                <a:off x="3368958" y="5338541"/>
                <a:ext cx="857630" cy="4723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1-3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(n = 35)</a:t>
                </a: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8F05F75B-49EA-6CA3-A106-24F67A7850E5}"/>
                </a:ext>
              </a:extLst>
            </p:cNvPr>
            <p:cNvGrpSpPr/>
            <p:nvPr/>
          </p:nvGrpSpPr>
          <p:grpSpPr>
            <a:xfrm>
              <a:off x="1500895" y="5813532"/>
              <a:ext cx="2596496" cy="353401"/>
              <a:chOff x="1500895" y="5888482"/>
              <a:chExt cx="2596496" cy="353401"/>
            </a:xfrm>
          </p:grpSpPr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4BE47184-390A-24FC-4701-260C845965D5}"/>
                  </a:ext>
                </a:extLst>
              </p:cNvPr>
              <p:cNvGrpSpPr/>
              <p:nvPr/>
            </p:nvGrpSpPr>
            <p:grpSpPr>
              <a:xfrm>
                <a:off x="1500895" y="5888482"/>
                <a:ext cx="1253763" cy="353401"/>
                <a:chOff x="1508390" y="5865997"/>
                <a:chExt cx="1253763" cy="353401"/>
              </a:xfrm>
            </p:grpSpPr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7AB8B172-27C5-1BC3-F6E1-34A3976E2E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15755" y="5865997"/>
                  <a:ext cx="123515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TextBox 56">
                  <a:extLst>
                    <a:ext uri="{FF2B5EF4-FFF2-40B4-BE49-F238E27FC236}">
                      <a16:creationId xmlns:a16="http://schemas.microsoft.com/office/drawing/2014/main" id="{C42AFFD7-1427-2554-5AF3-DF6EEB6405F3}"/>
                    </a:ext>
                  </a:extLst>
                </p:cNvPr>
                <p:cNvSpPr txBox="1"/>
                <p:nvPr/>
              </p:nvSpPr>
              <p:spPr>
                <a:xfrm>
                  <a:off x="1508390" y="5872981"/>
                  <a:ext cx="1253763" cy="3464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KRAS</a:t>
                  </a:r>
                  <a:r>
                    <a: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 </a:t>
                  </a:r>
                  <a:r>
                    <a:rPr kumimoji="0" lang="en-US" sz="1600" b="0" i="0" u="none" strike="noStrike" kern="1200" cap="none" spc="0" normalizeH="0" baseline="0" noProof="0" err="1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wt</a:t>
                  </a: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E04507"/>
                    </a:solidFill>
                    <a:effectLst/>
                    <a:uLnTx/>
                    <a:uFillTx/>
                    <a:latin typeface="Poppins Medium" pitchFamily="2" charset="77"/>
                    <a:ea typeface="+mn-ea"/>
                    <a:cs typeface="Poppins Medium" pitchFamily="2" charset="77"/>
                  </a:endParaRPr>
                </a:p>
              </p:txBody>
            </p:sp>
          </p:grp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69F79BB9-FC99-963F-6E74-0A8BC385B099}"/>
                  </a:ext>
                </a:extLst>
              </p:cNvPr>
              <p:cNvGrpSpPr/>
              <p:nvPr/>
            </p:nvGrpSpPr>
            <p:grpSpPr>
              <a:xfrm>
                <a:off x="2844696" y="5888482"/>
                <a:ext cx="1252695" cy="353401"/>
                <a:chOff x="1515755" y="5865997"/>
                <a:chExt cx="1252695" cy="353401"/>
              </a:xfrm>
            </p:grpSpPr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16D368C2-2EFB-C40F-ABC7-B13B0ABC5A0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15755" y="5865997"/>
                  <a:ext cx="123515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TextBox 60">
                  <a:extLst>
                    <a:ext uri="{FF2B5EF4-FFF2-40B4-BE49-F238E27FC236}">
                      <a16:creationId xmlns:a16="http://schemas.microsoft.com/office/drawing/2014/main" id="{60D32225-76F1-443E-BA5D-0122EADFB346}"/>
                    </a:ext>
                  </a:extLst>
                </p:cNvPr>
                <p:cNvSpPr txBox="1"/>
                <p:nvPr/>
              </p:nvSpPr>
              <p:spPr>
                <a:xfrm>
                  <a:off x="1524936" y="5872981"/>
                  <a:ext cx="1243514" cy="3464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2201B2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KRAS </a:t>
                  </a:r>
                  <a:r>
                    <a: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2201B2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mt</a:t>
                  </a:r>
                </a:p>
              </p:txBody>
            </p:sp>
          </p:grp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6909E7B4-5937-128F-9831-7197F65092AD}"/>
                </a:ext>
              </a:extLst>
            </p:cNvPr>
            <p:cNvGrpSpPr/>
            <p:nvPr/>
          </p:nvGrpSpPr>
          <p:grpSpPr>
            <a:xfrm>
              <a:off x="5080319" y="5813532"/>
              <a:ext cx="2572137" cy="353401"/>
              <a:chOff x="1508260" y="5888482"/>
              <a:chExt cx="2572137" cy="353401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15E91D16-1DAF-E4E2-F2D3-33F96031DF6B}"/>
                  </a:ext>
                </a:extLst>
              </p:cNvPr>
              <p:cNvGrpSpPr/>
              <p:nvPr/>
            </p:nvGrpSpPr>
            <p:grpSpPr>
              <a:xfrm>
                <a:off x="1508260" y="5888482"/>
                <a:ext cx="1235156" cy="353401"/>
                <a:chOff x="1515755" y="5865997"/>
                <a:chExt cx="1235156" cy="353401"/>
              </a:xfrm>
            </p:grpSpPr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DF6FED59-39EF-473B-73A2-F16E1DA0DBC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15755" y="5865997"/>
                  <a:ext cx="123515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TextBox 68">
                  <a:extLst>
                    <a:ext uri="{FF2B5EF4-FFF2-40B4-BE49-F238E27FC236}">
                      <a16:creationId xmlns:a16="http://schemas.microsoft.com/office/drawing/2014/main" id="{2E7F067A-98FB-8BFA-5843-DF6FBEB93A1B}"/>
                    </a:ext>
                  </a:extLst>
                </p:cNvPr>
                <p:cNvSpPr txBox="1"/>
                <p:nvPr/>
              </p:nvSpPr>
              <p:spPr>
                <a:xfrm>
                  <a:off x="1526244" y="5872981"/>
                  <a:ext cx="1217684" cy="3464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KRAS </a:t>
                  </a:r>
                  <a:r>
                    <a:rPr kumimoji="0" lang="en-US" sz="1600" b="0" i="0" u="none" strike="noStrike" kern="1200" cap="none" spc="0" normalizeH="0" baseline="0" noProof="0" err="1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wt</a:t>
                  </a: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E04507"/>
                    </a:solidFill>
                    <a:effectLst/>
                    <a:uLnTx/>
                    <a:uFillTx/>
                    <a:latin typeface="Poppins Medium" pitchFamily="2" charset="77"/>
                    <a:ea typeface="+mn-ea"/>
                    <a:cs typeface="Poppins Medium" pitchFamily="2" charset="77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6D6AF692-972A-7165-05A9-F715EB8DEB2B}"/>
                  </a:ext>
                </a:extLst>
              </p:cNvPr>
              <p:cNvGrpSpPr/>
              <p:nvPr/>
            </p:nvGrpSpPr>
            <p:grpSpPr>
              <a:xfrm>
                <a:off x="2844696" y="5888482"/>
                <a:ext cx="1235701" cy="353401"/>
                <a:chOff x="1515755" y="5865997"/>
                <a:chExt cx="1235701" cy="353401"/>
              </a:xfrm>
            </p:grpSpPr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0F23046E-EFF5-F134-58C6-1D59F5C6B68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15755" y="5865997"/>
                  <a:ext cx="123515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TextBox 66">
                  <a:extLst>
                    <a:ext uri="{FF2B5EF4-FFF2-40B4-BE49-F238E27FC236}">
                      <a16:creationId xmlns:a16="http://schemas.microsoft.com/office/drawing/2014/main" id="{8BF6D6CE-3667-D68D-50A3-3034648C3F3F}"/>
                    </a:ext>
                  </a:extLst>
                </p:cNvPr>
                <p:cNvSpPr txBox="1"/>
                <p:nvPr/>
              </p:nvSpPr>
              <p:spPr>
                <a:xfrm>
                  <a:off x="1524753" y="5872981"/>
                  <a:ext cx="1226703" cy="3464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2201B2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KRAS </a:t>
                  </a:r>
                  <a:r>
                    <a: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2201B2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mt</a:t>
                  </a:r>
                </a:p>
              </p:txBody>
            </p:sp>
          </p:grp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1C911D09-7F34-DB91-0B7F-1803043C0969}"/>
                </a:ext>
              </a:extLst>
            </p:cNvPr>
            <p:cNvGrpSpPr/>
            <p:nvPr/>
          </p:nvGrpSpPr>
          <p:grpSpPr>
            <a:xfrm>
              <a:off x="8671702" y="5813532"/>
              <a:ext cx="2593330" cy="353402"/>
              <a:chOff x="1504060" y="5888482"/>
              <a:chExt cx="2593330" cy="353402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9094EB79-C347-CD9A-0299-D048CE25BFE9}"/>
                  </a:ext>
                </a:extLst>
              </p:cNvPr>
              <p:cNvGrpSpPr/>
              <p:nvPr/>
            </p:nvGrpSpPr>
            <p:grpSpPr>
              <a:xfrm>
                <a:off x="1504060" y="5888482"/>
                <a:ext cx="1244744" cy="353401"/>
                <a:chOff x="1511555" y="5865997"/>
                <a:chExt cx="1244744" cy="353401"/>
              </a:xfrm>
            </p:grpSpPr>
            <p:cxnSp>
              <p:nvCxnSpPr>
                <p:cNvPr id="28" name="Straight Connector 27">
                  <a:extLst>
                    <a:ext uri="{FF2B5EF4-FFF2-40B4-BE49-F238E27FC236}">
                      <a16:creationId xmlns:a16="http://schemas.microsoft.com/office/drawing/2014/main" id="{59252FCA-ECAC-88BF-C602-CA1A596A9FD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15755" y="5865997"/>
                  <a:ext cx="123515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75">
                  <a:extLst>
                    <a:ext uri="{FF2B5EF4-FFF2-40B4-BE49-F238E27FC236}">
                      <a16:creationId xmlns:a16="http://schemas.microsoft.com/office/drawing/2014/main" id="{E8D65B3C-5F2B-AEF1-6C56-1DC86C639131}"/>
                    </a:ext>
                  </a:extLst>
                </p:cNvPr>
                <p:cNvSpPr txBox="1"/>
                <p:nvPr/>
              </p:nvSpPr>
              <p:spPr>
                <a:xfrm>
                  <a:off x="1511555" y="5872981"/>
                  <a:ext cx="1244744" cy="3464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KRAS </a:t>
                  </a:r>
                  <a:r>
                    <a:rPr kumimoji="0" lang="en-US" sz="1600" b="0" i="0" u="none" strike="noStrike" kern="1200" cap="none" spc="0" normalizeH="0" baseline="0" noProof="0" err="1">
                      <a:ln>
                        <a:noFill/>
                      </a:ln>
                      <a:solidFill>
                        <a:srgbClr val="E04507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wt</a:t>
                  </a: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E04507"/>
                    </a:solidFill>
                    <a:effectLst/>
                    <a:uLnTx/>
                    <a:uFillTx/>
                    <a:latin typeface="Poppins Medium" pitchFamily="2" charset="77"/>
                    <a:ea typeface="+mn-ea"/>
                    <a:cs typeface="Poppins Medium" pitchFamily="2" charset="77"/>
                  </a:endParaRPr>
                </a:p>
              </p:txBody>
            </p:sp>
          </p:grp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3332DE11-5EFE-6E88-3A38-9C7599D10D15}"/>
                  </a:ext>
                </a:extLst>
              </p:cNvPr>
              <p:cNvGrpSpPr/>
              <p:nvPr/>
            </p:nvGrpSpPr>
            <p:grpSpPr>
              <a:xfrm>
                <a:off x="2844696" y="5888482"/>
                <a:ext cx="1252694" cy="353402"/>
                <a:chOff x="1515755" y="5865997"/>
                <a:chExt cx="1252694" cy="353402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C2D4F187-088F-DFA6-ECB8-C440A158FE6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15755" y="5865997"/>
                  <a:ext cx="123515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Box 73">
                  <a:extLst>
                    <a:ext uri="{FF2B5EF4-FFF2-40B4-BE49-F238E27FC236}">
                      <a16:creationId xmlns:a16="http://schemas.microsoft.com/office/drawing/2014/main" id="{750D99C6-72B9-8A2F-9734-4C0F2B67966F}"/>
                    </a:ext>
                  </a:extLst>
                </p:cNvPr>
                <p:cNvSpPr txBox="1"/>
                <p:nvPr/>
              </p:nvSpPr>
              <p:spPr>
                <a:xfrm>
                  <a:off x="1519081" y="5872982"/>
                  <a:ext cx="1249368" cy="3464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1" u="none" strike="noStrike" kern="1200" cap="none" spc="0" normalizeH="0" baseline="0" noProof="0">
                      <a:ln>
                        <a:noFill/>
                      </a:ln>
                      <a:solidFill>
                        <a:srgbClr val="2201B2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KRAS </a:t>
                  </a:r>
                  <a:r>
                    <a:rPr kumimoji="0" 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2201B2"/>
                      </a:solidFill>
                      <a:effectLst/>
                      <a:uLnTx/>
                      <a:uFillTx/>
                      <a:latin typeface="Poppins Medium" pitchFamily="2" charset="77"/>
                      <a:ea typeface="+mn-ea"/>
                      <a:cs typeface="Poppins Medium" pitchFamily="2" charset="77"/>
                    </a:rPr>
                    <a:t>mt</a:t>
                  </a:r>
                </a:p>
              </p:txBody>
            </p:sp>
          </p:grpSp>
        </p:grpSp>
      </p:grp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19246AEF-987A-FA86-1A5E-1E03A3B5D6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/>
              <a:t>Banerjee. JCO. 2025;43:2782.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0EFC5D-8A61-FFD3-CECD-FDFBBF76AEE5}"/>
              </a:ext>
            </a:extLst>
          </p:cNvPr>
          <p:cNvSpPr txBox="1"/>
          <p:nvPr/>
        </p:nvSpPr>
        <p:spPr>
          <a:xfrm>
            <a:off x="1583267" y="1684867"/>
            <a:ext cx="9855199" cy="393315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Avutometinib 3.2 mg BIW and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defactinib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200 mg BID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761A48-548D-2F7C-F835-F98B854CF49C}"/>
              </a:ext>
            </a:extLst>
          </p:cNvPr>
          <p:cNvSpPr txBox="1"/>
          <p:nvPr/>
        </p:nvSpPr>
        <p:spPr>
          <a:xfrm rot="16200000">
            <a:off x="-995846" y="3505108"/>
            <a:ext cx="3302001" cy="37272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Confirmed ORR (%)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75E8E68-9597-DB1B-3CE8-9BF665EAB1E7}"/>
              </a:ext>
            </a:extLst>
          </p:cNvPr>
          <p:cNvCxnSpPr>
            <a:cxnSpLocks/>
          </p:cNvCxnSpPr>
          <p:nvPr/>
        </p:nvCxnSpPr>
        <p:spPr>
          <a:xfrm>
            <a:off x="1363133" y="5308601"/>
            <a:ext cx="0" cy="64008"/>
          </a:xfrm>
          <a:prstGeom prst="line">
            <a:avLst/>
          </a:prstGeom>
          <a:ln w="15875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A159BA3-4DA4-06A0-0039-49F3508CE80C}"/>
              </a:ext>
            </a:extLst>
          </p:cNvPr>
          <p:cNvCxnSpPr>
            <a:cxnSpLocks/>
          </p:cNvCxnSpPr>
          <p:nvPr/>
        </p:nvCxnSpPr>
        <p:spPr>
          <a:xfrm>
            <a:off x="4760575" y="5308601"/>
            <a:ext cx="0" cy="64008"/>
          </a:xfrm>
          <a:prstGeom prst="line">
            <a:avLst/>
          </a:prstGeom>
          <a:ln w="15875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251DF48-629C-AEEB-8642-AA67FFAA7F6C}"/>
              </a:ext>
            </a:extLst>
          </p:cNvPr>
          <p:cNvCxnSpPr>
            <a:cxnSpLocks/>
          </p:cNvCxnSpPr>
          <p:nvPr/>
        </p:nvCxnSpPr>
        <p:spPr>
          <a:xfrm>
            <a:off x="8158017" y="5308601"/>
            <a:ext cx="0" cy="64008"/>
          </a:xfrm>
          <a:prstGeom prst="line">
            <a:avLst/>
          </a:prstGeom>
          <a:ln w="15875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F500460F-7C07-13D3-0FC8-6B1664F0C425}"/>
              </a:ext>
            </a:extLst>
          </p:cNvPr>
          <p:cNvCxnSpPr>
            <a:cxnSpLocks/>
          </p:cNvCxnSpPr>
          <p:nvPr/>
        </p:nvCxnSpPr>
        <p:spPr>
          <a:xfrm>
            <a:off x="11555460" y="5308601"/>
            <a:ext cx="0" cy="64008"/>
          </a:xfrm>
          <a:prstGeom prst="line">
            <a:avLst/>
          </a:prstGeom>
          <a:ln w="15875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651317D-DE6B-7969-6EBE-F64655DD1C2E}"/>
              </a:ext>
            </a:extLst>
          </p:cNvPr>
          <p:cNvGrpSpPr/>
          <p:nvPr/>
        </p:nvGrpSpPr>
        <p:grpSpPr>
          <a:xfrm>
            <a:off x="2121584" y="4695854"/>
            <a:ext cx="53975" cy="533400"/>
            <a:chOff x="2111375" y="4803775"/>
            <a:chExt cx="53975" cy="533400"/>
          </a:xfrm>
        </p:grpSpPr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566AE78-B171-655A-FAE2-C02F7E5F5960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803775"/>
              <a:ext cx="0" cy="52705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A49D74F5-2924-8D98-D164-E52E9D47B6A0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BD26A0C-2A35-2CCE-EBA0-8FE9047F166A}"/>
              </a:ext>
            </a:extLst>
          </p:cNvPr>
          <p:cNvGrpSpPr/>
          <p:nvPr/>
        </p:nvGrpSpPr>
        <p:grpSpPr>
          <a:xfrm>
            <a:off x="2734359" y="4571317"/>
            <a:ext cx="53975" cy="409575"/>
            <a:chOff x="2111375" y="4927600"/>
            <a:chExt cx="53975" cy="409575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0BD9BC35-7501-8F5A-0050-0367ECDA0ACD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927600"/>
              <a:ext cx="0" cy="40322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E9CBDF6-1991-4E7A-B8A1-D5FA66C6FF35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532BD8CA-F392-8BD5-E779-0FF13BCBFE87}"/>
              </a:ext>
            </a:extLst>
          </p:cNvPr>
          <p:cNvGrpSpPr/>
          <p:nvPr/>
        </p:nvGrpSpPr>
        <p:grpSpPr>
          <a:xfrm>
            <a:off x="3352890" y="3964892"/>
            <a:ext cx="53975" cy="936625"/>
            <a:chOff x="2111375" y="4400550"/>
            <a:chExt cx="53975" cy="936625"/>
          </a:xfrm>
        </p:grpSpPr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A4373BE9-C527-F279-FE55-EF3C851A9FF7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400550"/>
              <a:ext cx="0" cy="93027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812FC91B-5623-39F0-C5C1-5388D52B56BD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E9EB0E05-4657-01EA-3267-13FD6CC0855F}"/>
              </a:ext>
            </a:extLst>
          </p:cNvPr>
          <p:cNvGrpSpPr/>
          <p:nvPr/>
        </p:nvGrpSpPr>
        <p:grpSpPr>
          <a:xfrm>
            <a:off x="3976099" y="3397251"/>
            <a:ext cx="53975" cy="609600"/>
            <a:chOff x="2111375" y="4727575"/>
            <a:chExt cx="53975" cy="609600"/>
          </a:xfrm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BCF2CE5-D011-5B9A-961A-AFC8AB7948D4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727575"/>
              <a:ext cx="0" cy="60325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436181F2-33EA-FB88-0C91-2B8B5B821129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51BC4601-5BDC-EA9C-2669-C06A18369616}"/>
              </a:ext>
            </a:extLst>
          </p:cNvPr>
          <p:cNvGrpSpPr/>
          <p:nvPr/>
        </p:nvGrpSpPr>
        <p:grpSpPr>
          <a:xfrm>
            <a:off x="5516892" y="4777692"/>
            <a:ext cx="53975" cy="365125"/>
            <a:chOff x="2111375" y="4972050"/>
            <a:chExt cx="53975" cy="365125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04E58C18-8F23-943D-955C-F856B5688F4D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972050"/>
              <a:ext cx="0" cy="35877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4F7D2645-A71F-60CA-9B96-886E8E964FE9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8A4B29F-FCDC-3427-F721-D9806E82ECD2}"/>
              </a:ext>
            </a:extLst>
          </p:cNvPr>
          <p:cNvGrpSpPr/>
          <p:nvPr/>
        </p:nvGrpSpPr>
        <p:grpSpPr>
          <a:xfrm>
            <a:off x="6129667" y="4291917"/>
            <a:ext cx="53975" cy="650875"/>
            <a:chOff x="2111375" y="4686300"/>
            <a:chExt cx="53975" cy="650875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8E8484D1-C2CF-8758-B964-8BEF8B1D20FD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686300"/>
              <a:ext cx="0" cy="64452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596ACDCA-1CFF-75F7-DC2E-DCC43650A901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96B98D1D-89FD-85F4-BA0E-8C04A34A43CB}"/>
              </a:ext>
            </a:extLst>
          </p:cNvPr>
          <p:cNvGrpSpPr/>
          <p:nvPr/>
        </p:nvGrpSpPr>
        <p:grpSpPr>
          <a:xfrm>
            <a:off x="6748792" y="4085542"/>
            <a:ext cx="53975" cy="692150"/>
            <a:chOff x="2111375" y="4645025"/>
            <a:chExt cx="53975" cy="692150"/>
          </a:xfrm>
        </p:grpSpPr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C9E5D9DF-B53A-5CEF-E56A-58C02203C2E7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645025"/>
              <a:ext cx="0" cy="68580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0C9D4F48-A102-023A-3152-017464CD8043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5808BB67-8BD2-658F-0670-9B9AF198E483}"/>
              </a:ext>
            </a:extLst>
          </p:cNvPr>
          <p:cNvGrpSpPr/>
          <p:nvPr/>
        </p:nvGrpSpPr>
        <p:grpSpPr>
          <a:xfrm>
            <a:off x="7364742" y="3148917"/>
            <a:ext cx="53975" cy="727075"/>
            <a:chOff x="2111375" y="4610100"/>
            <a:chExt cx="53975" cy="727075"/>
          </a:xfrm>
        </p:grpSpPr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751C5503-9F66-F32F-D8B7-EE186AC1CC3C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610100"/>
              <a:ext cx="0" cy="72072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F6BB89B6-545D-8734-FB28-7DCB9286546D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478FBEB7-01EB-34E8-24A1-BB7A3700BACF}"/>
              </a:ext>
            </a:extLst>
          </p:cNvPr>
          <p:cNvGrpSpPr/>
          <p:nvPr/>
        </p:nvGrpSpPr>
        <p:grpSpPr>
          <a:xfrm>
            <a:off x="8901139" y="4773833"/>
            <a:ext cx="53975" cy="399669"/>
            <a:chOff x="2111375" y="4937506"/>
            <a:chExt cx="53975" cy="399669"/>
          </a:xfrm>
        </p:grpSpPr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DB14868B-7C0D-8718-447B-13DB98CBEB2B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937506"/>
              <a:ext cx="0" cy="39331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06F25EE6-24FC-B142-5A2F-22BED41283A3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64F91D13-44A6-7BD7-53EF-01E6CE929EF1}"/>
              </a:ext>
            </a:extLst>
          </p:cNvPr>
          <p:cNvGrpSpPr/>
          <p:nvPr/>
        </p:nvGrpSpPr>
        <p:grpSpPr>
          <a:xfrm>
            <a:off x="9517089" y="4446808"/>
            <a:ext cx="53975" cy="529844"/>
            <a:chOff x="2111375" y="4807331"/>
            <a:chExt cx="53975" cy="529844"/>
          </a:xfrm>
        </p:grpSpPr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6E88B382-E868-5996-3DBB-7290407CC314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807331"/>
              <a:ext cx="0" cy="52349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D0E2CD77-A122-41CC-4026-6A53AE3C79F7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1E7717CA-F8A5-6B76-E05A-843311BD8F30}"/>
              </a:ext>
            </a:extLst>
          </p:cNvPr>
          <p:cNvGrpSpPr/>
          <p:nvPr/>
        </p:nvGrpSpPr>
        <p:grpSpPr>
          <a:xfrm>
            <a:off x="10136214" y="3834033"/>
            <a:ext cx="53975" cy="774319"/>
            <a:chOff x="2111375" y="4562856"/>
            <a:chExt cx="53975" cy="774319"/>
          </a:xfrm>
        </p:grpSpPr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418B1976-A323-75EE-8C4F-65F732811929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4562856"/>
              <a:ext cx="0" cy="76796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295EF0D0-92DD-C0BE-D8E1-FC5248439480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26B480E0-37A0-82E4-9BA7-19ACF5ECEFB8}"/>
              </a:ext>
            </a:extLst>
          </p:cNvPr>
          <p:cNvGrpSpPr/>
          <p:nvPr/>
        </p:nvGrpSpPr>
        <p:grpSpPr>
          <a:xfrm>
            <a:off x="10748989" y="3303808"/>
            <a:ext cx="53975" cy="205994"/>
            <a:chOff x="2111375" y="5131181"/>
            <a:chExt cx="53975" cy="205994"/>
          </a:xfrm>
        </p:grpSpPr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808D1EFB-AB0D-A282-1ACD-C3B219B64DDE}"/>
                </a:ext>
              </a:extLst>
            </p:cNvPr>
            <p:cNvCxnSpPr>
              <a:cxnSpLocks/>
            </p:cNvCxnSpPr>
            <p:nvPr/>
          </p:nvCxnSpPr>
          <p:spPr>
            <a:xfrm>
              <a:off x="2138362" y="5131181"/>
              <a:ext cx="0" cy="19964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EDFC569D-21DF-9AB6-C552-E55629F77BD6}"/>
                </a:ext>
              </a:extLst>
            </p:cNvPr>
            <p:cNvCxnSpPr>
              <a:cxnSpLocks/>
            </p:cNvCxnSpPr>
            <p:nvPr/>
          </p:nvCxnSpPr>
          <p:spPr>
            <a:xfrm>
              <a:off x="2111375" y="5337175"/>
              <a:ext cx="5397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Title 115">
            <a:extLst>
              <a:ext uri="{FF2B5EF4-FFF2-40B4-BE49-F238E27FC236}">
                <a16:creationId xmlns:a16="http://schemas.microsoft.com/office/drawing/2014/main" id="{D9605744-EF34-4C50-21CF-E3411992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ENGOT-ov60/GOG-3052/RAMP 201: ORR in Subgroups by Prior Therapies and KRAS Status</a:t>
            </a:r>
          </a:p>
        </p:txBody>
      </p:sp>
    </p:spTree>
    <p:extLst>
      <p:ext uri="{BB962C8B-B14F-4D97-AF65-F5344CB8AC3E}">
        <p14:creationId xmlns:p14="http://schemas.microsoft.com/office/powerpoint/2010/main" val="35486139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41574-2F36-9D5C-A33F-2C26DEE82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79729F2-6ADE-1F85-81A8-A5D503B862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643239"/>
              </p:ext>
            </p:extLst>
          </p:nvPr>
        </p:nvGraphicFramePr>
        <p:xfrm>
          <a:off x="6926642" y="995181"/>
          <a:ext cx="5013959" cy="5303520"/>
        </p:xfrm>
        <a:graphic>
          <a:graphicData uri="http://schemas.openxmlformats.org/drawingml/2006/table">
            <a:tbl>
              <a:tblPr/>
              <a:tblGrid>
                <a:gridCol w="2711097">
                  <a:extLst>
                    <a:ext uri="{9D8B030D-6E8A-4147-A177-3AD203B41FA5}">
                      <a16:colId xmlns:a16="http://schemas.microsoft.com/office/drawing/2014/main" val="2921719827"/>
                    </a:ext>
                  </a:extLst>
                </a:gridCol>
                <a:gridCol w="1151431">
                  <a:extLst>
                    <a:ext uri="{9D8B030D-6E8A-4147-A177-3AD203B41FA5}">
                      <a16:colId xmlns:a16="http://schemas.microsoft.com/office/drawing/2014/main" val="2539548503"/>
                    </a:ext>
                  </a:extLst>
                </a:gridCol>
                <a:gridCol w="1151431">
                  <a:extLst>
                    <a:ext uri="{9D8B030D-6E8A-4147-A177-3AD203B41FA5}">
                      <a16:colId xmlns:a16="http://schemas.microsoft.com/office/drawing/2014/main" val="1391155065"/>
                    </a:ext>
                  </a:extLst>
                </a:gridCol>
              </a:tblGrid>
              <a:tr h="395629">
                <a:tc>
                  <a:txBody>
                    <a:bodyPr/>
                    <a:lstStyle>
                      <a:lvl1pPr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1pPr>
                      <a:lvl2pPr marL="742950" indent="-28575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2pPr>
                      <a:lvl3pPr marL="11430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3pPr>
                      <a:lvl4pPr marL="16002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4pPr>
                      <a:lvl5pPr marL="2057400" indent="-228600" defTabSz="455613">
                        <a:spcBef>
                          <a:spcPct val="20000"/>
                        </a:spcBef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5pPr>
                      <a:lvl6pPr marL="25146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6pPr>
                      <a:lvl7pPr marL="29718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7pPr>
                      <a:lvl8pPr marL="34290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8pPr>
                      <a:lvl9pPr marL="3886200" indent="-228600" defTabSz="4556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986E2"/>
                        </a:buClr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Treatment-Related AEs</a:t>
                      </a:r>
                    </a:p>
                    <a:p>
                      <a:pPr marL="0" marR="0" lvl="0" indent="0" algn="l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(&gt;20% of Patients), n (%)</a:t>
                      </a:r>
                      <a:endParaRPr kumimoji="0" lang="en-US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1377" marR="51377" marT="25696" marB="2569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All Patients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(N = 115)</a:t>
                      </a:r>
                      <a:endParaRPr lang="en-US" sz="12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55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kern="1200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6745195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Preferred term</a:t>
                      </a:r>
                    </a:p>
                  </a:txBody>
                  <a:tcPr marL="51377" marR="51377" marT="25696" marB="2569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bg2"/>
                          </a:solidFill>
                        </a:rPr>
                        <a:t>All Grades</a:t>
                      </a:r>
                      <a:endParaRPr lang="en-US" sz="1200" b="1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2"/>
                          </a:solidFill>
                        </a:rPr>
                        <a:t>Grade ≥3</a:t>
                      </a:r>
                      <a:endParaRPr lang="en-US" sz="1200" b="1" dirty="0">
                        <a:solidFill>
                          <a:schemeClr val="bg2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066331"/>
                  </a:ext>
                </a:extLst>
              </a:tr>
              <a:tr h="19781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Nonlaboratory AEs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D4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700" marR="127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D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631199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Nausea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(67)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(3)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990814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Diarrhea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67 (58)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(8)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569837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Oedema peripheral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 (53)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(1)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98234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Rash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 (50)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 (3)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893991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Fatigue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 (44)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(3)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220829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Vomiting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 (43)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(3)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35403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Vision blurred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 (41)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824234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Dermatitis acneiform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 (34)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(4)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415968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Dry skin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(26)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236511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Anemia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(23)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(5)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172147"/>
                  </a:ext>
                </a:extLst>
              </a:tr>
              <a:tr h="197815">
                <a:tc gridSpan="3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Laboratory-related AEs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962994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Increased blood CPK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 (60)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 (24)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8059334"/>
                  </a:ext>
                </a:extLst>
              </a:tr>
              <a:tr h="329691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Increased blood bilirubin increased/hyperbilirubinemia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 (33)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0155005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AST increased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 (31)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 (2)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869515"/>
                  </a:ext>
                </a:extLst>
              </a:tr>
              <a:tr h="197815">
                <a:tc>
                  <a:txBody>
                    <a:bodyPr/>
                    <a:lstStyle/>
                    <a:p>
                      <a:pPr marL="231775" indent="0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ALT increased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(22)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(2)</a:t>
                      </a:r>
                    </a:p>
                  </a:txBody>
                  <a:tcPr marL="12700" marR="127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792530"/>
                  </a:ext>
                </a:extLst>
              </a:tr>
            </a:tbl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8AF12-F233-1F5B-F1DD-1D60608BDCA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26642" y="420662"/>
            <a:ext cx="5013961" cy="483722"/>
          </a:xfrm>
          <a:solidFill>
            <a:schemeClr val="tx2"/>
          </a:solidFill>
        </p:spPr>
        <p:txBody>
          <a:bodyPr wrap="square" anchor="ctr" anchorCtr="0">
            <a:spAutoFit/>
          </a:bodyPr>
          <a:lstStyle/>
          <a:p>
            <a:pPr marL="0" indent="0" algn="ctr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600" dirty="0"/>
              <a:t>Mean relative dose intensity:</a:t>
            </a:r>
          </a:p>
          <a:p>
            <a:pPr marL="0" indent="0" algn="ctr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600" b="1" dirty="0">
                <a:solidFill>
                  <a:schemeClr val="accent1"/>
                </a:solidFill>
              </a:rPr>
              <a:t>0.84</a:t>
            </a:r>
            <a:r>
              <a:rPr lang="en-US" sz="1600" dirty="0"/>
              <a:t> for avutometinib and </a:t>
            </a:r>
            <a:r>
              <a:rPr lang="en-US" sz="1600" b="1" dirty="0">
                <a:solidFill>
                  <a:schemeClr val="accent1"/>
                </a:solidFill>
              </a:rPr>
              <a:t>0.77</a:t>
            </a:r>
            <a:r>
              <a:rPr lang="en-US" sz="1600" dirty="0"/>
              <a:t> for defactinib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55EC8E-5AF2-A86C-FBD9-F9DD03480924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251397" y="1333500"/>
            <a:ext cx="6295707" cy="4762500"/>
          </a:xfrm>
        </p:spPr>
        <p:txBody>
          <a:bodyPr anchor="t" anchorCtr="0"/>
          <a:lstStyle/>
          <a:p>
            <a:pPr>
              <a:spcBef>
                <a:spcPts val="12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000" dirty="0"/>
              <a:t>Treatment-related AEs led to </a:t>
            </a:r>
            <a:r>
              <a:rPr lang="en-US" sz="2000" b="1" dirty="0"/>
              <a:t>dose holds </a:t>
            </a:r>
            <a:r>
              <a:rPr lang="en-US" sz="2000" dirty="0"/>
              <a:t>in </a:t>
            </a:r>
            <a:r>
              <a:rPr lang="en-US" sz="2000" b="1" dirty="0"/>
              <a:t>56% of patients </a:t>
            </a:r>
          </a:p>
          <a:p>
            <a:pPr>
              <a:spcBef>
                <a:spcPts val="12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000" dirty="0"/>
              <a:t>10% (12/115) of patients </a:t>
            </a:r>
            <a:r>
              <a:rPr lang="en-US" sz="2000" b="1" dirty="0"/>
              <a:t>discontinued for AEs</a:t>
            </a:r>
            <a:r>
              <a:rPr lang="en-US" sz="2000" dirty="0"/>
              <a:t>; the most common reason was increased CPK (n = 4)</a:t>
            </a:r>
          </a:p>
          <a:p>
            <a:pPr>
              <a:spcBef>
                <a:spcPts val="12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000" dirty="0"/>
              <a:t>10% of patients had dose reductions </a:t>
            </a:r>
          </a:p>
          <a:p>
            <a:pPr>
              <a:spcBef>
                <a:spcPts val="12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000" dirty="0"/>
              <a:t>7% (8/115) of patients had </a:t>
            </a:r>
            <a:r>
              <a:rPr lang="en-US" sz="2000" b="1" dirty="0"/>
              <a:t>serious AEs </a:t>
            </a:r>
            <a:r>
              <a:rPr lang="en-US" sz="2000" dirty="0"/>
              <a:t>considered by the investigator to be related </a:t>
            </a:r>
            <a:br>
              <a:rPr lang="en-US" sz="2000" dirty="0"/>
            </a:br>
            <a:r>
              <a:rPr lang="en-US" sz="2000" dirty="0"/>
              <a:t>to study treatment; the only event occurring </a:t>
            </a:r>
            <a:br>
              <a:rPr lang="en-US" sz="2000" dirty="0"/>
            </a:br>
            <a:r>
              <a:rPr lang="en-US" sz="2000" dirty="0"/>
              <a:t>in &gt;1 patient was abdominal pain</a:t>
            </a:r>
          </a:p>
          <a:p>
            <a:pPr>
              <a:spcBef>
                <a:spcPts val="12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000" b="1" dirty="0"/>
              <a:t>After 3 mo of follow-up </a:t>
            </a:r>
            <a:r>
              <a:rPr lang="en-US" sz="2000" dirty="0"/>
              <a:t>after the data cut, there were no additional discontinuations for AEs and no additional serious AEs considered related to treatments or deaths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7A0B738-1137-655F-1668-1173DF833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ENGOT-ov60/GOG-3052/RAMP 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201: 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AEs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14">
            <a:extLst>
              <a:ext uri="{FF2B5EF4-FFF2-40B4-BE49-F238E27FC236}">
                <a16:creationId xmlns:a16="http://schemas.microsoft.com/office/drawing/2014/main" id="{ACECB4D4-F16F-3BA9-E043-15C85402632B}"/>
              </a:ext>
            </a:extLst>
          </p:cNvPr>
          <p:cNvSpPr txBox="1">
            <a:spLocks/>
          </p:cNvSpPr>
          <p:nvPr/>
        </p:nvSpPr>
        <p:spPr>
          <a:xfrm>
            <a:off x="1712199" y="6302375"/>
            <a:ext cx="7812290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/>
              <a:t>Banerjee. JCO. 2025;43:2782.</a:t>
            </a:r>
          </a:p>
        </p:txBody>
      </p:sp>
    </p:spTree>
    <p:extLst>
      <p:ext uri="{BB962C8B-B14F-4D97-AF65-F5344CB8AC3E}">
        <p14:creationId xmlns:p14="http://schemas.microsoft.com/office/powerpoint/2010/main" val="12690388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B9EAA-511F-A7D2-402B-D21DCE990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7149C02D-F3B3-76EE-5D8F-0635D59680D7}"/>
              </a:ext>
            </a:extLst>
          </p:cNvPr>
          <p:cNvGrpSpPr/>
          <p:nvPr/>
        </p:nvGrpSpPr>
        <p:grpSpPr>
          <a:xfrm>
            <a:off x="220662" y="1333500"/>
            <a:ext cx="5772016" cy="3771900"/>
            <a:chOff x="513943" y="1109697"/>
            <a:chExt cx="3484247" cy="448056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5624BBA-4CEB-2852-10F1-18AFD0CF0FDF}"/>
                </a:ext>
              </a:extLst>
            </p:cNvPr>
            <p:cNvSpPr txBox="1"/>
            <p:nvPr/>
          </p:nvSpPr>
          <p:spPr>
            <a:xfrm>
              <a:off x="513943" y="1841217"/>
              <a:ext cx="3484247" cy="3749040"/>
            </a:xfrm>
            <a:prstGeom prst="rect">
              <a:avLst/>
            </a:prstGeom>
            <a:solidFill>
              <a:schemeClr val="bg2"/>
            </a:solidFill>
            <a:ln w="38100">
              <a:solidFill>
                <a:schemeClr val="bg1"/>
              </a:solidFill>
            </a:ln>
          </p:spPr>
          <p:txBody>
            <a:bodyPr wrap="square" rIns="182880" rtlCol="0" anchor="t" anchorCtr="0">
              <a:noAutofit/>
            </a:bodyPr>
            <a:lstStyle/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Blurred vision was the most common treatment-related ocular event (41% of patients)</a:t>
              </a:r>
            </a:p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Most events occurred within the first wk (median onset: 4 days) </a:t>
              </a:r>
            </a:p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All events of blurred vision were grade 1/2</a:t>
              </a:r>
            </a:p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Often resolved without treatment interruption and did not lead to treatment discontinuation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BB1DAFD-47D4-5AD1-F298-89B389FB3A67}"/>
                </a:ext>
              </a:extLst>
            </p:cNvPr>
            <p:cNvSpPr txBox="1"/>
            <p:nvPr/>
          </p:nvSpPr>
          <p:spPr>
            <a:xfrm>
              <a:off x="513943" y="1109697"/>
              <a:ext cx="3484246" cy="731520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wrap="square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Ocular A</a:t>
              </a:r>
              <a:r>
                <a:rPr lang="en-US" sz="2000" b="1" dirty="0">
                  <a:solidFill>
                    <a:schemeClr val="bg2"/>
                  </a:solidFill>
                </a:rPr>
                <a:t>E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s: Blurred Vision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439626-8F21-74CB-4BD1-1CAC0238C9CB}"/>
              </a:ext>
            </a:extLst>
          </p:cNvPr>
          <p:cNvGrpSpPr/>
          <p:nvPr/>
        </p:nvGrpSpPr>
        <p:grpSpPr>
          <a:xfrm>
            <a:off x="6199322" y="1333500"/>
            <a:ext cx="5772016" cy="4329633"/>
            <a:chOff x="4189481" y="1109697"/>
            <a:chExt cx="4242542" cy="5037511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5F747B-C75A-3612-B2B1-829F1D24B7D8}"/>
                </a:ext>
              </a:extLst>
            </p:cNvPr>
            <p:cNvSpPr txBox="1"/>
            <p:nvPr/>
          </p:nvSpPr>
          <p:spPr>
            <a:xfrm>
              <a:off x="4189482" y="1841216"/>
              <a:ext cx="4242541" cy="4305992"/>
            </a:xfrm>
            <a:prstGeom prst="rect">
              <a:avLst/>
            </a:prstGeom>
            <a:solidFill>
              <a:schemeClr val="bg2"/>
            </a:solidFill>
            <a:ln w="38100">
              <a:solidFill>
                <a:schemeClr val="bg1"/>
              </a:solidFill>
            </a:ln>
          </p:spPr>
          <p:txBody>
            <a:bodyPr wrap="square" rIns="182880" rtlCol="0" anchor="t" anchorCtr="0">
              <a:noAutofit/>
            </a:bodyPr>
            <a:lstStyle/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Treatment-related skin reactions included rash (50%), dermatitis acneiform (34%), and dry skin (26%); most were grade 1/2</a:t>
              </a:r>
            </a:p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Median onset: 15 days; median duration: </a:t>
              </a:r>
              <a:b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</a:b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35 days</a:t>
              </a:r>
            </a:p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6% of patients had a treatment-related skin reaction that resulted in a dose interruption or dose reduction</a:t>
              </a:r>
            </a:p>
            <a:p>
              <a:pPr marL="346075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One patient discontinued due to dermatitis acneiform; no grade 4 or serious skin reactions were observed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F015EB3-A228-4C1F-1A9C-6C9ADDC8F527}"/>
                </a:ext>
              </a:extLst>
            </p:cNvPr>
            <p:cNvSpPr txBox="1"/>
            <p:nvPr/>
          </p:nvSpPr>
          <p:spPr>
            <a:xfrm>
              <a:off x="4189481" y="1109697"/>
              <a:ext cx="4242541" cy="731520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wrap="square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Skin and Subcutaneous Tissue AEs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C1C0AD0-8A20-F16B-BE57-20D6C30F5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ENGOT-ov60/GOG-3052/RAMP 201: Adverse Events of Interest</a:t>
            </a:r>
          </a:p>
        </p:txBody>
      </p:sp>
      <p:sp>
        <p:nvSpPr>
          <p:cNvPr id="4" name="Content Placeholder 14">
            <a:extLst>
              <a:ext uri="{FF2B5EF4-FFF2-40B4-BE49-F238E27FC236}">
                <a16:creationId xmlns:a16="http://schemas.microsoft.com/office/drawing/2014/main" id="{46DF2E0C-5D73-D33B-5C23-42CEC704BAD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Banerjee. JCO. 2025;43:2782.</a:t>
            </a:r>
          </a:p>
        </p:txBody>
      </p:sp>
    </p:spTree>
    <p:extLst>
      <p:ext uri="{BB962C8B-B14F-4D97-AF65-F5344CB8AC3E}">
        <p14:creationId xmlns:p14="http://schemas.microsoft.com/office/powerpoint/2010/main" val="41044704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1A823-6E36-2B8C-A8EB-64681E760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2BA57E-DCFF-48FB-5F6B-01A117BA946E}"/>
              </a:ext>
            </a:extLst>
          </p:cNvPr>
          <p:cNvSpPr/>
          <p:nvPr/>
        </p:nvSpPr>
        <p:spPr>
          <a:xfrm>
            <a:off x="223394" y="5746902"/>
            <a:ext cx="10153505" cy="4154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74320" tIns="0" rIns="274320" bIns="4572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*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Suboptimal threshold was defined as disease progression by second scheduled assessment (cycle 5 Day 1) &gt;50% higher than that observed with avutometinib 3.2 mg BIW + defactinib.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BBEDBC8-129F-1A0C-6FC9-3BEB6B2C62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824475"/>
              </p:ext>
            </p:extLst>
          </p:nvPr>
        </p:nvGraphicFramePr>
        <p:xfrm>
          <a:off x="5291010" y="1333500"/>
          <a:ext cx="6675120" cy="220317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16197">
                  <a:extLst>
                    <a:ext uri="{9D8B030D-6E8A-4147-A177-3AD203B41FA5}">
                      <a16:colId xmlns:a16="http://schemas.microsoft.com/office/drawing/2014/main" val="1808126730"/>
                    </a:ext>
                  </a:extLst>
                </a:gridCol>
                <a:gridCol w="2351314">
                  <a:extLst>
                    <a:ext uri="{9D8B030D-6E8A-4147-A177-3AD203B41FA5}">
                      <a16:colId xmlns:a16="http://schemas.microsoft.com/office/drawing/2014/main" val="3851418525"/>
                    </a:ext>
                  </a:extLst>
                </a:gridCol>
                <a:gridCol w="2407609">
                  <a:extLst>
                    <a:ext uri="{9D8B030D-6E8A-4147-A177-3AD203B41FA5}">
                      <a16:colId xmlns:a16="http://schemas.microsoft.com/office/drawing/2014/main" val="3360763883"/>
                    </a:ext>
                  </a:extLst>
                </a:gridCol>
              </a:tblGrid>
              <a:tr h="302698">
                <a:tc rowSpan="2"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bg2"/>
                          </a:solidFill>
                        </a:rPr>
                        <a:t>BICR Assessment,  n (%)</a:t>
                      </a:r>
                      <a:endParaRPr lang="en-US" sz="1400" b="1" dirty="0">
                        <a:solidFill>
                          <a:schemeClr val="bg2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2"/>
                          </a:solidFill>
                          <a:latin typeface="+mn-lt"/>
                        </a:rPr>
                        <a:t>Parts A, B, and 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>
                          <a:solidFill>
                            <a:schemeClr val="bg2"/>
                          </a:solidFill>
                          <a:latin typeface="+mn-lt"/>
                        </a:rPr>
                        <a:t>Part 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308969"/>
                  </a:ext>
                </a:extLst>
              </a:tr>
              <a:tr h="93836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205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  <a:t>Avut</a:t>
                      </a:r>
                      <a:r>
                        <a:rPr lang="en-US" sz="14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om</a:t>
                      </a:r>
                      <a: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  <a:t>etinib 3.2 </a:t>
                      </a:r>
                      <a:r>
                        <a:rPr lang="en-US" sz="1400" b="1" kern="120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mg BIW and </a:t>
                      </a:r>
                      <a: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  <a:t>Defactinib </a:t>
                      </a:r>
                      <a:b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</a:br>
                      <a: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  <a:t>200 mg BID</a:t>
                      </a:r>
                    </a:p>
                    <a:p>
                      <a:pPr algn="ctr"/>
                      <a: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  <a:t>(N = 109)</a:t>
                      </a:r>
                      <a:endParaRPr lang="en-US" sz="1400" b="1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>
                          <a:solidFill>
                            <a:schemeClr val="bg2"/>
                          </a:solidFill>
                        </a:rPr>
                        <a:t>Avutometinib </a:t>
                      </a:r>
                      <a:r>
                        <a:rPr lang="en-US" sz="1400" b="1" i="0">
                          <a:solidFill>
                            <a:schemeClr val="bg2"/>
                          </a:solidFill>
                          <a:latin typeface="+mn-lt"/>
                        </a:rPr>
                        <a:t>1.6 mg BIW</a:t>
                      </a:r>
                      <a:r>
                        <a:rPr lang="en-US" sz="1400" b="1">
                          <a:solidFill>
                            <a:schemeClr val="bg2"/>
                          </a:solidFill>
                          <a:latin typeface="+mn-lt"/>
                        </a:rPr>
                        <a:t>  </a:t>
                      </a:r>
                      <a:r>
                        <a:rPr lang="en-US" sz="1400" b="1" i="0">
                          <a:solidFill>
                            <a:schemeClr val="bg2"/>
                          </a:solidFill>
                          <a:latin typeface="+mn-lt"/>
                        </a:rPr>
                        <a:t>and Defactinib </a:t>
                      </a:r>
                      <a:br>
                        <a:rPr lang="en-US" sz="1400" b="1" i="0">
                          <a:solidFill>
                            <a:schemeClr val="bg2"/>
                          </a:solidFill>
                          <a:latin typeface="+mn-lt"/>
                        </a:rPr>
                      </a:br>
                      <a:r>
                        <a:rPr lang="en-US" sz="1400" b="1" i="0">
                          <a:solidFill>
                            <a:schemeClr val="bg2"/>
                          </a:solidFill>
                          <a:latin typeface="+mn-lt"/>
                        </a:rPr>
                        <a:t>200 mg BID</a:t>
                      </a:r>
                    </a:p>
                    <a:p>
                      <a:pPr algn="ctr"/>
                      <a:r>
                        <a:rPr lang="en-US" sz="1400" b="1" i="0">
                          <a:solidFill>
                            <a:schemeClr val="bg2"/>
                          </a:solidFill>
                          <a:latin typeface="+mn-lt"/>
                        </a:rPr>
                        <a:t>(N = 23)</a:t>
                      </a:r>
                      <a:endParaRPr lang="en-US" sz="1400" b="1" i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88598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PD within 4 mo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</a:rPr>
                        <a:t>13 (12)</a:t>
                      </a:r>
                      <a:endParaRPr lang="en-US" sz="1400" b="0">
                        <a:solidFill>
                          <a:schemeClr val="tx1"/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5 (22)</a:t>
                      </a: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100520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Confirmed ORR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34 (31)</a:t>
                      </a: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1 (4)</a:t>
                      </a: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086778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62 (57)</a:t>
                      </a: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17 (74)</a:t>
                      </a: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798147"/>
                  </a:ext>
                </a:extLst>
              </a:tr>
            </a:tbl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2C8FE-3D86-9B06-5DC5-7F04A2EEA37F}"/>
              </a:ext>
            </a:extLst>
          </p:cNvPr>
          <p:cNvSpPr txBox="1">
            <a:spLocks/>
          </p:cNvSpPr>
          <p:nvPr/>
        </p:nvSpPr>
        <p:spPr>
          <a:xfrm>
            <a:off x="137376" y="2062098"/>
            <a:ext cx="4757354" cy="1196481"/>
          </a:xfrm>
          <a:prstGeom prst="rect">
            <a:avLst/>
          </a:prstGeom>
        </p:spPr>
        <p:txBody>
          <a:bodyPr wrap="square" rIns="0" anchor="ctr" anchorCtr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Efficacy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Low-dose regimen was suboptimal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*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based on the predefined analysis (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83%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difference in PD within 4 mo)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58A5FC5-12ED-0C73-A2CC-176455117C30}"/>
              </a:ext>
            </a:extLst>
          </p:cNvPr>
          <p:cNvSpPr txBox="1">
            <a:spLocks/>
          </p:cNvSpPr>
          <p:nvPr/>
        </p:nvSpPr>
        <p:spPr>
          <a:xfrm>
            <a:off x="137376" y="3323009"/>
            <a:ext cx="11740259" cy="1599669"/>
          </a:xfrm>
          <a:prstGeom prst="rect">
            <a:avLst/>
          </a:prstGeom>
        </p:spPr>
        <p:txBody>
          <a:bodyPr wrap="square" rIns="0" anchor="ctr" anchorCtr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Safety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Most common treatment-related AEs in part D were nausea (56%), fatigue (44%), increased CPK (33%)</a:t>
            </a:r>
          </a:p>
          <a:p>
            <a:pPr lvl="0">
              <a:spcBef>
                <a:spcPts val="1200"/>
              </a:spcBef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5 patients had grade </a:t>
            </a:r>
            <a:r>
              <a:rPr lang="en-US" sz="1800" dirty="0">
                <a:solidFill>
                  <a:prstClr val="black"/>
                </a:solidFill>
              </a:rPr>
              <a:t>≥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 treatment-related AEs, most commonly increased CPK (n = 2); AEs leading to discontinuation occurred in 15% of patients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820A68A-3C5A-E624-FA4A-B974DCF04D48}"/>
              </a:ext>
            </a:extLst>
          </p:cNvPr>
          <p:cNvSpPr txBox="1">
            <a:spLocks/>
          </p:cNvSpPr>
          <p:nvPr/>
        </p:nvSpPr>
        <p:spPr>
          <a:xfrm>
            <a:off x="231078" y="5014750"/>
            <a:ext cx="11731081" cy="640080"/>
          </a:xfrm>
          <a:prstGeom prst="rect">
            <a:avLst/>
          </a:prstGeom>
          <a:solidFill>
            <a:schemeClr val="tx2"/>
          </a:solidFill>
        </p:spPr>
        <p:txBody>
          <a:bodyPr lIns="0" rIns="0" anchor="ctr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Avutometinib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1.6 mg BID in combination with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defactinib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200 mg BID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will not be pursued as a starting dose in the treatment of recurrent LGSOC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CA8469B-743D-B342-F594-D81D396BD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870" y="355924"/>
            <a:ext cx="11740260" cy="1044132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ENGOT-ov60/GOG-3052/RAMP 201: Low Starting Dose of Avutometinib</a:t>
            </a:r>
          </a:p>
        </p:txBody>
      </p:sp>
      <p:sp>
        <p:nvSpPr>
          <p:cNvPr id="8" name="Content Placeholder 14">
            <a:extLst>
              <a:ext uri="{FF2B5EF4-FFF2-40B4-BE49-F238E27FC236}">
                <a16:creationId xmlns:a16="http://schemas.microsoft.com/office/drawing/2014/main" id="{6F5FD8E0-5C97-3C97-A46C-655BCA2A8B5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/>
              <a:t>Banerjee. JCO. 2025;43:2782.</a:t>
            </a:r>
          </a:p>
        </p:txBody>
      </p:sp>
    </p:spTree>
    <p:extLst>
      <p:ext uri="{BB962C8B-B14F-4D97-AF65-F5344CB8AC3E}">
        <p14:creationId xmlns:p14="http://schemas.microsoft.com/office/powerpoint/2010/main" val="24447697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BAB24-7753-6904-93CE-1E2C0C567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67B7A-D2FF-87DC-BEAE-AF10C0B16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14072"/>
            <a:ext cx="11740260" cy="514628"/>
          </a:xfrm>
        </p:spPr>
        <p:txBody>
          <a:bodyPr anchor="b" anchorCtr="0"/>
          <a:lstStyle/>
          <a:p>
            <a:r>
              <a:rPr kumimoji="0" lang="en-US" sz="32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Avutometinib + 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Defactinib</a:t>
            </a:r>
            <a:r>
              <a:rPr kumimoji="0" lang="en-US" sz="32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AE Management Guidelines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28CAC4-0F58-AF47-B5C3-EC8AA5123D8E}"/>
              </a:ext>
            </a:extLst>
          </p:cNvPr>
          <p:cNvSpPr txBox="1"/>
          <p:nvPr/>
        </p:nvSpPr>
        <p:spPr>
          <a:xfrm>
            <a:off x="1309046" y="1367854"/>
            <a:ext cx="4651298" cy="461665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Toxicity Monitoring</a:t>
            </a:r>
            <a:endParaRPr kumimoji="0" lang="en-US" sz="2400" b="1" i="0" u="none" strike="noStrike" kern="1200" cap="none" spc="0" normalizeH="0" baseline="3000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40BAE42-768E-D46E-E46D-6D4269A9DE7E}"/>
              </a:ext>
            </a:extLst>
          </p:cNvPr>
          <p:cNvSpPr/>
          <p:nvPr/>
        </p:nvSpPr>
        <p:spPr>
          <a:xfrm>
            <a:off x="1233404" y="1807499"/>
            <a:ext cx="9624359" cy="1223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9144" bIns="9144"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Ocular toxicities: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Perform comprehensive ophthalmic evaluation at baseline, prior to cycle 2, every 3 cycles thereafter, and as clinically indicated. Withhold for ocular toxicities until improvement at the same or reduced dose. Permanently discontinue for any grade 4 toxicity. </a:t>
            </a:r>
            <a:endParaRPr kumimoji="0" lang="en-US" b="0" i="0" u="none" strike="noStrike" kern="1200" cap="none" spc="0" normalizeH="0" baseline="3000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D308B09-82B4-F595-286B-72FB2065B187}"/>
              </a:ext>
            </a:extLst>
          </p:cNvPr>
          <p:cNvSpPr/>
          <p:nvPr/>
        </p:nvSpPr>
        <p:spPr>
          <a:xfrm>
            <a:off x="1233404" y="3030820"/>
            <a:ext cx="9624360" cy="7963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9144" bIns="9144"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Serious skin toxicities: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Adhere to concomitant medications. Monitor for skin toxicities and interrupt, reduce or permanently discontinue based on severity, tolerability, and duration.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8992DD8-40AC-44FD-FF59-70A73DEA7A4C}"/>
              </a:ext>
            </a:extLst>
          </p:cNvPr>
          <p:cNvSpPr/>
          <p:nvPr/>
        </p:nvSpPr>
        <p:spPr>
          <a:xfrm>
            <a:off x="1233404" y="3840614"/>
            <a:ext cx="9624361" cy="9923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9144" bIns="9144"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Hepatotoxicity: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Monitor liver function tests prior to each cycle, on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Day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15 of the first 4 cycles, and as clinically indicated. Withhold, reduce, or discontinue based on severity and persistence of abnormality.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2C8CB4D-01D3-5A0D-BC41-A80BF041D645}"/>
              </a:ext>
            </a:extLst>
          </p:cNvPr>
          <p:cNvSpPr/>
          <p:nvPr/>
        </p:nvSpPr>
        <p:spPr>
          <a:xfrm>
            <a:off x="1233401" y="4741958"/>
            <a:ext cx="9624362" cy="12845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9144" bIns="9144"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Elevated CPK: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Monitor CPK prior to the start of each cycle, on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Day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15 of the first 4 cycles, and as clinically indicated. If increased CPK occurs, evaluate patients for rhabdomyolysis or other causes. Withhold, reduce, or permanently discontinue based on severity and duration of the adverse reaction.</a:t>
            </a:r>
            <a:endParaRPr kumimoji="0" lang="en-US" b="0" i="0" u="none" strike="noStrike" kern="1200" cap="none" spc="0" normalizeH="0" baseline="3000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7" name="Graphic 16" descr="Eye with solid fill">
            <a:extLst>
              <a:ext uri="{FF2B5EF4-FFF2-40B4-BE49-F238E27FC236}">
                <a16:creationId xmlns:a16="http://schemas.microsoft.com/office/drawing/2014/main" id="{9AF3EA16-DECA-172C-9D06-3B237F2AAF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7526" y="2075523"/>
            <a:ext cx="731520" cy="731520"/>
          </a:xfrm>
          <a:prstGeom prst="rect">
            <a:avLst/>
          </a:prstGeom>
        </p:spPr>
      </p:pic>
      <p:pic>
        <p:nvPicPr>
          <p:cNvPr id="1028" name="Picture 4" descr="Healthcare-Skin-icon |">
            <a:extLst>
              <a:ext uri="{FF2B5EF4-FFF2-40B4-BE49-F238E27FC236}">
                <a16:creationId xmlns:a16="http://schemas.microsoft.com/office/drawing/2014/main" id="{A0FF603B-1AB6-958B-2C9D-2D6D1B730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6" y="3048382"/>
            <a:ext cx="640080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38952D78-EBBC-9B11-11B1-15D5DD552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t="22658" b="22658"/>
          <a:stretch/>
        </p:blipFill>
        <p:spPr bwMode="auto">
          <a:xfrm>
            <a:off x="488204" y="5070317"/>
            <a:ext cx="775272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A056DF90-B058-5F7B-2338-69833BCFFB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23396" y="4149212"/>
            <a:ext cx="640080" cy="449953"/>
          </a:xfrm>
          <a:prstGeom prst="rect">
            <a:avLst/>
          </a:prstGeom>
        </p:spPr>
      </p:pic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2538236-0464-5102-1699-B7996617BA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227448" y="6302375"/>
            <a:ext cx="5732463" cy="327025"/>
          </a:xfrm>
        </p:spPr>
        <p:txBody>
          <a:bodyPr/>
          <a:lstStyle/>
          <a:p>
            <a:pPr algn="ctr"/>
            <a:r>
              <a:rPr lang="en-US" dirty="0"/>
              <a:t>Avutometinib Defactinib – PI</a:t>
            </a:r>
          </a:p>
        </p:txBody>
      </p:sp>
    </p:spTree>
    <p:extLst>
      <p:ext uri="{BB962C8B-B14F-4D97-AF65-F5344CB8AC3E}">
        <p14:creationId xmlns:p14="http://schemas.microsoft.com/office/powerpoint/2010/main" val="30121735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95EA3-15A6-94FA-705D-AA2378399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B6945-0F0D-90E2-8CC6-0EC854218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Avutometinib + Defactinib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Dosing and Modification Guidelines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3D62776-C30B-17B0-7C94-F80FA25F06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546987"/>
              </p:ext>
            </p:extLst>
          </p:nvPr>
        </p:nvGraphicFramePr>
        <p:xfrm>
          <a:off x="231079" y="3681933"/>
          <a:ext cx="11740260" cy="17583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76308">
                  <a:extLst>
                    <a:ext uri="{9D8B030D-6E8A-4147-A177-3AD203B41FA5}">
                      <a16:colId xmlns:a16="http://schemas.microsoft.com/office/drawing/2014/main" val="1708406620"/>
                    </a:ext>
                  </a:extLst>
                </a:gridCol>
                <a:gridCol w="5200559">
                  <a:extLst>
                    <a:ext uri="{9D8B030D-6E8A-4147-A177-3AD203B41FA5}">
                      <a16:colId xmlns:a16="http://schemas.microsoft.com/office/drawing/2014/main" val="1083862196"/>
                    </a:ext>
                  </a:extLst>
                </a:gridCol>
                <a:gridCol w="5063393">
                  <a:extLst>
                    <a:ext uri="{9D8B030D-6E8A-4147-A177-3AD203B41FA5}">
                      <a16:colId xmlns:a16="http://schemas.microsoft.com/office/drawing/2014/main" val="704703733"/>
                    </a:ext>
                  </a:extLst>
                </a:gridCol>
              </a:tblGrid>
              <a:tr h="301580">
                <a:tc>
                  <a:txBody>
                    <a:bodyPr/>
                    <a:lstStyle/>
                    <a:p>
                      <a:pPr marL="57150" indent="0" algn="l"/>
                      <a:r>
                        <a:rPr lang="en-US" sz="1600" b="1" kern="1200" baseline="0" dirty="0">
                          <a:solidFill>
                            <a:schemeClr val="bg2"/>
                          </a:solidFill>
                        </a:rPr>
                        <a:t>Dose Level</a:t>
                      </a:r>
                      <a:endParaRPr lang="en-US" sz="1600" b="1" kern="1200" baseline="0" dirty="0">
                        <a:solidFill>
                          <a:schemeClr val="bg2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</a:rPr>
                        <a:t>Avutometinib</a:t>
                      </a:r>
                      <a:endParaRPr lang="en-US" sz="1600" baseline="30000" dirty="0">
                        <a:solidFill>
                          <a:schemeClr val="bg2"/>
                        </a:solidFill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bg2"/>
                          </a:solidFill>
                          <a:effectLst/>
                        </a:rPr>
                        <a:t>Defactinib</a:t>
                      </a:r>
                      <a:endParaRPr lang="en-US" sz="1600" baseline="30000" dirty="0">
                        <a:solidFill>
                          <a:schemeClr val="bg2"/>
                        </a:solidFill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911229"/>
                  </a:ext>
                </a:extLst>
              </a:tr>
              <a:tr h="474367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>
                          <a:solidFill>
                            <a:schemeClr val="tx1"/>
                          </a:solidFill>
                          <a:effectLst/>
                        </a:rPr>
                        <a:t>Starting dose</a:t>
                      </a:r>
                      <a:endParaRPr lang="en-US" sz="14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indent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3.2 mg twice weekly for first 3 wk of each 4-wk cycle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200 mg twice daily for first 3 wk of each 4-wk cycle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451572"/>
                  </a:ext>
                </a:extLst>
              </a:tr>
              <a:tr h="474367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>
                          <a:solidFill>
                            <a:schemeClr val="tx1"/>
                          </a:solidFill>
                          <a:effectLst/>
                        </a:rPr>
                        <a:t>Dose reduction</a:t>
                      </a:r>
                      <a:endParaRPr lang="en-US" sz="14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indent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2.4 mg twice weekly for first 3 wk of each 4-wk cycle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/>
                        </a:buClr>
                        <a:buSzPct val="8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200 mg once daily for first 3 wk of each 4-wk cycle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496906"/>
                  </a:ext>
                </a:extLst>
              </a:tr>
              <a:tr h="474367">
                <a:tc gridSpan="3">
                  <a:txBody>
                    <a:bodyPr/>
                    <a:lstStyle/>
                    <a:p>
                      <a:pPr marL="0" marR="0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>
                          <a:solidFill>
                            <a:schemeClr val="tx1"/>
                          </a:solidFill>
                          <a:effectLst/>
                        </a:rPr>
                        <a:t>Permanently discontinue both avutometinib and defactinib in patients unable to tolerate after 1 dose reduction of both products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60325" marR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248" marR="47248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4"/>
                        </a:buClr>
                        <a:buSzPct val="85000"/>
                        <a:buFont typeface="Wingdings" pitchFamily="2" charset="2"/>
                        <a:buNone/>
                        <a:tabLst/>
                        <a:defRPr/>
                      </a:pPr>
                      <a:endParaRPr lang="en-US" sz="13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47248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88907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FEBDE4A-B1F3-9C40-950E-CD183CE03917}"/>
              </a:ext>
            </a:extLst>
          </p:cNvPr>
          <p:cNvSpPr txBox="1"/>
          <p:nvPr/>
        </p:nvSpPr>
        <p:spPr>
          <a:xfrm>
            <a:off x="420559" y="3312601"/>
            <a:ext cx="7243353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Recommended Dose Modifications for Adverse Reactions</a:t>
            </a:r>
            <a:endParaRPr kumimoji="0" lang="en-US" sz="1800" b="1" i="0" u="none" strike="noStrike" kern="1200" cap="none" spc="0" normalizeH="0" baseline="3000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9927A8-ABC7-3492-3661-8AAA0D17A330}"/>
              </a:ext>
            </a:extLst>
          </p:cNvPr>
          <p:cNvSpPr txBox="1"/>
          <p:nvPr/>
        </p:nvSpPr>
        <p:spPr>
          <a:xfrm>
            <a:off x="2415382" y="1787887"/>
            <a:ext cx="8379187" cy="1376274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Avutometinib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3.2 mg (four 0.8 mg capsules) taken orally twice weekly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Day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 and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Day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4) for the first 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wk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of each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4-wk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cycle until disease progression or unacceptable toxicity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endParaRPr kumimoji="0" lang="en-US" sz="7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B1FFF9"/>
              </a:buClr>
              <a:buSzPct val="85000"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Defactinib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200 mg (1 tablet) taken orally twice daily for the first 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wk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of each </a:t>
            </a:r>
            <a:b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</a:b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4-wk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cycle until disease progression or unacceptable toxicity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9A4780-504C-C464-9FB2-6A1503E42036}"/>
              </a:ext>
            </a:extLst>
          </p:cNvPr>
          <p:cNvSpPr txBox="1"/>
          <p:nvPr/>
        </p:nvSpPr>
        <p:spPr>
          <a:xfrm>
            <a:off x="482547" y="1831129"/>
            <a:ext cx="1932835" cy="92333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Recommended Dosage</a:t>
            </a:r>
            <a:b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(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copackaged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)</a:t>
            </a:r>
            <a:endParaRPr kumimoji="0" lang="en-US" sz="1800" b="1" i="0" u="none" strike="noStrike" kern="1200" cap="none" spc="0" normalizeH="0" baseline="3000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Content Placeholder 17">
            <a:extLst>
              <a:ext uri="{FF2B5EF4-FFF2-40B4-BE49-F238E27FC236}">
                <a16:creationId xmlns:a16="http://schemas.microsoft.com/office/drawing/2014/main" id="{86ED11B6-055D-393B-8945-00BABF4428EC}"/>
              </a:ext>
            </a:extLst>
          </p:cNvPr>
          <p:cNvSpPr txBox="1">
            <a:spLocks/>
          </p:cNvSpPr>
          <p:nvPr/>
        </p:nvSpPr>
        <p:spPr>
          <a:xfrm>
            <a:off x="2090058" y="6302375"/>
            <a:ext cx="6915958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/>
              <a:t>Avutometinib Defactinib PI.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C7375B-62DD-E1CB-F0AE-9C54A6605888}"/>
              </a:ext>
            </a:extLst>
          </p:cNvPr>
          <p:cNvSpPr txBox="1"/>
          <p:nvPr/>
        </p:nvSpPr>
        <p:spPr>
          <a:xfrm>
            <a:off x="530319" y="1298787"/>
            <a:ext cx="10642686" cy="3054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Indicated for adult patients with </a:t>
            </a:r>
            <a:r>
              <a:rPr lang="en-US" i="1" dirty="0">
                <a:solidFill>
                  <a:schemeClr val="accent5"/>
                </a:solidFill>
              </a:rPr>
              <a:t>KRAS</a:t>
            </a:r>
            <a:r>
              <a:rPr lang="en-US" dirty="0">
                <a:solidFill>
                  <a:schemeClr val="accent5"/>
                </a:solidFill>
              </a:rPr>
              <a:t>-mutated recurrent LGSOC after prior systemic therapy</a:t>
            </a:r>
          </a:p>
        </p:txBody>
      </p:sp>
    </p:spTree>
    <p:extLst>
      <p:ext uri="{BB962C8B-B14F-4D97-AF65-F5344CB8AC3E}">
        <p14:creationId xmlns:p14="http://schemas.microsoft.com/office/powerpoint/2010/main" val="32990578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>
            <a:extLst>
              <a:ext uri="{FF2B5EF4-FFF2-40B4-BE49-F238E27FC236}">
                <a16:creationId xmlns:a16="http://schemas.microsoft.com/office/drawing/2014/main" id="{E07099C7-9795-6306-43A6-3DE01CE07E54}"/>
              </a:ext>
            </a:extLst>
          </p:cNvPr>
          <p:cNvSpPr/>
          <p:nvPr/>
        </p:nvSpPr>
        <p:spPr>
          <a:xfrm>
            <a:off x="2794450" y="1761624"/>
            <a:ext cx="5122314" cy="659599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>
              <a:ln>
                <a:noFill/>
              </a:ln>
              <a:solidFill>
                <a:srgbClr val="003349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Stratified by: </a:t>
            </a:r>
            <a:r>
              <a:rPr kumimoji="0" lang="en-US" sz="1200" i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20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mutation status: </a:t>
            </a:r>
            <a:r>
              <a:rPr kumimoji="0" lang="en-US" sz="12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wt</a:t>
            </a:r>
            <a:r>
              <a:rPr kumimoji="0" lang="en-US" sz="120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vs mt; Number of prior therapies: 1-3 vs ≥4; Geography: North America/Europe vs ROW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D7E0D25-B4AE-9079-D231-7CBC1AD75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470144"/>
            <a:ext cx="11740260" cy="4887055"/>
          </a:xfrm>
        </p:spPr>
        <p:txBody>
          <a:bodyPr/>
          <a:lstStyle/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200" dirty="0">
                <a:latin typeface="+mn-lt"/>
              </a:rPr>
              <a:t>International, randomized, open-label phase III study (NCT06072781)</a:t>
            </a:r>
          </a:p>
          <a:p>
            <a:pPr marL="285750" indent="-28575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16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/>
            </a:pPr>
            <a:r>
              <a:rPr lang="en-US" sz="2200" b="1" kern="0" dirty="0">
                <a:solidFill>
                  <a:srgbClr val="000000"/>
                </a:solidFill>
                <a:latin typeface="+mn-lt"/>
              </a:rPr>
              <a:t>Primary endpoint: </a:t>
            </a:r>
            <a:r>
              <a:rPr lang="en-US" sz="2200" kern="0" dirty="0">
                <a:solidFill>
                  <a:srgbClr val="000000"/>
                </a:solidFill>
                <a:latin typeface="+mn-lt"/>
              </a:rPr>
              <a:t>PFS via RECIST v1.1 per BICR</a:t>
            </a:r>
          </a:p>
          <a:p>
            <a:pPr marL="342900" lvl="0" indent="-342900">
              <a:spcBef>
                <a:spcPts val="0"/>
              </a:spcBef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/>
            </a:pPr>
            <a:r>
              <a:rPr lang="en-US" sz="2200" b="1" kern="0" dirty="0">
                <a:solidFill>
                  <a:srgbClr val="000000"/>
                </a:solidFill>
                <a:latin typeface="+mn-lt"/>
              </a:rPr>
              <a:t>Secondary endpoints: </a:t>
            </a:r>
            <a:r>
              <a:rPr lang="en-US" sz="2200" kern="0" dirty="0">
                <a:solidFill>
                  <a:srgbClr val="000000"/>
                </a:solidFill>
                <a:latin typeface="+mn-lt"/>
              </a:rPr>
              <a:t>OS, PFS via RECIST v1.1 per INV assessment, ORR, DoR, DCR, safety, pharmacokinetics, PROs</a:t>
            </a:r>
            <a:endParaRPr lang="en-US" sz="22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sz="2000" dirty="0">
              <a:solidFill>
                <a:prstClr val="black"/>
              </a:solidFill>
              <a:latin typeface="+mn-lt"/>
            </a:endParaRPr>
          </a:p>
          <a:p>
            <a:pPr marL="342900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C38C817-FA2E-8A77-3413-DC3682600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489520"/>
            <a:ext cx="11740260" cy="814299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GOG-3097/ENGOT-ov81/RAMP 301: Avutometinib Plus Defactinib vs Investigator’s Choice for Recurrent LGSOC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BB99570-D48E-C680-9A2B-0F7BB4D04B29}"/>
              </a:ext>
            </a:extLst>
          </p:cNvPr>
          <p:cNvSpPr/>
          <p:nvPr/>
        </p:nvSpPr>
        <p:spPr>
          <a:xfrm>
            <a:off x="3720988" y="2379228"/>
            <a:ext cx="4517754" cy="94826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Avutometinib </a:t>
            </a:r>
            <a:r>
              <a:rPr kumimoji="0" lang="en-US" sz="160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3.2 mg PO BIW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160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+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Defactinib </a:t>
            </a:r>
            <a:r>
              <a:rPr kumimoji="0" lang="en-US" sz="160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200 mg PO BID, 3 wk on, 1 wk off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(n = 135)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D74B9EB-F2F1-3A6E-A9C8-ACE23E6B7FDE}"/>
              </a:ext>
            </a:extLst>
          </p:cNvPr>
          <p:cNvSpPr/>
          <p:nvPr/>
        </p:nvSpPr>
        <p:spPr>
          <a:xfrm>
            <a:off x="3601426" y="4787045"/>
            <a:ext cx="5736405" cy="27236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*Pegylated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liposomal doxorubicin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,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paclitaxel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,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letrozole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,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anastrozole.</a:t>
            </a:r>
            <a:endParaRPr kumimoji="0" 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E64318E-EB25-D213-CE59-0B4E918953CE}"/>
              </a:ext>
            </a:extLst>
          </p:cNvPr>
          <p:cNvSpPr/>
          <p:nvPr/>
        </p:nvSpPr>
        <p:spPr>
          <a:xfrm>
            <a:off x="3720988" y="3901419"/>
            <a:ext cx="4517754" cy="894128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Investigator’s Choice*</a:t>
            </a:r>
          </a:p>
          <a:p>
            <a:pPr marL="0" marR="0" lvl="0" indent="0" algn="ctr" defTabSz="4572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(n = 135)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EBF128A-E339-0770-5DF0-26CEF0073A3C}"/>
              </a:ext>
            </a:extLst>
          </p:cNvPr>
          <p:cNvSpPr txBox="1"/>
          <p:nvPr/>
        </p:nvSpPr>
        <p:spPr>
          <a:xfrm>
            <a:off x="4850224" y="3383623"/>
            <a:ext cx="2502497" cy="461665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May crossover upon BICR confirmed PD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4AD3299-04DA-25B1-61E8-EB9AD66E039F}"/>
              </a:ext>
            </a:extLst>
          </p:cNvPr>
          <p:cNvSpPr txBox="1"/>
          <p:nvPr/>
        </p:nvSpPr>
        <p:spPr>
          <a:xfrm>
            <a:off x="622441" y="2478816"/>
            <a:ext cx="2237123" cy="2151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0"/>
              <a:t>Patients with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LGSOC; recurrent disease after prior platinum therapy; documented </a:t>
            </a:r>
            <a:r>
              <a:rPr kumimoji="0" lang="en-US" sz="1600" b="0" i="1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KRAS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mutation status; measurable disease per RECIST v1.1; prior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MEKi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and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bev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allowed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0"/>
              <a:t> (N = 270)</a:t>
            </a:r>
            <a:endParaRPr kumimoji="0" lang="en-US" sz="16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E559AC-9505-A9A6-5E6B-8F94E46F6954}"/>
              </a:ext>
            </a:extLst>
          </p:cNvPr>
          <p:cNvSpPr txBox="1"/>
          <p:nvPr/>
        </p:nvSpPr>
        <p:spPr>
          <a:xfrm>
            <a:off x="3273552" y="6382512"/>
            <a:ext cx="4176492" cy="246221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272524"/>
                </a:solidFill>
                <a:effectLst/>
                <a:uLnTx/>
                <a:uFillTx/>
                <a:ea typeface="+mn-ea"/>
                <a:cs typeface="+mn-cs"/>
              </a:rPr>
              <a:t>Grisham. Int J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272524"/>
                </a:solidFill>
                <a:effectLst/>
                <a:uLnTx/>
                <a:uFillTx/>
                <a:ea typeface="+mn-ea"/>
                <a:cs typeface="+mn-cs"/>
              </a:rPr>
              <a:t>Gynecol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272524"/>
                </a:solidFill>
                <a:effectLst/>
                <a:uLnTx/>
                <a:uFillTx/>
                <a:ea typeface="+mn-ea"/>
                <a:cs typeface="+mn-cs"/>
              </a:rPr>
              <a:t> Cancer. 2025;35:101832.</a:t>
            </a:r>
          </a:p>
        </p:txBody>
      </p:sp>
      <p:sp>
        <p:nvSpPr>
          <p:cNvPr id="4" name="Line 53">
            <a:extLst>
              <a:ext uri="{FF2B5EF4-FFF2-40B4-BE49-F238E27FC236}">
                <a16:creationId xmlns:a16="http://schemas.microsoft.com/office/drawing/2014/main" id="{594D3478-C2CC-0867-9292-9E3875ABD8E4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9126" y="3626099"/>
            <a:ext cx="6223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Line 54">
            <a:extLst>
              <a:ext uri="{FF2B5EF4-FFF2-40B4-BE49-F238E27FC236}">
                <a16:creationId xmlns:a16="http://schemas.microsoft.com/office/drawing/2014/main" id="{FDC9FA8F-B3BA-3E4D-8770-B5026948A8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79126" y="3026023"/>
            <a:ext cx="6223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Line 32">
            <a:extLst>
              <a:ext uri="{FF2B5EF4-FFF2-40B4-BE49-F238E27FC236}">
                <a16:creationId xmlns:a16="http://schemas.microsoft.com/office/drawing/2014/main" id="{6C9FBE20-2475-5A83-DDF5-846D3B5656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12542" y="2379228"/>
            <a:ext cx="7993" cy="78662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Line 53">
            <a:extLst>
              <a:ext uri="{FF2B5EF4-FFF2-40B4-BE49-F238E27FC236}">
                <a16:creationId xmlns:a16="http://schemas.microsoft.com/office/drawing/2014/main" id="{C1E598A8-1DC9-B79C-FEC3-79488EBA870C}"/>
              </a:ext>
            </a:extLst>
          </p:cNvPr>
          <p:cNvSpPr>
            <a:spLocks noChangeShapeType="1"/>
          </p:cNvSpPr>
          <p:nvPr/>
        </p:nvSpPr>
        <p:spPr bwMode="auto">
          <a:xfrm>
            <a:off x="8334974" y="3618350"/>
            <a:ext cx="65092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5A1817-CB35-EA5A-A8EE-E205354D61CD}"/>
              </a:ext>
            </a:extLst>
          </p:cNvPr>
          <p:cNvSpPr txBox="1"/>
          <p:nvPr/>
        </p:nvSpPr>
        <p:spPr>
          <a:xfrm>
            <a:off x="9031620" y="3327492"/>
            <a:ext cx="2393291" cy="87520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lvl="0" algn="ctr">
              <a:defRPr/>
            </a:pPr>
            <a:r>
              <a:rPr lang="en-US"/>
              <a:t>Disease progression or intolerable toxicity</a:t>
            </a:r>
            <a:endParaRPr kumimoji="0" lang="en-US" sz="1400" b="0" i="1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79530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95D5B5AB-BEA2-1EF5-B277-63C42DBF84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0024018"/>
              </p:ext>
            </p:extLst>
          </p:nvPr>
        </p:nvGraphicFramePr>
        <p:xfrm>
          <a:off x="1960227" y="1181420"/>
          <a:ext cx="8271545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8002517-CCD2-D359-ED4B-5D73D0855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Multidisciplinary Approach to Managing TRAEs in LGSOC</a:t>
            </a:r>
            <a:endParaRPr lang="en-US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B6FFFA-C18B-E9B3-D0EF-2FB6502CFC79}"/>
              </a:ext>
            </a:extLst>
          </p:cNvPr>
          <p:cNvSpPr txBox="1"/>
          <p:nvPr/>
        </p:nvSpPr>
        <p:spPr>
          <a:xfrm>
            <a:off x="6004359" y="1940802"/>
            <a:ext cx="1343770" cy="29419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Oncologists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9930BC-6E7B-51D1-9155-7B1664BDE71C}"/>
              </a:ext>
            </a:extLst>
          </p:cNvPr>
          <p:cNvSpPr txBox="1"/>
          <p:nvPr/>
        </p:nvSpPr>
        <p:spPr>
          <a:xfrm>
            <a:off x="6187315" y="1876193"/>
            <a:ext cx="1343770" cy="29419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A797FF-DA89-462C-BEF7-07C0E8C8F1D1}"/>
              </a:ext>
            </a:extLst>
          </p:cNvPr>
          <p:cNvSpPr txBox="1"/>
          <p:nvPr/>
        </p:nvSpPr>
        <p:spPr>
          <a:xfrm>
            <a:off x="7511747" y="3789345"/>
            <a:ext cx="1222552" cy="43318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Pharmacists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DC5F40-3CD2-1AFB-F6CB-B2DFAE0D0BAC}"/>
              </a:ext>
            </a:extLst>
          </p:cNvPr>
          <p:cNvSpPr txBox="1"/>
          <p:nvPr/>
        </p:nvSpPr>
        <p:spPr>
          <a:xfrm>
            <a:off x="6212406" y="5599754"/>
            <a:ext cx="1343770" cy="4661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0363EB-9941-2CAC-857B-FC1846DBA15A}"/>
              </a:ext>
            </a:extLst>
          </p:cNvPr>
          <p:cNvSpPr txBox="1"/>
          <p:nvPr/>
        </p:nvSpPr>
        <p:spPr>
          <a:xfrm>
            <a:off x="5984999" y="5627272"/>
            <a:ext cx="1526748" cy="32702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Dermatologists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45094CC-C77A-0E96-69BB-0811E3FEBDCD}"/>
              </a:ext>
            </a:extLst>
          </p:cNvPr>
          <p:cNvSpPr/>
          <p:nvPr/>
        </p:nvSpPr>
        <p:spPr>
          <a:xfrm>
            <a:off x="4624292" y="2500163"/>
            <a:ext cx="2887455" cy="2821848"/>
          </a:xfrm>
          <a:prstGeom prst="ellipse">
            <a:avLst/>
          </a:prstGeom>
          <a:solidFill>
            <a:srgbClr val="FFFFFF">
              <a:alpha val="50000"/>
            </a:srgbClr>
          </a:solidFill>
          <a:ln w="28575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067C431-8391-37EA-323E-EBC878220B02}"/>
              </a:ext>
            </a:extLst>
          </p:cNvPr>
          <p:cNvGrpSpPr/>
          <p:nvPr/>
        </p:nvGrpSpPr>
        <p:grpSpPr>
          <a:xfrm>
            <a:off x="4958125" y="3197188"/>
            <a:ext cx="2271725" cy="1323910"/>
            <a:chOff x="4347540" y="3162300"/>
            <a:chExt cx="2605580" cy="143274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88820F6-2A3E-4888-C137-D4D4A1D83AF2}"/>
                </a:ext>
              </a:extLst>
            </p:cNvPr>
            <p:cNvSpPr txBox="1"/>
            <p:nvPr/>
          </p:nvSpPr>
          <p:spPr>
            <a:xfrm>
              <a:off x="4347540" y="4126251"/>
              <a:ext cx="2605580" cy="46879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Multidisciplinary </a:t>
              </a:r>
              <a:b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team</a:t>
              </a:r>
            </a:p>
          </p:txBody>
        </p:sp>
        <p:pic>
          <p:nvPicPr>
            <p:cNvPr id="17" name="Graphic 16" descr="Group of men outline">
              <a:extLst>
                <a:ext uri="{FF2B5EF4-FFF2-40B4-BE49-F238E27FC236}">
                  <a16:creationId xmlns:a16="http://schemas.microsoft.com/office/drawing/2014/main" id="{1595B91C-1F5B-5800-4577-002A34C0F9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191432" y="3162300"/>
              <a:ext cx="914400" cy="914400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D9C56894-385A-8C69-D83C-E220588D29FD}"/>
              </a:ext>
            </a:extLst>
          </p:cNvPr>
          <p:cNvSpPr txBox="1"/>
          <p:nvPr/>
        </p:nvSpPr>
        <p:spPr>
          <a:xfrm>
            <a:off x="3753047" y="2706900"/>
            <a:ext cx="1343770" cy="29419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Nurses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C7947A-5555-DCFC-483D-108232A03B53}"/>
              </a:ext>
            </a:extLst>
          </p:cNvPr>
          <p:cNvSpPr txBox="1"/>
          <p:nvPr/>
        </p:nvSpPr>
        <p:spPr>
          <a:xfrm>
            <a:off x="3639876" y="4902926"/>
            <a:ext cx="1820354" cy="26073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Ophthalmologists</a:t>
            </a:r>
          </a:p>
        </p:txBody>
      </p:sp>
      <p:pic>
        <p:nvPicPr>
          <p:cNvPr id="16" name="Graphic 15" descr="Adhesive Bandage outline">
            <a:extLst>
              <a:ext uri="{FF2B5EF4-FFF2-40B4-BE49-F238E27FC236}">
                <a16:creationId xmlns:a16="http://schemas.microsoft.com/office/drawing/2014/main" id="{7B1962E5-09B4-95ED-0AA2-E1A9657575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69508">
            <a:off x="6343371" y="4914823"/>
            <a:ext cx="365760" cy="365760"/>
          </a:xfrm>
          <a:prstGeom prst="rect">
            <a:avLst/>
          </a:prstGeom>
        </p:spPr>
      </p:pic>
      <p:pic>
        <p:nvPicPr>
          <p:cNvPr id="20" name="Graphic 19" descr="Brainstorm outline">
            <a:extLst>
              <a:ext uri="{FF2B5EF4-FFF2-40B4-BE49-F238E27FC236}">
                <a16:creationId xmlns:a16="http://schemas.microsoft.com/office/drawing/2014/main" id="{2F2A5218-8804-442A-FF90-970DEE80A3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81593" y="2562743"/>
            <a:ext cx="329184" cy="329184"/>
          </a:xfrm>
          <a:prstGeom prst="rect">
            <a:avLst/>
          </a:prstGeom>
        </p:spPr>
      </p:pic>
      <p:pic>
        <p:nvPicPr>
          <p:cNvPr id="22" name="Graphic 21" descr="Care outline">
            <a:extLst>
              <a:ext uri="{FF2B5EF4-FFF2-40B4-BE49-F238E27FC236}">
                <a16:creationId xmlns:a16="http://schemas.microsoft.com/office/drawing/2014/main" id="{E1CEDEFA-C4A8-C195-4E53-A372D3AF903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917140" y="2949416"/>
            <a:ext cx="365760" cy="365760"/>
          </a:xfrm>
          <a:prstGeom prst="rect">
            <a:avLst/>
          </a:prstGeom>
        </p:spPr>
      </p:pic>
      <p:pic>
        <p:nvPicPr>
          <p:cNvPr id="26" name="Graphic 25" descr="Medicine outline">
            <a:extLst>
              <a:ext uri="{FF2B5EF4-FFF2-40B4-BE49-F238E27FC236}">
                <a16:creationId xmlns:a16="http://schemas.microsoft.com/office/drawing/2014/main" id="{A3D38BE4-BA24-D0CC-92DC-524BCDCB8B5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165249" y="3677410"/>
            <a:ext cx="365760" cy="365760"/>
          </a:xfrm>
          <a:prstGeom prst="rect">
            <a:avLst/>
          </a:prstGeom>
        </p:spPr>
      </p:pic>
      <p:pic>
        <p:nvPicPr>
          <p:cNvPr id="30" name="Graphic 29" descr="Eye with solid fill">
            <a:extLst>
              <a:ext uri="{FF2B5EF4-FFF2-40B4-BE49-F238E27FC236}">
                <a16:creationId xmlns:a16="http://schemas.microsoft.com/office/drawing/2014/main" id="{F181EF67-9051-A5A3-DF65-2E798DAB6E1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838351" y="4423893"/>
            <a:ext cx="36576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240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5870" y="2991263"/>
            <a:ext cx="11740260" cy="369332"/>
          </a:xfrm>
        </p:spPr>
        <p:txBody>
          <a:bodyPr/>
          <a:lstStyle/>
          <a:p>
            <a:r>
              <a:rPr lang="en-US"/>
              <a:t>Additional CME/CE-certified podcast with expert faculty commentary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870" y="1656843"/>
            <a:ext cx="11740260" cy="1062855"/>
          </a:xfrm>
        </p:spPr>
        <p:txBody>
          <a:bodyPr/>
          <a:lstStyle/>
          <a:p>
            <a:r>
              <a:rPr lang="en-US" altLang="en-US"/>
              <a:t>Go Online for More Coverage of </a:t>
            </a:r>
            <a:br>
              <a:rPr lang="en-US" altLang="en-US" dirty="0"/>
            </a:br>
            <a:r>
              <a:rPr lang="en-US" altLang="en-US" dirty="0"/>
              <a:t>Low-Grade</a:t>
            </a:r>
            <a:r>
              <a:rPr lang="en-US" altLang="en-US"/>
              <a:t> Serous Ovarian Cancer!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3849858"/>
            <a:ext cx="11740260" cy="738664"/>
          </a:xfrm>
        </p:spPr>
        <p:txBody>
          <a:bodyPr/>
          <a:lstStyle/>
          <a:p>
            <a:r>
              <a:rPr lang="en-US"/>
              <a:t>deceraclinical.com/education/activities/oncology/new-targeted-combination-for-lgsoc/50385-123430/content</a:t>
            </a:r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b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6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noFill/>
        <a:ln w="6350">
          <a:solidFill>
            <a:schemeClr val="tx1"/>
          </a:solidFill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66B277C39E1843921A3147C2AEE848" ma:contentTypeVersion="10" ma:contentTypeDescription="Create a new document." ma:contentTypeScope="" ma:versionID="c0cf9cde6fb46a6d5c20d5afe55e44fb">
  <xsd:schema xmlns:xsd="http://www.w3.org/2001/XMLSchema" xmlns:xs="http://www.w3.org/2001/XMLSchema" xmlns:p="http://schemas.microsoft.com/office/2006/metadata/properties" xmlns:ns2="080a0da4-8386-41d7-b801-06579ea8333d" xmlns:ns3="22fd6914-46d4-4c7e-bbad-46e82841b69d" targetNamespace="http://schemas.microsoft.com/office/2006/metadata/properties" ma:root="true" ma:fieldsID="2ef3132faa0393b68eeb3e87bf373458" ns2:_="" ns3:_="">
    <xsd:import namespace="080a0da4-8386-41d7-b801-06579ea8333d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0a0da4-8386-41d7-b801-06579ea833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80a0da4-8386-41d7-b801-06579ea8333d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Props1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F77CF7-8209-474B-9861-62465144F9FF}">
  <ds:schemaRefs>
    <ds:schemaRef ds:uri="080a0da4-8386-41d7-b801-06579ea8333d"/>
    <ds:schemaRef ds:uri="22fd6914-46d4-4c7e-bbad-46e82841b69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92BF528-79E7-49C7-8398-55B164A86230}">
  <ds:schemaRefs>
    <ds:schemaRef ds:uri="http://schemas.microsoft.com/office/2006/metadata/properties"/>
    <ds:schemaRef ds:uri="http://purl.org/dc/elements/1.1/"/>
    <ds:schemaRef ds:uri="22fd6914-46d4-4c7e-bbad-46e82841b69d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080a0da4-8386-41d7-b801-06579ea8333d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460</TotalTime>
  <Words>6337</Words>
  <Application>Microsoft Office PowerPoint</Application>
  <PresentationFormat>Widescreen</PresentationFormat>
  <Paragraphs>1351</Paragraphs>
  <Slides>34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3_Office</vt:lpstr>
      <vt:lpstr>4_Office</vt:lpstr>
      <vt:lpstr>6_Office</vt:lpstr>
      <vt:lpstr>2_Office</vt:lpstr>
      <vt:lpstr>5_Office</vt:lpstr>
      <vt:lpstr>Clinical Focus in KRAS-Mutated Low-Grade Serous Ovarian Cancer: Integrating a Novel Dual MEK/FAK Inhibitor Into Practice</vt:lpstr>
      <vt:lpstr>Faculty</vt:lpstr>
      <vt:lpstr>Faculty Disclosures</vt:lpstr>
      <vt:lpstr>Molecular and Clinical Features of LGSOC and HGSOC</vt:lpstr>
      <vt:lpstr>Why Is Somatic Tumor Testing Important in LGSOC?</vt:lpstr>
      <vt:lpstr>MAPK Pathway Alterations in LGSOC​</vt:lpstr>
      <vt:lpstr>Biomarkers Used to Guide Targeted Therapy in LGSOC</vt:lpstr>
      <vt:lpstr>How Do We Sequence Therapy in Patients With Recurrent Low-Grade Serous Ovarian Cancer? </vt:lpstr>
      <vt:lpstr>Can Liquid Biopsies Be Used to Assess Somatic Mutations? </vt:lpstr>
      <vt:lpstr>Liquid Biopsies Are NOT a Substitute for Detecting Somatic Mutations in LGSOC </vt:lpstr>
      <vt:lpstr>GOG 281 and MILO/ENGOT-ov11: Single Agent MEK Inhibition for Recurrent LGSOC</vt:lpstr>
      <vt:lpstr>MAPK Pathway Alterations Are Associated With Higher ORR to MEK Inhibitors in Recurrent LGSOC</vt:lpstr>
      <vt:lpstr>Current and Upcoming Options for Women With Recurrent LGSOC: CDK 4/6 Inhibitors and ADCs </vt:lpstr>
      <vt:lpstr>GOG 3026: Phase II Trial of Letrozole + Ribociclib in Recurrent LGSOC</vt:lpstr>
      <vt:lpstr>GOG 3026: Phase II Trial of Ribociclib Plus Letrozole in Women With Recurrent LGSOC </vt:lpstr>
      <vt:lpstr>BOUQUET: Phase II Biomarker-Directed Cobimetinib or Atezolizumab + Bevacizumab in Persistent/Recurrent Rare EOC</vt:lpstr>
      <vt:lpstr>BOUQUET: Patient Characteristics</vt:lpstr>
      <vt:lpstr>BOUQUET: ORR (Cobimetinib)</vt:lpstr>
      <vt:lpstr>BOUQUET: Safety (Cobimetinib)</vt:lpstr>
      <vt:lpstr>Targeted Therapy for Patients With LGSOC</vt:lpstr>
      <vt:lpstr>ENGOT-ov60/GOG-3052/RAMP 201: Phase II Registration-Directed Trial of Avutometinib ± Defactinib in Patients With Recurrent LGSOC</vt:lpstr>
      <vt:lpstr>ENGOT-ov60/GOG-3052/RAMP 201: Baseline Characteristics Avutometinib 3.2 mg BIW and Defactinib 200 mg BID</vt:lpstr>
      <vt:lpstr>ENGOT-ov60/GOG-3052/RAMP 201:Best Percentage Change From Baseline in Target Lesions </vt:lpstr>
      <vt:lpstr>ENGOT-ov60/GOG-3052/RAMP 201: Duration of Response</vt:lpstr>
      <vt:lpstr>ENGOT-ov60/GOG-3052/RAMP 201: Progression-Free Survival</vt:lpstr>
      <vt:lpstr>ENGOT-ov60/GOG-3052/RAMP 201: ORR in Subgroups by Prior Therapies and KRAS Status</vt:lpstr>
      <vt:lpstr>ENGOT-ov60/GOG-3052/RAMP  201: AEs</vt:lpstr>
      <vt:lpstr>ENGOT-ov60/GOG-3052/RAMP 201: Adverse Events of Interest</vt:lpstr>
      <vt:lpstr>ENGOT-ov60/GOG-3052/RAMP 201: Low Starting Dose of Avutometinib</vt:lpstr>
      <vt:lpstr>Avutometinib + Defactinib AE Management Guidelines</vt:lpstr>
      <vt:lpstr>Avutometinib + Defactinib Dosing and Modification Guidelines</vt:lpstr>
      <vt:lpstr>GOG-3097/ENGOT-ov81/RAMP 301: Avutometinib Plus Defactinib vs Investigator’s Choice for Recurrent LGSOC</vt:lpstr>
      <vt:lpstr>Multidisciplinary Approach to Managing TRAEs in LGSOC</vt:lpstr>
      <vt:lpstr>Go Online for More Coverage of  Low-Grade Serous Ovarian Cancer!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Clinical Focus in KRAS-Mutated Low-Grade Serous Ovarian Cancer: Integrating a Novel Dual MEK/FAK Inhibitor Into Practice</dc:title>
  <dc:creator>Davidson, El (NYC-FUB)</dc:creator>
  <cp:lastModifiedBy>Jennifer Eimers</cp:lastModifiedBy>
  <cp:revision>3</cp:revision>
  <dcterms:created xsi:type="dcterms:W3CDTF">2025-10-10T13:11:02Z</dcterms:created>
  <dcterms:modified xsi:type="dcterms:W3CDTF">2026-02-12T23:05:45Z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0x0101008366B277C39E1843921A3147C2AEE848</vt:lpwstr>
  </property>
  <property fmtid="{D5CDD505-2E9C-101B-9397-08002B2CF9AE}" pid="3" name="MediaServiceImageTags">
    <vt:lpwstr/>
  </property>
</Properties>
</file>